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9" r:id="rId2"/>
    <p:sldId id="256" r:id="rId3"/>
    <p:sldId id="257" r:id="rId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73370" autoAdjust="0"/>
  </p:normalViewPr>
  <p:slideViewPr>
    <p:cSldViewPr snapToGrid="0" snapToObjects="1">
      <p:cViewPr varScale="1">
        <p:scale>
          <a:sx n="70" d="100"/>
          <a:sy n="70" d="100"/>
        </p:scale>
        <p:origin x="-22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45581-D0D2-684F-82C3-65913374817C}" type="doc">
      <dgm:prSet loTypeId="urn:microsoft.com/office/officeart/2005/8/layout/default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fr-FR"/>
        </a:p>
      </dgm:t>
    </dgm:pt>
    <dgm:pt modelId="{4922C8B5-3176-8B40-85EB-FC06EEB42B5B}">
      <dgm:prSet phldrT="[Texte]" custT="1"/>
      <dgm:spPr/>
      <dgm:t>
        <a:bodyPr/>
        <a:lstStyle/>
        <a:p>
          <a:r>
            <a:rPr lang="fr-FR" sz="1600" smtClean="0">
              <a:solidFill>
                <a:srgbClr val="000000"/>
              </a:solidFill>
            </a:rPr>
            <a:t>Communication à un public élargi (quasi masse)</a:t>
          </a:r>
          <a:endParaRPr lang="fr-FR" sz="1600" dirty="0">
            <a:solidFill>
              <a:srgbClr val="000000"/>
            </a:solidFill>
          </a:endParaRPr>
        </a:p>
      </dgm:t>
    </dgm:pt>
    <dgm:pt modelId="{C85281AD-588C-AE40-AB35-C5117042990C}" type="parTrans" cxnId="{921FEFD1-2381-5141-B358-5F0171A22461}">
      <dgm:prSet/>
      <dgm:spPr/>
      <dgm:t>
        <a:bodyPr/>
        <a:lstStyle/>
        <a:p>
          <a:endParaRPr lang="fr-FR"/>
        </a:p>
      </dgm:t>
    </dgm:pt>
    <dgm:pt modelId="{0CEEAAA3-1818-4E45-844A-44E8DBACC142}" type="sibTrans" cxnId="{921FEFD1-2381-5141-B358-5F0171A22461}">
      <dgm:prSet/>
      <dgm:spPr/>
      <dgm:t>
        <a:bodyPr/>
        <a:lstStyle/>
        <a:p>
          <a:endParaRPr lang="fr-FR"/>
        </a:p>
      </dgm:t>
    </dgm:pt>
    <dgm:pt modelId="{088F6FD1-2B88-D14D-87F9-79A360464213}">
      <dgm:prSet phldrT="[Texte]" custT="1"/>
      <dgm:spPr/>
      <dgm:t>
        <a:bodyPr/>
        <a:lstStyle/>
        <a:p>
          <a:r>
            <a:rPr lang="fr-FR" sz="1600" smtClean="0">
              <a:solidFill>
                <a:srgbClr val="000000"/>
              </a:solidFill>
            </a:rPr>
            <a:t>Communication à un public restreint</a:t>
          </a:r>
          <a:endParaRPr lang="fr-FR" sz="1600" dirty="0">
            <a:solidFill>
              <a:srgbClr val="000000"/>
            </a:solidFill>
          </a:endParaRPr>
        </a:p>
      </dgm:t>
    </dgm:pt>
    <dgm:pt modelId="{095684AC-54F6-E54C-BC9A-039CC631EB49}" type="parTrans" cxnId="{2612B6A3-D32F-AA49-878E-7E99D4659067}">
      <dgm:prSet/>
      <dgm:spPr/>
      <dgm:t>
        <a:bodyPr/>
        <a:lstStyle/>
        <a:p>
          <a:endParaRPr lang="fr-FR"/>
        </a:p>
      </dgm:t>
    </dgm:pt>
    <dgm:pt modelId="{A42DB981-5C1E-7D4A-A159-495263C7D389}" type="sibTrans" cxnId="{2612B6A3-D32F-AA49-878E-7E99D4659067}">
      <dgm:prSet/>
      <dgm:spPr/>
      <dgm:t>
        <a:bodyPr/>
        <a:lstStyle/>
        <a:p>
          <a:endParaRPr lang="fr-FR"/>
        </a:p>
      </dgm:t>
    </dgm:pt>
    <dgm:pt modelId="{4C90FB7F-58D6-5C45-A4A0-1E45E8FDA11B}">
      <dgm:prSet phldrT="[Texte]" custT="1"/>
      <dgm:spPr/>
      <dgm:t>
        <a:bodyPr/>
        <a:lstStyle/>
        <a:p>
          <a:r>
            <a:rPr lang="fr-FR" sz="1600" smtClean="0">
              <a:solidFill>
                <a:srgbClr val="000000"/>
              </a:solidFill>
            </a:rPr>
            <a:t>Communication bi-directionnelle ou « one-to-one » (privée)</a:t>
          </a:r>
          <a:endParaRPr lang="fr-FR" sz="1600" dirty="0">
            <a:solidFill>
              <a:srgbClr val="000000"/>
            </a:solidFill>
          </a:endParaRPr>
        </a:p>
      </dgm:t>
    </dgm:pt>
    <dgm:pt modelId="{9C4E9CB9-3D73-6547-B293-3A155265F730}" type="parTrans" cxnId="{F3C75471-C982-494E-87D8-709914B5F6B5}">
      <dgm:prSet/>
      <dgm:spPr/>
      <dgm:t>
        <a:bodyPr/>
        <a:lstStyle/>
        <a:p>
          <a:endParaRPr lang="fr-FR"/>
        </a:p>
      </dgm:t>
    </dgm:pt>
    <dgm:pt modelId="{B0576724-5C6C-9D43-888D-959BBC5C855F}" type="sibTrans" cxnId="{F3C75471-C982-494E-87D8-709914B5F6B5}">
      <dgm:prSet/>
      <dgm:spPr/>
      <dgm:t>
        <a:bodyPr/>
        <a:lstStyle/>
        <a:p>
          <a:endParaRPr lang="fr-FR"/>
        </a:p>
      </dgm:t>
    </dgm:pt>
    <dgm:pt modelId="{15C8F7E5-9B5F-F746-81C6-FA40874EF057}">
      <dgm:prSet phldrT="[Texte]" custT="1"/>
      <dgm:spPr/>
      <dgm:t>
        <a:bodyPr/>
        <a:lstStyle/>
        <a:p>
          <a:r>
            <a:rPr lang="fr-FR" sz="1600" smtClean="0">
              <a:solidFill>
                <a:srgbClr val="000000"/>
              </a:solidFill>
            </a:rPr>
            <a:t>Communication « one-to-group »</a:t>
          </a:r>
          <a:endParaRPr lang="fr-FR" sz="1600" dirty="0">
            <a:solidFill>
              <a:srgbClr val="000000"/>
            </a:solidFill>
          </a:endParaRPr>
        </a:p>
      </dgm:t>
    </dgm:pt>
    <dgm:pt modelId="{F90EC8DE-7C15-5348-8252-FC79C3CE1A24}" type="parTrans" cxnId="{D0D0C786-33AA-5B47-BD7F-73F9BD0D5B2C}">
      <dgm:prSet/>
      <dgm:spPr/>
      <dgm:t>
        <a:bodyPr/>
        <a:lstStyle/>
        <a:p>
          <a:endParaRPr lang="fr-FR"/>
        </a:p>
      </dgm:t>
    </dgm:pt>
    <dgm:pt modelId="{1A8E1F30-1DE3-A44D-81AA-489A9EE7985E}" type="sibTrans" cxnId="{D0D0C786-33AA-5B47-BD7F-73F9BD0D5B2C}">
      <dgm:prSet/>
      <dgm:spPr/>
      <dgm:t>
        <a:bodyPr/>
        <a:lstStyle/>
        <a:p>
          <a:endParaRPr lang="fr-FR"/>
        </a:p>
      </dgm:t>
    </dgm:pt>
    <dgm:pt modelId="{9BB4070F-5B64-364B-9D44-968600D16DF5}" type="pres">
      <dgm:prSet presAssocID="{72945581-D0D2-684F-82C3-65913374817C}" presName="diagram" presStyleCnt="0">
        <dgm:presLayoutVars>
          <dgm:dir/>
          <dgm:resizeHandles val="exact"/>
        </dgm:presLayoutVars>
      </dgm:prSet>
      <dgm:spPr/>
    </dgm:pt>
    <dgm:pt modelId="{9FE6E0A8-ED07-924C-9143-86338F2BAAB0}" type="pres">
      <dgm:prSet presAssocID="{4922C8B5-3176-8B40-85EB-FC06EEB42B5B}" presName="node" presStyleLbl="node1" presStyleIdx="0" presStyleCnt="4">
        <dgm:presLayoutVars>
          <dgm:bulletEnabled val="1"/>
        </dgm:presLayoutVars>
      </dgm:prSet>
      <dgm:spPr/>
    </dgm:pt>
    <dgm:pt modelId="{009863FD-ABB4-F545-BCA5-FF10D25E5B53}" type="pres">
      <dgm:prSet presAssocID="{0CEEAAA3-1818-4E45-844A-44E8DBACC142}" presName="sibTrans" presStyleCnt="0"/>
      <dgm:spPr/>
    </dgm:pt>
    <dgm:pt modelId="{A1296348-EA13-A74F-B8C0-D838C778F7AA}" type="pres">
      <dgm:prSet presAssocID="{088F6FD1-2B88-D14D-87F9-79A360464213}" presName="node" presStyleLbl="node1" presStyleIdx="1" presStyleCnt="4">
        <dgm:presLayoutVars>
          <dgm:bulletEnabled val="1"/>
        </dgm:presLayoutVars>
      </dgm:prSet>
      <dgm:spPr/>
    </dgm:pt>
    <dgm:pt modelId="{D2D0A8EA-1986-624F-8213-680092D1B083}" type="pres">
      <dgm:prSet presAssocID="{A42DB981-5C1E-7D4A-A159-495263C7D389}" presName="sibTrans" presStyleCnt="0"/>
      <dgm:spPr/>
    </dgm:pt>
    <dgm:pt modelId="{DACB7BFF-D6E5-CF4E-B878-B09D05D2FF25}" type="pres">
      <dgm:prSet presAssocID="{4C90FB7F-58D6-5C45-A4A0-1E45E8FDA11B}" presName="node" presStyleLbl="node1" presStyleIdx="2" presStyleCnt="4">
        <dgm:presLayoutVars>
          <dgm:bulletEnabled val="1"/>
        </dgm:presLayoutVars>
      </dgm:prSet>
      <dgm:spPr/>
    </dgm:pt>
    <dgm:pt modelId="{34B55797-8D79-A640-AC6E-E20FBF27594B}" type="pres">
      <dgm:prSet presAssocID="{B0576724-5C6C-9D43-888D-959BBC5C855F}" presName="sibTrans" presStyleCnt="0"/>
      <dgm:spPr/>
    </dgm:pt>
    <dgm:pt modelId="{CA31B2A6-367A-1240-A530-491E005EE792}" type="pres">
      <dgm:prSet presAssocID="{15C8F7E5-9B5F-F746-81C6-FA40874EF057}" presName="node" presStyleLbl="node1" presStyleIdx="3" presStyleCnt="4">
        <dgm:presLayoutVars>
          <dgm:bulletEnabled val="1"/>
        </dgm:presLayoutVars>
      </dgm:prSet>
      <dgm:spPr/>
    </dgm:pt>
  </dgm:ptLst>
  <dgm:cxnLst>
    <dgm:cxn modelId="{3BB26238-7B53-3642-9BA5-E9A730679DF2}" type="presOf" srcId="{088F6FD1-2B88-D14D-87F9-79A360464213}" destId="{A1296348-EA13-A74F-B8C0-D838C778F7AA}" srcOrd="0" destOrd="0" presId="urn:microsoft.com/office/officeart/2005/8/layout/default"/>
    <dgm:cxn modelId="{D0D0C786-33AA-5B47-BD7F-73F9BD0D5B2C}" srcId="{72945581-D0D2-684F-82C3-65913374817C}" destId="{15C8F7E5-9B5F-F746-81C6-FA40874EF057}" srcOrd="3" destOrd="0" parTransId="{F90EC8DE-7C15-5348-8252-FC79C3CE1A24}" sibTransId="{1A8E1F30-1DE3-A44D-81AA-489A9EE7985E}"/>
    <dgm:cxn modelId="{0176B0ED-8100-9A4E-8085-45CB2B9373AF}" type="presOf" srcId="{4922C8B5-3176-8B40-85EB-FC06EEB42B5B}" destId="{9FE6E0A8-ED07-924C-9143-86338F2BAAB0}" srcOrd="0" destOrd="0" presId="urn:microsoft.com/office/officeart/2005/8/layout/default"/>
    <dgm:cxn modelId="{9B5DCEA5-8D3E-0744-A37D-5DC4F68C324C}" type="presOf" srcId="{72945581-D0D2-684F-82C3-65913374817C}" destId="{9BB4070F-5B64-364B-9D44-968600D16DF5}" srcOrd="0" destOrd="0" presId="urn:microsoft.com/office/officeart/2005/8/layout/default"/>
    <dgm:cxn modelId="{BD0CF092-F1E4-5A49-B931-DB6B651F4CFE}" type="presOf" srcId="{4C90FB7F-58D6-5C45-A4A0-1E45E8FDA11B}" destId="{DACB7BFF-D6E5-CF4E-B878-B09D05D2FF25}" srcOrd="0" destOrd="0" presId="urn:microsoft.com/office/officeart/2005/8/layout/default"/>
    <dgm:cxn modelId="{2612B6A3-D32F-AA49-878E-7E99D4659067}" srcId="{72945581-D0D2-684F-82C3-65913374817C}" destId="{088F6FD1-2B88-D14D-87F9-79A360464213}" srcOrd="1" destOrd="0" parTransId="{095684AC-54F6-E54C-BC9A-039CC631EB49}" sibTransId="{A42DB981-5C1E-7D4A-A159-495263C7D389}"/>
    <dgm:cxn modelId="{F3C75471-C982-494E-87D8-709914B5F6B5}" srcId="{72945581-D0D2-684F-82C3-65913374817C}" destId="{4C90FB7F-58D6-5C45-A4A0-1E45E8FDA11B}" srcOrd="2" destOrd="0" parTransId="{9C4E9CB9-3D73-6547-B293-3A155265F730}" sibTransId="{B0576724-5C6C-9D43-888D-959BBC5C855F}"/>
    <dgm:cxn modelId="{FB7AD47C-5635-9B48-A5DD-A60A7241E09E}" type="presOf" srcId="{15C8F7E5-9B5F-F746-81C6-FA40874EF057}" destId="{CA31B2A6-367A-1240-A530-491E005EE792}" srcOrd="0" destOrd="0" presId="urn:microsoft.com/office/officeart/2005/8/layout/default"/>
    <dgm:cxn modelId="{921FEFD1-2381-5141-B358-5F0171A22461}" srcId="{72945581-D0D2-684F-82C3-65913374817C}" destId="{4922C8B5-3176-8B40-85EB-FC06EEB42B5B}" srcOrd="0" destOrd="0" parTransId="{C85281AD-588C-AE40-AB35-C5117042990C}" sibTransId="{0CEEAAA3-1818-4E45-844A-44E8DBACC142}"/>
    <dgm:cxn modelId="{009E9C44-82E5-C24A-AF3E-972FBCF131EC}" type="presParOf" srcId="{9BB4070F-5B64-364B-9D44-968600D16DF5}" destId="{9FE6E0A8-ED07-924C-9143-86338F2BAAB0}" srcOrd="0" destOrd="0" presId="urn:microsoft.com/office/officeart/2005/8/layout/default"/>
    <dgm:cxn modelId="{B9BD44CA-7A1A-E04C-ADFC-52CAD8FFE675}" type="presParOf" srcId="{9BB4070F-5B64-364B-9D44-968600D16DF5}" destId="{009863FD-ABB4-F545-BCA5-FF10D25E5B53}" srcOrd="1" destOrd="0" presId="urn:microsoft.com/office/officeart/2005/8/layout/default"/>
    <dgm:cxn modelId="{84F9C8B4-4BFE-D145-A9D0-662EE7936CBE}" type="presParOf" srcId="{9BB4070F-5B64-364B-9D44-968600D16DF5}" destId="{A1296348-EA13-A74F-B8C0-D838C778F7AA}" srcOrd="2" destOrd="0" presId="urn:microsoft.com/office/officeart/2005/8/layout/default"/>
    <dgm:cxn modelId="{EC15FBF4-D6CB-8E4A-94DB-3955B270D44E}" type="presParOf" srcId="{9BB4070F-5B64-364B-9D44-968600D16DF5}" destId="{D2D0A8EA-1986-624F-8213-680092D1B083}" srcOrd="3" destOrd="0" presId="urn:microsoft.com/office/officeart/2005/8/layout/default"/>
    <dgm:cxn modelId="{64DB893C-87C2-A04A-B74B-15804C51AE24}" type="presParOf" srcId="{9BB4070F-5B64-364B-9D44-968600D16DF5}" destId="{DACB7BFF-D6E5-CF4E-B878-B09D05D2FF25}" srcOrd="4" destOrd="0" presId="urn:microsoft.com/office/officeart/2005/8/layout/default"/>
    <dgm:cxn modelId="{826EAA6B-24F6-A24A-823F-9CDCE98344B2}" type="presParOf" srcId="{9BB4070F-5B64-364B-9D44-968600D16DF5}" destId="{34B55797-8D79-A640-AC6E-E20FBF27594B}" srcOrd="5" destOrd="0" presId="urn:microsoft.com/office/officeart/2005/8/layout/default"/>
    <dgm:cxn modelId="{D7D62BCF-4A18-2A4D-BA62-14AEDD00B511}" type="presParOf" srcId="{9BB4070F-5B64-364B-9D44-968600D16DF5}" destId="{CA31B2A6-367A-1240-A530-491E005EE79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E51964-874D-664A-A453-76557D4DA93B}" type="doc">
      <dgm:prSet loTypeId="urn:microsoft.com/office/officeart/2005/8/layout/pyramid2" loCatId="" qsTypeId="urn:microsoft.com/office/officeart/2005/8/quickstyle/simple1" qsCatId="simple" csTypeId="urn:microsoft.com/office/officeart/2005/8/colors/accent0_1" csCatId="mainScheme" phldr="1"/>
      <dgm:spPr/>
    </dgm:pt>
    <dgm:pt modelId="{A21AC855-A9A0-B942-80F2-918E3A71876B}">
      <dgm:prSet phldrT="[Texte]"/>
      <dgm:spPr/>
      <dgm:t>
        <a:bodyPr/>
        <a:lstStyle/>
        <a:p>
          <a:r>
            <a:rPr lang="fr-FR" dirty="0" smtClean="0"/>
            <a:t>Système souple</a:t>
          </a:r>
          <a:endParaRPr lang="fr-FR" dirty="0"/>
        </a:p>
      </dgm:t>
    </dgm:pt>
    <dgm:pt modelId="{29C1519C-E3DE-8C48-A516-CD52CE1A6E00}" type="parTrans" cxnId="{2007B1D4-2E23-B34D-ACF9-06CCCB5653A8}">
      <dgm:prSet/>
      <dgm:spPr/>
      <dgm:t>
        <a:bodyPr/>
        <a:lstStyle/>
        <a:p>
          <a:endParaRPr lang="fr-FR"/>
        </a:p>
      </dgm:t>
    </dgm:pt>
    <dgm:pt modelId="{22DF0604-267D-F24A-8270-A773AD005032}" type="sibTrans" cxnId="{2007B1D4-2E23-B34D-ACF9-06CCCB5653A8}">
      <dgm:prSet/>
      <dgm:spPr/>
      <dgm:t>
        <a:bodyPr/>
        <a:lstStyle/>
        <a:p>
          <a:endParaRPr lang="fr-FR"/>
        </a:p>
      </dgm:t>
    </dgm:pt>
    <dgm:pt modelId="{6AAD4402-9E12-E34C-83C7-E80C64DFBADF}">
      <dgm:prSet phldrT="[Texte]"/>
      <dgm:spPr/>
      <dgm:t>
        <a:bodyPr/>
        <a:lstStyle/>
        <a:p>
          <a:r>
            <a:rPr lang="fr-FR" dirty="0" smtClean="0"/>
            <a:t>Pas de contact direct/ en temps réel</a:t>
          </a:r>
          <a:endParaRPr lang="fr-FR" dirty="0"/>
        </a:p>
      </dgm:t>
    </dgm:pt>
    <dgm:pt modelId="{4EBD8770-6D0D-AB4A-BC14-12026CE92A50}" type="parTrans" cxnId="{6E54150F-3658-8146-B37C-C166240FCAED}">
      <dgm:prSet/>
      <dgm:spPr/>
      <dgm:t>
        <a:bodyPr/>
        <a:lstStyle/>
        <a:p>
          <a:endParaRPr lang="fr-FR"/>
        </a:p>
      </dgm:t>
    </dgm:pt>
    <dgm:pt modelId="{CB4F3DE3-35FD-8E4F-88E1-A52555F143D3}" type="sibTrans" cxnId="{6E54150F-3658-8146-B37C-C166240FCAED}">
      <dgm:prSet/>
      <dgm:spPr/>
      <dgm:t>
        <a:bodyPr/>
        <a:lstStyle/>
        <a:p>
          <a:endParaRPr lang="fr-FR"/>
        </a:p>
      </dgm:t>
    </dgm:pt>
    <dgm:pt modelId="{A74CDC4D-C39A-A545-BE0A-B46F18C70FF9}">
      <dgm:prSet phldrT="[Texte]"/>
      <dgm:spPr/>
      <dgm:t>
        <a:bodyPr/>
        <a:lstStyle/>
        <a:p>
          <a:r>
            <a:rPr lang="fr-FR" dirty="0" smtClean="0"/>
            <a:t>Réponse instantanée ou tardive</a:t>
          </a:r>
          <a:endParaRPr lang="fr-FR" dirty="0"/>
        </a:p>
      </dgm:t>
    </dgm:pt>
    <dgm:pt modelId="{184725C7-DA48-5542-8F60-458CE1D9C760}" type="parTrans" cxnId="{CD78BC2B-9FAF-4D43-A928-303CF242BCDA}">
      <dgm:prSet/>
      <dgm:spPr/>
      <dgm:t>
        <a:bodyPr/>
        <a:lstStyle/>
        <a:p>
          <a:endParaRPr lang="fr-FR"/>
        </a:p>
      </dgm:t>
    </dgm:pt>
    <dgm:pt modelId="{E3583F1A-B49E-C743-99F2-BA0AE536F956}" type="sibTrans" cxnId="{CD78BC2B-9FAF-4D43-A928-303CF242BCDA}">
      <dgm:prSet/>
      <dgm:spPr/>
      <dgm:t>
        <a:bodyPr/>
        <a:lstStyle/>
        <a:p>
          <a:endParaRPr lang="fr-FR"/>
        </a:p>
      </dgm:t>
    </dgm:pt>
    <dgm:pt modelId="{6882848C-8791-8141-8B87-1245CCA50537}">
      <dgm:prSet/>
      <dgm:spPr/>
      <dgm:t>
        <a:bodyPr/>
        <a:lstStyle/>
        <a:p>
          <a:r>
            <a:rPr lang="fr-FR" dirty="0" smtClean="0"/>
            <a:t>Stockage et utilisation de la trace des échanges</a:t>
          </a:r>
          <a:endParaRPr lang="fr-FR" dirty="0"/>
        </a:p>
      </dgm:t>
    </dgm:pt>
    <dgm:pt modelId="{9A9B7F4D-E946-2047-98C5-44A9FE3F6652}" type="parTrans" cxnId="{0CA0FEC8-E680-8942-9176-D1BFDD702A7B}">
      <dgm:prSet/>
      <dgm:spPr/>
      <dgm:t>
        <a:bodyPr/>
        <a:lstStyle/>
        <a:p>
          <a:endParaRPr lang="fr-FR"/>
        </a:p>
      </dgm:t>
    </dgm:pt>
    <dgm:pt modelId="{C0C3F131-5F8D-A44D-B053-2B31B7E12D36}" type="sibTrans" cxnId="{0CA0FEC8-E680-8942-9176-D1BFDD702A7B}">
      <dgm:prSet/>
      <dgm:spPr/>
      <dgm:t>
        <a:bodyPr/>
        <a:lstStyle/>
        <a:p>
          <a:endParaRPr lang="fr-FR"/>
        </a:p>
      </dgm:t>
    </dgm:pt>
    <dgm:pt modelId="{301EEF58-76B7-F942-9D5A-BA1722A02E3B}">
      <dgm:prSet/>
      <dgm:spPr/>
      <dgm:t>
        <a:bodyPr/>
        <a:lstStyle/>
        <a:p>
          <a:r>
            <a:rPr lang="fr-FR" dirty="0" smtClean="0"/>
            <a:t>Possibilité de recul et de réflexion plus intense</a:t>
          </a:r>
          <a:endParaRPr lang="fr-FR" dirty="0"/>
        </a:p>
      </dgm:t>
    </dgm:pt>
    <dgm:pt modelId="{9BBF2440-D6C4-9E44-A3CA-B380698FA0FC}" type="parTrans" cxnId="{BA597BE6-4F5F-D649-8984-4055ABE98A0F}">
      <dgm:prSet/>
      <dgm:spPr/>
      <dgm:t>
        <a:bodyPr/>
        <a:lstStyle/>
        <a:p>
          <a:endParaRPr lang="fr-FR"/>
        </a:p>
      </dgm:t>
    </dgm:pt>
    <dgm:pt modelId="{0AD51AE0-EB69-2A4C-9A95-B056C36F7CE4}" type="sibTrans" cxnId="{BA597BE6-4F5F-D649-8984-4055ABE98A0F}">
      <dgm:prSet/>
      <dgm:spPr/>
      <dgm:t>
        <a:bodyPr/>
        <a:lstStyle/>
        <a:p>
          <a:endParaRPr lang="fr-FR"/>
        </a:p>
      </dgm:t>
    </dgm:pt>
    <dgm:pt modelId="{236F3B65-3F0F-8B4F-BDF2-A0B023011FFF}">
      <dgm:prSet/>
      <dgm:spPr/>
      <dgm:t>
        <a:bodyPr/>
        <a:lstStyle/>
        <a:p>
          <a:r>
            <a:rPr lang="fr-FR" dirty="0" smtClean="0"/>
            <a:t>Sentiment d’appartenance</a:t>
          </a:r>
          <a:endParaRPr lang="fr-FR" dirty="0"/>
        </a:p>
      </dgm:t>
    </dgm:pt>
    <dgm:pt modelId="{834C8E3F-3596-A04A-9B18-F42BC838BCCF}" type="parTrans" cxnId="{7255B640-C601-634C-A851-E41309FE266C}">
      <dgm:prSet/>
      <dgm:spPr/>
      <dgm:t>
        <a:bodyPr/>
        <a:lstStyle/>
        <a:p>
          <a:endParaRPr lang="fr-FR"/>
        </a:p>
      </dgm:t>
    </dgm:pt>
    <dgm:pt modelId="{1DD2464A-C741-8E4E-A110-5712F4553CFA}" type="sibTrans" cxnId="{7255B640-C601-634C-A851-E41309FE266C}">
      <dgm:prSet/>
      <dgm:spPr/>
      <dgm:t>
        <a:bodyPr/>
        <a:lstStyle/>
        <a:p>
          <a:endParaRPr lang="fr-FR"/>
        </a:p>
      </dgm:t>
    </dgm:pt>
    <dgm:pt modelId="{25EF6FD2-7B62-5D49-92D2-DE964B9CC741}" type="pres">
      <dgm:prSet presAssocID="{C0E51964-874D-664A-A453-76557D4DA93B}" presName="compositeShape" presStyleCnt="0">
        <dgm:presLayoutVars>
          <dgm:dir/>
          <dgm:resizeHandles/>
        </dgm:presLayoutVars>
      </dgm:prSet>
      <dgm:spPr/>
    </dgm:pt>
    <dgm:pt modelId="{D6AB9482-5BB6-D042-80DA-832BE8DA2F84}" type="pres">
      <dgm:prSet presAssocID="{C0E51964-874D-664A-A453-76557D4DA93B}" presName="pyramid" presStyleLbl="node1" presStyleIdx="0" presStyleCnt="1" custFlipHor="1" custScaleX="125200" custScaleY="100000" custLinFactNeighborX="-5027" custLinFactNeighborY="-13576"/>
      <dgm:spPr/>
    </dgm:pt>
    <dgm:pt modelId="{AE5B88B1-DBB7-4045-AEDE-8B287F9F2611}" type="pres">
      <dgm:prSet presAssocID="{C0E51964-874D-664A-A453-76557D4DA93B}" presName="theList" presStyleCnt="0"/>
      <dgm:spPr/>
    </dgm:pt>
    <dgm:pt modelId="{0B94D325-D17C-2B42-9542-17DD1F085345}" type="pres">
      <dgm:prSet presAssocID="{A21AC855-A9A0-B942-80F2-918E3A71876B}" presName="aNode" presStyleLbl="fgAcc1" presStyleIdx="0" presStyleCnt="6" custLinFactY="-9940" custLinFactNeighborX="-56904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0C41A2-FCD3-A342-ACEE-C2C2214D4151}" type="pres">
      <dgm:prSet presAssocID="{A21AC855-A9A0-B942-80F2-918E3A71876B}" presName="aSpace" presStyleCnt="0"/>
      <dgm:spPr/>
    </dgm:pt>
    <dgm:pt modelId="{2C9B55E3-9205-C640-BF82-9371E9D4C08D}" type="pres">
      <dgm:prSet presAssocID="{6AAD4402-9E12-E34C-83C7-E80C64DFBADF}" presName="aNode" presStyleLbl="fgAcc1" presStyleIdx="1" presStyleCnt="6" custLinFactNeighborX="-56981" custLinFactNeighborY="433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1905B64-B595-4845-A58E-1BFA689797EF}" type="pres">
      <dgm:prSet presAssocID="{6AAD4402-9E12-E34C-83C7-E80C64DFBADF}" presName="aSpace" presStyleCnt="0"/>
      <dgm:spPr/>
    </dgm:pt>
    <dgm:pt modelId="{98863909-DB87-9942-9BA4-B0E712089EDD}" type="pres">
      <dgm:prSet presAssocID="{A74CDC4D-C39A-A545-BE0A-B46F18C70FF9}" presName="aNode" presStyleLbl="fgAcc1" presStyleIdx="2" presStyleCnt="6" custScaleX="104500" custLinFactY="20021" custLinFactNeighborX="-56261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40C67DC-92FD-D943-A700-D6DBD650C099}" type="pres">
      <dgm:prSet presAssocID="{A74CDC4D-C39A-A545-BE0A-B46F18C70FF9}" presName="aSpace" presStyleCnt="0"/>
      <dgm:spPr/>
    </dgm:pt>
    <dgm:pt modelId="{285A2A36-EC83-F44F-BB17-1C58491242F9}" type="pres">
      <dgm:prSet presAssocID="{6882848C-8791-8141-8B87-1245CCA50537}" presName="aNode" presStyleLbl="fgAcc1" presStyleIdx="3" presStyleCnt="6" custScaleX="103852" custScaleY="116932" custLinFactY="38112" custLinFactNeighborX="-56755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3A93547-8568-6D47-9FF8-A9DAE9AA1D9D}" type="pres">
      <dgm:prSet presAssocID="{6882848C-8791-8141-8B87-1245CCA50537}" presName="aSpace" presStyleCnt="0"/>
      <dgm:spPr/>
    </dgm:pt>
    <dgm:pt modelId="{D3921195-43E3-6645-8427-51CE7325B70F}" type="pres">
      <dgm:prSet presAssocID="{301EEF58-76B7-F942-9D5A-BA1722A02E3B}" presName="aNode" presStyleLbl="fgAcc1" presStyleIdx="4" presStyleCnt="6" custScaleX="106916" custScaleY="121189" custLinFactY="53893" custLinFactNeighborX="-55768" custLinFactNeighborY="100000">
        <dgm:presLayoutVars>
          <dgm:bulletEnabled val="1"/>
        </dgm:presLayoutVars>
      </dgm:prSet>
      <dgm:spPr/>
    </dgm:pt>
    <dgm:pt modelId="{92393692-094D-424F-9B79-CC4975AAC699}" type="pres">
      <dgm:prSet presAssocID="{301EEF58-76B7-F942-9D5A-BA1722A02E3B}" presName="aSpace" presStyleCnt="0"/>
      <dgm:spPr/>
    </dgm:pt>
    <dgm:pt modelId="{E242D306-8F86-F143-80E7-F3BEC14F4CDE}" type="pres">
      <dgm:prSet presAssocID="{236F3B65-3F0F-8B4F-BDF2-A0B023011FFF}" presName="aNode" presStyleLbl="fgAcc1" presStyleIdx="5" presStyleCnt="6" custScaleX="106730" custLinFactY="67775" custLinFactNeighborX="-56262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F3DC80-2392-3748-9EE1-92431F2686DE}" type="pres">
      <dgm:prSet presAssocID="{236F3B65-3F0F-8B4F-BDF2-A0B023011FFF}" presName="aSpace" presStyleCnt="0"/>
      <dgm:spPr/>
    </dgm:pt>
  </dgm:ptLst>
  <dgm:cxnLst>
    <dgm:cxn modelId="{126DB3EB-7023-8848-8327-918629EFA73D}" type="presOf" srcId="{A21AC855-A9A0-B942-80F2-918E3A71876B}" destId="{0B94D325-D17C-2B42-9542-17DD1F085345}" srcOrd="0" destOrd="0" presId="urn:microsoft.com/office/officeart/2005/8/layout/pyramid2"/>
    <dgm:cxn modelId="{6E54150F-3658-8146-B37C-C166240FCAED}" srcId="{C0E51964-874D-664A-A453-76557D4DA93B}" destId="{6AAD4402-9E12-E34C-83C7-E80C64DFBADF}" srcOrd="1" destOrd="0" parTransId="{4EBD8770-6D0D-AB4A-BC14-12026CE92A50}" sibTransId="{CB4F3DE3-35FD-8E4F-88E1-A52555F143D3}"/>
    <dgm:cxn modelId="{BA597BE6-4F5F-D649-8984-4055ABE98A0F}" srcId="{C0E51964-874D-664A-A453-76557D4DA93B}" destId="{301EEF58-76B7-F942-9D5A-BA1722A02E3B}" srcOrd="4" destOrd="0" parTransId="{9BBF2440-D6C4-9E44-A3CA-B380698FA0FC}" sibTransId="{0AD51AE0-EB69-2A4C-9A95-B056C36F7CE4}"/>
    <dgm:cxn modelId="{0CA0FEC8-E680-8942-9176-D1BFDD702A7B}" srcId="{C0E51964-874D-664A-A453-76557D4DA93B}" destId="{6882848C-8791-8141-8B87-1245CCA50537}" srcOrd="3" destOrd="0" parTransId="{9A9B7F4D-E946-2047-98C5-44A9FE3F6652}" sibTransId="{C0C3F131-5F8D-A44D-B053-2B31B7E12D36}"/>
    <dgm:cxn modelId="{BB24C8A9-0911-4540-A8BC-9D96330A1C59}" type="presOf" srcId="{301EEF58-76B7-F942-9D5A-BA1722A02E3B}" destId="{D3921195-43E3-6645-8427-51CE7325B70F}" srcOrd="0" destOrd="0" presId="urn:microsoft.com/office/officeart/2005/8/layout/pyramid2"/>
    <dgm:cxn modelId="{7255B640-C601-634C-A851-E41309FE266C}" srcId="{C0E51964-874D-664A-A453-76557D4DA93B}" destId="{236F3B65-3F0F-8B4F-BDF2-A0B023011FFF}" srcOrd="5" destOrd="0" parTransId="{834C8E3F-3596-A04A-9B18-F42BC838BCCF}" sibTransId="{1DD2464A-C741-8E4E-A110-5712F4553CFA}"/>
    <dgm:cxn modelId="{2007B1D4-2E23-B34D-ACF9-06CCCB5653A8}" srcId="{C0E51964-874D-664A-A453-76557D4DA93B}" destId="{A21AC855-A9A0-B942-80F2-918E3A71876B}" srcOrd="0" destOrd="0" parTransId="{29C1519C-E3DE-8C48-A516-CD52CE1A6E00}" sibTransId="{22DF0604-267D-F24A-8270-A773AD005032}"/>
    <dgm:cxn modelId="{C21DDA59-7186-2442-87EF-21A585579EE6}" type="presOf" srcId="{6AAD4402-9E12-E34C-83C7-E80C64DFBADF}" destId="{2C9B55E3-9205-C640-BF82-9371E9D4C08D}" srcOrd="0" destOrd="0" presId="urn:microsoft.com/office/officeart/2005/8/layout/pyramid2"/>
    <dgm:cxn modelId="{CD78BC2B-9FAF-4D43-A928-303CF242BCDA}" srcId="{C0E51964-874D-664A-A453-76557D4DA93B}" destId="{A74CDC4D-C39A-A545-BE0A-B46F18C70FF9}" srcOrd="2" destOrd="0" parTransId="{184725C7-DA48-5542-8F60-458CE1D9C760}" sibTransId="{E3583F1A-B49E-C743-99F2-BA0AE536F956}"/>
    <dgm:cxn modelId="{ABF4249C-A909-CC43-817E-2CEFE9CA48A2}" type="presOf" srcId="{A74CDC4D-C39A-A545-BE0A-B46F18C70FF9}" destId="{98863909-DB87-9942-9BA4-B0E712089EDD}" srcOrd="0" destOrd="0" presId="urn:microsoft.com/office/officeart/2005/8/layout/pyramid2"/>
    <dgm:cxn modelId="{BD7EC4DC-02B4-C945-B2EC-8C48DD85AA28}" type="presOf" srcId="{236F3B65-3F0F-8B4F-BDF2-A0B023011FFF}" destId="{E242D306-8F86-F143-80E7-F3BEC14F4CDE}" srcOrd="0" destOrd="0" presId="urn:microsoft.com/office/officeart/2005/8/layout/pyramid2"/>
    <dgm:cxn modelId="{36D7E567-865C-F645-AA99-6222CA39357E}" type="presOf" srcId="{C0E51964-874D-664A-A453-76557D4DA93B}" destId="{25EF6FD2-7B62-5D49-92D2-DE964B9CC741}" srcOrd="0" destOrd="0" presId="urn:microsoft.com/office/officeart/2005/8/layout/pyramid2"/>
    <dgm:cxn modelId="{3EC0EB73-AE2C-5D4D-BE3C-C5C50DE564C7}" type="presOf" srcId="{6882848C-8791-8141-8B87-1245CCA50537}" destId="{285A2A36-EC83-F44F-BB17-1C58491242F9}" srcOrd="0" destOrd="0" presId="urn:microsoft.com/office/officeart/2005/8/layout/pyramid2"/>
    <dgm:cxn modelId="{B88B799A-8C0E-164C-B254-9DB015582371}" type="presParOf" srcId="{25EF6FD2-7B62-5D49-92D2-DE964B9CC741}" destId="{D6AB9482-5BB6-D042-80DA-832BE8DA2F84}" srcOrd="0" destOrd="0" presId="urn:microsoft.com/office/officeart/2005/8/layout/pyramid2"/>
    <dgm:cxn modelId="{A2C9D9E7-61CA-6046-BEAB-4DE8335591DF}" type="presParOf" srcId="{25EF6FD2-7B62-5D49-92D2-DE964B9CC741}" destId="{AE5B88B1-DBB7-4045-AEDE-8B287F9F2611}" srcOrd="1" destOrd="0" presId="urn:microsoft.com/office/officeart/2005/8/layout/pyramid2"/>
    <dgm:cxn modelId="{95F1975D-60A9-F648-8196-AC8FF347B4B1}" type="presParOf" srcId="{AE5B88B1-DBB7-4045-AEDE-8B287F9F2611}" destId="{0B94D325-D17C-2B42-9542-17DD1F085345}" srcOrd="0" destOrd="0" presId="urn:microsoft.com/office/officeart/2005/8/layout/pyramid2"/>
    <dgm:cxn modelId="{01A40F1D-C811-644C-8E41-3AB275FE37ED}" type="presParOf" srcId="{AE5B88B1-DBB7-4045-AEDE-8B287F9F2611}" destId="{0E0C41A2-FCD3-A342-ACEE-C2C2214D4151}" srcOrd="1" destOrd="0" presId="urn:microsoft.com/office/officeart/2005/8/layout/pyramid2"/>
    <dgm:cxn modelId="{61D4FD6F-8908-2144-A46D-24810264D2C7}" type="presParOf" srcId="{AE5B88B1-DBB7-4045-AEDE-8B287F9F2611}" destId="{2C9B55E3-9205-C640-BF82-9371E9D4C08D}" srcOrd="2" destOrd="0" presId="urn:microsoft.com/office/officeart/2005/8/layout/pyramid2"/>
    <dgm:cxn modelId="{DD98AEE5-9CE2-1D4E-B335-3ABB93F7E951}" type="presParOf" srcId="{AE5B88B1-DBB7-4045-AEDE-8B287F9F2611}" destId="{B1905B64-B595-4845-A58E-1BFA689797EF}" srcOrd="3" destOrd="0" presId="urn:microsoft.com/office/officeart/2005/8/layout/pyramid2"/>
    <dgm:cxn modelId="{45993E20-825C-D841-8619-3B7187B92AAC}" type="presParOf" srcId="{AE5B88B1-DBB7-4045-AEDE-8B287F9F2611}" destId="{98863909-DB87-9942-9BA4-B0E712089EDD}" srcOrd="4" destOrd="0" presId="urn:microsoft.com/office/officeart/2005/8/layout/pyramid2"/>
    <dgm:cxn modelId="{1C1DECEB-6FFB-CC40-BD64-B23A06F1E922}" type="presParOf" srcId="{AE5B88B1-DBB7-4045-AEDE-8B287F9F2611}" destId="{D40C67DC-92FD-D943-A700-D6DBD650C099}" srcOrd="5" destOrd="0" presId="urn:microsoft.com/office/officeart/2005/8/layout/pyramid2"/>
    <dgm:cxn modelId="{17AFDD8B-F740-0145-B574-65267C649EE4}" type="presParOf" srcId="{AE5B88B1-DBB7-4045-AEDE-8B287F9F2611}" destId="{285A2A36-EC83-F44F-BB17-1C58491242F9}" srcOrd="6" destOrd="0" presId="urn:microsoft.com/office/officeart/2005/8/layout/pyramid2"/>
    <dgm:cxn modelId="{00801259-4AE2-D540-8867-1785218C1253}" type="presParOf" srcId="{AE5B88B1-DBB7-4045-AEDE-8B287F9F2611}" destId="{93A93547-8568-6D47-9FF8-A9DAE9AA1D9D}" srcOrd="7" destOrd="0" presId="urn:microsoft.com/office/officeart/2005/8/layout/pyramid2"/>
    <dgm:cxn modelId="{66F7013F-16AB-1648-8CFA-F07EF55B4457}" type="presParOf" srcId="{AE5B88B1-DBB7-4045-AEDE-8B287F9F2611}" destId="{D3921195-43E3-6645-8427-51CE7325B70F}" srcOrd="8" destOrd="0" presId="urn:microsoft.com/office/officeart/2005/8/layout/pyramid2"/>
    <dgm:cxn modelId="{6F9A3AA2-3455-F949-A30F-C3F9729D9704}" type="presParOf" srcId="{AE5B88B1-DBB7-4045-AEDE-8B287F9F2611}" destId="{92393692-094D-424F-9B79-CC4975AAC699}" srcOrd="9" destOrd="0" presId="urn:microsoft.com/office/officeart/2005/8/layout/pyramid2"/>
    <dgm:cxn modelId="{C1157A54-D547-9E40-BBAA-E3B243FFD188}" type="presParOf" srcId="{AE5B88B1-DBB7-4045-AEDE-8B287F9F2611}" destId="{E242D306-8F86-F143-80E7-F3BEC14F4CDE}" srcOrd="10" destOrd="0" presId="urn:microsoft.com/office/officeart/2005/8/layout/pyramid2"/>
    <dgm:cxn modelId="{A0663FEC-48EE-F046-889B-EFE4CF037E48}" type="presParOf" srcId="{AE5B88B1-DBB7-4045-AEDE-8B287F9F2611}" destId="{86F3DC80-2392-3748-9EE1-92431F2686DE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F23208-10AE-084A-937C-1B3D005EC898}" type="doc">
      <dgm:prSet loTypeId="urn:microsoft.com/office/officeart/2005/8/layout/pyramid1" loCatId="" qsTypeId="urn:microsoft.com/office/officeart/2005/8/quickstyle/simple4" qsCatId="simple" csTypeId="urn:microsoft.com/office/officeart/2005/8/colors/accent6_2" csCatId="accent6" phldr="1"/>
      <dgm:spPr/>
    </dgm:pt>
    <dgm:pt modelId="{0C6C1B76-EF1D-BF48-9312-5425CB2C704C}">
      <dgm:prSet phldrT="[Texte]"/>
      <dgm:spPr/>
      <dgm:t>
        <a:bodyPr/>
        <a:lstStyle/>
        <a:p>
          <a:r>
            <a:rPr lang="fr-FR" dirty="0" smtClean="0"/>
            <a:t>aide</a:t>
          </a:r>
          <a:endParaRPr lang="fr-FR" dirty="0"/>
        </a:p>
      </dgm:t>
    </dgm:pt>
    <dgm:pt modelId="{3A5890BC-79CC-FF43-93F5-08F169D29842}" type="parTrans" cxnId="{EAC83C07-EF58-4E48-9DE4-2EB81E940ABB}">
      <dgm:prSet/>
      <dgm:spPr/>
      <dgm:t>
        <a:bodyPr/>
        <a:lstStyle/>
        <a:p>
          <a:endParaRPr lang="fr-FR"/>
        </a:p>
      </dgm:t>
    </dgm:pt>
    <dgm:pt modelId="{7FBAF489-FACF-9547-A006-DD1981C7FA6E}" type="sibTrans" cxnId="{EAC83C07-EF58-4E48-9DE4-2EB81E940ABB}">
      <dgm:prSet/>
      <dgm:spPr/>
      <dgm:t>
        <a:bodyPr/>
        <a:lstStyle/>
        <a:p>
          <a:endParaRPr lang="fr-FR"/>
        </a:p>
      </dgm:t>
    </dgm:pt>
    <dgm:pt modelId="{F735DB31-C090-A547-940F-39D969A0D827}">
      <dgm:prSet phldrT="[Texte]"/>
      <dgm:spPr/>
      <dgm:t>
        <a:bodyPr/>
        <a:lstStyle/>
        <a:p>
          <a:r>
            <a:rPr lang="fr-FR" dirty="0" smtClean="0"/>
            <a:t>Demande de conseil</a:t>
          </a:r>
          <a:endParaRPr lang="fr-FR" dirty="0"/>
        </a:p>
      </dgm:t>
    </dgm:pt>
    <dgm:pt modelId="{7109F4E2-7DC3-864E-8A1A-43418D6D99AE}" type="parTrans" cxnId="{14E94D4C-7863-754D-8EDC-1621AB1E52D6}">
      <dgm:prSet/>
      <dgm:spPr/>
      <dgm:t>
        <a:bodyPr/>
        <a:lstStyle/>
        <a:p>
          <a:endParaRPr lang="fr-FR"/>
        </a:p>
      </dgm:t>
    </dgm:pt>
    <dgm:pt modelId="{1D51C473-130E-C346-B0A2-A7A0F1D18E97}" type="sibTrans" cxnId="{14E94D4C-7863-754D-8EDC-1621AB1E52D6}">
      <dgm:prSet/>
      <dgm:spPr/>
      <dgm:t>
        <a:bodyPr/>
        <a:lstStyle/>
        <a:p>
          <a:endParaRPr lang="fr-FR"/>
        </a:p>
      </dgm:t>
    </dgm:pt>
    <dgm:pt modelId="{3493DE82-7D29-6142-9B0E-244EA85E2272}">
      <dgm:prSet phldrT="[Texte]"/>
      <dgm:spPr/>
      <dgm:t>
        <a:bodyPr/>
        <a:lstStyle/>
        <a:p>
          <a:r>
            <a:rPr lang="fr-FR" dirty="0" smtClean="0"/>
            <a:t>Forum de critique</a:t>
          </a:r>
          <a:endParaRPr lang="fr-FR" dirty="0"/>
        </a:p>
      </dgm:t>
    </dgm:pt>
    <dgm:pt modelId="{4E7AA361-2CC3-BF4C-B435-3A6467BEF36F}" type="parTrans" cxnId="{DF43F8B4-B060-384A-AF12-73E14FBEEEEE}">
      <dgm:prSet/>
      <dgm:spPr/>
      <dgm:t>
        <a:bodyPr/>
        <a:lstStyle/>
        <a:p>
          <a:endParaRPr lang="fr-FR"/>
        </a:p>
      </dgm:t>
    </dgm:pt>
    <dgm:pt modelId="{C245E436-9E72-A343-9344-4836E7CFE594}" type="sibTrans" cxnId="{DF43F8B4-B060-384A-AF12-73E14FBEEEEE}">
      <dgm:prSet/>
      <dgm:spPr/>
      <dgm:t>
        <a:bodyPr/>
        <a:lstStyle/>
        <a:p>
          <a:endParaRPr lang="fr-FR"/>
        </a:p>
      </dgm:t>
    </dgm:pt>
    <dgm:pt modelId="{143D9F04-1A1E-FA48-B393-B59B1E8805A9}">
      <dgm:prSet phldrT="[Texte]"/>
      <dgm:spPr/>
      <dgm:t>
        <a:bodyPr/>
        <a:lstStyle/>
        <a:p>
          <a:r>
            <a:rPr lang="fr-FR" dirty="0" smtClean="0"/>
            <a:t>À visée personnelle</a:t>
          </a:r>
          <a:endParaRPr lang="fr-FR" dirty="0"/>
        </a:p>
      </dgm:t>
    </dgm:pt>
    <dgm:pt modelId="{1A85926F-2DF0-1947-B39E-D0EB0C4CB8DE}" type="parTrans" cxnId="{9F667099-996F-844D-8271-F4A5D63DCD46}">
      <dgm:prSet/>
      <dgm:spPr/>
      <dgm:t>
        <a:bodyPr/>
        <a:lstStyle/>
        <a:p>
          <a:endParaRPr lang="fr-FR"/>
        </a:p>
      </dgm:t>
    </dgm:pt>
    <dgm:pt modelId="{A837E336-9876-F347-AB0E-0C989B2B010A}" type="sibTrans" cxnId="{9F667099-996F-844D-8271-F4A5D63DCD46}">
      <dgm:prSet/>
      <dgm:spPr/>
      <dgm:t>
        <a:bodyPr/>
        <a:lstStyle/>
        <a:p>
          <a:endParaRPr lang="fr-FR"/>
        </a:p>
      </dgm:t>
    </dgm:pt>
    <dgm:pt modelId="{3C489947-79AE-AA4F-BC6F-A29C694B229C}" type="pres">
      <dgm:prSet presAssocID="{C6F23208-10AE-084A-937C-1B3D005EC898}" presName="Name0" presStyleCnt="0">
        <dgm:presLayoutVars>
          <dgm:dir/>
          <dgm:animLvl val="lvl"/>
          <dgm:resizeHandles val="exact"/>
        </dgm:presLayoutVars>
      </dgm:prSet>
      <dgm:spPr/>
    </dgm:pt>
    <dgm:pt modelId="{846A496A-83A0-EB43-9B93-00AE25C3F797}" type="pres">
      <dgm:prSet presAssocID="{0C6C1B76-EF1D-BF48-9312-5425CB2C704C}" presName="Name8" presStyleCnt="0"/>
      <dgm:spPr/>
    </dgm:pt>
    <dgm:pt modelId="{AD0AFD86-5624-BE4A-9DD9-BCA2313329AF}" type="pres">
      <dgm:prSet presAssocID="{0C6C1B76-EF1D-BF48-9312-5425CB2C704C}" presName="level" presStyleLbl="node1" presStyleIdx="0" presStyleCnt="4">
        <dgm:presLayoutVars>
          <dgm:chMax val="1"/>
          <dgm:bulletEnabled val="1"/>
        </dgm:presLayoutVars>
      </dgm:prSet>
      <dgm:spPr/>
    </dgm:pt>
    <dgm:pt modelId="{D8C44D31-20A4-3148-B308-358165E381A1}" type="pres">
      <dgm:prSet presAssocID="{0C6C1B76-EF1D-BF48-9312-5425CB2C70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DE62850-8E4F-8540-A4FB-B6FBE2F006CA}" type="pres">
      <dgm:prSet presAssocID="{F735DB31-C090-A547-940F-39D969A0D827}" presName="Name8" presStyleCnt="0"/>
      <dgm:spPr/>
    </dgm:pt>
    <dgm:pt modelId="{9A501E50-CABB-924E-A035-B2B75E9D881D}" type="pres">
      <dgm:prSet presAssocID="{F735DB31-C090-A547-940F-39D969A0D827}" presName="level" presStyleLbl="node1" presStyleIdx="1" presStyleCnt="4">
        <dgm:presLayoutVars>
          <dgm:chMax val="1"/>
          <dgm:bulletEnabled val="1"/>
        </dgm:presLayoutVars>
      </dgm:prSet>
      <dgm:spPr/>
    </dgm:pt>
    <dgm:pt modelId="{962579C0-D5DC-0D44-93D3-69C5E628D08A}" type="pres">
      <dgm:prSet presAssocID="{F735DB31-C090-A547-940F-39D969A0D82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551CF9-6196-2043-AD69-D77F839B8B11}" type="pres">
      <dgm:prSet presAssocID="{3493DE82-7D29-6142-9B0E-244EA85E2272}" presName="Name8" presStyleCnt="0"/>
      <dgm:spPr/>
    </dgm:pt>
    <dgm:pt modelId="{B19D9BD9-B173-284B-9B12-67FAAFFC71E6}" type="pres">
      <dgm:prSet presAssocID="{3493DE82-7D29-6142-9B0E-244EA85E2272}" presName="level" presStyleLbl="node1" presStyleIdx="2" presStyleCnt="4">
        <dgm:presLayoutVars>
          <dgm:chMax val="1"/>
          <dgm:bulletEnabled val="1"/>
        </dgm:presLayoutVars>
      </dgm:prSet>
      <dgm:spPr/>
    </dgm:pt>
    <dgm:pt modelId="{5479534D-9598-8F4E-8273-725D94A91E0B}" type="pres">
      <dgm:prSet presAssocID="{3493DE82-7D29-6142-9B0E-244EA85E22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4AAD9C-1AEB-0F47-8AF9-69B13F886937}" type="pres">
      <dgm:prSet presAssocID="{143D9F04-1A1E-FA48-B393-B59B1E8805A9}" presName="Name8" presStyleCnt="0"/>
      <dgm:spPr/>
    </dgm:pt>
    <dgm:pt modelId="{96A51172-91DC-DB4D-B36F-DB05B02C0354}" type="pres">
      <dgm:prSet presAssocID="{143D9F04-1A1E-FA48-B393-B59B1E8805A9}" presName="level" presStyleLbl="node1" presStyleIdx="3" presStyleCnt="4">
        <dgm:presLayoutVars>
          <dgm:chMax val="1"/>
          <dgm:bulletEnabled val="1"/>
        </dgm:presLayoutVars>
      </dgm:prSet>
      <dgm:spPr/>
    </dgm:pt>
    <dgm:pt modelId="{214C4026-7A2C-0848-A8D5-E37AD6CEA6E9}" type="pres">
      <dgm:prSet presAssocID="{143D9F04-1A1E-FA48-B393-B59B1E8805A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8E9939A-5422-1D42-9A78-D3FDA79E60C9}" type="presOf" srcId="{F735DB31-C090-A547-940F-39D969A0D827}" destId="{962579C0-D5DC-0D44-93D3-69C5E628D08A}" srcOrd="1" destOrd="0" presId="urn:microsoft.com/office/officeart/2005/8/layout/pyramid1"/>
    <dgm:cxn modelId="{EAC83C07-EF58-4E48-9DE4-2EB81E940ABB}" srcId="{C6F23208-10AE-084A-937C-1B3D005EC898}" destId="{0C6C1B76-EF1D-BF48-9312-5425CB2C704C}" srcOrd="0" destOrd="0" parTransId="{3A5890BC-79CC-FF43-93F5-08F169D29842}" sibTransId="{7FBAF489-FACF-9547-A006-DD1981C7FA6E}"/>
    <dgm:cxn modelId="{055F217C-2646-A342-B4FD-F776492C1289}" type="presOf" srcId="{143D9F04-1A1E-FA48-B393-B59B1E8805A9}" destId="{214C4026-7A2C-0848-A8D5-E37AD6CEA6E9}" srcOrd="1" destOrd="0" presId="urn:microsoft.com/office/officeart/2005/8/layout/pyramid1"/>
    <dgm:cxn modelId="{5846DC38-CD32-4240-9F91-66A7FA577717}" type="presOf" srcId="{C6F23208-10AE-084A-937C-1B3D005EC898}" destId="{3C489947-79AE-AA4F-BC6F-A29C694B229C}" srcOrd="0" destOrd="0" presId="urn:microsoft.com/office/officeart/2005/8/layout/pyramid1"/>
    <dgm:cxn modelId="{49694B59-2E05-664D-A1F5-8F1C9AB01392}" type="presOf" srcId="{0C6C1B76-EF1D-BF48-9312-5425CB2C704C}" destId="{AD0AFD86-5624-BE4A-9DD9-BCA2313329AF}" srcOrd="0" destOrd="0" presId="urn:microsoft.com/office/officeart/2005/8/layout/pyramid1"/>
    <dgm:cxn modelId="{AFCE188C-9859-8246-970E-EB804385B3FF}" type="presOf" srcId="{143D9F04-1A1E-FA48-B393-B59B1E8805A9}" destId="{96A51172-91DC-DB4D-B36F-DB05B02C0354}" srcOrd="0" destOrd="0" presId="urn:microsoft.com/office/officeart/2005/8/layout/pyramid1"/>
    <dgm:cxn modelId="{14E94D4C-7863-754D-8EDC-1621AB1E52D6}" srcId="{C6F23208-10AE-084A-937C-1B3D005EC898}" destId="{F735DB31-C090-A547-940F-39D969A0D827}" srcOrd="1" destOrd="0" parTransId="{7109F4E2-7DC3-864E-8A1A-43418D6D99AE}" sibTransId="{1D51C473-130E-C346-B0A2-A7A0F1D18E97}"/>
    <dgm:cxn modelId="{DF43F8B4-B060-384A-AF12-73E14FBEEEEE}" srcId="{C6F23208-10AE-084A-937C-1B3D005EC898}" destId="{3493DE82-7D29-6142-9B0E-244EA85E2272}" srcOrd="2" destOrd="0" parTransId="{4E7AA361-2CC3-BF4C-B435-3A6467BEF36F}" sibTransId="{C245E436-9E72-A343-9344-4836E7CFE594}"/>
    <dgm:cxn modelId="{91486CE1-DD07-0540-8A06-AB3E6DE09C7E}" type="presOf" srcId="{3493DE82-7D29-6142-9B0E-244EA85E2272}" destId="{B19D9BD9-B173-284B-9B12-67FAAFFC71E6}" srcOrd="0" destOrd="0" presId="urn:microsoft.com/office/officeart/2005/8/layout/pyramid1"/>
    <dgm:cxn modelId="{F4EA8E0F-8495-0749-A1CF-925A0B676CF1}" type="presOf" srcId="{F735DB31-C090-A547-940F-39D969A0D827}" destId="{9A501E50-CABB-924E-A035-B2B75E9D881D}" srcOrd="0" destOrd="0" presId="urn:microsoft.com/office/officeart/2005/8/layout/pyramid1"/>
    <dgm:cxn modelId="{607F0C72-A324-4042-9973-DCAE08DB8D68}" type="presOf" srcId="{0C6C1B76-EF1D-BF48-9312-5425CB2C704C}" destId="{D8C44D31-20A4-3148-B308-358165E381A1}" srcOrd="1" destOrd="0" presId="urn:microsoft.com/office/officeart/2005/8/layout/pyramid1"/>
    <dgm:cxn modelId="{9F667099-996F-844D-8271-F4A5D63DCD46}" srcId="{C6F23208-10AE-084A-937C-1B3D005EC898}" destId="{143D9F04-1A1E-FA48-B393-B59B1E8805A9}" srcOrd="3" destOrd="0" parTransId="{1A85926F-2DF0-1947-B39E-D0EB0C4CB8DE}" sibTransId="{A837E336-9876-F347-AB0E-0C989B2B010A}"/>
    <dgm:cxn modelId="{67124D3C-B11F-7440-9BB4-0E74F5DFFF95}" type="presOf" srcId="{3493DE82-7D29-6142-9B0E-244EA85E2272}" destId="{5479534D-9598-8F4E-8273-725D94A91E0B}" srcOrd="1" destOrd="0" presId="urn:microsoft.com/office/officeart/2005/8/layout/pyramid1"/>
    <dgm:cxn modelId="{FFE9E959-F733-D94E-A364-933B01455593}" type="presParOf" srcId="{3C489947-79AE-AA4F-BC6F-A29C694B229C}" destId="{846A496A-83A0-EB43-9B93-00AE25C3F797}" srcOrd="0" destOrd="0" presId="urn:microsoft.com/office/officeart/2005/8/layout/pyramid1"/>
    <dgm:cxn modelId="{EC81713C-CD61-B344-B271-4BE2C73F8BEE}" type="presParOf" srcId="{846A496A-83A0-EB43-9B93-00AE25C3F797}" destId="{AD0AFD86-5624-BE4A-9DD9-BCA2313329AF}" srcOrd="0" destOrd="0" presId="urn:microsoft.com/office/officeart/2005/8/layout/pyramid1"/>
    <dgm:cxn modelId="{C64F5861-BF7F-2147-90DA-9E0128932651}" type="presParOf" srcId="{846A496A-83A0-EB43-9B93-00AE25C3F797}" destId="{D8C44D31-20A4-3148-B308-358165E381A1}" srcOrd="1" destOrd="0" presId="urn:microsoft.com/office/officeart/2005/8/layout/pyramid1"/>
    <dgm:cxn modelId="{A24AA133-77E6-F94C-B720-DD6F9389B33D}" type="presParOf" srcId="{3C489947-79AE-AA4F-BC6F-A29C694B229C}" destId="{DDE62850-8E4F-8540-A4FB-B6FBE2F006CA}" srcOrd="1" destOrd="0" presId="urn:microsoft.com/office/officeart/2005/8/layout/pyramid1"/>
    <dgm:cxn modelId="{2BA42C01-98DB-394D-A50A-8CA0D8A6447A}" type="presParOf" srcId="{DDE62850-8E4F-8540-A4FB-B6FBE2F006CA}" destId="{9A501E50-CABB-924E-A035-B2B75E9D881D}" srcOrd="0" destOrd="0" presId="urn:microsoft.com/office/officeart/2005/8/layout/pyramid1"/>
    <dgm:cxn modelId="{DE974759-15A2-DC40-9029-B187103279CF}" type="presParOf" srcId="{DDE62850-8E4F-8540-A4FB-B6FBE2F006CA}" destId="{962579C0-D5DC-0D44-93D3-69C5E628D08A}" srcOrd="1" destOrd="0" presId="urn:microsoft.com/office/officeart/2005/8/layout/pyramid1"/>
    <dgm:cxn modelId="{EDE87F08-1631-0040-A932-6F14C6DD31A8}" type="presParOf" srcId="{3C489947-79AE-AA4F-BC6F-A29C694B229C}" destId="{8C551CF9-6196-2043-AD69-D77F839B8B11}" srcOrd="2" destOrd="0" presId="urn:microsoft.com/office/officeart/2005/8/layout/pyramid1"/>
    <dgm:cxn modelId="{455B6FD9-4E8C-DB4A-9C07-C7F89D2431BA}" type="presParOf" srcId="{8C551CF9-6196-2043-AD69-D77F839B8B11}" destId="{B19D9BD9-B173-284B-9B12-67FAAFFC71E6}" srcOrd="0" destOrd="0" presId="urn:microsoft.com/office/officeart/2005/8/layout/pyramid1"/>
    <dgm:cxn modelId="{9FDBE541-A445-234E-AB93-AD03EB110695}" type="presParOf" srcId="{8C551CF9-6196-2043-AD69-D77F839B8B11}" destId="{5479534D-9598-8F4E-8273-725D94A91E0B}" srcOrd="1" destOrd="0" presId="urn:microsoft.com/office/officeart/2005/8/layout/pyramid1"/>
    <dgm:cxn modelId="{B636FAA9-DB7C-7045-9FDB-3A733D560B50}" type="presParOf" srcId="{3C489947-79AE-AA4F-BC6F-A29C694B229C}" destId="{CB4AAD9C-1AEB-0F47-8AF9-69B13F886937}" srcOrd="3" destOrd="0" presId="urn:microsoft.com/office/officeart/2005/8/layout/pyramid1"/>
    <dgm:cxn modelId="{A20FBA3A-21C6-F64A-AB5B-12AE0B04281D}" type="presParOf" srcId="{CB4AAD9C-1AEB-0F47-8AF9-69B13F886937}" destId="{96A51172-91DC-DB4D-B36F-DB05B02C0354}" srcOrd="0" destOrd="0" presId="urn:microsoft.com/office/officeart/2005/8/layout/pyramid1"/>
    <dgm:cxn modelId="{D4F82A46-5A19-1443-A35F-ED4371F44707}" type="presParOf" srcId="{CB4AAD9C-1AEB-0F47-8AF9-69B13F886937}" destId="{214C4026-7A2C-0848-A8D5-E37AD6CEA6E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6E0A8-ED07-924C-9143-86338F2BAAB0}">
      <dsp:nvSpPr>
        <dsp:cNvPr id="0" name=""/>
        <dsp:cNvSpPr/>
      </dsp:nvSpPr>
      <dsp:spPr>
        <a:xfrm>
          <a:off x="882324" y="950"/>
          <a:ext cx="1944855" cy="1166913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smtClean="0">
              <a:solidFill>
                <a:srgbClr val="000000"/>
              </a:solidFill>
            </a:rPr>
            <a:t>Communication à un public élargi (quasi masse)</a:t>
          </a:r>
          <a:endParaRPr lang="fr-FR" sz="1600" kern="1200" dirty="0">
            <a:solidFill>
              <a:srgbClr val="000000"/>
            </a:solidFill>
          </a:endParaRPr>
        </a:p>
      </dsp:txBody>
      <dsp:txXfrm>
        <a:off x="882324" y="950"/>
        <a:ext cx="1944855" cy="1166913"/>
      </dsp:txXfrm>
    </dsp:sp>
    <dsp:sp modelId="{A1296348-EA13-A74F-B8C0-D838C778F7AA}">
      <dsp:nvSpPr>
        <dsp:cNvPr id="0" name=""/>
        <dsp:cNvSpPr/>
      </dsp:nvSpPr>
      <dsp:spPr>
        <a:xfrm>
          <a:off x="3021665" y="950"/>
          <a:ext cx="1944855" cy="1166913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smtClean="0">
              <a:solidFill>
                <a:srgbClr val="000000"/>
              </a:solidFill>
            </a:rPr>
            <a:t>Communication à un public restreint</a:t>
          </a:r>
          <a:endParaRPr lang="fr-FR" sz="1600" kern="1200" dirty="0">
            <a:solidFill>
              <a:srgbClr val="000000"/>
            </a:solidFill>
          </a:endParaRPr>
        </a:p>
      </dsp:txBody>
      <dsp:txXfrm>
        <a:off x="3021665" y="950"/>
        <a:ext cx="1944855" cy="1166913"/>
      </dsp:txXfrm>
    </dsp:sp>
    <dsp:sp modelId="{DACB7BFF-D6E5-CF4E-B878-B09D05D2FF25}">
      <dsp:nvSpPr>
        <dsp:cNvPr id="0" name=""/>
        <dsp:cNvSpPr/>
      </dsp:nvSpPr>
      <dsp:spPr>
        <a:xfrm>
          <a:off x="882324" y="1362349"/>
          <a:ext cx="1944855" cy="1166913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smtClean="0">
              <a:solidFill>
                <a:srgbClr val="000000"/>
              </a:solidFill>
            </a:rPr>
            <a:t>Communication bi-directionnelle ou « one-to-one » (privée)</a:t>
          </a:r>
          <a:endParaRPr lang="fr-FR" sz="1600" kern="1200" dirty="0">
            <a:solidFill>
              <a:srgbClr val="000000"/>
            </a:solidFill>
          </a:endParaRPr>
        </a:p>
      </dsp:txBody>
      <dsp:txXfrm>
        <a:off x="882324" y="1362349"/>
        <a:ext cx="1944855" cy="1166913"/>
      </dsp:txXfrm>
    </dsp:sp>
    <dsp:sp modelId="{CA31B2A6-367A-1240-A530-491E005EE792}">
      <dsp:nvSpPr>
        <dsp:cNvPr id="0" name=""/>
        <dsp:cNvSpPr/>
      </dsp:nvSpPr>
      <dsp:spPr>
        <a:xfrm>
          <a:off x="3021665" y="1362349"/>
          <a:ext cx="1944855" cy="1166913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smtClean="0">
              <a:solidFill>
                <a:srgbClr val="000000"/>
              </a:solidFill>
            </a:rPr>
            <a:t>Communication « one-to-group »</a:t>
          </a:r>
          <a:endParaRPr lang="fr-FR" sz="1600" kern="1200" dirty="0">
            <a:solidFill>
              <a:srgbClr val="000000"/>
            </a:solidFill>
          </a:endParaRPr>
        </a:p>
      </dsp:txBody>
      <dsp:txXfrm>
        <a:off x="3021665" y="1362349"/>
        <a:ext cx="1944855" cy="1166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B9482-5BB6-D042-80DA-832BE8DA2F84}">
      <dsp:nvSpPr>
        <dsp:cNvPr id="0" name=""/>
        <dsp:cNvSpPr/>
      </dsp:nvSpPr>
      <dsp:spPr>
        <a:xfrm flipH="1">
          <a:off x="0" y="0"/>
          <a:ext cx="5971600" cy="4769649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4D325-D17C-2B42-9542-17DD1F085345}">
      <dsp:nvSpPr>
        <dsp:cNvPr id="0" name=""/>
        <dsp:cNvSpPr/>
      </dsp:nvSpPr>
      <dsp:spPr>
        <a:xfrm>
          <a:off x="1402330" y="358224"/>
          <a:ext cx="3100271" cy="53472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Système souple</a:t>
          </a:r>
          <a:endParaRPr lang="fr-FR" sz="1500" kern="1200" dirty="0"/>
        </a:p>
      </dsp:txBody>
      <dsp:txXfrm>
        <a:off x="1428433" y="384327"/>
        <a:ext cx="3048065" cy="482516"/>
      </dsp:txXfrm>
    </dsp:sp>
    <dsp:sp modelId="{2C9B55E3-9205-C640-BF82-9371E9D4C08D}">
      <dsp:nvSpPr>
        <dsp:cNvPr id="0" name=""/>
        <dsp:cNvSpPr/>
      </dsp:nvSpPr>
      <dsp:spPr>
        <a:xfrm>
          <a:off x="1399943" y="1108757"/>
          <a:ext cx="3100271" cy="53472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Pas de contact direct/ en temps réel</a:t>
          </a:r>
          <a:endParaRPr lang="fr-FR" sz="1500" kern="1200" dirty="0"/>
        </a:p>
      </dsp:txBody>
      <dsp:txXfrm>
        <a:off x="1426046" y="1134860"/>
        <a:ext cx="3048065" cy="482516"/>
      </dsp:txXfrm>
    </dsp:sp>
    <dsp:sp modelId="{98863909-DB87-9942-9BA4-B0E712089EDD}">
      <dsp:nvSpPr>
        <dsp:cNvPr id="0" name=""/>
        <dsp:cNvSpPr/>
      </dsp:nvSpPr>
      <dsp:spPr>
        <a:xfrm>
          <a:off x="1352509" y="1855238"/>
          <a:ext cx="3239784" cy="53472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Réponse instantanée ou tardive</a:t>
          </a:r>
          <a:endParaRPr lang="fr-FR" sz="1500" kern="1200" dirty="0"/>
        </a:p>
      </dsp:txBody>
      <dsp:txXfrm>
        <a:off x="1378612" y="1881341"/>
        <a:ext cx="3187578" cy="482516"/>
      </dsp:txXfrm>
    </dsp:sp>
    <dsp:sp modelId="{285A2A36-EC83-F44F-BB17-1C58491242F9}">
      <dsp:nvSpPr>
        <dsp:cNvPr id="0" name=""/>
        <dsp:cNvSpPr/>
      </dsp:nvSpPr>
      <dsp:spPr>
        <a:xfrm>
          <a:off x="1347238" y="2553537"/>
          <a:ext cx="3219694" cy="625261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Stockage et utilisation de la trace des échanges</a:t>
          </a:r>
          <a:endParaRPr lang="fr-FR" sz="1500" kern="1200" dirty="0"/>
        </a:p>
      </dsp:txBody>
      <dsp:txXfrm>
        <a:off x="1377761" y="2584060"/>
        <a:ext cx="3158648" cy="564215"/>
      </dsp:txXfrm>
    </dsp:sp>
    <dsp:sp modelId="{D3921195-43E3-6645-8427-51CE7325B70F}">
      <dsp:nvSpPr>
        <dsp:cNvPr id="0" name=""/>
        <dsp:cNvSpPr/>
      </dsp:nvSpPr>
      <dsp:spPr>
        <a:xfrm>
          <a:off x="1330342" y="3330023"/>
          <a:ext cx="3314686" cy="648024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Possibilité de recul et de réflexion plus intense</a:t>
          </a:r>
          <a:endParaRPr lang="fr-FR" sz="1500" kern="1200" dirty="0"/>
        </a:p>
      </dsp:txBody>
      <dsp:txXfrm>
        <a:off x="1361976" y="3361657"/>
        <a:ext cx="3251418" cy="584756"/>
      </dsp:txXfrm>
    </dsp:sp>
    <dsp:sp modelId="{E242D306-8F86-F143-80E7-F3BEC14F4CDE}">
      <dsp:nvSpPr>
        <dsp:cNvPr id="0" name=""/>
        <dsp:cNvSpPr/>
      </dsp:nvSpPr>
      <dsp:spPr>
        <a:xfrm>
          <a:off x="1317910" y="4119118"/>
          <a:ext cx="3308920" cy="53472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Sentiment d’appartenance</a:t>
          </a:r>
          <a:endParaRPr lang="fr-FR" sz="1500" kern="1200" dirty="0"/>
        </a:p>
      </dsp:txBody>
      <dsp:txXfrm>
        <a:off x="1344013" y="4145221"/>
        <a:ext cx="3256714" cy="482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AFD86-5624-BE4A-9DD9-BCA2313329AF}">
      <dsp:nvSpPr>
        <dsp:cNvPr id="0" name=""/>
        <dsp:cNvSpPr/>
      </dsp:nvSpPr>
      <dsp:spPr>
        <a:xfrm>
          <a:off x="1204919" y="0"/>
          <a:ext cx="803279" cy="865881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aide</a:t>
          </a:r>
          <a:endParaRPr lang="fr-FR" sz="1900" kern="1200" dirty="0"/>
        </a:p>
      </dsp:txBody>
      <dsp:txXfrm>
        <a:off x="1204919" y="0"/>
        <a:ext cx="803279" cy="865881"/>
      </dsp:txXfrm>
    </dsp:sp>
    <dsp:sp modelId="{9A501E50-CABB-924E-A035-B2B75E9D881D}">
      <dsp:nvSpPr>
        <dsp:cNvPr id="0" name=""/>
        <dsp:cNvSpPr/>
      </dsp:nvSpPr>
      <dsp:spPr>
        <a:xfrm>
          <a:off x="803279" y="865881"/>
          <a:ext cx="1606559" cy="865881"/>
        </a:xfrm>
        <a:prstGeom prst="trapezoid">
          <a:avLst>
            <a:gd name="adj" fmla="val 46385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Demande de conseil</a:t>
          </a:r>
          <a:endParaRPr lang="fr-FR" sz="1900" kern="1200" dirty="0"/>
        </a:p>
      </dsp:txBody>
      <dsp:txXfrm>
        <a:off x="1084427" y="865881"/>
        <a:ext cx="1044263" cy="865881"/>
      </dsp:txXfrm>
    </dsp:sp>
    <dsp:sp modelId="{B19D9BD9-B173-284B-9B12-67FAAFFC71E6}">
      <dsp:nvSpPr>
        <dsp:cNvPr id="0" name=""/>
        <dsp:cNvSpPr/>
      </dsp:nvSpPr>
      <dsp:spPr>
        <a:xfrm>
          <a:off x="401639" y="1731762"/>
          <a:ext cx="2409839" cy="865881"/>
        </a:xfrm>
        <a:prstGeom prst="trapezoid">
          <a:avLst>
            <a:gd name="adj" fmla="val 46385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Forum de critique</a:t>
          </a:r>
          <a:endParaRPr lang="fr-FR" sz="1900" kern="1200" dirty="0"/>
        </a:p>
      </dsp:txBody>
      <dsp:txXfrm>
        <a:off x="823361" y="1731762"/>
        <a:ext cx="1566395" cy="865881"/>
      </dsp:txXfrm>
    </dsp:sp>
    <dsp:sp modelId="{96A51172-91DC-DB4D-B36F-DB05B02C0354}">
      <dsp:nvSpPr>
        <dsp:cNvPr id="0" name=""/>
        <dsp:cNvSpPr/>
      </dsp:nvSpPr>
      <dsp:spPr>
        <a:xfrm>
          <a:off x="0" y="2597643"/>
          <a:ext cx="3213119" cy="865881"/>
        </a:xfrm>
        <a:prstGeom prst="trapezoid">
          <a:avLst>
            <a:gd name="adj" fmla="val 46385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À visée personnelle</a:t>
          </a:r>
          <a:endParaRPr lang="fr-FR" sz="1900" kern="1200" dirty="0"/>
        </a:p>
      </dsp:txBody>
      <dsp:txXfrm>
        <a:off x="562295" y="2597643"/>
        <a:ext cx="2088527" cy="865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66E39-0921-294C-A7C0-250E2DFF1A42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4B524-00E7-5044-9E1D-AE1059B0F1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87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4B524-00E7-5044-9E1D-AE1059B0F12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64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4B524-00E7-5044-9E1D-AE1059B0F12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83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4B524-00E7-5044-9E1D-AE1059B0F12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6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99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9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78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96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42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47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51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01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75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42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65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12AF0-70EE-D14A-B686-9139FEC387EC}" type="datetimeFigureOut">
              <a:rPr lang="fr-FR" smtClean="0"/>
              <a:t>03/02/16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35EFB-D56A-4E4C-B35C-CB84FF697E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07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1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1771154" y="0"/>
            <a:ext cx="5597515" cy="155417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LES RESEAUX SOCIAUX</a:t>
            </a:r>
            <a:endParaRPr lang="fr-FR" sz="32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244" y="1153097"/>
            <a:ext cx="5430425" cy="4010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Plateformes numériques dédiées à l’utilisation sociale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271953623"/>
              </p:ext>
            </p:extLst>
          </p:nvPr>
        </p:nvGraphicFramePr>
        <p:xfrm>
          <a:off x="1771154" y="1781366"/>
          <a:ext cx="5848846" cy="253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9" name="Connecteur droit 8"/>
          <p:cNvCxnSpPr/>
          <p:nvPr/>
        </p:nvCxnSpPr>
        <p:spPr>
          <a:xfrm>
            <a:off x="6717018" y="1781366"/>
            <a:ext cx="902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620000" y="1781366"/>
            <a:ext cx="0" cy="25302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6717018" y="4311579"/>
            <a:ext cx="90298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7620000" y="2623712"/>
            <a:ext cx="38361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8003611" y="701885"/>
            <a:ext cx="0" cy="19218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7368669" y="701885"/>
            <a:ext cx="63494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017780" y="2740693"/>
            <a:ext cx="1918491" cy="10361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Systèmes de communication ouverts/destinés à l’échange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317471" y="6534214"/>
            <a:ext cx="2255715" cy="3237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ORDINATEUR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3393946" y="6524721"/>
            <a:ext cx="2255715" cy="3237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PORTABLE</a:t>
            </a:r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6492142" y="6524721"/>
            <a:ext cx="2255715" cy="3237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TABLETTE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-22718" y="1186202"/>
            <a:ext cx="1617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Les plus populaires:</a:t>
            </a:r>
            <a:endParaRPr lang="fr-FR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0" y="1497345"/>
            <a:ext cx="1620773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Facebook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Twitter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Google +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Instagram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Skyblog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Youtube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Snapchat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Tinder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Whatsapp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Skype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cxnSp>
        <p:nvCxnSpPr>
          <p:cNvPr id="40" name="Connecteur droit avec flèche 39"/>
          <p:cNvCxnSpPr>
            <a:stCxn id="4" idx="1"/>
          </p:cNvCxnSpPr>
          <p:nvPr/>
        </p:nvCxnSpPr>
        <p:spPr>
          <a:xfrm flipH="1" flipV="1">
            <a:off x="1462813" y="1349487"/>
            <a:ext cx="475431" cy="4149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833937" y="4684889"/>
            <a:ext cx="2208613" cy="7212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OUTILS SYNCHRONES</a:t>
            </a:r>
            <a:endParaRPr lang="fr-FR" dirty="0"/>
          </a:p>
        </p:txBody>
      </p:sp>
      <p:sp>
        <p:nvSpPr>
          <p:cNvPr id="42" name="Ellipse 41"/>
          <p:cNvSpPr/>
          <p:nvPr/>
        </p:nvSpPr>
        <p:spPr>
          <a:xfrm>
            <a:off x="3441048" y="4684889"/>
            <a:ext cx="2208613" cy="721219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dirty="0" smtClean="0"/>
              <a:t>OUTILS ASYNCHRONES</a:t>
            </a:r>
            <a:endParaRPr lang="fr-FR" sz="1700" dirty="0"/>
          </a:p>
        </p:txBody>
      </p:sp>
      <p:sp>
        <p:nvSpPr>
          <p:cNvPr id="43" name="Ellipse 42"/>
          <p:cNvSpPr/>
          <p:nvPr/>
        </p:nvSpPr>
        <p:spPr>
          <a:xfrm>
            <a:off x="6170142" y="4684889"/>
            <a:ext cx="2208613" cy="721219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INTERACTIONS SOCIALES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 flipH="1" flipV="1">
            <a:off x="1594469" y="1493979"/>
            <a:ext cx="343776" cy="33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1594469" y="1497345"/>
            <a:ext cx="0" cy="31875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>
            <a:stCxn id="41" idx="6"/>
            <a:endCxn id="42" idx="2"/>
          </p:cNvCxnSpPr>
          <p:nvPr/>
        </p:nvCxnSpPr>
        <p:spPr>
          <a:xfrm>
            <a:off x="3042550" y="5045499"/>
            <a:ext cx="398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endCxn id="43" idx="2"/>
          </p:cNvCxnSpPr>
          <p:nvPr/>
        </p:nvCxnSpPr>
        <p:spPr>
          <a:xfrm>
            <a:off x="5649661" y="5045499"/>
            <a:ext cx="5204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endCxn id="28" idx="2"/>
          </p:cNvCxnSpPr>
          <p:nvPr/>
        </p:nvCxnSpPr>
        <p:spPr>
          <a:xfrm flipV="1">
            <a:off x="7954726" y="3776809"/>
            <a:ext cx="22300" cy="1013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22111" y="5602111"/>
            <a:ext cx="3048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EMETTEURS</a:t>
            </a:r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5330755" y="5602111"/>
            <a:ext cx="3048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AUDIENCE</a:t>
            </a:r>
          </a:p>
          <a:p>
            <a:pPr algn="ctr"/>
            <a:r>
              <a:rPr lang="fr-FR" sz="1600" dirty="0" smtClean="0"/>
              <a:t>(amis, famille, lectorat…)</a:t>
            </a:r>
            <a:endParaRPr lang="fr-FR" sz="1600" dirty="0"/>
          </a:p>
        </p:txBody>
      </p:sp>
      <p:cxnSp>
        <p:nvCxnSpPr>
          <p:cNvPr id="58" name="Connecteur droit avec flèche 57"/>
          <p:cNvCxnSpPr>
            <a:stCxn id="55" idx="3"/>
            <a:endCxn id="56" idx="1"/>
          </p:cNvCxnSpPr>
          <p:nvPr/>
        </p:nvCxnSpPr>
        <p:spPr>
          <a:xfrm>
            <a:off x="3570111" y="5919611"/>
            <a:ext cx="17606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29" idx="3"/>
            <a:endCxn id="30" idx="1"/>
          </p:cNvCxnSpPr>
          <p:nvPr/>
        </p:nvCxnSpPr>
        <p:spPr>
          <a:xfrm flipV="1">
            <a:off x="2573186" y="6686614"/>
            <a:ext cx="820760" cy="94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flipV="1">
            <a:off x="5649661" y="6705343"/>
            <a:ext cx="820760" cy="94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8003611" y="701885"/>
            <a:ext cx="9326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936271" y="701885"/>
            <a:ext cx="0" cy="60129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70"/>
          <p:cNvCxnSpPr>
            <a:endCxn id="31" idx="3"/>
          </p:cNvCxnSpPr>
          <p:nvPr/>
        </p:nvCxnSpPr>
        <p:spPr>
          <a:xfrm flipH="1" flipV="1">
            <a:off x="8747857" y="6686614"/>
            <a:ext cx="188414" cy="282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flipH="1" flipV="1">
            <a:off x="317471" y="3890872"/>
            <a:ext cx="1276998" cy="135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317471" y="3890872"/>
            <a:ext cx="0" cy="20287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>
            <a:endCxn id="55" idx="1"/>
          </p:cNvCxnSpPr>
          <p:nvPr/>
        </p:nvCxnSpPr>
        <p:spPr>
          <a:xfrm>
            <a:off x="317471" y="5919611"/>
            <a:ext cx="2046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6" name="Son 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8515">
        <p14:shred/>
      </p:transition>
    </mc:Choice>
    <mc:Fallback>
      <p:transition xmlns:p14="http://schemas.microsoft.com/office/powerpoint/2010/main" spd="slow" advTm="6851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774863" y="0"/>
            <a:ext cx="5492903" cy="8758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OUTILS ASYNCHRONES</a:t>
            </a:r>
            <a:endParaRPr lang="fr-FR" sz="2800" dirty="0">
              <a:solidFill>
                <a:schemeClr val="tx1"/>
              </a:solidFill>
            </a:endParaRPr>
          </a:p>
        </p:txBody>
      </p:sp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625117083"/>
              </p:ext>
            </p:extLst>
          </p:nvPr>
        </p:nvGraphicFramePr>
        <p:xfrm>
          <a:off x="1524000" y="875865"/>
          <a:ext cx="6554698" cy="4769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Ellipse 18"/>
          <p:cNvSpPr/>
          <p:nvPr/>
        </p:nvSpPr>
        <p:spPr>
          <a:xfrm>
            <a:off x="1178143" y="933270"/>
            <a:ext cx="1967717" cy="162174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Courrier électronique</a:t>
            </a: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253594" y="2732685"/>
            <a:ext cx="1621860" cy="136165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Blog</a:t>
            </a:r>
            <a:endParaRPr lang="fr-FR" dirty="0"/>
          </a:p>
        </p:txBody>
      </p:sp>
      <p:sp>
        <p:nvSpPr>
          <p:cNvPr id="21" name="Ellipse 20"/>
          <p:cNvSpPr/>
          <p:nvPr/>
        </p:nvSpPr>
        <p:spPr>
          <a:xfrm>
            <a:off x="5645906" y="4596309"/>
            <a:ext cx="1621860" cy="136165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Groupes de nouvelles</a:t>
            </a:r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 rot="20639895">
            <a:off x="1178141" y="3610680"/>
            <a:ext cx="1621860" cy="136165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Liste de discussion</a:t>
            </a:r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2145332" y="5245999"/>
            <a:ext cx="1621860" cy="136165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Wiki</a:t>
            </a:r>
            <a:endParaRPr lang="fr-FR" dirty="0"/>
          </a:p>
        </p:txBody>
      </p:sp>
      <p:sp>
        <p:nvSpPr>
          <p:cNvPr id="24" name="Ellipse 23"/>
          <p:cNvSpPr/>
          <p:nvPr/>
        </p:nvSpPr>
        <p:spPr>
          <a:xfrm>
            <a:off x="5883063" y="1916231"/>
            <a:ext cx="2195635" cy="196984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FORUM</a:t>
            </a:r>
            <a:endParaRPr lang="fr-FR" sz="3200" dirty="0"/>
          </a:p>
        </p:txBody>
      </p:sp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63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6005">
        <p:dissolve/>
      </p:transition>
    </mc:Choice>
    <mc:Fallback>
      <p:transition xmlns:p14="http://schemas.microsoft.com/office/powerpoint/2010/main" spd="slow" advTm="36005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7 -0.09819 L 0.1178 0.08754 C 0.1466 0.12877 0.18928 0.15239 0.23438 0.15239 C 0.28504 0.15239 0.32581 0.12877 0.35444 0.08754 L 0.49132 -0.09819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6" y="125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12023" y="29222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-2195635" y="2099825"/>
            <a:ext cx="2195635" cy="196984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FORUM</a:t>
            </a:r>
            <a:endParaRPr lang="fr-FR" sz="3200" dirty="0"/>
          </a:p>
        </p:txBody>
      </p:sp>
      <p:sp>
        <p:nvSpPr>
          <p:cNvPr id="8" name="Rectangle 7"/>
          <p:cNvSpPr/>
          <p:nvPr/>
        </p:nvSpPr>
        <p:spPr>
          <a:xfrm>
            <a:off x="3121315" y="1591683"/>
            <a:ext cx="2509292" cy="4283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Texte/Image/Vidéo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747549" y="1499350"/>
            <a:ext cx="198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3906005154"/>
              </p:ext>
            </p:extLst>
          </p:nvPr>
        </p:nvGraphicFramePr>
        <p:xfrm>
          <a:off x="2845905" y="1962130"/>
          <a:ext cx="3213119" cy="3463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3" name="Connecteur droit 12"/>
          <p:cNvCxnSpPr/>
          <p:nvPr/>
        </p:nvCxnSpPr>
        <p:spPr>
          <a:xfrm>
            <a:off x="4467765" y="2020069"/>
            <a:ext cx="17901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6257931" y="2020069"/>
            <a:ext cx="0" cy="34055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6059024" y="5425655"/>
            <a:ext cx="19890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5222121" y="3291536"/>
            <a:ext cx="167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Différents types</a:t>
            </a:r>
            <a:endParaRPr lang="fr-FR" dirty="0"/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1927872" y="642579"/>
            <a:ext cx="1361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1927872" y="642579"/>
            <a:ext cx="0" cy="1682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 rot="16200000">
            <a:off x="671794" y="962350"/>
            <a:ext cx="198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Utilisation sur une plateforme pédagogique</a:t>
            </a:r>
            <a:endParaRPr lang="fr-FR" sz="1400" dirty="0"/>
          </a:p>
        </p:txBody>
      </p:sp>
      <p:sp>
        <p:nvSpPr>
          <p:cNvPr id="27" name="Rectangle 26"/>
          <p:cNvSpPr/>
          <p:nvPr/>
        </p:nvSpPr>
        <p:spPr>
          <a:xfrm>
            <a:off x="336612" y="2325524"/>
            <a:ext cx="2953010" cy="45898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Restreint à la diffusion d’informations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927872" y="2784509"/>
            <a:ext cx="0" cy="5070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36612" y="3253422"/>
            <a:ext cx="2953010" cy="45898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Ouvrir une discussion sur un thème précis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/>
          <p:cNvCxnSpPr/>
          <p:nvPr/>
        </p:nvCxnSpPr>
        <p:spPr>
          <a:xfrm flipH="1">
            <a:off x="183607" y="1868682"/>
            <a:ext cx="174426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83607" y="1591683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exemple</a:t>
            </a:r>
            <a:endParaRPr lang="fr-FR" sz="1200" dirty="0"/>
          </a:p>
        </p:txBody>
      </p:sp>
      <p:sp>
        <p:nvSpPr>
          <p:cNvPr id="39" name="Ellipse 38"/>
          <p:cNvSpPr/>
          <p:nvPr/>
        </p:nvSpPr>
        <p:spPr>
          <a:xfrm>
            <a:off x="443716" y="4171946"/>
            <a:ext cx="2402189" cy="54029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MOODLE</a:t>
            </a:r>
            <a:endParaRPr lang="fr-FR" dirty="0"/>
          </a:p>
        </p:txBody>
      </p:sp>
      <p:cxnSp>
        <p:nvCxnSpPr>
          <p:cNvPr id="42" name="Connecteur droit 41"/>
          <p:cNvCxnSpPr/>
          <p:nvPr/>
        </p:nvCxnSpPr>
        <p:spPr>
          <a:xfrm>
            <a:off x="183607" y="1868682"/>
            <a:ext cx="0" cy="258347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endCxn id="39" idx="2"/>
          </p:cNvCxnSpPr>
          <p:nvPr/>
        </p:nvCxnSpPr>
        <p:spPr>
          <a:xfrm flipV="1">
            <a:off x="183607" y="4442096"/>
            <a:ext cx="260109" cy="1005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12023" y="4605149"/>
            <a:ext cx="0" cy="1528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12023" y="5125332"/>
            <a:ext cx="313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612023" y="5430132"/>
            <a:ext cx="313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593225" y="5751422"/>
            <a:ext cx="313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2023" y="6133314"/>
            <a:ext cx="313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906882" y="4893696"/>
            <a:ext cx="168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Forum standard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796689" y="5225690"/>
            <a:ext cx="207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Questions/réponses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796689" y="5564495"/>
            <a:ext cx="2717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Forum pour une discussion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833127" y="5932042"/>
            <a:ext cx="522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Ouverture d’une discussion unique par les utilisateurs</a:t>
            </a:r>
            <a:endParaRPr lang="fr-FR" dirty="0"/>
          </a:p>
        </p:txBody>
      </p:sp>
      <p:cxnSp>
        <p:nvCxnSpPr>
          <p:cNvPr id="63" name="Connecteur droit 62"/>
          <p:cNvCxnSpPr/>
          <p:nvPr/>
        </p:nvCxnSpPr>
        <p:spPr>
          <a:xfrm>
            <a:off x="5339897" y="642579"/>
            <a:ext cx="2233883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7573780" y="642579"/>
            <a:ext cx="0" cy="2830407"/>
          </a:xfrm>
          <a:prstGeom prst="line">
            <a:avLst/>
          </a:prstGeom>
          <a:ln>
            <a:solidFill>
              <a:srgbClr val="C6D9F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7573780" y="4442096"/>
            <a:ext cx="0" cy="2121389"/>
          </a:xfrm>
          <a:prstGeom prst="line">
            <a:avLst/>
          </a:prstGeom>
          <a:ln>
            <a:solidFill>
              <a:srgbClr val="C6D9F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H="1">
            <a:off x="183607" y="6563485"/>
            <a:ext cx="7390173" cy="0"/>
          </a:xfrm>
          <a:prstGeom prst="line">
            <a:avLst/>
          </a:prstGeom>
          <a:ln>
            <a:solidFill>
              <a:srgbClr val="C6D9F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183607" y="4452154"/>
            <a:ext cx="0" cy="2111331"/>
          </a:xfrm>
          <a:prstGeom prst="line">
            <a:avLst/>
          </a:prstGeom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à coins arrondis 71"/>
          <p:cNvSpPr/>
          <p:nvPr/>
        </p:nvSpPr>
        <p:spPr>
          <a:xfrm>
            <a:off x="6426237" y="3472987"/>
            <a:ext cx="2585796" cy="9791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Messages sans aucune confidentialité entre les membres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6" name="Son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8389">
        <p14:prism isInverted="1"/>
      </p:transition>
    </mc:Choice>
    <mc:Fallback>
      <p:transition xmlns:p14="http://schemas.microsoft.com/office/powerpoint/2010/main" spd="slow" advTm="7838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11 0.05112 C -0.09372 -0.05853 0.03349 -0.16817 0.16834 -0.23688 C 0.30336 -0.30581 0.51926 -0.34143 0.58972 -0.36248 " pathEditMode="relative" rAng="0" ptsTypes="aaA">
                                      <p:cBhvr>
                                        <p:cTn id="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41" y="-206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181</Words>
  <Application>Microsoft Macintosh PowerPoint</Application>
  <PresentationFormat>Présentation à l'écran (4:3)</PresentationFormat>
  <Paragraphs>64</Paragraphs>
  <Slides>3</Slides>
  <Notes>3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OUTILS ASYNCHRONES</dc:title>
  <dc:creator>Joëlla</dc:creator>
  <cp:lastModifiedBy>Joëlla</cp:lastModifiedBy>
  <cp:revision>73</cp:revision>
  <dcterms:created xsi:type="dcterms:W3CDTF">2016-02-03T10:10:40Z</dcterms:created>
  <dcterms:modified xsi:type="dcterms:W3CDTF">2016-02-03T13:19:51Z</dcterms:modified>
</cp:coreProperties>
</file>