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66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400"/>
  <ax:ocxPr ax:name="_cy" ax:value="19050"/>
  <ax:ocxPr ax:name="FlashVars" ax:value=""/>
  <ax:ocxPr ax:name="Movie" ax:value="http://www.youtube.com/v/-3pdFQjuBuU"/>
  <ax:ocxPr ax:name="Src" ax:value="http://www.youtube.com/v/-3pdFQjuBuU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400"/>
  <ax:ocxPr ax:name="_cy" ax:value="19050"/>
  <ax:ocxPr ax:name="FlashVars" ax:value=""/>
  <ax:ocxPr ax:name="Movie" ax:value="http://www.youtube.com/v/nscoR_JR1II"/>
  <ax:ocxPr ax:name="Src" ax:value="http://www.youtube.com/v/nscoR_JR1II"/>
  <ax:ocxPr ax:name="WMode" ax:value="Window"/>
  <ax:ocxPr ax:name="Play" ax:value="0"/>
  <ax:ocxPr ax:name="Loop" ax:value="-1"/>
  <ax:ocxPr ax:name="Quality" ax:value="High"/>
  <ax:ocxPr ax:name="SAlign" ax:value="LT"/>
  <ax:ocxPr ax:name="Menu" ax:value="-1"/>
  <ax:ocxPr ax:name="Base" ax:value=""/>
  <ax:ocxPr ax:name="AllowScriptAccess" ax:value=""/>
  <ax:ocxPr ax:name="Scale" ax:value="NoScale"/>
  <ax:ocxPr ax:name="DeviceFont" ax:value="0"/>
  <ax:ocxPr ax:name="EmbedMovie" ax:value="0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3687E-5AFE-4AFA-B3E8-B8B3FA21AB18}" type="datetimeFigureOut">
              <a:rPr lang="fr-FR" smtClean="0"/>
              <a:pPr/>
              <a:t>07/02/2016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FD0C0-89D2-4B98-82DF-0AA0A0151F1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education.francetv.fr/emissions/t-as-tout-compri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548680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4800" b="1" dirty="0">
                <a:solidFill>
                  <a:schemeClr val="bg1"/>
                </a:solidFill>
              </a:rPr>
              <a:t>Préparation et tournage de l’émission  </a:t>
            </a:r>
            <a:endParaRPr lang="fr-FR" sz="4800" b="1" dirty="0" smtClean="0">
              <a:solidFill>
                <a:schemeClr val="bg1"/>
              </a:solidFill>
            </a:endParaRPr>
          </a:p>
          <a:p>
            <a:pPr algn="ctr"/>
            <a:r>
              <a:rPr lang="fr-FR" sz="4800" b="1" dirty="0" smtClean="0">
                <a:solidFill>
                  <a:schemeClr val="bg1"/>
                </a:solidFill>
              </a:rPr>
              <a:t>«</a:t>
            </a:r>
            <a:r>
              <a:rPr lang="fr-FR" sz="4800" b="1" dirty="0">
                <a:solidFill>
                  <a:schemeClr val="bg1"/>
                </a:solidFill>
              </a:rPr>
              <a:t> T’as tout compris »</a:t>
            </a:r>
            <a:endParaRPr lang="fr-FR" sz="4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F:\00 EPS 2015-2016\France 4\T-as-tout-compris-France-4-une-emission-pour-ados-qui-decrypte-les-medias_news_ful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717032"/>
            <a:ext cx="3956339" cy="25922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528" y="1700808"/>
            <a:ext cx="8568952" cy="3096344"/>
          </a:xfrm>
        </p:spPr>
        <p:txBody>
          <a:bodyPr>
            <a:no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</a:rPr>
              <a:t>Présentation de l’émission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5842992" cy="1143000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« T’as tout compris est un magazine de France 4 »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4" name="Picture 4" descr="Afficher l'image d'origin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31894" r="27945" b="-6311"/>
          <a:stretch>
            <a:fillRect/>
          </a:stretch>
        </p:blipFill>
        <p:spPr bwMode="auto">
          <a:xfrm>
            <a:off x="6516216" y="188640"/>
            <a:ext cx="2448215" cy="2592287"/>
          </a:xfrm>
          <a:prstGeom prst="rect">
            <a:avLst/>
          </a:prstGeom>
          <a:noFill/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3131840" y="3645024"/>
            <a:ext cx="584299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Il est animé par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Hélène Roussel</a:t>
            </a:r>
          </a:p>
        </p:txBody>
      </p:sp>
      <p:pic>
        <p:nvPicPr>
          <p:cNvPr id="6" name="Image 5" descr="COL_619407.jpg"/>
          <p:cNvPicPr>
            <a:picLocks noChangeAspect="1"/>
          </p:cNvPicPr>
          <p:nvPr/>
        </p:nvPicPr>
        <p:blipFill>
          <a:blip r:embed="rId3" cstate="print"/>
          <a:srcRect l="39200" r="21920" b="4062"/>
          <a:stretch>
            <a:fillRect/>
          </a:stretch>
        </p:blipFill>
        <p:spPr>
          <a:xfrm>
            <a:off x="539552" y="2492896"/>
            <a:ext cx="2592288" cy="3600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755576" y="188640"/>
            <a:ext cx="741682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4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Ce magazine est diffusé tous les dimanche à 13h40</a:t>
            </a:r>
            <a:r>
              <a:rPr kumimoji="0" lang="fr-FR" sz="40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sur France 4</a:t>
            </a:r>
            <a:endParaRPr kumimoji="0" lang="fr-FR" sz="60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5616" y="1628800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fr-F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Son </a:t>
            </a:r>
            <a:r>
              <a:rPr kumimoji="0" lang="fr-FR" sz="40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ambition</a:t>
            </a:r>
            <a:r>
              <a:rPr kumimoji="0" lang="fr-F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est</a:t>
            </a:r>
            <a:r>
              <a:rPr kumimoji="0" lang="fr-FR" sz="36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fr-FR" sz="3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d’aider</a:t>
            </a:r>
            <a:endParaRPr kumimoji="0" lang="fr-FR" sz="5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91680" y="2492896"/>
            <a:ext cx="6120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les jeunes </a:t>
            </a:r>
            <a:r>
              <a:rPr kumimoji="0" lang="fr-FR" sz="3200" b="1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(de 11 à 15 ans) </a:t>
            </a:r>
          </a:p>
        </p:txBody>
      </p:sp>
      <p:sp>
        <p:nvSpPr>
          <p:cNvPr id="8" name="Rectangle 7"/>
          <p:cNvSpPr/>
          <p:nvPr/>
        </p:nvSpPr>
        <p:spPr>
          <a:xfrm>
            <a:off x="971600" y="4221088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 le flot d’images et d’informations qu’ils reçoivent quotidiennement.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1691680" y="3284984"/>
            <a:ext cx="4658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- à mieux décoder et analyser </a:t>
            </a:r>
            <a:endParaRPr lang="fr-FR" sz="2800" dirty="0"/>
          </a:p>
        </p:txBody>
      </p:sp>
      <p:pic>
        <p:nvPicPr>
          <p:cNvPr id="10" name="Image 9" descr="recherche_internet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93815" y="2924944"/>
            <a:ext cx="2250185" cy="1188343"/>
          </a:xfrm>
          <a:prstGeom prst="rect">
            <a:avLst/>
          </a:prstGeom>
        </p:spPr>
      </p:pic>
      <p:pic>
        <p:nvPicPr>
          <p:cNvPr id="11" name="Image 10" descr="carrousel_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4725144"/>
            <a:ext cx="1931570" cy="1022105"/>
          </a:xfrm>
          <a:prstGeom prst="rect">
            <a:avLst/>
          </a:prstGeom>
        </p:spPr>
      </p:pic>
      <p:pic>
        <p:nvPicPr>
          <p:cNvPr id="12" name="Image 11" descr="journau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5373216"/>
            <a:ext cx="1878235" cy="1250200"/>
          </a:xfrm>
          <a:prstGeom prst="rect">
            <a:avLst/>
          </a:prstGeom>
        </p:spPr>
      </p:pic>
      <p:pic>
        <p:nvPicPr>
          <p:cNvPr id="13" name="Image 12" descr="television-T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5373216"/>
            <a:ext cx="1846278" cy="1276748"/>
          </a:xfrm>
          <a:prstGeom prst="rect">
            <a:avLst/>
          </a:prstGeom>
        </p:spPr>
      </p:pic>
      <p:pic>
        <p:nvPicPr>
          <p:cNvPr id="14" name="Image 13" descr="newban13.jpg"/>
          <p:cNvPicPr>
            <a:picLocks noChangeAspect="1"/>
          </p:cNvPicPr>
          <p:nvPr/>
        </p:nvPicPr>
        <p:blipFill>
          <a:blip r:embed="rId6" cstate="print"/>
          <a:srcRect t="25280"/>
          <a:stretch>
            <a:fillRect/>
          </a:stretch>
        </p:blipFill>
        <p:spPr>
          <a:xfrm>
            <a:off x="5220072" y="5661248"/>
            <a:ext cx="2373643" cy="1064146"/>
          </a:xfrm>
          <a:prstGeom prst="rect">
            <a:avLst/>
          </a:prstGeom>
        </p:spPr>
      </p:pic>
      <p:pic>
        <p:nvPicPr>
          <p:cNvPr id="15" name="Image 14" descr="Reseaux-sociaux-MV.jpg"/>
          <p:cNvPicPr>
            <a:picLocks noChangeAspect="1"/>
          </p:cNvPicPr>
          <p:nvPr/>
        </p:nvPicPr>
        <p:blipFill>
          <a:blip r:embed="rId7" cstate="print"/>
          <a:srcRect b="31308"/>
          <a:stretch>
            <a:fillRect/>
          </a:stretch>
        </p:blipFill>
        <p:spPr>
          <a:xfrm>
            <a:off x="7027295" y="4797152"/>
            <a:ext cx="2116705" cy="10801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17410" name="ShockwaveFlash1" r:id="rId2" imgW="9144000" imgH="6858000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controls>
      <p:control spid="18434" name="ShockwaveFlash1" r:id="rId2" imgW="9144000" imgH="6858000"/>
    </p:controls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691680" y="188640"/>
            <a:ext cx="619268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Planning Préparation de l'émission</a:t>
            </a:r>
            <a:endParaRPr kumimoji="0" lang="fr-FR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7544" y="908720"/>
            <a:ext cx="3416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prstClr val="white"/>
                </a:solidFill>
                <a:ea typeface="Calibri" pitchFamily="34" charset="0"/>
                <a:cs typeface="Times New Roman" pitchFamily="18" charset="0"/>
              </a:rPr>
              <a:t>du Vendredi 22 janvier </a:t>
            </a:r>
            <a:endParaRPr lang="fr-FR" sz="2400" dirty="0"/>
          </a:p>
        </p:txBody>
      </p:sp>
      <p:sp>
        <p:nvSpPr>
          <p:cNvPr id="8" name="Rectangle 7"/>
          <p:cNvSpPr/>
          <p:nvPr/>
        </p:nvSpPr>
        <p:spPr>
          <a:xfrm>
            <a:off x="5292080" y="908720"/>
            <a:ext cx="37110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prstClr val="white"/>
                </a:solidFill>
                <a:ea typeface="Calibri" pitchFamily="34" charset="0"/>
                <a:cs typeface="Times New Roman" pitchFamily="18" charset="0"/>
              </a:rPr>
              <a:t>au Mercredi 10 février 2016</a:t>
            </a:r>
            <a:endParaRPr lang="fr-FR" sz="2400" dirty="0"/>
          </a:p>
        </p:txBody>
      </p:sp>
      <p:sp>
        <p:nvSpPr>
          <p:cNvPr id="9" name="Flèche droite 8"/>
          <p:cNvSpPr/>
          <p:nvPr/>
        </p:nvSpPr>
        <p:spPr>
          <a:xfrm>
            <a:off x="3851920" y="908720"/>
            <a:ext cx="978408" cy="4846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26837" t="64250" r="28334" b="29844"/>
          <a:stretch>
            <a:fillRect/>
          </a:stretch>
        </p:blipFill>
        <p:spPr bwMode="auto">
          <a:xfrm>
            <a:off x="1115616" y="4365104"/>
            <a:ext cx="7488832" cy="554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26837" t="58768" r="28334" b="35865"/>
          <a:stretch>
            <a:fillRect/>
          </a:stretch>
        </p:blipFill>
        <p:spPr bwMode="auto">
          <a:xfrm>
            <a:off x="1115616" y="3501008"/>
            <a:ext cx="74888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/>
          <a:srcRect l="26837" t="45890" r="28334" b="47985"/>
          <a:stretch>
            <a:fillRect/>
          </a:stretch>
        </p:blipFill>
        <p:spPr bwMode="auto">
          <a:xfrm>
            <a:off x="1115616" y="1628800"/>
            <a:ext cx="7499119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 cstate="print"/>
          <a:srcRect l="26845" t="52942" r="28484" b="41661"/>
          <a:stretch>
            <a:fillRect/>
          </a:stretch>
        </p:blipFill>
        <p:spPr bwMode="auto">
          <a:xfrm>
            <a:off x="1115616" y="2636912"/>
            <a:ext cx="7488832" cy="50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  <p:bldP spid="7" grpId="0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23728" y="188640"/>
            <a:ext cx="4824536" cy="908720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Mardi 2 février</a:t>
            </a:r>
            <a:endParaRPr lang="fr-FR" sz="4800" b="1" dirty="0">
              <a:solidFill>
                <a:schemeClr val="bg1"/>
              </a:solidFill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2051720" y="1196752"/>
            <a:ext cx="482453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Toute la journée</a:t>
            </a:r>
            <a:r>
              <a:rPr kumimoji="0" lang="fr-FR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au collège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395536" y="2060848"/>
            <a:ext cx="482453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L’équipe</a:t>
            </a:r>
            <a:r>
              <a:rPr kumimoji="0" lang="fr-FR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France 4 vient au collège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179512" y="3645024"/>
            <a:ext cx="5544616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Tournage de la conférence de rédaction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itre 1"/>
          <p:cNvSpPr txBox="1">
            <a:spLocks/>
          </p:cNvSpPr>
          <p:nvPr/>
        </p:nvSpPr>
        <p:spPr>
          <a:xfrm>
            <a:off x="107504" y="5373216"/>
            <a:ext cx="655272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- Réalisation d’un micro trottoir dans la cour du     collège.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1" name="Image 10" descr="CTIJtgLWEAAFQcM.png"/>
          <p:cNvPicPr>
            <a:picLocks noChangeAspect="1"/>
          </p:cNvPicPr>
          <p:nvPr/>
        </p:nvPicPr>
        <p:blipFill>
          <a:blip r:embed="rId2" cstate="print"/>
          <a:srcRect t="20613"/>
          <a:stretch>
            <a:fillRect/>
          </a:stretch>
        </p:blipFill>
        <p:spPr>
          <a:xfrm>
            <a:off x="5868144" y="3284984"/>
            <a:ext cx="2635443" cy="1386656"/>
          </a:xfrm>
          <a:prstGeom prst="rect">
            <a:avLst/>
          </a:prstGeom>
        </p:spPr>
      </p:pic>
      <p:pic>
        <p:nvPicPr>
          <p:cNvPr id="12" name="Image 11" descr="microtrottoi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4118" y="4869160"/>
            <a:ext cx="2639882" cy="1777609"/>
          </a:xfrm>
          <a:prstGeom prst="rect">
            <a:avLst/>
          </a:prstGeom>
        </p:spPr>
      </p:pic>
      <p:pic>
        <p:nvPicPr>
          <p:cNvPr id="14" name="Image 13" descr="france-4-logo-roadstr-5679af68c40f0ba38bfcfde5523c189d042519424a912bdc971d6bb11ca6522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8144" y="1916832"/>
            <a:ext cx="651585" cy="1008112"/>
          </a:xfrm>
          <a:prstGeom prst="rect">
            <a:avLst/>
          </a:prstGeom>
        </p:spPr>
      </p:pic>
      <p:pic>
        <p:nvPicPr>
          <p:cNvPr id="15" name="Image 14" descr="T-as-tout-compris-France-4-une-emission-pour-ados-qui-decrypte-les-medias_news_ful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20272" y="1916832"/>
            <a:ext cx="1512168" cy="9908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1331640" y="0"/>
            <a:ext cx="6840760" cy="1584176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50000" t="50000" r="50000" b="50000"/>
            </a:path>
          </a:gradFill>
        </p:spPr>
        <p:txBody>
          <a:bodyPr>
            <a:norm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</a:rPr>
              <a:t>Qu’est-ce qu’une conférence de rédaction?</a:t>
            </a:r>
            <a:endParaRPr lang="fr-FR" sz="4000" b="1" dirty="0">
              <a:solidFill>
                <a:schemeClr val="bg1"/>
              </a:solidFill>
            </a:endParaRPr>
          </a:p>
        </p:txBody>
      </p:sp>
      <p:pic>
        <p:nvPicPr>
          <p:cNvPr id="5" name="Image 4" descr="CYNqGxkWsAAfqex.jpg large.jpg"/>
          <p:cNvPicPr>
            <a:picLocks noChangeAspect="1"/>
          </p:cNvPicPr>
          <p:nvPr/>
        </p:nvPicPr>
        <p:blipFill>
          <a:blip r:embed="rId2" cstate="print"/>
          <a:srcRect t="1405" b="7279"/>
          <a:stretch>
            <a:fillRect/>
          </a:stretch>
        </p:blipFill>
        <p:spPr>
          <a:xfrm>
            <a:off x="0" y="4221088"/>
            <a:ext cx="5151548" cy="2636912"/>
          </a:xfrm>
          <a:prstGeom prst="rect">
            <a:avLst/>
          </a:prstGeom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179512" y="1772816"/>
            <a:ext cx="3672408" cy="504056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Il s’agit d’une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réunion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2420888"/>
            <a:ext cx="4536504" cy="1656184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dans laquelle se retrouvent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tous les journalistes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qui vont participer à l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’élaboration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du journal, du magazine ou d’une émission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4823520" y="2204864"/>
            <a:ext cx="4320480" cy="1512168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Ils vont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échanger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pour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choisir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quels événements, quels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sujets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ils vont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traiter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5652120" y="4437112"/>
            <a:ext cx="3312368" cy="1944216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et vont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décider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sous quels angles, quelles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formes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ils vont les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présenter</a:t>
            </a:r>
            <a:r>
              <a:rPr lang="fr-FR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.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1331640" y="0"/>
            <a:ext cx="6840760" cy="158417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rect">
              <a:fillToRect l="50000" t="50000" r="50000" b="50000"/>
            </a:path>
          </a:gra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Qu’est-ce qu’un micro-trottoir</a:t>
            </a:r>
            <a:endParaRPr kumimoji="0" lang="fr-FR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itre 5"/>
          <p:cNvSpPr>
            <a:spLocks noGrp="1"/>
          </p:cNvSpPr>
          <p:nvPr>
            <p:ph type="title"/>
          </p:nvPr>
        </p:nvSpPr>
        <p:spPr>
          <a:xfrm>
            <a:off x="611560" y="3068960"/>
            <a:ext cx="8229600" cy="1143000"/>
          </a:xfrm>
        </p:spPr>
        <p:txBody>
          <a:bodyPr>
            <a:noAutofit/>
          </a:bodyPr>
          <a:lstStyle/>
          <a:p>
            <a:r>
              <a:rPr lang="fr-FR" sz="4800" dirty="0" smtClean="0">
                <a:solidFill>
                  <a:schemeClr val="bg1"/>
                </a:solidFill>
              </a:rPr>
              <a:t>Présenté par Amandine, </a:t>
            </a:r>
            <a:r>
              <a:rPr lang="fr-FR" sz="4800" dirty="0" err="1" smtClean="0">
                <a:solidFill>
                  <a:schemeClr val="bg1"/>
                </a:solidFill>
              </a:rPr>
              <a:t>Tessie</a:t>
            </a:r>
            <a:r>
              <a:rPr lang="fr-FR" sz="4800" dirty="0" smtClean="0">
                <a:solidFill>
                  <a:schemeClr val="bg1"/>
                </a:solidFill>
              </a:rPr>
              <a:t> et Mathilde</a:t>
            </a:r>
            <a:endParaRPr lang="fr-FR" sz="4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763688" y="260648"/>
            <a:ext cx="61926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Comment </a:t>
            </a:r>
            <a:r>
              <a:rPr lang="fr-FR" sz="3200" b="1" dirty="0" smtClean="0">
                <a:solidFill>
                  <a:schemeClr val="bg1"/>
                </a:solidFill>
                <a:ea typeface="Calibri" pitchFamily="34" charset="0"/>
                <a:cs typeface="Times New Roman" pitchFamily="18" charset="0"/>
              </a:rPr>
              <a:t>allez vous préparer l’émission </a:t>
            </a:r>
            <a:r>
              <a:rPr kumimoji="0" lang="fr-FR" sz="3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ea typeface="Calibri" pitchFamily="34" charset="0"/>
                <a:cs typeface="Times New Roman" pitchFamily="18" charset="0"/>
              </a:rPr>
              <a:t>de l'émission?</a:t>
            </a:r>
            <a:endParaRPr kumimoji="0" lang="fr-FR" sz="36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9064" y="1916832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prstClr val="white"/>
                </a:solidFill>
                <a:ea typeface="Calibri" pitchFamily="34" charset="0"/>
                <a:cs typeface="Times New Roman" pitchFamily="18" charset="0"/>
              </a:rPr>
              <a:t>1-  Vous allez prendre connaissance de plusieurs médias (internet, kiosque à journaux …)</a:t>
            </a:r>
            <a:endParaRPr lang="fr-FR" sz="2400" dirty="0"/>
          </a:p>
        </p:txBody>
      </p:sp>
      <p:sp>
        <p:nvSpPr>
          <p:cNvPr id="10" name="Rectangle 9"/>
          <p:cNvSpPr/>
          <p:nvPr/>
        </p:nvSpPr>
        <p:spPr>
          <a:xfrm>
            <a:off x="755576" y="3212976"/>
            <a:ext cx="72373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prstClr val="white"/>
                </a:solidFill>
                <a:ea typeface="Calibri" pitchFamily="34" charset="0"/>
                <a:cs typeface="Times New Roman" pitchFamily="18" charset="0"/>
              </a:rPr>
              <a:t>Ouvrez les yeux, repérez les images, les photos qui circulent, les articles, les vidéos, les dessins qui vous interpellent, qui vous passionnent ou qui vous questionnent.</a:t>
            </a:r>
            <a:endParaRPr lang="fr-FR" sz="2400" dirty="0"/>
          </a:p>
        </p:txBody>
      </p:sp>
      <p:sp>
        <p:nvSpPr>
          <p:cNvPr id="11" name="Rectangle 10"/>
          <p:cNvSpPr/>
          <p:nvPr/>
        </p:nvSpPr>
        <p:spPr>
          <a:xfrm>
            <a:off x="719064" y="5157192"/>
            <a:ext cx="6805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solidFill>
                  <a:prstClr val="white"/>
                </a:solidFill>
                <a:ea typeface="Calibri" pitchFamily="34" charset="0"/>
                <a:cs typeface="Times New Roman" pitchFamily="18" charset="0"/>
              </a:rPr>
              <a:t>Parlez des sujets qui vous tiennent à cœur! Faites partager aux autres vos idées.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1" grpId="0"/>
      <p:bldP spid="7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2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3625" t="35700" r="24795" b="8834"/>
          <a:stretch>
            <a:fillRect/>
          </a:stretch>
        </p:blipFill>
        <p:spPr bwMode="auto">
          <a:xfrm>
            <a:off x="467544" y="980728"/>
            <a:ext cx="833314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243</Words>
  <Application>Microsoft Office PowerPoint</Application>
  <PresentationFormat>Affichage à l'écran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Diapositive 1</vt:lpstr>
      <vt:lpstr>Présentation de l’émission</vt:lpstr>
      <vt:lpstr>« T’as tout compris est un magazine de France 4 »</vt:lpstr>
      <vt:lpstr>Diapositive 4</vt:lpstr>
      <vt:lpstr>Diapositive 5</vt:lpstr>
      <vt:lpstr>Diapositive 6</vt:lpstr>
      <vt:lpstr>Diapositive 7</vt:lpstr>
      <vt:lpstr>Mardi 2 février</vt:lpstr>
      <vt:lpstr>Qu’est-ce qu’une conférence de rédaction?</vt:lpstr>
      <vt:lpstr>Présenté par Amandine, Tessie et Mathilde</vt:lpstr>
      <vt:lpstr>Diapositive 11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beran</dc:creator>
  <cp:lastModifiedBy>Manu</cp:lastModifiedBy>
  <cp:revision>50</cp:revision>
  <dcterms:created xsi:type="dcterms:W3CDTF">2016-01-21T08:25:34Z</dcterms:created>
  <dcterms:modified xsi:type="dcterms:W3CDTF">2016-02-07T18:27:36Z</dcterms:modified>
</cp:coreProperties>
</file>