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_xmlsignatures/sig1.xml" ContentType="application/vnd.openxmlformats-package.digital-signature-xmlsignatur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sigs" ContentType="application/vnd.openxmlformats-package.digital-signature-origin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package/2006/relationships/digital-signature/origin" Target="_xmlsignatures/origin.sigs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1" r:id="rId2"/>
    <p:sldId id="256" r:id="rId3"/>
    <p:sldId id="271" r:id="rId4"/>
    <p:sldId id="257" r:id="rId5"/>
    <p:sldId id="258" r:id="rId6"/>
    <p:sldId id="272" r:id="rId7"/>
    <p:sldId id="259" r:id="rId8"/>
    <p:sldId id="273" r:id="rId9"/>
    <p:sldId id="260" r:id="rId10"/>
    <p:sldId id="274" r:id="rId11"/>
    <p:sldId id="261" r:id="rId12"/>
    <p:sldId id="275" r:id="rId13"/>
    <p:sldId id="262" r:id="rId14"/>
    <p:sldId id="276" r:id="rId15"/>
    <p:sldId id="263" r:id="rId16"/>
    <p:sldId id="277" r:id="rId17"/>
    <p:sldId id="264" r:id="rId18"/>
    <p:sldId id="278" r:id="rId19"/>
    <p:sldId id="265" r:id="rId20"/>
    <p:sldId id="266" r:id="rId21"/>
    <p:sldId id="279" r:id="rId22"/>
    <p:sldId id="267" r:id="rId23"/>
    <p:sldId id="280" r:id="rId24"/>
    <p:sldId id="268" r:id="rId25"/>
    <p:sldId id="281" r:id="rId26"/>
    <p:sldId id="269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5487C-87A4-4277-AE35-0DD672416DF5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13B595-9E49-45D3-861C-4854B586FF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5FA1B8D-5839-43AB-B7F4-132ACCBF0CCC}" type="slidenum">
              <a:rPr lang="fr-FR" smtClean="0"/>
              <a:pPr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3B595-9E49-45D3-861C-4854B586FF7D}" type="slidenum">
              <a:rPr lang="fr-FR" smtClean="0"/>
              <a:pPr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F60C3FC-E9DB-44AF-9D6C-A083694B915D}" type="slidenum">
              <a:rPr lang="fr-FR" smtClean="0"/>
              <a:pPr>
                <a:defRPr/>
              </a:pPr>
              <a:t>36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08410-B1E2-4799-9387-F8E7489DF811}" type="datetimeFigureOut">
              <a:rPr lang="fr-FR" smtClean="0"/>
              <a:pPr/>
              <a:t>18/11/2010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8FC51-39AA-4321-AC38-84F22886B8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seven\Desktop\Jean%20Ferrat%20-%20L__WAV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hyperlink" Target="http://www.kamdou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4" descr="3d_coeur_rouge_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692150"/>
            <a:ext cx="74168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95513" y="836613"/>
            <a:ext cx="50403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KAMDOU.NET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372225" y="2708275"/>
            <a:ext cx="15843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Vous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Présente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03350" y="5516563"/>
            <a:ext cx="648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</a:rPr>
              <a:t>Les meilleurs Diaporamas Gratuits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un-grand-monsieur-de-la-chanson-francaise_48620_w46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0"/>
            <a:ext cx="6228184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79512" y="764704"/>
            <a:ext cx="252028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JEAN FERRAT</a:t>
            </a:r>
          </a:p>
          <a:p>
            <a:endParaRPr lang="fr-FR" sz="2400" dirty="0" smtClean="0"/>
          </a:p>
          <a:p>
            <a:r>
              <a:rPr lang="fr-FR" dirty="0" smtClean="0"/>
              <a:t>AUTEUR COMPOSITEUR</a:t>
            </a:r>
          </a:p>
          <a:p>
            <a:r>
              <a:rPr lang="fr-FR" dirty="0" smtClean="0"/>
              <a:t>INTERPRETE DE CHANSONS FRANCAISES</a:t>
            </a:r>
          </a:p>
          <a:p>
            <a:endParaRPr lang="fr-FR" dirty="0" smtClean="0"/>
          </a:p>
          <a:p>
            <a:r>
              <a:rPr lang="fr-FR" dirty="0" smtClean="0"/>
              <a:t>Par  JACKDIDIER</a:t>
            </a:r>
          </a:p>
          <a:p>
            <a:endParaRPr lang="fr-FR" dirty="0" smtClean="0"/>
          </a:p>
          <a:p>
            <a:r>
              <a:rPr lang="fr-FR" dirty="0" smtClean="0"/>
              <a:t>Composition personnelle</a:t>
            </a:r>
          </a:p>
          <a:p>
            <a:endParaRPr lang="fr-FR" dirty="0" smtClean="0"/>
          </a:p>
          <a:p>
            <a:r>
              <a:rPr lang="fr-FR" dirty="0" smtClean="0"/>
              <a:t>AUTOMATIQUE ET</a:t>
            </a:r>
          </a:p>
          <a:p>
            <a:r>
              <a:rPr lang="fr-FR" dirty="0" smtClean="0"/>
              <a:t>         MUSICAL</a:t>
            </a:r>
            <a:endParaRPr lang="fr-FR" dirty="0"/>
          </a:p>
        </p:txBody>
      </p:sp>
      <p:pic>
        <p:nvPicPr>
          <p:cNvPr id="5" name="Jean Ferrat - L__WAV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972600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6000">
    <p:sndAc>
      <p:stSnd>
        <p:snd r:embed="rId4" name="Jean Ferrat - L__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1+8GTyWu5L._AA135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66404"/>
            <a:ext cx="3096344" cy="3096344"/>
          </a:xfrm>
          <a:prstGeom prst="rect">
            <a:avLst/>
          </a:prstGeom>
        </p:spPr>
      </p:pic>
      <p:pic>
        <p:nvPicPr>
          <p:cNvPr id="7" name="Image 6" descr="Numeriser00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05250" y="2852937"/>
            <a:ext cx="5238750" cy="4005064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peoobi2_402284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7485" y="0"/>
            <a:ext cx="6069027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1E2-s2CcVL._SL290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32657"/>
            <a:ext cx="7272808" cy="619268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umeriser00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0"/>
            <a:ext cx="6912768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33469_1599945888892_1543390044_31505438_2558204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064" y="290539"/>
            <a:ext cx="2617768" cy="3210469"/>
          </a:xfrm>
          <a:prstGeom prst="rect">
            <a:avLst/>
          </a:prstGeom>
        </p:spPr>
      </p:pic>
      <p:pic>
        <p:nvPicPr>
          <p:cNvPr id="6" name="Image 5" descr="10070311310491767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0"/>
            <a:ext cx="4644008" cy="6847262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ruck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9350" y="876300"/>
            <a:ext cx="68453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0082302302830360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5863"/>
            <a:ext cx="9144000" cy="682347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16050" y="876300"/>
            <a:ext cx="63119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_galleryphoto_paysage_st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448" y="1052736"/>
            <a:ext cx="7856515" cy="4565962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ivo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5500" y="876300"/>
            <a:ext cx="74930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2_galleryphoto_paysage_st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1896"/>
            <a:ext cx="9144000" cy="531420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i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4100" y="876300"/>
            <a:ext cx="70358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4-bio-ferrat-portrait_3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90791" y="908720"/>
            <a:ext cx="7009601" cy="507472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7260_145609812140401_100000741507169_260883_347298_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584396"/>
            <a:ext cx="2376264" cy="3089144"/>
          </a:xfrm>
          <a:prstGeom prst="rect">
            <a:avLst/>
          </a:prstGeom>
        </p:spPr>
      </p:pic>
      <p:pic>
        <p:nvPicPr>
          <p:cNvPr id="5" name="Image 4" descr="jean-ferrat-19-bio-ferrat-bio-greco_4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81375" y="2676525"/>
            <a:ext cx="5762625" cy="418147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6-bio-ferrat-portrait_4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0"/>
            <a:ext cx="5007846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et-isabelle-aubrey_48623_w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0"/>
            <a:ext cx="6048672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ormal_ferr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8922" y="0"/>
            <a:ext cx="9302922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854aed6c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2-5178678878280556nomade001-jpg-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0540" y="311054"/>
            <a:ext cx="3544394" cy="3189954"/>
          </a:xfrm>
          <a:prstGeom prst="rect">
            <a:avLst/>
          </a:prstGeom>
        </p:spPr>
      </p:pic>
      <p:pic>
        <p:nvPicPr>
          <p:cNvPr id="5" name="Image 4" descr="Natacha-ezdra-chante-ferra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148_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836712"/>
            <a:ext cx="6848565" cy="516128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 ferrat noir et blan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048" y="0"/>
            <a:ext cx="8929903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 ferrat la montagn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664" y="0"/>
            <a:ext cx="4929336" cy="5517232"/>
          </a:xfrm>
          <a:prstGeom prst="rect">
            <a:avLst/>
          </a:prstGeom>
        </p:spPr>
      </p:pic>
      <p:pic>
        <p:nvPicPr>
          <p:cNvPr id="5" name="Image 4" descr="0sdg2jg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086100"/>
            <a:ext cx="3810000" cy="3771900"/>
          </a:xfrm>
          <a:prstGeom prst="rect">
            <a:avLst/>
          </a:prstGeom>
        </p:spPr>
      </p:pic>
      <p:pic>
        <p:nvPicPr>
          <p:cNvPr id="6" name="Image 5" descr="5120+P+i0RL._AA135_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404664"/>
            <a:ext cx="2077963" cy="2077963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 ferra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0"/>
            <a:ext cx="7272808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d1i62g0%20jean%20ferr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02" y="0"/>
            <a:ext cx="9111998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udmi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0350" y="876300"/>
            <a:ext cx="60833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errat-04_zo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906" y="0"/>
            <a:ext cx="9166906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836712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ENTRAIGUES sur </a:t>
            </a:r>
            <a:r>
              <a:rPr lang="fr-FR" dirty="0" err="1" smtClean="0"/>
              <a:t>Volane</a:t>
            </a:r>
            <a:r>
              <a:rPr lang="fr-FR" dirty="0" smtClean="0"/>
              <a:t> en Ardèche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errat-06_zo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15" y="0"/>
            <a:ext cx="909977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19672" y="573325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maison de l’Artiste à </a:t>
            </a:r>
            <a:r>
              <a:rPr lang="fr-FR" dirty="0" err="1" smtClean="0">
                <a:solidFill>
                  <a:schemeClr val="bg1"/>
                </a:solidFill>
              </a:rPr>
              <a:t>Entraigues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ntraigu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9050" y="876300"/>
            <a:ext cx="6565900" cy="51054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Ardeche_pics_8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341" y="1"/>
            <a:ext cx="9176341" cy="623731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en-ardeche-ou-il-s-est-retire_48624_w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49389" y="0"/>
            <a:ext cx="6078383" cy="685800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jean-ferrat-5_galleryphoto_paysage_st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1896"/>
            <a:ext cx="9144000" cy="5314208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sabelle-aubret-et-francesca-solleville-ont-rendu-un-hommage-en-chansons-a-jean-ferrat_48830_w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0"/>
            <a:ext cx="6012160" cy="68589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692696"/>
            <a:ext cx="24482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Isabelle AUBRET</a:t>
            </a:r>
          </a:p>
          <a:p>
            <a:r>
              <a:rPr lang="fr-FR" sz="2000" dirty="0" smtClean="0"/>
              <a:t>           et</a:t>
            </a:r>
          </a:p>
          <a:p>
            <a:r>
              <a:rPr lang="fr-FR" sz="2000" dirty="0" smtClean="0"/>
              <a:t>Francesca SOLLEVILLE</a:t>
            </a:r>
          </a:p>
          <a:p>
            <a:endParaRPr lang="fr-FR" sz="2000" dirty="0" smtClean="0"/>
          </a:p>
          <a:p>
            <a:r>
              <a:rPr lang="fr-FR" sz="2000" dirty="0" smtClean="0"/>
              <a:t> Interprètent la Chanson d’Adieu</a:t>
            </a:r>
          </a:p>
          <a:p>
            <a:r>
              <a:rPr lang="fr-FR" sz="2000" dirty="0" smtClean="0"/>
              <a:t>Aux obsèques de </a:t>
            </a:r>
          </a:p>
          <a:p>
            <a:r>
              <a:rPr lang="fr-FR" sz="2000" dirty="0" smtClean="0"/>
              <a:t>L’Artiste.</a:t>
            </a:r>
          </a:p>
          <a:p>
            <a:endParaRPr lang="fr-FR" sz="2000" dirty="0" smtClean="0"/>
          </a:p>
          <a:p>
            <a:endParaRPr lang="fr-FR" sz="2000" dirty="0" smtClean="0"/>
          </a:p>
          <a:p>
            <a:r>
              <a:rPr lang="fr-FR" sz="2000" dirty="0" smtClean="0"/>
              <a:t>Mars 2010</a:t>
            </a:r>
          </a:p>
          <a:p>
            <a:endParaRPr lang="fr-FR" sz="2000" dirty="0" smtClean="0"/>
          </a:p>
          <a:p>
            <a:r>
              <a:rPr lang="fr-FR" sz="2000" dirty="0" smtClean="0"/>
              <a:t>ADIEU L’ARTISTE</a:t>
            </a:r>
          </a:p>
          <a:p>
            <a:r>
              <a:rPr lang="fr-FR" sz="2000" dirty="0" smtClean="0"/>
              <a:t>IL NOUS RESTE TES</a:t>
            </a:r>
          </a:p>
          <a:p>
            <a:r>
              <a:rPr lang="fr-FR" sz="2000" dirty="0" smtClean="0"/>
              <a:t>CHANSONS.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ferrat-10_zo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75" y="733425"/>
            <a:ext cx="8096250" cy="539115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447800" y="1828800"/>
            <a:ext cx="6357938" cy="1077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Encore plus de PPS gratuits</a:t>
            </a:r>
          </a:p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Clic ici:</a:t>
            </a:r>
            <a:endParaRPr lang="fr-FR" sz="3200" dirty="0">
              <a:solidFill>
                <a:schemeClr val="accent6"/>
              </a:solidFill>
            </a:endParaRPr>
          </a:p>
        </p:txBody>
      </p:sp>
      <p:pic>
        <p:nvPicPr>
          <p:cNvPr id="13" name="Image 12" descr="kamdou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69342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URI="#idPackageObject" Type="http://www.w3.org/2000/09/xmldsig#Object">
      <DigestMethod Algorithm="http://www.w3.org/2000/09/xmldsig#sha1"/>
      <DigestValue>uNWafujaZ8w14sf9D1AplYfuhK0=</DigestValue>
    </Reference>
    <Reference URI="#idOfficeObject" Type="http://www.w3.org/2000/09/xmldsig#Object">
      <DigestMethod Algorithm="http://www.w3.org/2000/09/xmldsig#sha1"/>
      <DigestValue>tP2IOYcN785fAE+PmixyTurvOMU=</DigestValue>
    </Reference>
  </SignedInfo>
  <SignatureValue>
    ZYQWWQ9KJh1hpS52zyGeOABw6Zow+AiNloJCm4BfPqsVymZuC7JG8Vwlkum09EgzLELs4/Wp
    7ymAed2GWl/zRIaJ+c6nMSKbIeFq6Oe8zqpfLyW1HvNf36LWgH0YnJjOjk22JzDhfLoiBRyU
    mjnX32lfdDVtg05dhDXCZC00QTA=
  </SignatureValue>
  <KeyInfo>
    <KeyValue>
      <RSAKeyValue>
        <Modulus>
            zT5uzT38MUzUIFQVvcsDDpfUtKMCmWniqXuLl2mmuLFFGrYMJ1qmbyeXZrwc0bnL8z8UU3eH
            hHsGvcx/VuaLLLHKiTGXTPdDmvu232u31hfsFv1UjacuHZs4HCRPvvoNAEiCl+FTdJXt2t95
            SmIt/M2qNeFjfEJsdQLA8rQu0yU=
          </Modulus>
        <Exponent>AQAB</Exponent>
      </RSAKeyValue>
    </KeyValue>
    <X509Data>
      <X509Certificate>
          MIIB4DCCAU2gAwIBAgIQHh3uI1Xyqp5HedcJU8prADAJBgUrDgMCHQUAMCoxFzAVBgNVBAMT
          Dnd3dy5rYW1kb3UubmV0MQ8wDQYDVQQKEwZrYW1kb3UwHhcNMTAwNzE1MTgyMjU2WhcNMTEw
          NzE2MDAyMjU2WjAqMRcwFQYDVQQDEw53d3cua2FtZG91Lm5ldDEPMA0GA1UEChMGa2FtZG91
          MIGfMA0GCSqGSIb3DQEBAQUAA4GNADCBiQKBgQDNPm7NPfwxTNQgVBW9ywMOl9S0owKZaeKp
          e4uXaaa4sUUatgwnWqZvJ5dmvBzRucvzPxRTd4eEewa9zH9W5ossscqJMZdM90Oa+7bfa7fW
          F+wW/VSNpy4dmzgcJE+++g0ASIKX4VN0le3a33lKYi38zao14WN8Qmx1AsDytC7TJQIDAQAB
          ow8wDTALBgNVHQ8EBAMCBsAwCQYFKw4DAh0FAAOBgQAoel0eP6WVnSmGQih7PDQ5gylXrI+k
          Qu5WA2MkSgGzPX6bWEq23cqlMu1XnBqOPD08qQeAAQZEG6ldhNJeLY3DVcpOKTzioVqpjGIV
          Uarw4tJqfG6x6+81jYUd9L4EG7q6z6XyW4q2h1yGkY6Uqh245+ovbVgfnRn5q18+WiTJ
6Q==
        </X509Certificate>
    </X509Data>
  </KeyInfo>
  <Object xmlns:mdssi="http://schemas.openxmlformats.org/package/2006/digital-signature"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13"/>
            <mdssi:RelationshipReference SourceId="rId18"/>
            <mdssi:RelationshipReference SourceId="rId26"/>
            <mdssi:RelationshipReference SourceId="rId3"/>
            <mdssi:RelationshipReference SourceId="rId21"/>
            <mdssi:RelationshipReference SourceId="rId34"/>
            <mdssi:RelationshipReference SourceId="rId42"/>
            <mdssi:RelationshipReference SourceId="rId7"/>
            <mdssi:RelationshipReference SourceId="rId12"/>
            <mdssi:RelationshipReference SourceId="rId17"/>
            <mdssi:RelationshipReference SourceId="rId25"/>
            <mdssi:RelationshipReference SourceId="rId33"/>
            <mdssi:RelationshipReference SourceId="rId38"/>
            <mdssi:RelationshipReference SourceId="rId2"/>
            <mdssi:RelationshipReference SourceId="rId16"/>
            <mdssi:RelationshipReference SourceId="rId20"/>
            <mdssi:RelationshipReference SourceId="rId29"/>
            <mdssi:RelationshipReference SourceId="rId41"/>
            <mdssi:RelationshipReference SourceId="rId1"/>
            <mdssi:RelationshipReference SourceId="rId6"/>
            <mdssi:RelationshipReference SourceId="rId11"/>
            <mdssi:RelationshipReference SourceId="rId24"/>
            <mdssi:RelationshipReference SourceId="rId32"/>
            <mdssi:RelationshipReference SourceId="rId37"/>
            <mdssi:RelationshipReference SourceId="rId5"/>
            <mdssi:RelationshipReference SourceId="rId15"/>
            <mdssi:RelationshipReference SourceId="rId23"/>
            <mdssi:RelationshipReference SourceId="rId28"/>
            <mdssi:RelationshipReference SourceId="rId36"/>
            <mdssi:RelationshipReference SourceId="rId10"/>
            <mdssi:RelationshipReference SourceId="rId19"/>
            <mdssi:RelationshipReference SourceId="rId31"/>
            <mdssi:RelationshipReference SourceId="rId4"/>
            <mdssi:RelationshipReference SourceId="rId9"/>
            <mdssi:RelationshipReference SourceId="rId14"/>
            <mdssi:RelationshipReference SourceId="rId22"/>
            <mdssi:RelationshipReference SourceId="rId27"/>
            <mdssi:RelationshipReference SourceId="rId30"/>
            <mdssi:RelationshipReference SourceId="rId35"/>
          </Transform>
          <Transform Algorithm="http://www.w3.org/TR/2001/REC-xml-c14n-20010315"/>
        </Transforms>
        <DigestMethod Algorithm="http://www.w3.org/2000/09/xmldsig#sha1"/>
        <DigestValue>S4Y6Epw3OWu1UbCMbLzgpbXyclo=</DigestValue>
      </Reference>
      <Reference URI="/ppt/media/audio1.wav?ContentType=audio/wav">
        <DigestMethod Algorithm="http://www.w3.org/2000/09/xmldsig#sha1"/>
        <DigestValue>FfZf0JeODOsHxLYtdB0/UBSo6NY=</DigestValue>
      </Reference>
      <Reference URI="/ppt/media/image1.jpeg?ContentType=image/jpeg">
        <DigestMethod Algorithm="http://www.w3.org/2000/09/xmldsig#sha1"/>
        <DigestValue>02VIPNka5OihkbaMfWDHLUW6rh4=</DigestValue>
      </Reference>
      <Reference URI="/ppt/media/image10.jpeg?ContentType=image/jpeg">
        <DigestMethod Algorithm="http://www.w3.org/2000/09/xmldsig#sha1"/>
        <DigestValue>WVmh6QBGrXXuGP+ll2GhQ47khD8=</DigestValue>
      </Reference>
      <Reference URI="/ppt/media/image11.gif?ContentType=image/gif">
        <DigestMethod Algorithm="http://www.w3.org/2000/09/xmldsig#sha1"/>
        <DigestValue>7qYnIn0/fgNLtEV2rUZ3gAmQ0ZU=</DigestValue>
      </Reference>
      <Reference URI="/ppt/media/image12.jpeg?ContentType=image/jpeg">
        <DigestMethod Algorithm="http://www.w3.org/2000/09/xmldsig#sha1"/>
        <DigestValue>IJJ1bLdPrrPgIHlUhhJC5q6Pv8g=</DigestValue>
      </Reference>
      <Reference URI="/ppt/media/image13.gif?ContentType=image/gif">
        <DigestMethod Algorithm="http://www.w3.org/2000/09/xmldsig#sha1"/>
        <DigestValue>axB/lwxD68x9PMwbi69az/dhcII=</DigestValue>
      </Reference>
      <Reference URI="/ppt/media/image14.jpeg?ContentType=image/jpeg">
        <DigestMethod Algorithm="http://www.w3.org/2000/09/xmldsig#sha1"/>
        <DigestValue>zhuc3Nt9sxeLt0jUAxR3mPSFtSc=</DigestValue>
      </Reference>
      <Reference URI="/ppt/media/image15.jpeg?ContentType=image/jpeg">
        <DigestMethod Algorithm="http://www.w3.org/2000/09/xmldsig#sha1"/>
        <DigestValue>dP35JJwmno2GQXrDuljW2kOI7t4=</DigestValue>
      </Reference>
      <Reference URI="/ppt/media/image16.jpeg?ContentType=image/jpeg">
        <DigestMethod Algorithm="http://www.w3.org/2000/09/xmldsig#sha1"/>
        <DigestValue>unCFK/jX1F9JmKNyZKyXCNjZJJ4=</DigestValue>
      </Reference>
      <Reference URI="/ppt/media/image17.jpeg?ContentType=image/jpeg">
        <DigestMethod Algorithm="http://www.w3.org/2000/09/xmldsig#sha1"/>
        <DigestValue>SVpwha1CoAEfiaI+Rk0bJPL849E=</DigestValue>
      </Reference>
      <Reference URI="/ppt/media/image18.jpeg?ContentType=image/jpeg">
        <DigestMethod Algorithm="http://www.w3.org/2000/09/xmldsig#sha1"/>
        <DigestValue>Da1slm+ELZZKno5JZ0bNEbXBP6U=</DigestValue>
      </Reference>
      <Reference URI="/ppt/media/image19.jpeg?ContentType=image/jpeg">
        <DigestMethod Algorithm="http://www.w3.org/2000/09/xmldsig#sha1"/>
        <DigestValue>n+9w9s2/ksJBqyW0Fg95eLnr2cU=</DigestValue>
      </Reference>
      <Reference URI="/ppt/media/image2.jpeg?ContentType=image/jpeg">
        <DigestMethod Algorithm="http://www.w3.org/2000/09/xmldsig#sha1"/>
        <DigestValue>hiksmxKliN9lxVTKJvSBvmzbTY8=</DigestValue>
      </Reference>
      <Reference URI="/ppt/media/image20.jpeg?ContentType=image/jpeg">
        <DigestMethod Algorithm="http://www.w3.org/2000/09/xmldsig#sha1"/>
        <DigestValue>Hj/1QrMWFmnda7dimOArPrdRw9k=</DigestValue>
      </Reference>
      <Reference URI="/ppt/media/image21.jpeg?ContentType=image/jpeg">
        <DigestMethod Algorithm="http://www.w3.org/2000/09/xmldsig#sha1"/>
        <DigestValue>fCC6vxRAtdgVC2Vof2U8nWegjrw=</DigestValue>
      </Reference>
      <Reference URI="/ppt/media/image22.jpeg?ContentType=image/jpeg">
        <DigestMethod Algorithm="http://www.w3.org/2000/09/xmldsig#sha1"/>
        <DigestValue>UJpjjSwhwRsrgisXnRF3yOXE7zs=</DigestValue>
      </Reference>
      <Reference URI="/ppt/media/image23.jpeg?ContentType=image/jpeg">
        <DigestMethod Algorithm="http://www.w3.org/2000/09/xmldsig#sha1"/>
        <DigestValue>RN2g10mTjdlGj4b9n5FpFuM8aHc=</DigestValue>
      </Reference>
      <Reference URI="/ppt/media/image24.jpeg?ContentType=image/jpeg">
        <DigestMethod Algorithm="http://www.w3.org/2000/09/xmldsig#sha1"/>
        <DigestValue>kCxt/lWAEOKBA5ZA/JvJ6ijzEsE=</DigestValue>
      </Reference>
      <Reference URI="/ppt/media/image25.jpeg?ContentType=image/jpeg">
        <DigestMethod Algorithm="http://www.w3.org/2000/09/xmldsig#sha1"/>
        <DigestValue>0ZrlaYxUv/PYtKMqv4i1zwq7Ai4=</DigestValue>
      </Reference>
      <Reference URI="/ppt/media/image26.jpeg?ContentType=image/jpeg">
        <DigestMethod Algorithm="http://www.w3.org/2000/09/xmldsig#sha1"/>
        <DigestValue>pRBNguqYB3q4ILkLSOgZ8wMDaZE=</DigestValue>
      </Reference>
      <Reference URI="/ppt/media/image27.jpeg?ContentType=image/jpeg">
        <DigestMethod Algorithm="http://www.w3.org/2000/09/xmldsig#sha1"/>
        <DigestValue>KVts5MjSn2xfe2qlwd6PSfAIPqY=</DigestValue>
      </Reference>
      <Reference URI="/ppt/media/image28.gif?ContentType=image/gif">
        <DigestMethod Algorithm="http://www.w3.org/2000/09/xmldsig#sha1"/>
        <DigestValue>1zjTF5FFNd750rLh/4pmmcw0w1Y=</DigestValue>
      </Reference>
      <Reference URI="/ppt/media/image29.jpeg?ContentType=image/jpeg">
        <DigestMethod Algorithm="http://www.w3.org/2000/09/xmldsig#sha1"/>
        <DigestValue>97qZ1G5l9T7e7apzQAJbcoDLO+M=</DigestValue>
      </Reference>
      <Reference URI="/ppt/media/image3.jpeg?ContentType=image/jpeg">
        <DigestMethod Algorithm="http://www.w3.org/2000/09/xmldsig#sha1"/>
        <DigestValue>s3o/UbudV1bSFAnJLgy+GzG25Uo=</DigestValue>
      </Reference>
      <Reference URI="/ppt/media/image30.gif?ContentType=image/gif">
        <DigestMethod Algorithm="http://www.w3.org/2000/09/xmldsig#sha1"/>
        <DigestValue>q+0H9EnwydiBnjd+mNs1iTL/C+s=</DigestValue>
      </Reference>
      <Reference URI="/ppt/media/image31.gif?ContentType=image/gif">
        <DigestMethod Algorithm="http://www.w3.org/2000/09/xmldsig#sha1"/>
        <DigestValue>soT8EqotLC1iJUMA2T+H44bs5tM=</DigestValue>
      </Reference>
      <Reference URI="/ppt/media/image32.jpeg?ContentType=image/jpeg">
        <DigestMethod Algorithm="http://www.w3.org/2000/09/xmldsig#sha1"/>
        <DigestValue>31Vox7qVcmA72nuuh8WRq7IEHHw=</DigestValue>
      </Reference>
      <Reference URI="/ppt/media/image33.gif?ContentType=image/gif">
        <DigestMethod Algorithm="http://www.w3.org/2000/09/xmldsig#sha1"/>
        <DigestValue>pwXNeJ5JEkF8TmrUpBL/k1PLdKo=</DigestValue>
      </Reference>
      <Reference URI="/ppt/media/image34.jpeg?ContentType=image/jpeg">
        <DigestMethod Algorithm="http://www.w3.org/2000/09/xmldsig#sha1"/>
        <DigestValue>AaSt9E7anlTgIc+NiYwBtResuWY=</DigestValue>
      </Reference>
      <Reference URI="/ppt/media/image35.jpeg?ContentType=image/jpeg">
        <DigestMethod Algorithm="http://www.w3.org/2000/09/xmldsig#sha1"/>
        <DigestValue>BiZLG3Rem2yQz7H3WweaBJkOrIk=</DigestValue>
      </Reference>
      <Reference URI="/ppt/media/image36.jpeg?ContentType=image/jpeg">
        <DigestMethod Algorithm="http://www.w3.org/2000/09/xmldsig#sha1"/>
        <DigestValue>VSrx94JfyeXkg7nmu5Lzh2gMwGo=</DigestValue>
      </Reference>
      <Reference URI="/ppt/media/image37.jpeg?ContentType=image/jpeg">
        <DigestMethod Algorithm="http://www.w3.org/2000/09/xmldsig#sha1"/>
        <DigestValue>/w05hEbD7AUqnqgMrn277kJIUFg=</DigestValue>
      </Reference>
      <Reference URI="/ppt/media/image38.jpeg?ContentType=image/jpeg">
        <DigestMethod Algorithm="http://www.w3.org/2000/09/xmldsig#sha1"/>
        <DigestValue>HKPjbprZ8r/ktDoGseuRdPsYYTo=</DigestValue>
      </Reference>
      <Reference URI="/ppt/media/image39.jpeg?ContentType=image/jpeg">
        <DigestMethod Algorithm="http://www.w3.org/2000/09/xmldsig#sha1"/>
        <DigestValue>HDbqlbPf66oKpl5+vj55fYgmqQ4=</DigestValue>
      </Reference>
      <Reference URI="/ppt/media/image4.png?ContentType=image/png">
        <DigestMethod Algorithm="http://www.w3.org/2000/09/xmldsig#sha1"/>
        <DigestValue>tgZF1I3Z5ZG6Yobvrb0ynjYvhhM=</DigestValue>
      </Reference>
      <Reference URI="/ppt/media/image40.jpeg?ContentType=image/jpeg">
        <DigestMethod Algorithm="http://www.w3.org/2000/09/xmldsig#sha1"/>
        <DigestValue>eAJ1/bzVe1e+qbKXh0v4rvf264U=</DigestValue>
      </Reference>
      <Reference URI="/ppt/media/image41.jpeg?ContentType=image/jpeg">
        <DigestMethod Algorithm="http://www.w3.org/2000/09/xmldsig#sha1"/>
        <DigestValue>IzNHvQeS8jf1NT+3Gszegry6OX4=</DigestValue>
      </Reference>
      <Reference URI="/ppt/media/image42.jpeg?ContentType=image/jpeg">
        <DigestMethod Algorithm="http://www.w3.org/2000/09/xmldsig#sha1"/>
        <DigestValue>zOBrMWrMU7ppRsmiyCDoq5gDe/s=</DigestValue>
      </Reference>
      <Reference URI="/ppt/media/image43.jpeg?ContentType=image/jpeg">
        <DigestMethod Algorithm="http://www.w3.org/2000/09/xmldsig#sha1"/>
        <DigestValue>poZS9kfmNW/ev0BErC5g4TVbNkk=</DigestValue>
      </Reference>
      <Reference URI="/ppt/media/image44.png?ContentType=image/png">
        <DigestMethod Algorithm="http://www.w3.org/2000/09/xmldsig#sha1"/>
        <DigestValue>GFV7mV2SPTZCxcsIpL++403pHMk=</DigestValue>
      </Reference>
      <Reference URI="/ppt/media/image5.jpeg?ContentType=image/jpeg">
        <DigestMethod Algorithm="http://www.w3.org/2000/09/xmldsig#sha1"/>
        <DigestValue>OR+m4LywCCz35ED6OmLiJUeHxI8=</DigestValue>
      </Reference>
      <Reference URI="/ppt/media/image6.jpeg?ContentType=image/jpeg">
        <DigestMethod Algorithm="http://www.w3.org/2000/09/xmldsig#sha1"/>
        <DigestValue>P4SUN0nH5EUKJGhj8ezCAbxvGl4=</DigestValue>
      </Reference>
      <Reference URI="/ppt/media/image7.jpeg?ContentType=image/jpeg">
        <DigestMethod Algorithm="http://www.w3.org/2000/09/xmldsig#sha1"/>
        <DigestValue>MBVs/5tzDkdsAPhnYCo5N2mwr4s=</DigestValue>
      </Reference>
      <Reference URI="/ppt/media/image8.jpeg?ContentType=image/jpeg">
        <DigestMethod Algorithm="http://www.w3.org/2000/09/xmldsig#sha1"/>
        <DigestValue>KVxzuwdNwYT4JxEUlPOpB1XoJJ4=</DigestValue>
      </Reference>
      <Reference URI="/ppt/media/image9.jpeg?ContentType=image/jpeg">
        <DigestMethod Algorithm="http://www.w3.org/2000/09/xmldsig#sha1"/>
        <DigestValue>dyAzn2bqQy2PIWeizGNJsyP7tB8=</DigestValue>
      </Reference>
      <Reference URI="/ppt/notesMasters/_rels/notesMaster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UK+aZXLskzfb720BpdJb+pH62O8=</DigestValue>
      </Reference>
      <Reference URI="/ppt/notesMasters/notesMaster1.xml?ContentType=application/vnd.openxmlformats-officedocument.presentationml.notesMaster+xml">
        <DigestMethod Algorithm="http://www.w3.org/2000/09/xmldsig#sha1"/>
        <DigestValue>wBOKVZc8fzXXsYxfYmzJTbO4Qt4=</DigestValue>
      </Reference>
      <Reference URI="/ppt/notesSlides/_rels/notesSlide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bMPy/f7NMIfDLaonDPJAOJKCtgw=</DigestValue>
      </Reference>
      <Reference URI="/ppt/notesSlides/_rels/notesSlide1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IYBUh88vPVkCUORZ3/TL2yRj0J4=</DigestValue>
      </Reference>
      <Reference URI="/ppt/notesSlides/_rels/notesSlide1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2fg6f4unX4J/fEgUq+Z2TceXn+U=</DigestValue>
      </Reference>
      <Reference URI="/ppt/notesSlides/_rels/notesSlide1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3dYQrDxcuhzCJ+9anmewcBEXCJ0=</DigestValue>
      </Reference>
      <Reference URI="/ppt/notesSlides/_rels/notesSlide1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nBUfyyejnpfAfNZLjkmi9hNr0As=</DigestValue>
      </Reference>
      <Reference URI="/ppt/notesSlides/_rels/notesSlide1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R/dNDZ/G1Hk+EAjMe4vQBFOEuLg=</DigestValue>
      </Reference>
      <Reference URI="/ppt/notesSlides/_rels/notesSlide1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s3lBy59uK+MCRFAjcc36z76iYN4=</DigestValue>
      </Reference>
      <Reference URI="/ppt/notesSlides/_rels/notesSlide1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D2SZAp7tlKppj04fD6A9+/cpiBo=</DigestValue>
      </Reference>
      <Reference URI="/ppt/notesSlides/_rels/notesSlide1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MTREjyMMcgpM+Ek40ZEjb9K8ZGM=</DigestValue>
      </Reference>
      <Reference URI="/ppt/notesSlides/_rels/notesSlide1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YumNxGLL23kxQFn2mvJg3XGa8FA=</DigestValue>
      </Reference>
      <Reference URI="/ppt/notesSlides/_rels/notesSlide1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YJzda+iywkcTQGt9uX69Tcyda0I=</DigestValue>
      </Reference>
      <Reference URI="/ppt/notesSlides/_rels/notesSlide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Sw6phtcjtO33d7N2KiU6tZ4Rxmk=</DigestValue>
      </Reference>
      <Reference URI="/ppt/notesSlides/_rels/notesSlide2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r8ZUWlQC/LJ5L0vOxDw1We1+RRw=</DigestValue>
      </Reference>
      <Reference URI="/ppt/notesSlides/_rels/notesSlide2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zzEUcAU6Y6OxhKn6ALU4/wCBRNs=</DigestValue>
      </Reference>
      <Reference URI="/ppt/notesSlides/_rels/notesSlide2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F+2HNF+bIHKh/M5N34w5TT/9M98=</DigestValue>
      </Reference>
      <Reference URI="/ppt/notesSlides/_rels/notesSlide2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xfh44uEyoFDPaUXzrU+2RTti8eU=</DigestValue>
      </Reference>
      <Reference URI="/ppt/notesSlides/_rels/notesSlide2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dBOokAvPDa7uqM1Y1ydvLQNZLDA=</DigestValue>
      </Reference>
      <Reference URI="/ppt/notesSlides/_rels/notesSlide2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25rmQrUtbDzbapVu9IL8OA6OlNs=</DigestValue>
      </Reference>
      <Reference URI="/ppt/notesSlides/_rels/notesSlide2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p3vbcrp6fNrdSIaF+V5VR3NrXKo=</DigestValue>
      </Reference>
      <Reference URI="/ppt/notesSlides/_rels/notesSlide2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qe0JS2X21HR2BAcCHBqsEkV+AVI=</DigestValue>
      </Reference>
      <Reference URI="/ppt/notesSlides/_rels/notesSlide2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t/Mdd+3wl6NWPxV6Uvbgy613Upk=</DigestValue>
      </Reference>
      <Reference URI="/ppt/notesSlides/_rels/notesSlide2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o8um+cYjuSJuFWih3WVATHAsUiA=</DigestValue>
      </Reference>
      <Reference URI="/ppt/notesSlides/_rels/notesSlide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/tkmKStn5xZf9fkA1GD6N6vE/tk=</DigestValue>
      </Reference>
      <Reference URI="/ppt/notesSlides/_rels/notesSlide3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iL1z6j7OvSgTL8cCoS6WeqBcaNU=</DigestValue>
      </Reference>
      <Reference URI="/ppt/notesSlides/_rels/notesSlide3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kSxEv12vHvzopYHx0I+D+zydbRc=</DigestValue>
      </Reference>
      <Reference URI="/ppt/notesSlides/_rels/notesSlide3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0J3necQPMlc3Sk5uyUc0FQPBjo8=</DigestValue>
      </Reference>
      <Reference URI="/ppt/notesSlides/_rels/notesSlide3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cViqMLDpFjO6vk5vVXug4mM8CT8=</DigestValue>
      </Reference>
      <Reference URI="/ppt/notesSlides/_rels/notesSlide3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p0F7ZzQvfZ5eRr2Hrwt0zNbAfjk=</DigestValue>
      </Reference>
      <Reference URI="/ppt/notesSlides/_rels/notesSlide3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RAUAE+YzgUxtckjN4Bx8oFW4duI=</DigestValue>
      </Reference>
      <Reference URI="/ppt/notesSlides/_rels/notesSlide3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MQQuqx6isHnxjNoxMOSOadJScEs=</DigestValue>
      </Reference>
      <Reference URI="/ppt/notesSlides/_rels/notesSlide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7GkUFDm59XcYZQTN5mUm7HmfLig=</DigestValue>
      </Reference>
      <Reference URI="/ppt/notesSlides/_rels/notesSlide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7riYAeLdOeMO2L33BrGMqeF+Hsg=</DigestValue>
      </Reference>
      <Reference URI="/ppt/notesSlides/_rels/notesSlide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fQlpZZ3Qdh692oTyEsFludkYjA0=</DigestValue>
      </Reference>
      <Reference URI="/ppt/notesSlides/_rels/notesSlide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tOFZhLkPi+sOA8h7Onmxua+YXYA=</DigestValue>
      </Reference>
      <Reference URI="/ppt/notesSlides/_rels/notesSlide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wmO25OC3dfmPFgAKMuSD8+huPcU=</DigestValue>
      </Reference>
      <Reference URI="/ppt/notesSlides/_rels/notesSlide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0OrEs7gZ+FT6llQan3DZp1ZkYUY=</DigestValue>
      </Reference>
      <Reference URI="/ppt/notesSlides/notesSlide1.xml?ContentType=application/vnd.openxmlformats-officedocument.presentationml.notesSlide+xml">
        <DigestMethod Algorithm="http://www.w3.org/2000/09/xmldsig#sha1"/>
        <DigestValue>lmamoLGQJPQjkzqwLWu8m1uZIx4=</DigestValue>
      </Reference>
      <Reference URI="/ppt/notesSlides/notesSlide10.xml?ContentType=application/vnd.openxmlformats-officedocument.presentationml.notesSlide+xml">
        <DigestMethod Algorithm="http://www.w3.org/2000/09/xmldsig#sha1"/>
        <DigestValue>5z7Fr8CAUZXBQ0ovwpO/xuKvync=</DigestValue>
      </Reference>
      <Reference URI="/ppt/notesSlides/notesSlide11.xml?ContentType=application/vnd.openxmlformats-officedocument.presentationml.notesSlide+xml">
        <DigestMethod Algorithm="http://www.w3.org/2000/09/xmldsig#sha1"/>
        <DigestValue>riy2l2+dcPjBBixs9g0mn5OL0yg=</DigestValue>
      </Reference>
      <Reference URI="/ppt/notesSlides/notesSlide12.xml?ContentType=application/vnd.openxmlformats-officedocument.presentationml.notesSlide+xml">
        <DigestMethod Algorithm="http://www.w3.org/2000/09/xmldsig#sha1"/>
        <DigestValue>K9p5YFUELCdWXEpYJ6PcysZU9wM=</DigestValue>
      </Reference>
      <Reference URI="/ppt/notesSlides/notesSlide13.xml?ContentType=application/vnd.openxmlformats-officedocument.presentationml.notesSlide+xml">
        <DigestMethod Algorithm="http://www.w3.org/2000/09/xmldsig#sha1"/>
        <DigestValue>isW3BodHONpZbtLxXVraggTXW5I=</DigestValue>
      </Reference>
      <Reference URI="/ppt/notesSlides/notesSlide14.xml?ContentType=application/vnd.openxmlformats-officedocument.presentationml.notesSlide+xml">
        <DigestMethod Algorithm="http://www.w3.org/2000/09/xmldsig#sha1"/>
        <DigestValue>s+LafCc2yuvJAah3vttiwK8MPsU=</DigestValue>
      </Reference>
      <Reference URI="/ppt/notesSlides/notesSlide15.xml?ContentType=application/vnd.openxmlformats-officedocument.presentationml.notesSlide+xml">
        <DigestMethod Algorithm="http://www.w3.org/2000/09/xmldsig#sha1"/>
        <DigestValue>O4ezRrr2CiIb6g23l8xL6R1CsI8=</DigestValue>
      </Reference>
      <Reference URI="/ppt/notesSlides/notesSlide16.xml?ContentType=application/vnd.openxmlformats-officedocument.presentationml.notesSlide+xml">
        <DigestMethod Algorithm="http://www.w3.org/2000/09/xmldsig#sha1"/>
        <DigestValue>Wxe+D5YzEhmTXoaFgsyM3QFT21w=</DigestValue>
      </Reference>
      <Reference URI="/ppt/notesSlides/notesSlide17.xml?ContentType=application/vnd.openxmlformats-officedocument.presentationml.notesSlide+xml">
        <DigestMethod Algorithm="http://www.w3.org/2000/09/xmldsig#sha1"/>
        <DigestValue>wRqvHQ3qrUlBFzsu+VIapblrys8=</DigestValue>
      </Reference>
      <Reference URI="/ppt/notesSlides/notesSlide18.xml?ContentType=application/vnd.openxmlformats-officedocument.presentationml.notesSlide+xml">
        <DigestMethod Algorithm="http://www.w3.org/2000/09/xmldsig#sha1"/>
        <DigestValue>O+hJYWBYaQr86WPYepTL49gGG9w=</DigestValue>
      </Reference>
      <Reference URI="/ppt/notesSlides/notesSlide19.xml?ContentType=application/vnd.openxmlformats-officedocument.presentationml.notesSlide+xml">
        <DigestMethod Algorithm="http://www.w3.org/2000/09/xmldsig#sha1"/>
        <DigestValue>GkLrbwd0RMwGGmGh11uZrduPcck=</DigestValue>
      </Reference>
      <Reference URI="/ppt/notesSlides/notesSlide2.xml?ContentType=application/vnd.openxmlformats-officedocument.presentationml.notesSlide+xml">
        <DigestMethod Algorithm="http://www.w3.org/2000/09/xmldsig#sha1"/>
        <DigestValue>rsqrupfYNaukbA3wRdUyntQjy+Y=</DigestValue>
      </Reference>
      <Reference URI="/ppt/notesSlides/notesSlide20.xml?ContentType=application/vnd.openxmlformats-officedocument.presentationml.notesSlide+xml">
        <DigestMethod Algorithm="http://www.w3.org/2000/09/xmldsig#sha1"/>
        <DigestValue>WslkU7BMroL5mQaouosz8+2lBuU=</DigestValue>
      </Reference>
      <Reference URI="/ppt/notesSlides/notesSlide21.xml?ContentType=application/vnd.openxmlformats-officedocument.presentationml.notesSlide+xml">
        <DigestMethod Algorithm="http://www.w3.org/2000/09/xmldsig#sha1"/>
        <DigestValue>eXoaUHecJ0X5AbuY4904XzY8mf8=</DigestValue>
      </Reference>
      <Reference URI="/ppt/notesSlides/notesSlide22.xml?ContentType=application/vnd.openxmlformats-officedocument.presentationml.notesSlide+xml">
        <DigestMethod Algorithm="http://www.w3.org/2000/09/xmldsig#sha1"/>
        <DigestValue>49n9EvtjBrVShANgukNNZXNBgHI=</DigestValue>
      </Reference>
      <Reference URI="/ppt/notesSlides/notesSlide23.xml?ContentType=application/vnd.openxmlformats-officedocument.presentationml.notesSlide+xml">
        <DigestMethod Algorithm="http://www.w3.org/2000/09/xmldsig#sha1"/>
        <DigestValue>WdSALGAaf0/Ai9cWwTdwrwH+Ou0=</DigestValue>
      </Reference>
      <Reference URI="/ppt/notesSlides/notesSlide24.xml?ContentType=application/vnd.openxmlformats-officedocument.presentationml.notesSlide+xml">
        <DigestMethod Algorithm="http://www.w3.org/2000/09/xmldsig#sha1"/>
        <DigestValue>POP5vI4eahqP5osBr6Z7r2vphmI=</DigestValue>
      </Reference>
      <Reference URI="/ppt/notesSlides/notesSlide25.xml?ContentType=application/vnd.openxmlformats-officedocument.presentationml.notesSlide+xml">
        <DigestMethod Algorithm="http://www.w3.org/2000/09/xmldsig#sha1"/>
        <DigestValue>XQDgX5hkv2v2/ggPkOS389gRDp4=</DigestValue>
      </Reference>
      <Reference URI="/ppt/notesSlides/notesSlide26.xml?ContentType=application/vnd.openxmlformats-officedocument.presentationml.notesSlide+xml">
        <DigestMethod Algorithm="http://www.w3.org/2000/09/xmldsig#sha1"/>
        <DigestValue>7BuxW19d9VUhJ4pOqvgpE8bbXuo=</DigestValue>
      </Reference>
      <Reference URI="/ppt/notesSlides/notesSlide27.xml?ContentType=application/vnd.openxmlformats-officedocument.presentationml.notesSlide+xml">
        <DigestMethod Algorithm="http://www.w3.org/2000/09/xmldsig#sha1"/>
        <DigestValue>iHUZ7kItDJm7rhKoozkVIT0z2OE=</DigestValue>
      </Reference>
      <Reference URI="/ppt/notesSlides/notesSlide28.xml?ContentType=application/vnd.openxmlformats-officedocument.presentationml.notesSlide+xml">
        <DigestMethod Algorithm="http://www.w3.org/2000/09/xmldsig#sha1"/>
        <DigestValue>6CZDtIxSjH+2WNci/HJoJDFBvH4=</DigestValue>
      </Reference>
      <Reference URI="/ppt/notesSlides/notesSlide29.xml?ContentType=application/vnd.openxmlformats-officedocument.presentationml.notesSlide+xml">
        <DigestMethod Algorithm="http://www.w3.org/2000/09/xmldsig#sha1"/>
        <DigestValue>5We7kTrRwh+iuO9WEIY6Ckvw2Os=</DigestValue>
      </Reference>
      <Reference URI="/ppt/notesSlides/notesSlide3.xml?ContentType=application/vnd.openxmlformats-officedocument.presentationml.notesSlide+xml">
        <DigestMethod Algorithm="http://www.w3.org/2000/09/xmldsig#sha1"/>
        <DigestValue>1RmvFUVGEu0gwMxuvBvZu1GURDE=</DigestValue>
      </Reference>
      <Reference URI="/ppt/notesSlides/notesSlide30.xml?ContentType=application/vnd.openxmlformats-officedocument.presentationml.notesSlide+xml">
        <DigestMethod Algorithm="http://www.w3.org/2000/09/xmldsig#sha1"/>
        <DigestValue>O+s/Mbh/f21oSNs98gL38kxk0+0=</DigestValue>
      </Reference>
      <Reference URI="/ppt/notesSlides/notesSlide31.xml?ContentType=application/vnd.openxmlformats-officedocument.presentationml.notesSlide+xml">
        <DigestMethod Algorithm="http://www.w3.org/2000/09/xmldsig#sha1"/>
        <DigestValue>8KhlZsP7im/V+KbEQLRM75/YYow=</DigestValue>
      </Reference>
      <Reference URI="/ppt/notesSlides/notesSlide32.xml?ContentType=application/vnd.openxmlformats-officedocument.presentationml.notesSlide+xml">
        <DigestMethod Algorithm="http://www.w3.org/2000/09/xmldsig#sha1"/>
        <DigestValue>ycslzqzJbpLuQR5VsnUhB127v1Y=</DigestValue>
      </Reference>
      <Reference URI="/ppt/notesSlides/notesSlide33.xml?ContentType=application/vnd.openxmlformats-officedocument.presentationml.notesSlide+xml">
        <DigestMethod Algorithm="http://www.w3.org/2000/09/xmldsig#sha1"/>
        <DigestValue>eoR6MO/XD0a76Sm5I7g/+qbcHgs=</DigestValue>
      </Reference>
      <Reference URI="/ppt/notesSlides/notesSlide34.xml?ContentType=application/vnd.openxmlformats-officedocument.presentationml.notesSlide+xml">
        <DigestMethod Algorithm="http://www.w3.org/2000/09/xmldsig#sha1"/>
        <DigestValue>wODFU9SBtkUIB5GeU/g5aSMvLI4=</DigestValue>
      </Reference>
      <Reference URI="/ppt/notesSlides/notesSlide35.xml?ContentType=application/vnd.openxmlformats-officedocument.presentationml.notesSlide+xml">
        <DigestMethod Algorithm="http://www.w3.org/2000/09/xmldsig#sha1"/>
        <DigestValue>mCbs0prKoYYte9lH8itHJpuc//M=</DigestValue>
      </Reference>
      <Reference URI="/ppt/notesSlides/notesSlide36.xml?ContentType=application/vnd.openxmlformats-officedocument.presentationml.notesSlide+xml">
        <DigestMethod Algorithm="http://www.w3.org/2000/09/xmldsig#sha1"/>
        <DigestValue>eFNog/FhjxRGGnWMyYpP4zhcOl4=</DigestValue>
      </Reference>
      <Reference URI="/ppt/notesSlides/notesSlide4.xml?ContentType=application/vnd.openxmlformats-officedocument.presentationml.notesSlide+xml">
        <DigestMethod Algorithm="http://www.w3.org/2000/09/xmldsig#sha1"/>
        <DigestValue>eUz3uEqJ8aCRjc7wta8od1+D1yE=</DigestValue>
      </Reference>
      <Reference URI="/ppt/notesSlides/notesSlide5.xml?ContentType=application/vnd.openxmlformats-officedocument.presentationml.notesSlide+xml">
        <DigestMethod Algorithm="http://www.w3.org/2000/09/xmldsig#sha1"/>
        <DigestValue>uMhceGm/6nnQMID80Nm4hUmVjlA=</DigestValue>
      </Reference>
      <Reference URI="/ppt/notesSlides/notesSlide6.xml?ContentType=application/vnd.openxmlformats-officedocument.presentationml.notesSlide+xml">
        <DigestMethod Algorithm="http://www.w3.org/2000/09/xmldsig#sha1"/>
        <DigestValue>lDAi+kLhZD1GhR2qYcyQ+iwqfn0=</DigestValue>
      </Reference>
      <Reference URI="/ppt/notesSlides/notesSlide7.xml?ContentType=application/vnd.openxmlformats-officedocument.presentationml.notesSlide+xml">
        <DigestMethod Algorithm="http://www.w3.org/2000/09/xmldsig#sha1"/>
        <DigestValue>SMhbZmSp2MKTF2LS/i/heCekjuo=</DigestValue>
      </Reference>
      <Reference URI="/ppt/notesSlides/notesSlide8.xml?ContentType=application/vnd.openxmlformats-officedocument.presentationml.notesSlide+xml">
        <DigestMethod Algorithm="http://www.w3.org/2000/09/xmldsig#sha1"/>
        <DigestValue>iz5Ve5GOAmCz+Mhetd3z48gYCPM=</DigestValue>
      </Reference>
      <Reference URI="/ppt/notesSlides/notesSlide9.xml?ContentType=application/vnd.openxmlformats-officedocument.presentationml.notesSlide+xml">
        <DigestMethod Algorithm="http://www.w3.org/2000/09/xmldsig#sha1"/>
        <DigestValue>j6/EpLeR7Q/BE4vE2rK86FftDIA=</DigestValue>
      </Reference>
      <Reference URI="/ppt/presentation.xml?ContentType=application/vnd.openxmlformats-officedocument.presentationml.slideshow.main+xml">
        <DigestMethod Algorithm="http://www.w3.org/2000/09/xmldsig#sha1"/>
        <DigestValue>AAvdGpon6G0YXkuWVBUY09EsPD0=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5DxnYxL33iUJ7LkA1bWFy0MHjd4=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evb67DviW7OAifzPq6AjEpwO4w8=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ovZH8MIXOz+GlP/VMd+TpEVujEs=</DigestValue>
      </Reference>
      <Reference URI="/ppt/slideLayouts/slideLayout2.xml?ContentType=application/vnd.openxmlformats-officedocument.presentationml.slideLayout+xml">
        <DigestMethod Algorithm="http://www.w3.org/2000/09/xmldsig#sha1"/>
        <DigestValue>I44ZOPhLRX08uBosK3R2UWP+bMo=</DigestValue>
      </Reference>
      <Reference URI="/ppt/slideLayouts/slideLayout3.xml?ContentType=application/vnd.openxmlformats-officedocument.presentationml.slideLayout+xml">
        <DigestMethod Algorithm="http://www.w3.org/2000/09/xmldsig#sha1"/>
        <DigestValue>C11F1gQ4E+Dgq2r4/glfq9jb9kA=</DigestValue>
      </Reference>
      <Reference URI="/ppt/slideLayouts/slideLayout4.xml?ContentType=application/vnd.openxmlformats-officedocument.presentationml.slideLayout+xml">
        <DigestMethod Algorithm="http://www.w3.org/2000/09/xmldsig#sha1"/>
        <DigestValue>PD9ry5QnfVy4DuI7E0fu1mO/xQY=</DigestValue>
      </Reference>
      <Reference URI="/ppt/slideLayouts/slideLayout5.xml?ContentType=application/vnd.openxmlformats-officedocument.presentationml.slideLayout+xml">
        <DigestMethod Algorithm="http://www.w3.org/2000/09/xmldsig#sha1"/>
        <DigestValue>NnnpnqD+3RYGNIiNjXvuoylTPzk=</DigestValue>
      </Reference>
      <Reference URI="/ppt/slideLayouts/slideLayout6.xml?ContentType=application/vnd.openxmlformats-officedocument.presentationml.slideLayout+xml">
        <DigestMethod Algorithm="http://www.w3.org/2000/09/xmldsig#sha1"/>
        <DigestValue>xbvivF4XiWyuZSMTUZRCViZJle4=</DigestValue>
      </Reference>
      <Reference URI="/ppt/slideLayouts/slideLayout7.xml?ContentType=application/vnd.openxmlformats-officedocument.presentationml.slideLayout+xml">
        <DigestMethod Algorithm="http://www.w3.org/2000/09/xmldsig#sha1"/>
        <DigestValue>2eLxQ/0fuG9m78SoduZZ8q+f8wA=</DigestValue>
      </Reference>
      <Reference URI="/ppt/slideLayouts/slideLayout8.xml?ContentType=application/vnd.openxmlformats-officedocument.presentationml.slideLayout+xml">
        <DigestMethod Algorithm="http://www.w3.org/2000/09/xmldsig#sha1"/>
        <DigestValue>WdKh/9FsAzf+ilzdYK33lr7aJSc=</DigestValue>
      </Reference>
      <Reference URI="/ppt/slideLayouts/slideLayout9.xml?ContentType=application/vnd.openxmlformats-officedocument.presentationml.slideLayout+xml">
        <DigestMethod Algorithm="http://www.w3.org/2000/09/xmldsig#sha1"/>
        <DigestValue>Jt396y9TSDhEsoVkQSEdOkiIDyk=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3"/>
            <mdssi:RelationshipReference SourceId="rId7"/>
            <mdssi:RelationshipReference SourceId="rId12"/>
            <mdssi:RelationshipReference SourceId="rId2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0"/>
            <mdssi:RelationshipReference SourceId="rId4"/>
            <mdssi:RelationshipReference SourceId="rId9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a2YHqaUmmbZBlp1ZvUv3mhm90ZM=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C3H7VZK/q1uB6Y6Jtek+SsGwNMA=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aUI37qMWSYbf2RNM8eb26CnjYYc=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zLr27Oq8kNvwtiK90+2zWuAs7SU=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WuKupzVpCPTUfmhvNMlmmXIg0HI=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n7+b5/H49YuFnadp/BlDA/VONcw=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wts9k5Np471E3fWMUqS9uQC0saM=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TyTY14sTuqMFg2MgS5lPB/A+N/w=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FPQ2w+L+6+xwsXRmtJYklgBF5as=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PFkKgEqGcbARCZ89yvsbwi6RJRo=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meJyf3miDvEOp2oJFXtfPiMdxBA=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m1zz24y+NZiEeeBxbnFWHQEKsd4=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6"/>
            <mdssi:RelationshipReference SourceId="rId5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l7sJa5h+404+he+ukNFW1bjA8GM=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pmgclKHMDp9UQyBP31DbRkZFK2U=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Xh6dH5aerHDM6u6aC6wAX8Qw5AQ=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akJi/LzA8UNi4TWxSBYI/sdpm8A=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+1pMdb/94SI2opYhAqnrzcxfjFM=</DigestValue>
      </Reference>
      <Reference URI="/ppt/slides/_rels/slide2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+Lj/U+t9YkAPPPzZWWfD6rsu15k=</DigestValue>
      </Reference>
      <Reference URI="/ppt/slides/_rels/slide2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BbYim1eR3jtX2TOpqkwqsc6HIuM=</DigestValue>
      </Reference>
      <Reference URI="/ppt/slides/_rels/slide2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oaK2apZt6INxXpmUjP45noYz9vM=</DigestValue>
      </Reference>
      <Reference URI="/ppt/slides/_rels/slide2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XQ8cgJWcAhOzbW5wmc6+GYy7aME=</DigestValue>
      </Reference>
      <Reference URI="/ppt/slides/_rels/slide2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iektTiulmTrAj9Wu+ynikyE7bFA=</DigestValue>
      </Reference>
      <Reference URI="/ppt/slides/_rels/slide2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XG99wAYpFcqhLqRL/GN1LkjGiUo=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HD2R5ai3LnT2x1aEoctZfzxZvFo=</DigestValue>
      </Reference>
      <Reference URI="/ppt/slides/_rels/slide3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pCRZVJ8fUhxqp0mURInq27bEzWU=</DigestValue>
      </Reference>
      <Reference URI="/ppt/slides/_rels/slide3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t1syHnT4y1fAvksQgVyJbQH+E20=</DigestValue>
      </Reference>
      <Reference URI="/ppt/slides/_rels/slide3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K0KGjfBGkLwtvc1Z0lryrt+lciM=</DigestValue>
      </Reference>
      <Reference URI="/ppt/slides/_rels/slide3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qbjzB8nre91glAX1Pe2mm1COYvE=</DigestValue>
      </Reference>
      <Reference URI="/ppt/slides/_rels/slide3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dlPzGqmwup5OTedvGKTg3NmwKA4=</DigestValue>
      </Reference>
      <Reference URI="/ppt/slides/_rels/slide3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rdaMzpzLzQvQjbUi+Y/K6Vjiqco=</DigestValue>
      </Reference>
      <Reference URI="/ppt/slides/_rels/slide3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</Transform>
          <Transform Algorithm="http://www.w3.org/TR/2001/REC-xml-c14n-20010315"/>
        </Transforms>
        <DigestMethod Algorithm="http://www.w3.org/2000/09/xmldsig#sha1"/>
        <DigestValue>ScUVFuc/ubuembpidmnN5GacCU4=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vKCgrqyrRyfp/Z7OyGR27ulEGrI=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n1zQJcRpvxBkt0LfLEZBWH3k9UI=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hDxahmTQKNBOpLjEi325wsTbpq4=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rB7IeWsaoXsxLcVq74+MJ3Rcngo=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FHShqCAQq/3z/JsfSdc2AljcAY8=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w1Umr9AmsKFPuuzkn2j4ytSzChc=</DigestValue>
      </Reference>
      <Reference URI="/ppt/slides/slide1.xml?ContentType=application/vnd.openxmlformats-officedocument.presentationml.slide+xml">
        <DigestMethod Algorithm="http://www.w3.org/2000/09/xmldsig#sha1"/>
        <DigestValue>HKH3llzyHsi6wQkrM5+03bgjRz8=</DigestValue>
      </Reference>
      <Reference URI="/ppt/slides/slide10.xml?ContentType=application/vnd.openxmlformats-officedocument.presentationml.slide+xml">
        <DigestMethod Algorithm="http://www.w3.org/2000/09/xmldsig#sha1"/>
        <DigestValue>NvnBkZe2Gj8kTPM+kC/iYxJTSus=</DigestValue>
      </Reference>
      <Reference URI="/ppt/slides/slide11.xml?ContentType=application/vnd.openxmlformats-officedocument.presentationml.slide+xml">
        <DigestMethod Algorithm="http://www.w3.org/2000/09/xmldsig#sha1"/>
        <DigestValue>V0o10z8mS7d5vsUpBj2E5vjphyU=</DigestValue>
      </Reference>
      <Reference URI="/ppt/slides/slide12.xml?ContentType=application/vnd.openxmlformats-officedocument.presentationml.slide+xml">
        <DigestMethod Algorithm="http://www.w3.org/2000/09/xmldsig#sha1"/>
        <DigestValue>noBZYDMLo/cWXS6gjRd44p9QCyE=</DigestValue>
      </Reference>
      <Reference URI="/ppt/slides/slide13.xml?ContentType=application/vnd.openxmlformats-officedocument.presentationml.slide+xml">
        <DigestMethod Algorithm="http://www.w3.org/2000/09/xmldsig#sha1"/>
        <DigestValue>Qo1865r0UcWM8JsQwW/OvK+gtAU=</DigestValue>
      </Reference>
      <Reference URI="/ppt/slides/slide14.xml?ContentType=application/vnd.openxmlformats-officedocument.presentationml.slide+xml">
        <DigestMethod Algorithm="http://www.w3.org/2000/09/xmldsig#sha1"/>
        <DigestValue>qkagQ6BtzdTSWPtInjxrBhBeU0g=</DigestValue>
      </Reference>
      <Reference URI="/ppt/slides/slide15.xml?ContentType=application/vnd.openxmlformats-officedocument.presentationml.slide+xml">
        <DigestMethod Algorithm="http://www.w3.org/2000/09/xmldsig#sha1"/>
        <DigestValue>Qym+bM+maiFVjpayVmqJSh1/NDk=</DigestValue>
      </Reference>
      <Reference URI="/ppt/slides/slide16.xml?ContentType=application/vnd.openxmlformats-officedocument.presentationml.slide+xml">
        <DigestMethod Algorithm="http://www.w3.org/2000/09/xmldsig#sha1"/>
        <DigestValue>szNGUEngtZeGVSOyJcN5fhPk37c=</DigestValue>
      </Reference>
      <Reference URI="/ppt/slides/slide17.xml?ContentType=application/vnd.openxmlformats-officedocument.presentationml.slide+xml">
        <DigestMethod Algorithm="http://www.w3.org/2000/09/xmldsig#sha1"/>
        <DigestValue>yV4jWIF4brpvuoOfSgiP1CWSXJU=</DigestValue>
      </Reference>
      <Reference URI="/ppt/slides/slide18.xml?ContentType=application/vnd.openxmlformats-officedocument.presentationml.slide+xml">
        <DigestMethod Algorithm="http://www.w3.org/2000/09/xmldsig#sha1"/>
        <DigestValue>gXeyaJxiKw47yoB03Hw8chUl+mc=</DigestValue>
      </Reference>
      <Reference URI="/ppt/slides/slide19.xml?ContentType=application/vnd.openxmlformats-officedocument.presentationml.slide+xml">
        <DigestMethod Algorithm="http://www.w3.org/2000/09/xmldsig#sha1"/>
        <DigestValue>cSMS0RkQMpAefc/Z23MqNeO10+0=</DigestValue>
      </Reference>
      <Reference URI="/ppt/slides/slide2.xml?ContentType=application/vnd.openxmlformats-officedocument.presentationml.slide+xml">
        <DigestMethod Algorithm="http://www.w3.org/2000/09/xmldsig#sha1"/>
        <DigestValue>tEQKW/G7eLfNQ0nWrEvcLacLNMQ=</DigestValue>
      </Reference>
      <Reference URI="/ppt/slides/slide20.xml?ContentType=application/vnd.openxmlformats-officedocument.presentationml.slide+xml">
        <DigestMethod Algorithm="http://www.w3.org/2000/09/xmldsig#sha1"/>
        <DigestValue>PW63Kgb0Ouv96ku/FY/fI6YdmtI=</DigestValue>
      </Reference>
      <Reference URI="/ppt/slides/slide21.xml?ContentType=application/vnd.openxmlformats-officedocument.presentationml.slide+xml">
        <DigestMethod Algorithm="http://www.w3.org/2000/09/xmldsig#sha1"/>
        <DigestValue>DEYwpbPSW20LExU7E1tHRH2/u4w=</DigestValue>
      </Reference>
      <Reference URI="/ppt/slides/slide22.xml?ContentType=application/vnd.openxmlformats-officedocument.presentationml.slide+xml">
        <DigestMethod Algorithm="http://www.w3.org/2000/09/xmldsig#sha1"/>
        <DigestValue>p+paSmC3If+9tgFDzRhpjXZI7pE=</DigestValue>
      </Reference>
      <Reference URI="/ppt/slides/slide23.xml?ContentType=application/vnd.openxmlformats-officedocument.presentationml.slide+xml">
        <DigestMethod Algorithm="http://www.w3.org/2000/09/xmldsig#sha1"/>
        <DigestValue>HWAzxM2AiOKgerXZM5phG5evv6I=</DigestValue>
      </Reference>
      <Reference URI="/ppt/slides/slide24.xml?ContentType=application/vnd.openxmlformats-officedocument.presentationml.slide+xml">
        <DigestMethod Algorithm="http://www.w3.org/2000/09/xmldsig#sha1"/>
        <DigestValue>IR/g7qYMBjILmeHbrkj/43b0uWc=</DigestValue>
      </Reference>
      <Reference URI="/ppt/slides/slide25.xml?ContentType=application/vnd.openxmlformats-officedocument.presentationml.slide+xml">
        <DigestMethod Algorithm="http://www.w3.org/2000/09/xmldsig#sha1"/>
        <DigestValue>g56u1v9BwDlYHY5f4LCYR9DD5GM=</DigestValue>
      </Reference>
      <Reference URI="/ppt/slides/slide26.xml?ContentType=application/vnd.openxmlformats-officedocument.presentationml.slide+xml">
        <DigestMethod Algorithm="http://www.w3.org/2000/09/xmldsig#sha1"/>
        <DigestValue>fga/MvRSHq5k73rPLP3X6xVz28E=</DigestValue>
      </Reference>
      <Reference URI="/ppt/slides/slide27.xml?ContentType=application/vnd.openxmlformats-officedocument.presentationml.slide+xml">
        <DigestMethod Algorithm="http://www.w3.org/2000/09/xmldsig#sha1"/>
        <DigestValue>j8KVqhLsWVAJrTA1aVv6dYTXj0Y=</DigestValue>
      </Reference>
      <Reference URI="/ppt/slides/slide28.xml?ContentType=application/vnd.openxmlformats-officedocument.presentationml.slide+xml">
        <DigestMethod Algorithm="http://www.w3.org/2000/09/xmldsig#sha1"/>
        <DigestValue>4rml9/Q0ApWJN/KaCVdh/9iolcw=</DigestValue>
      </Reference>
      <Reference URI="/ppt/slides/slide29.xml?ContentType=application/vnd.openxmlformats-officedocument.presentationml.slide+xml">
        <DigestMethod Algorithm="http://www.w3.org/2000/09/xmldsig#sha1"/>
        <DigestValue>eFUa1IayDwZD4c9MNToohM2NioE=</DigestValue>
      </Reference>
      <Reference URI="/ppt/slides/slide3.xml?ContentType=application/vnd.openxmlformats-officedocument.presentationml.slide+xml">
        <DigestMethod Algorithm="http://www.w3.org/2000/09/xmldsig#sha1"/>
        <DigestValue>VgxDIpg6AOmj70KgY5OaxrhNHCc=</DigestValue>
      </Reference>
      <Reference URI="/ppt/slides/slide30.xml?ContentType=application/vnd.openxmlformats-officedocument.presentationml.slide+xml">
        <DigestMethod Algorithm="http://www.w3.org/2000/09/xmldsig#sha1"/>
        <DigestValue>Q5XF+FYIPxsci2IysYz/by5nzQM=</DigestValue>
      </Reference>
      <Reference URI="/ppt/slides/slide31.xml?ContentType=application/vnd.openxmlformats-officedocument.presentationml.slide+xml">
        <DigestMethod Algorithm="http://www.w3.org/2000/09/xmldsig#sha1"/>
        <DigestValue>/ODaqsavRSUIft6yL/fI+f53UQA=</DigestValue>
      </Reference>
      <Reference URI="/ppt/slides/slide32.xml?ContentType=application/vnd.openxmlformats-officedocument.presentationml.slide+xml">
        <DigestMethod Algorithm="http://www.w3.org/2000/09/xmldsig#sha1"/>
        <DigestValue>Z2loTCCRa0CQjREfgbrRBau0GPw=</DigestValue>
      </Reference>
      <Reference URI="/ppt/slides/slide33.xml?ContentType=application/vnd.openxmlformats-officedocument.presentationml.slide+xml">
        <DigestMethod Algorithm="http://www.w3.org/2000/09/xmldsig#sha1"/>
        <DigestValue>F0r4SR0spqF0R8GVJuWcRUHRduM=</DigestValue>
      </Reference>
      <Reference URI="/ppt/slides/slide34.xml?ContentType=application/vnd.openxmlformats-officedocument.presentationml.slide+xml">
        <DigestMethod Algorithm="http://www.w3.org/2000/09/xmldsig#sha1"/>
        <DigestValue>4aW/h6ImSC8JurNQqV4P2UCyJl4=</DigestValue>
      </Reference>
      <Reference URI="/ppt/slides/slide35.xml?ContentType=application/vnd.openxmlformats-officedocument.presentationml.slide+xml">
        <DigestMethod Algorithm="http://www.w3.org/2000/09/xmldsig#sha1"/>
        <DigestValue>bUx0Zd4dEzAIYK7/PZWbs9nc1Xs=</DigestValue>
      </Reference>
      <Reference URI="/ppt/slides/slide36.xml?ContentType=application/vnd.openxmlformats-officedocument.presentationml.slide+xml">
        <DigestMethod Algorithm="http://www.w3.org/2000/09/xmldsig#sha1"/>
        <DigestValue>R93t4pt3+zNjTv6KwDFvyraBaYQ=</DigestValue>
      </Reference>
      <Reference URI="/ppt/slides/slide4.xml?ContentType=application/vnd.openxmlformats-officedocument.presentationml.slide+xml">
        <DigestMethod Algorithm="http://www.w3.org/2000/09/xmldsig#sha1"/>
        <DigestValue>4YxjXPLv+ABZWh865HwCddKeTdM=</DigestValue>
      </Reference>
      <Reference URI="/ppt/slides/slide5.xml?ContentType=application/vnd.openxmlformats-officedocument.presentationml.slide+xml">
        <DigestMethod Algorithm="http://www.w3.org/2000/09/xmldsig#sha1"/>
        <DigestValue>7fSusTv7bkeARsV00wsAXtYXxCQ=</DigestValue>
      </Reference>
      <Reference URI="/ppt/slides/slide6.xml?ContentType=application/vnd.openxmlformats-officedocument.presentationml.slide+xml">
        <DigestMethod Algorithm="http://www.w3.org/2000/09/xmldsig#sha1"/>
        <DigestValue>hvOPmr/4nOa8Mo7Ut6HKuPYsiYg=</DigestValue>
      </Reference>
      <Reference URI="/ppt/slides/slide7.xml?ContentType=application/vnd.openxmlformats-officedocument.presentationml.slide+xml">
        <DigestMethod Algorithm="http://www.w3.org/2000/09/xmldsig#sha1"/>
        <DigestValue>kQbYE8R7bN3lIWa91edX9JuIe74=</DigestValue>
      </Reference>
      <Reference URI="/ppt/slides/slide8.xml?ContentType=application/vnd.openxmlformats-officedocument.presentationml.slide+xml">
        <DigestMethod Algorithm="http://www.w3.org/2000/09/xmldsig#sha1"/>
        <DigestValue>3fJYMOmgkoEzAAdj7Nnsu+pbUHs=</DigestValue>
      </Reference>
      <Reference URI="/ppt/slides/slide9.xml?ContentType=application/vnd.openxmlformats-officedocument.presentationml.slide+xml">
        <DigestMethod Algorithm="http://www.w3.org/2000/09/xmldsig#sha1"/>
        <DigestValue>2p7Ch2PZrPSBdBkyf2B23hqor8M=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gyMYxSevmWKmrLRU4aelQpBxVqU=</DigestValue>
      </Reference>
      <Reference URI="/ppt/theme/theme2.xml?ContentType=application/vnd.openxmlformats-officedocument.theme+xml">
        <DigestMethod Algorithm="http://www.w3.org/2000/09/xmldsig#sha1"/>
        <DigestValue>gyMYxSevmWKmrLRU4aelQpBxVqU=</DigestValue>
      </Reference>
    </Manifest>
    <SignatureProperties>
      <SignatureProperty Id="idSignatureTime" Target="#idPackageSignature">
        <mdssi:SignatureTime>
          <mdssi:Format>YYYY-MM-DDThh:mm:ssTZD</mdssi:Format>
          <mdssi:Value>2010-11-18T20:38:34Z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/>
          <WindowsVersion>5.1</WindowsVersion>
          <OfficeVersion>12.0</OfficeVersion>
          <ApplicationVersion>12.0</ApplicationVersion>
          <Monitors>1</Monitors>
          <HorizontalResolution>1024</HorizontalResolution>
          <VerticalResolution>600</VerticalResolution>
          <ColorDepth>32</ColorDepth>
          <SignatureProviderId>{00000000-0000-0000-0000-000000000000}</SignatureProviderId>
          <SignatureProviderUrl/>
          <SignatureProviderDetails>9</SignatureProviderDetails>
          <ManifestHashAlgorithm>http://www.w3.org/2000/09/xmldsig#sha1</ManifestHashAlgorithm>
          <SignatureType>1</SignatureType>
        </SignatureInfoV1>
      </SignatureProperty>
    </Signature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69</Paragraphs>
  <Slides>36</Slides>
  <Notes>36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didier</dc:creator>
  <cp:lastModifiedBy>Valued Acer Customer</cp:lastModifiedBy>
  <cp:revision>33</cp:revision>
  <dcterms:created xsi:type="dcterms:W3CDTF">2010-09-30T17:40:01Z</dcterms:created>
  <dcterms:modified xsi:type="dcterms:W3CDTF">2010-11-18T20:18:35Z</dcterms:modified>
</cp:coreProperties>
</file>