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5" r:id="rId3"/>
    <p:sldId id="310" r:id="rId4"/>
    <p:sldId id="311" r:id="rId5"/>
    <p:sldId id="313" r:id="rId6"/>
    <p:sldId id="312" r:id="rId7"/>
    <p:sldId id="314" r:id="rId8"/>
    <p:sldId id="315" r:id="rId9"/>
  </p:sldIdLst>
  <p:sldSz cx="12188825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29" autoAdjust="0"/>
  </p:normalViewPr>
  <p:slideViewPr>
    <p:cSldViewPr showGuides="1">
      <p:cViewPr varScale="1">
        <p:scale>
          <a:sx n="116" d="100"/>
          <a:sy n="116" d="100"/>
        </p:scale>
        <p:origin x="222" y="108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2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1/25/2016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1/25/2016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1/25/2016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1/25/2016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1/25/2016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400" i="1" u="sng" dirty="0" smtClean="0"/>
              <a:t>Persistance de l’information sur les réseaux numériques</a:t>
            </a:r>
            <a:endParaRPr lang="fr-FR" sz="5400" i="1" u="sng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800" i="1" dirty="0"/>
              <a:t>En quoi l’information sur les réseaux numériques </a:t>
            </a:r>
            <a:r>
              <a:rPr lang="fr-FR" sz="1800" i="1" dirty="0" smtClean="0"/>
              <a:t>étant de plus en plus importante </a:t>
            </a:r>
            <a:r>
              <a:rPr lang="fr-FR" sz="1800" i="1" dirty="0"/>
              <a:t>présente-t-elle des inconvénients </a:t>
            </a:r>
            <a:r>
              <a:rPr lang="fr-FR" sz="1800" i="1" dirty="0" smtClean="0"/>
              <a:t>et des avantages ?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ln>
            <a:solidFill>
              <a:schemeClr val="bg2">
                <a:lumMod val="25000"/>
                <a:lumOff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sz="3200" i="1" u="sng" dirty="0"/>
              <a:t>En quoi l’information sur les réseaux numériques étant de plus en plus importante présente-t-elle </a:t>
            </a:r>
            <a:r>
              <a:rPr lang="fr-FR" sz="3200" i="1" u="sng" dirty="0" smtClean="0"/>
              <a:t>ses </a:t>
            </a:r>
            <a:r>
              <a:rPr lang="fr-FR" sz="3200" i="1" u="sng" dirty="0"/>
              <a:t>inconvénients et </a:t>
            </a:r>
            <a:r>
              <a:rPr lang="fr-FR" sz="3200" i="1" u="sng" dirty="0" smtClean="0"/>
              <a:t>ses </a:t>
            </a:r>
            <a:r>
              <a:rPr lang="fr-FR" sz="3200" i="1" u="sng" dirty="0"/>
              <a:t>avantages ? </a:t>
            </a:r>
            <a:endParaRPr lang="fr-FR" sz="3200" u="sng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L’information au cœur des réseaux numériques</a:t>
            </a:r>
            <a:endParaRPr lang="fr-FR" dirty="0"/>
          </a:p>
          <a:p>
            <a:r>
              <a:rPr lang="fr-FR" dirty="0" smtClean="0"/>
              <a:t>Les dangers liés à ces flux d’informations personnelles</a:t>
            </a:r>
            <a:endParaRPr lang="fr-FR" dirty="0"/>
          </a:p>
          <a:p>
            <a:r>
              <a:rPr lang="fr-FR" dirty="0" smtClean="0"/>
              <a:t>Quels sont les législations concernant la persistance de l’information sur les réseaux numériques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1.wp.com/askmedia.fr/blog/wp-content/uploads/2015/03/InternetV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980728"/>
            <a:ext cx="8739866" cy="561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17948" y="332656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i="1" u="sng" dirty="0"/>
              <a:t>L’information au cœur des réseaux numériques</a:t>
            </a:r>
            <a:endParaRPr lang="fr-FR" sz="2400" i="1" u="sng" dirty="0"/>
          </a:p>
        </p:txBody>
      </p:sp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7908" y="25723"/>
            <a:ext cx="9144002" cy="1371600"/>
          </a:xfrm>
        </p:spPr>
        <p:txBody>
          <a:bodyPr>
            <a:normAutofit/>
          </a:bodyPr>
          <a:lstStyle/>
          <a:p>
            <a:pPr algn="ctr"/>
            <a:r>
              <a:rPr lang="fr-FR" sz="2400" u="sng" dirty="0"/>
              <a:t>A</a:t>
            </a:r>
            <a:r>
              <a:rPr lang="fr-FR" sz="2400" u="sng" dirty="0" smtClean="0"/>
              <a:t>vantages et inconvénients:</a:t>
            </a:r>
            <a:endParaRPr lang="fr-FR" sz="24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3772" y="1752600"/>
            <a:ext cx="8334047" cy="4836367"/>
          </a:xfrm>
        </p:spPr>
        <p:txBody>
          <a:bodyPr>
            <a:normAutofit/>
          </a:bodyPr>
          <a:lstStyle/>
          <a:p>
            <a:pPr algn="ctr"/>
            <a:endParaRPr lang="fr-FR" sz="2800" dirty="0" smtClean="0"/>
          </a:p>
          <a:p>
            <a:r>
              <a:rPr lang="fr-FR" sz="2800" dirty="0" smtClean="0"/>
              <a:t>?</a:t>
            </a:r>
          </a:p>
          <a:p>
            <a:endParaRPr lang="fr-FR" sz="2800" dirty="0"/>
          </a:p>
          <a:p>
            <a:endParaRPr lang="fr-FR" sz="2800" dirty="0" smtClean="0"/>
          </a:p>
          <a:p>
            <a:r>
              <a:rPr lang="fr-FR" sz="2800" dirty="0" smtClean="0"/>
              <a:t>Les </a:t>
            </a:r>
            <a:r>
              <a:rPr lang="fr-FR" sz="2800" dirty="0"/>
              <a:t>géants de l'internet marchandent-ils notre vie privée pour toujours plus de profits ?</a:t>
            </a:r>
          </a:p>
        </p:txBody>
      </p:sp>
      <p:pic>
        <p:nvPicPr>
          <p:cNvPr id="3076" name="Picture 4" descr="http://www.marketing-etudiant.fr/wp-content/uploads/2014/05/part-publicite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44" y="4500735"/>
            <a:ext cx="376687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77788" y="-315416"/>
            <a:ext cx="9144001" cy="1371600"/>
          </a:xfrm>
        </p:spPr>
        <p:txBody>
          <a:bodyPr>
            <a:normAutofit/>
          </a:bodyPr>
          <a:lstStyle/>
          <a:p>
            <a:r>
              <a:rPr lang="fr-FR" sz="2400" i="1" u="sng" dirty="0"/>
              <a:t>Les dangers liés à ces flux d’informations personnelles</a:t>
            </a:r>
            <a:endParaRPr lang="fr-FR" sz="2400" i="1" u="sng" dirty="0"/>
          </a:p>
        </p:txBody>
      </p:sp>
      <p:pic>
        <p:nvPicPr>
          <p:cNvPr id="4098" name="Picture 2" descr="La protection des données: les dangers d'internet. Sondage Eurobaromètre 2013. Parlement Europé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" b="52469"/>
          <a:stretch/>
        </p:blipFill>
        <p:spPr bwMode="auto">
          <a:xfrm>
            <a:off x="9046740" y="260648"/>
            <a:ext cx="2736304" cy="633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557908" y="1988840"/>
            <a:ext cx="59046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La </a:t>
            </a:r>
            <a:r>
              <a:rPr lang="fr-FR" i="1" dirty="0"/>
              <a:t>divulgation de renseignements </a:t>
            </a:r>
            <a:r>
              <a:rPr lang="fr-FR" i="1" dirty="0" smtClean="0"/>
              <a:t>personnels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Les </a:t>
            </a:r>
            <a:r>
              <a:rPr lang="fr-FR" i="1" dirty="0"/>
              <a:t>rencontres hors-ligne avec des étrangers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L’utilisation </a:t>
            </a:r>
            <a:r>
              <a:rPr lang="fr-FR" i="1" dirty="0"/>
              <a:t>non autorisée de l’image et les atteintes au </a:t>
            </a:r>
            <a:endParaRPr lang="fr-FR" i="1" dirty="0" smtClean="0"/>
          </a:p>
          <a:p>
            <a:r>
              <a:rPr lang="fr-FR" i="1" dirty="0" smtClean="0"/>
              <a:t>      droit d’auteur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Les </a:t>
            </a:r>
            <a:r>
              <a:rPr lang="fr-FR" i="1" dirty="0"/>
              <a:t>atteintes à la réputation, la propagande haineuse, le harcèlement et les menaces</a:t>
            </a:r>
          </a:p>
          <a:p>
            <a:endParaRPr lang="fr-FR" i="1" dirty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2"/>
          <p:cNvSpPr>
            <a:spLocks noGrp="1"/>
          </p:cNvSpPr>
          <p:nvPr>
            <p:ph type="title"/>
          </p:nvPr>
        </p:nvSpPr>
        <p:spPr>
          <a:xfrm>
            <a:off x="1413892" y="-685800"/>
            <a:ext cx="9144001" cy="1371600"/>
          </a:xfrm>
        </p:spPr>
        <p:txBody>
          <a:bodyPr>
            <a:normAutofit/>
          </a:bodyPr>
          <a:lstStyle/>
          <a:p>
            <a:pPr algn="ctr"/>
            <a:r>
              <a:rPr lang="fr-FR" sz="2400" i="1" u="sng" dirty="0" smtClean="0"/>
              <a:t>Droits à maitriser sa vie, droit à l’oubli</a:t>
            </a:r>
            <a:endParaRPr lang="fr-FR" sz="2400" i="1" u="sng" dirty="0"/>
          </a:p>
        </p:txBody>
      </p:sp>
      <p:sp>
        <p:nvSpPr>
          <p:cNvPr id="4" name="AutoShape 4" descr="data:image/jpeg;base64,/9j/4AAQSkZJRgABAQAAAQABAAD/2wCEAAkGBxQQEBQUEBQVFBQUFBQVFxQUFRQVFRUVFRQXFhQUFRUYHSggGBolHBYVIj0hJSkrLi4uGB8zODMsNygtLisBCgoKDg0OGhAQGywkICQsNCwsLCwsLCwsLCwsLCwsLCwsLCwsLCwsLCwsLCwsLCwsLCwsLCwsLCwsLCwsLCwsLP/AABEIALYBFQMBEQACEQEDEQH/xAAcAAEAAQUBAQAAAAAAAAAAAAAABgECBAUHAwj/xABGEAACAQIDAwQNCgUEAwEAAAABAgMAEQQSIQUxQQYTIlEUFTI0UlRhcXKBkZLRFiMkQlNzk6GyswczgrHBQ2Ki8ETh8WP/xAAbAQEAAgMBAQAAAAAAAAAAAAAAAQIDBAUGB//EADkRAAICAQEECAQEBQQDAAAAAAABAhEDBBIhMVEFExQyNEFSkRUWM3EGImGBIyRyobFigsHRQvDx/9oADAMBAAIRAxEAPwD3jiZ2CopZmNgqi5NgSbDzA1tvceIxYp5ZbMFvMvtLifF5vcNRtx5m18N1PpHaXE+Lze4abceY+G6j0jtNifF5vcNNtcx8N1PpHaXE+Lze4ajbjzI+G6j0jtLifF5vcNNuPMn4bqPSO0uJ8Xm9w0248x8N1HpHabE+Lze4abceY+G6j0jtNifF5vcNTtx5j4bqPSO0uJ8Xm9w0248x8N1HpKNsjEAXMEoHWUtTbjzHw3U+kpHsqdtVglPmW/8Aam0uZL6M1S4xL+0uJ8Xm9yo248yPhup9JTtLifF5vcNTtR5j4bqPSO0uJ8Xm9w1G3HmPhuo9I7TYnxeb3DTbjzHw3UekdpcT4vN7hptx5j4bqfSO0uJ8Xm9w0248x8N1HpHabE+Lze4abceY+G6j0jtNifF5vcNNuPMfDdR6R2mxPi83uGp248x8N1HpHaXE+Lze4abceY+Haj0jtLifF5vcNRtR5j4bqPSWybJxCgs0EoAFyShsAN5NNpcystBqIptxMQCrmlYtQWLUFi1QLFqCxapAtQWLUFi1BYtQWLUFm25Kj6dh/Sf9mSqZO6zpdE+IR1MmtY9URPYuLbacksjMy4WNzHHGhK86RYmSRhqRqLLe2ut6u1R1NVhWjjGFXNq2+V8Ev+zdS8n8MwsYIx5VUK3qYag+W9VtmlHVZYu1JjYuzOxUZTNJICxYc62bm14KCdbAcSaN2TqdR1zUtlLd5br/AFL02oHGaKOSVdekuQA235c7DN5xpVnCnTdGkstq4qy7Zu1o8RmCEhkNmRhldT5QaZMcocRjzQycPLyKrtENfmlaQA2LLlC3G8AsRf1VrLMpd1WFlUu6rKYLaaSsUF1dd6OLMP8AB9VRj1EJycfNeTK488JycVxXkzIbEDW12tvsL2qktXDfs2640bOwzxbFB43IBsFbfbgDVdHroanfBPcZOrcZpMif8LpUi2aXchVErlmOg3KK6Ek3KkdP8QyUdU74UiSYnbIjTnHilEenTyroDxKZswHqpHE5Ok955+WdRjtNOjYYedZFDoQysLgjcQao006ZljJSSaPSoLCgFAKAUAoBQCgFAYO3e9Z/upP0mrR4mDVfRl9mcmtW0eJKWqAVtUgWoBagFqAWoBagFqAWoBagNryWH07D+k/7MlVyd1nQ6Jf8wjqLC4I69K1T1ydOznnJXGdqp5cJi+hG7l4Zj3DcLFtwuAvmIPWKySW0rR6LX4+34o6jDvklUo+f3J7KzMl4WS53MwLLbrspF/bVDzyVP8yZDo9r4jGjH4eyXgso5sMDJ02vvY2uEIt5az4tmM4yZtdLaCOLSQnjbuauuRvuSWNWTCxqNGjUIy8QV01Hl31Gpg1kb5nI0eRSxJea3GoxODaXHzth9wgZXYbjIyWCX6+581qaht6Nw83wNaeOUs8nDl/c23JXEgw82dHjLAqdDqSQbeuuR0fNdVsPc1xMvR8/4Ww+KPHFxZ8fGY/qLeQjgNbA+Ug2qmTG56uLh5LeVyQ2tXGUfJbzYw3gDZxdb3DC3HrFaWneTo2E+uVwu01+vM7MksrVcS3m7RSv4aMQOoZSfbW10Xp1Fzzp993XInaucY8mc/5PQO+xfm9SmILso1uoA4cbXB9VeiwSSy7zN+LoSeduPJMmmzcVBi0DO+ckdKN2ACniDGLAjykGsWSE8Uqr9zi4smPNG2/2Nm+NhiVbuiq2i2tlPmtpasDvzNpVW4vbHRggc4lzoOkOsj+4I84oSUbaEQ3yx6a92vlPX5D7DQHrFMrdyyta24g7xcbusUB6UAoBQCgFAKAwdud7TfdSfpNWjxRr6r6M/szlFq2zxAtQgWoBahItSgLUIFqUBalE2LUAtQC1KBteS4+nYf0n/akqMncZ0eiH/MI6hWmeuPLE4ZJVyyKrqd6sAw9hoWhOUHcXTMGHk9hU7iCJR1BQB7N1TtMyy1OaW+UmzOw+GSMWjRUHUqhR+VQYpTlLe3Z5y7PidszRozdZVSfbVlOXMxPHFu6PaOIKLKAoG4AWA8wFVu+JZJLgec2Djc3ZFJ6yov7apLFCTtoq8cW7aDoI0PNqBbcALC/mFYNS54sEpYlvS3IyY4xtLgjHwzo69NrniGNtfRrm6TJgz4l10rk+Kbr+xmmpRl+VFMPhxmYL0oiuoOqkngL79KnQ6fqdTLqW+rr9r/QTncU3xMjDYCKM3jjRCdCURVNuq4FdsxzyTn3m392eT7IgLZjDEW33KLe/Xuq/WTqrMHU47ukXY3Zsc2TnFvkOZbFlsRYgjKRusKoZDAi5LYZVyiM5deiXci5BF7E77Hfv0FAXRcmcMqBFQhRf673IYAEE3uRoND1UBlbO2TFh2doVymQgtqSNL2sCbAanQUBnUAoBQCgFAKAwtt97TfdSfpNWj3ka+r+hP7M5Tatw8MLUAtQC1ALUAtQC1AVtQFLUAtQFbUBteTQ+m4f03/ZkquTuM6PRD/mUdJxBsjEcFP8AatM9ganAYANBG7zT3MaOx55+Kgk2oCgjgy5+ypAuVWucQwsri6k3Olx10B7R4KNjlXESk2zWGIYnLe2awO6/GgMLCz4aV8iYmck3secmCNlIBCSEZXNyNATQGUuGhIJGJkIUAk9knQHcTroPLQFuIhgj/mYqRd3dYkjeVA49bqP6h10BkR7MVgCs05BAIIncgg7iCDqKAHYy/aT/AIz1jeKDdtIm2V7Uj7Wf8Z6ulRBXtSPtZ/xn+NSB2pH2s/4z/GgHakfaz/jP8aAdqR9rP+M/xoB2pH2s/wCM/wAaAp2qH2s/4z/GgK9qR9rP+M/xoB2pH2s/4z/GgLNmKUmmTO7KvNEZ2LEZg17E+YUBs6AUAoDC213tN90/6TVod5Gvq/oT+zOW2rdo8HYtQWLUFi1BYtQWVtQWUtQWLUFi1BYtQWLUFm05Nj6bh/Tf9mSq5F+RnR6Gf8yjo+J7hvRb+xrSPZkaOIhlw+HyYyOF0iVT0omBDRhWVkY79BrvBHnFAap+T2D6QXHKobL/AKiFgBfS+bTrFgNy3zWoDb7HhwWGdXTEQZ8jqzZoVMmYx2ZiDc2EQA8hoDGTB4fIL7QBdMoicvh7QqrK1kS2Uk5R0mzH+1AY+C2PhEXp4yJmU/NkthyqjoklktZ2YopOa9iBly0Bf2mwIUhMTAH6J5xux2JKCLJmGgKgxA5dALkAAWoCRYfauGRFXsmI5VC3MsdzYWubWF/MKA9O3WG8Yh/FT40A7dYbxiH8VPjQDt3hvGIfxU+NAO3eG8Yh/FT40A7d4bxiH8VPjQDt3hvGIfxU+NAO3WG8Yh/FT40A7dYbxiH8VPjQDt1hvGIfxU+NAO3WG8Yh/FT40B47LxCSTztGyutoRdSGFwrXFxQG1oBQCgMPbPe033T/AKTVod5GtrPoT+zOX2rfPA2LUIsWoLFqE2LUIsWoTYtQWLUIsWoLFqE2LUFm05Oj6bh/Tf8AakquVfkZ0uhn/NInu1cWYYXkAuVF7HQHUCtKEdp0et1eZ4cMsiV0Rj5XN9invH4Vs9mXM878wz9C9x8rm+xT2n4VHZ1zHzDP0L3Hyub7FPePwp2dcx8wz9C9x8rm+xT2n4U7OuY+YZ+he4+VzfYp7x+FT2Zcx8wz9C9x8rm+xT3j8KdnXMfMM/QvcfK5vsU94/Co7OuY+YZ+he4+VzfYp7T8KdnXMfMM/QvcfK5vsU94/CnZ1zJ+YZ+he4+VzfYp7x+FT2dcyPmGfoXuPlc32Ke8fhTsy5j5hn6F7j5XN9intPwqOzrmPmGfoXueGK5drELyrCnpPa/mFtah4IrizNi6az5e5is8Iv4gGT+Vhmk8oVlU+ZpAoI9dR1KfCzJLpfJD6iiv92/2RdJypxpsywYZQDrGzuzOOrnAAIz6nq3ZpUY/mPCpJU2uZLtibRTFwLNGCA1wVYWZGVirow6wwI9VazVOj0MJxnFSi9zM7IOoeyoLlQKArQCgFAYe2O95vu3/AEmrQ7yNbWfQn9mcztXRPntlbUAtQWLUFi1BYtQWLUFi1BYtQWLUFlLUFmy5Pj6Zh/Tf9qSqZe4zp9CP+aRNOUfesvo/5FaeLvo9T0p4TJ9jntq6B4CxagsZaCxloLFqCxagsWoLFqCxloLFqCxagsWoLNPhCjnFTc3aSH51Jyy5jDCViniyXvzZtIRpv16q1JOp7R6nBijLR9Q+NXu51a3m1xW2YY2ytIC/gIDI/uoCRW28kF5nmIaDUT37P7vd/ktg2g8rKsWGnbNoCRHHr5RI4IHqqHlpXTM+LoxzmodZG35cf8E75F7Plw+GK4gZZGmmkKhg4UO5KgEDqt671zpy2pNnvdLg6jDHHyRvqqbAoAKAUAoDE2v3vL92/wCk1aHeRrazw8/szm2WukfOrFqCxagsWoLGWgsWoLFqCxagsWoLFqCxags2GwR9Mw/pt+1JVM302dToN/zaJlyi71l9H/IrSxd9HqulfCZPsQC1dGj59YtShYtQWLUoWLUoWLUoWLUoWLUoWLUFi1KFi1KFi1BZrE2aGnaNsLJiY5OkixSJGVdgedVizr82xVWI1B1uK1sqpM9H0TlWScVt1Kmq58n+xkYHZWKdubj5jCKuboovONZd+tggPqNXbko3wNWOPDkzSxtyySV3bpbuP3PLaWy8Th8K2JgxWJMydMAuFRo1NnXm0UDrP9NYMz303Z2+h4ReNZVBRvl/2951bZG0FxOHinjN0lRXH9Qvbzjd6q1zumJyo212FhmmyGRsyIiA2zSSOEjBb6ozMNahuiUrIdtvG4mdsPHjebjwzMwkGGllBklK3ihluqssZIYXBsxyg2vYzBxkU1KnihdGt5M4qSR5IosVNg8OJHOFhj5k5o1Yo+R5kc2DqxyDcHW2m6+yar1LVbr5k25PbWc4mTCSyrO0cSSiVQqvlZipjnReiJAQDcWBDbhbWjRtQmpK0SOhYxNrd7y/dv8ApNWh3kaut8PP7M5zaumfOExalCxaoFi1TQsWpQsWpQsWpQsWpQsWpQsWpQsWpQsz9hD6Zh/Tb9qSqZvps6vQXi0THlD3rL6P+RWjh76PV9K+DyfYgNq6R87sWpRNi1BYtQC1ALUFi1BYtQWLUFi1BYtQWLUFm05NLfFJ5Mx/4msOfuM6/QavWR/czNk4cNipUNxpKLjQjpWuDVcsqxpmx0dgU9flg/8AVw/Vmz2rho8Pg2Zz0IEd2Yi/QUFn0G/T+1akp7UrPV6fSrBhjijvogvILlbHg0kwhjldEkLxleZ6CSuLowEpF1eRQACSc24EVSzb2XRNeVUHPK0L35t0I0JBufrA8GBsR1EA1KMcpNOyFbSxLhUw2MjLc8TGuIjZQl1QyCQrfPG4yZtAQCLg1geNx3o3YZ1lWw0a/ZPKLDQ4QQzxNKUjVQhjVkkyjov0j0c2h6QBF9RWZZYtHKn0fl2215k1/hph88EmMbIHxjB8kYGWJIxkWLN9Y3DsTYaualuzYxw2I0TGoLmJtb+RL92/6TVsfeRq63w8/szndq6h80sWoTYtQWLUFi1BYtQWLUFi1BYtQWLUFi1CLM/YffcHpt+1JWPN9NnY6B8WiX8oO9pfR/yK0cPfR6zpbweT7EEtXSo+dWLUFi1KFi1BYtQWLUoWLUFi1BYtUixaoFi1BYtQWbfkqPpI9B/8Vg1PcO3+H/Gf7X/wSrC7PSN3db3c3N9w46es1pyyOSSfkevwaLFhyTyQ4y4l+0YneGRYiFdo3VGYZlVipClhxANtKobhw07JfD4nsWOJGy/OWuJnw7C15I2YwjNfI2XXcl+Aqj3bzLB7aaSJJhMXM0YfG4jFZZGEq4mOwiML2ZFkgs3MGx7q1h4VZVRo5nki/wAu8u25C0ZwUscwxMbYlVXMELESxSIcsqAKVyljqL9Ea1XIvyk6LO3l2WiJ4/k3MjTsI1ijBezyTRrGF5xyGOpygIUUC3DWtfkkdVxkrOkfwnwKR4V5I3U860d4lUpzOSJQFkB1aU3uX+tcW0tWdGm2TipIMXav8iX7t/0mrY+8jV13h8n2Zz21dQ+Z2LUoWLUoWLUFi1BYtShYtShYtQWLUFi1BYtShZm7E77g9Nv2pKpm+mzsdA+LRL9v97Sej/kVoYe+j1vS3g8n2IJauofORagFALUAtQFbUBSgFqAragFqAWoClqA3HJXvkeg3+K19T3Dufh7xn+1/8EzrnnuxQEI5YbPlTERTxRrMirPeLPzb5pDFmKsVIbooRlNt9RKO0iYZOrdkR5IbXl5nK2IaJcyJEMSqzYYLkUxRq6lHibIyDpNY8Lm4q6RgyzrgjM5Q7JxARmihCMGEl4CXid0YOkjxdF0cEd0oYEXDGxuEluplcOSEpKS4oxNnyy4p+yMX9EQWMKyJzjgEXzwxuuXP1yMrEXsAu8zh07l3UNVr6dI2bYk4KZ8ThjLJIzImIE8obnAoOVWQ/wAtrA5WFgLWII0rZjpNrde/y/U146nIncuB0XZG048VCssLZkb2qw7pGH1WB0IrUaadM3001aLtq/yJfu3/AEmrY+8jV13hsn9LOfWrqnzIrahJRSDu181RaJcWuKFSQKAWoCtqAWoBagFqAWoDM2L33B6bftSVjzfTZ2OgfGImG20zYeQDwT+Wtc7E6mmz2evwyzaeeOPFogyxMQSFY5bXGRwdSBxAudRpXS6yKPGfANZyXuFiJ3AnW2ivv3b8tqdYh8B1nJe56YjCPGbOCOo2YgmwNhYb9RVVli+AfQGsXkvcHCMLabxcaN1kWItodNxp1sR8A1nJe574TZMsoJQbjY5rr+oColnguJPwDWcl7mR8np/BX3hVe0wHy/reS9x8nZ/BX3hU9pgPl/Wcl7j5Oz+CvvCo7TAfL+s5L3KfJ6fwV94VPaYD5f1vJe5hYzCNC2VxY2vob6H/AOVkhNTVo52q0eXTT6vJx9zwYW38Kuazi02mXRRliAoJJ3AcahtJWy+PFPLJRgrZteSw+k/0P/cVg1PcO1+H4ta1p+Sf/BMq557sUBh7WizRHrXpD1b/AMr1KKzVo5xs7CiHHPBYFJ1YqhFwwu0qqAdDYnEC3UIxUlKtG0GFkw9jhCMg34eQnJbqhfUxHyarpaw31NmCeKMv0ZiS7Wh2jAFTMk+QzLFIpV7DR7E6ONbXUnW1bOmy7E/uaOXDKG9mPs+R5o1C3kN+mskZkuF0QI50XokjVlPl3VuZFGEm+HKmWjkTjvfuZuylm2WJJ2K8wSHlhBLFVuFMqtwZVtcahgvWBWnqpwm7jx8zY02apbD4eRO9qH5iT7tv0mtbH3kZdd4bJ9mc6xM2Rb2LG6qqjezOwRFF912YC/lrpzlsqz5zpNPLUZY4o+ZsH2VHCPpZWV/rBiVw6X+qEuOct4T313Abq5OXUzk6R9G6P6E02CCbVvmzXYxoZXiCJAsTgqksEahzJcjJG8VstgpNzcEA30BvhWWa4M6eXRYMq2ZRTTPHZ+JzNLGzBngk5tmG5uiGVrDQGxsR1g119Pl6yNnzbpro5aLUbMe6+Bm1nOOKAUAoBQCgFAZexe+8P6bftSVjzfTZ2ugfGIm+NPzb3NuidbsLeW66j1Vyme/NAZVIHTsNd0+K38OF7H/5VNkrsozYsBJodCLj/wAic3U3vwtfd/6qdkbJb2skvwt1dkT29lqjYGyi7tfLYaC+v/kYix06P53qdgbJ5nZsuUAAeX6TiNLbrG3VfSw4U2BsoycLg5E3Bb77tLNJYgkaZvIfbUpUSlR6q+I4pCPJnc/nlqST0DT2PRivpbpPY9d+jp+dN4KZp9ejFu06b7/d3U3gsfZiSMskqjOoGgJK6G432vWSOSUY7KNLN0fgzZY5Zq2iPYPDBscy2uA8jEHq109pFbk5VhTPK6bTKfS0otbk2/8A33JLhNmxxEmNApPH/A6q05ZJS3Nnq9PoNPgk5Y4pNmLgNkc1O8l7hr2Ft2Y3NXnm2oKJqaTotYNVPPfHguV8Ta1hOuKAEUBB+WGxmiRcTGwDYd1ZSdLKzrcseCqyxsT4KsONSVUaZssVMs0cU0WgniWQX07oAi/t/KiKTW80PIKNxhA0rh3Z5GIC5TFIx+fi38Jec3W3iro5uolczaY3aDxtljgdwBcvmjjhUeV2a/sU1LbMcYp+Zqdv7XhlhKDFQokitHJ0Gn7tcuUPGwC7zqfyoZMcGnwN/wAmsU0ux4mkbO4w5R2HF4wY2v5bqarj7yNzW+Gn/S/8EbkjDAhgCCLEEXBHlFdRq9x8zhOUGpRdNGp2nsuE5EEaZppUjzFQWyk5pAGOouiuPXWrqIxhjbSPR9CZtRq9ZGOSbaW/izZcptpRYWNPmw8vS7HQJezqh6Q06IUHU9VciK2mfRcstiO5fYwNgbKjgTMhMjygO8zd1IW6V/INb2ru4scYLcfKOk9fm1WV9ZwT4G1rKcwUAoBQCgFAKAy9i99wem37UlY8302droHxiJ5LIFUsxsACSTwA31yz35rhygw5BIlU5QCbXJAJA3AdZFX6qXIjaR5tykww1Mhte18kluHG2u8VPUzI2kbPDzCRQy7iLi4I/I61Rqix6VAFAKAUAoBQCgPCHBojs6qAz7zxPwqzm2qZr49Lixzlkit74s96qbAoBQCgFAWugYEMAQQQQRcEHeCOIoCAcoMZzuIkhYariYsNErKpjjiOFGJeYIwyu7ZXQFgQMosNGvKKy3I8eSUYSXHQxv0UmRgRlJRpYlzDQW0K7reero5uqq0zI2zyehlXPiXlkyDN0pCFFgdciWUb73AvpvqaMKyyXdNRycd4dm4jFDMTNzkkEbMzZUA5vDi7knpaNr4dR5WZpfmyKCJ9h9nDC7PEC7osOEv1lUsSfKTc+uox95GzrvDZP6Wc+2ttiLChDMSM5IGUX3C5J8ldHJkUOJ8+0egy6u1j8jG2dtXDPiTKzB1ESCN8rNzbhnMijToMVKHrsp4CufrHttbJ7b8N6eWmhJZo079z1xmMGNkdMPivmhGqOkaXBDk5iJDuawA0vbpaai1NLg2nvM34g6VemhFQ32bKNAoAAsAAABwA0ArrJUfOJScm5Piy6pKigFAKAUAoBQGXsXvuD02/akrHm+kztdA+MROcVfI2W97G1gGN/MdDXLPfmqjlmvrntY/6Cg33Ag5+G/UcKi2CqSy3t85raxMCWXUXOjdWlLYAxUuo+cvpb5gW3n/fr/io3gu56bTVzx/kL17j0+ofnQF0U0zk6sg1IzQaW6rh99AGmm3Xe4J6XMghhwA6fk/OpBYmImy/6l7jUwC+430z9dqArLPN9Uydf8gG19QO74DSgMjDc6wBL21BytFlNhcEHpW10ogZ9SBQCgFAKAUAoBQEF/iBDzMqYgDQhN2p53DZ5UAH++FsUl+spQhq0arkhiXjweZIecUz4osUdeczHEyG7K1gdLfWv5Kyo5ep7+8s5S8onGHnIVVAjY5ZY5rkhe5zaKbnTQ0MWOKbSMCDCYhMDEomBglGFwwchH6MzpGkyhbWIuCLsb8QKq+Bt4Ip5W6Or7U/kSfdt+k0x95GXXeGyf0v/B8+7WxIx20FhlmWGBXMYkYXVLWDsbDeSLa6CwuRrWTPPakaPQuijp9OpV+aStkm/iRBDsyCPDYQ2M66m92WFbZ+kOMj6k8bNwAthOvW853s7aEkD5omKnS41sQNwZdxFWjNx4GvqdJi1EdnIrOjclMZPPEZZytmNkVVy6LoWPnN/Z5a38MpSVyPC9L4NPp8vVYfLi7/ALG7rMckUAoBQCgFAKAy9i99wem37UlY8302droHxiJzipciMwtcKT0jZfWeArl7vM9+aPt5JY3OFU6ZfniwJuL/AFRbS/5VZvFzKbRXD7bkkICjD3JAA54sbeYLvtfqpeLyY2iQVQuKkCgFAKAUAoBQCgFAKAUAoBQHli5CsbsNSqsQN+oBI0oDnG0uUK4jA2xONwyPzayWbCzwyCZFDqFzygE5xwGu62tAR/kzsR5YDiMHNGDAAXjZZQZ4mjWZC5zsM4U83mCgjIRuFTZjnjU1vJJicNBJBHzzYTCSzCNhpFiZcrAMQEdRe9yPraGrbRgjplHe2YmHwezkw8WGGIxs4ZxlEZmRJGjnVVVSwEceWUxrdStjYXvVGbKilwM6HaZgw2NxRE0eE5pYo4ppzPJ2SsssMpuzvkN+bW2b6t+upi6dlM8NvHKPNHEhRmSKpJEo5HbMw2JcttHFrHFChVYmlKyuACwVL9yguTZdSdLdYkjDsCSVFhwB32Ggzf7rWvwvegOs7BAGFgA0+ZjNuq6CupjrZR8z16l2ibfqZn1c0hQCgFAKAUAoDL2L33h/Tb9qSseb6bO10D4xE5xakowXfY2s2XX0uHnrlM9+akYae317/fre3DUpaooFWw83U+v/AO66Wtr3G+lEBsJMb35zfuGIAFvUmn/ulEmRhhKhPQYg5e7mDW67aeX8qkHqZ5vslv8Ae6H/AI6U3gGebT5pfKOdGmvXl1pvAM83CJfLeQflpr+VAXCaW2sa300Emmo11tw81AXYeWQnpxhR1hw35WoDJqQKAUAoBQCgFAKAif8AEfEDsZYjumljVvuw2aX/AIK/sqUVkQvk9s6LDYiJsdFEUxMfOu0scdo+yiZY7ue5ySCWM+SeIcKgsiWS43BRKiYBI2S+owcJkF+BbmVIt5TUopJM0GAwUy4Z1xELRO2GhjjlkaCKKGUO+IaRg8me4mZbkKb82DUFyNcu+UIkhaCMHm5sU+LR7HKyWMbGM/WVp1mYNxUqeNAQU1IMlMGSuYkAWvprwvvrXeffSR6fB+Hbxdbknuq6RiDd5bfmazt0jzeODnNRXm6OgcgsOAJ3450S5NzZYwbXPlatrQ24Ns85+O8ePBrY4MSpKN0ub8yV1vHhhQCgFAKAUAoDL2L33B6bftSVizfTZ2ugfGInOKYhGI3gX0Bb8hqa5h781HZM9jZjxtfDSaDhfUXO786nbhyZS2ExM/RuxIDajsZwSthcb9OOtNuHJi2ZXMYi2kybh3UWt+s2bzfnVrjyLbz1eGbOCsihbaoUvc66hr3HCouNcBvMdMNirENPHusCIrG/XqxHVwqzcOQplhwWKt3yL/crYW423m/nptQ5EUzZYWNlUB2ztrdrAX1NtB1Cwqjq9xZHtUAUAoBQCgFAKAUAoBQHO/4itz+KgwwFyysu/c0+WDN6o5Zj/Sakr5m2/iFsoSQxupyFGEOYAXVJiqo2u7JMuHkv1RmoLGgxRGIw0L85ic8pjiYNiZRkkL5cSMqMFugWXh9SpKW9o2HJgbMgwkMmIODSWVeeJlaHnBzzGVVu5zdEMF8wqC5BuXyRSQ5oHV1w2IkCFdzYbF2lVl06SpNnjBGguKAgdSDPEloL/wC0j+4rScf4h9AxajZ6LUnx2SsOyJg8YMTEspdVFixCm2ov0LG3dWralGU1swPGaTU6bR5Vn1Uqiv7sn/JTBSQwMJVyM0jNa6nQhQL5SRfSulpcbhj2WfPPxT0jh6Q6QlqMLuLN1WwecFAKAUAoBQCgMvYvfcHpt+1JWLN9Nna6B8Yic4qPMjKLXII1uR67EGuYe/NS2x24CLiDcS6jS31/S/Kq0C87Ke1hzY4f6u64YfX671NEFRsglWDc2SSCLc6Be/SJ6d+J3GlAp2oOv8vcv2v9QPT89qiiTJjimVQAYrAadGQ/mWqQXss+tmi38Vc6aab9++gMpL21tfyVILqAUAoBQCgFAKAjnKrlcuz2jV8PiJecDFTCqMLrqy2Lg3A13VKTe5FMmSONXN0iOn+KiHucLJfwWdA486Ldh7Kv1ZpvXJeW7nZcv8T7d1gpz5Iw7N7HjUfnTq2I9IYXxaX7r/s1Oy9srjNtQs8M8TM4dFlQA83FBiBrYm3Tm/4iqyi1xNjBmx5bcHf2On7VwK4iCWFt0sbISN4zKRceUb/VVTOcdXDvI+IJjgbLGcSRKkkoGKdzh5IEQyBLGdZTfJudd9xQg6VheSgjFuflA8GJMNAo83NRA/nQkhfKvCKNpnBF5JOytnSohmdpCs2d5IipbuReEbuIFAcjBqQLf9+FRSLyyTkkm3SJL/D5fpbfcv8Am6Vs6XvHm/xI/wCWX3OiVvnhxQCgFAKAUAoBQGXsXvvD+m37UlYs302droHxiJxjb829jY5TqCARpvudB5zXMut575kdBbLYzTHNp/Pw4IylTdSLf9O7Wp63/SVVlyc59tM2oOk2GA4aG3s9dS8v+lDeXyyta4kkUkagTQakADS9+q/rNVWSv/EbysMzxlCWlbQnK02HsQQLMddRvN78ONHktd0bzNbazaWRSTw56IHU6ceNU2nyLW+RlSY5QoIKEkXsZFHDgeOtWsGONram6AWBP82LcBv7rdVqXMWWnbNgOgLngJod1wL3zeWppcxZnDGR+GnvLwvfj5D7KpZJfDOr9wyt6JB37t1SD0oBQCgFAcj5YbSGMkglklkjijxMkMWHh6UkhQyxySEp0szFCoA3A67zaytbzDljHInGStFuC2C2FEWIYOhxM0wMTSvIIlMYaNGJJDPaFiW8tgSBWbBOp7zjdNaZS0v8OO9NcF5Eh2FyXfFRRzTzHmpgJDAEysEuWjQSgggMuTMCCSbgEA1E80m2jNpOhtNjjCUo3JLffP7F2yeT8eH25807sqYFmCO2cxc7OAqqx6RXoSd0SRuBtpWFyb4nUx4ceO9hJXyJntDEc3GzdQ0850FQXk6RyHbEgGKLxnKsWJw0jO4Yo6vzJkSyXZlEsWCJsL3kPXUsR4EsG2MbL3HPsDe3MbP5kj+vGzAH3agm1dEK5ZY1IMSj4qHHNi1iVlmeeBTGod8j5cMpS6tmOW4vuJ1oQ5RTpsjPLnArBj5hGQY5SMRERuMc4zgjyZiw9VSWNDegJZ/D+IjEOWVgDEbEqwU9JTvtbdatnTKpHmvxHkjLAlFp7+ZPq3jxYoBQCgFAKAUAoDL2L33B6bftSVjzfTZ2egfGInU65lIva4tewP5HQ1y6Pf7SME7LBAGcWF9Oah3n6w6Ohvb2VFMWi4bO0tznEEHm4hbyWy68PYKUxaLDsw63kuTfUxw8ePc9VKZFouOzzwlsddebivbSw7ncKUydpFBsy26Tq/04dLW1HR36UoWiva3Sxkvpa/Nw9d/B9XrpTFoDZ3XJfr+bh16r9GlMWiw7KBFi9+r5qHom97jo/wDb0pkWjMTDIN6qdLXyqPP/AHPtqaJtHpHGq9yFF99gB/alDaR4bQwplACyNHY714+erwls8VZqavBLPFKORx+xXAYYxqQ0jSeVraeQUnLafCidLheGOzKbl96NbtHC4p3bm5AEvdRfKd264FZccsaW9bzl63B0hkm+qyJR8uZrZ8NiksWkPGxDE+3Ssu3i8kaMdD0na28tfuaDaezVgyYmOCPMjyTTyRxWlZmikTOcgu6gyEkbzv36VrSW/cj0Wm2owUcstp+bNrsV1xmGKNJHiI2+oZYmZG0OZ8gBXXN0d/XvsKxXMz6uXd6leX/w2I2k2HRhiJo1JDBAXjBBygAKq3vqNAPYK00symt1onG9z2majATPLisTisOswzYXDxZpYymeSOSS4jjYB8tmvmItrp5N2EbdM19ZmnjwuWPfLkbuLBYuSJleRFJN1zDPlNtCRx816main+UwaJ6iUG89J8uRF9ockZITnxOJEizSNAxSMxcyuKzAMozkXE/YxudeguulU3nQTSJpyZ2r2Rho2kKiYZo5UB3TRMY5QBvtmUkeQimy+NEdZG6veQf+K+1o3D4ZM7y82BkjR3szEMMxUWGgHHjWeG6DVb2cXWKUtbiyWlGPFtkA2phmlwGGZlKzYV2wciNYNke82GNidwDFfWKw7LTo7Ec2OUNuLtczSDZ0jWCqCWNlHORXJ6gM2+pUGzFLW4Yq2+H6M6RsfG5I4oZElR1jVTeNihKrrZ1up3br3rfhOkk0eE1mn6zJPNjkmm+e/wBjX4l8b2Q5QM0NwyIQvSXTMtyRl0to2t2PVpjl1m0b2JaDqVGTSlwb/UvzYxkUBGUaG+ZASmgyBbhlawvcm+p3cJ/iMh/D4ybbTf78eZJFrYRwJVborUlRQCgFAKAteMN3QB89C0Zyi7i6LOxk8FfYKm2Ze0ZfU/cdjJ4K+ylsjtGX1P3HYyeCvsFLY7Rl9T9x2Mngr7BS2O0ZfU/cdjJ4K+ylsdpy+p+47GTwV9lLY7Rl9T9x2Mngr7BS2O05fU/cdjJ4K+wUtjtGX1P3HYyeCvspbHaMvqfuOxk8EewUsdpy+p+47GTwR7BS2O0ZfU/cdjJ4I9goO0ZfU/cdjJ4I9goO0ZfU/cdjJ4K+ylsdoy+p+47GTwR7BS2O0ZfUyq4dRuUeyoHaMvqZVolOpUE9dhUUivWz5sujUL3PR82n9qUh1uT1Mqdd9KQ6yfNnm8KneoPqqSY5si4SZ5YjAo6MtrZgRddGF+IPAijd7jJj1eWElK7o8sJsxUuWJkZrElwm8ADohVAW9twFVgnFVdmbU6/JmkpUo/YykhVe5UDzCr3ZqSyzkqbLWwkZYsUQsd5yi58541C3ErPkSpSdHpkHUPZ1VFIr1kuZdUlBQCgFAKAUAoBQCgP/2Q=="/>
          <p:cNvSpPr>
            <a:spLocks noChangeAspect="1" noChangeArrowheads="1"/>
          </p:cNvSpPr>
          <p:nvPr/>
        </p:nvSpPr>
        <p:spPr bwMode="auto">
          <a:xfrm>
            <a:off x="155574" y="-144463"/>
            <a:ext cx="5506789" cy="550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 descr="Google Droit à l'oub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8" y="1196752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31.media.tumblr.com/tumblr_lh6l6gieaz1qzj1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00" y="3933056"/>
            <a:ext cx="3241227" cy="215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dentitenumeriq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6" y="813056"/>
            <a:ext cx="3528392" cy="599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2"/>
          <p:cNvSpPr>
            <a:spLocks noGrp="1"/>
          </p:cNvSpPr>
          <p:nvPr>
            <p:ph type="title"/>
          </p:nvPr>
        </p:nvSpPr>
        <p:spPr>
          <a:xfrm>
            <a:off x="1629916" y="-243408"/>
            <a:ext cx="9144001" cy="1371600"/>
          </a:xfrm>
        </p:spPr>
        <p:txBody>
          <a:bodyPr>
            <a:normAutofit/>
          </a:bodyPr>
          <a:lstStyle/>
          <a:p>
            <a:r>
              <a:rPr lang="fr-FR" sz="2400" i="1" u="sng" dirty="0"/>
              <a:t>Quels sont les législations concernant la persistance de l’information sur les réseaux numériques </a:t>
            </a:r>
            <a:endParaRPr lang="fr-FR" sz="2400" i="1" u="sng" dirty="0"/>
          </a:p>
        </p:txBody>
      </p:sp>
      <p:pic>
        <p:nvPicPr>
          <p:cNvPr id="5122" name="Picture 2" descr="http://www.frederic-junier.org/ISN/Introduction/images/165_google_MartinVidber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52" y="1128192"/>
            <a:ext cx="3600400" cy="49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989956" y="2564904"/>
            <a:ext cx="5040560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i="1" dirty="0" smtClean="0"/>
              <a:t>Quelles sont les législations en vigueur ? 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fr-FR" i="1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fr-FR" i="1" dirty="0" smtClean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i="1" dirty="0" smtClean="0"/>
              <a:t>Qu’est-ce que le CNIL ?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fr-FR" i="1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fr-FR" i="1" dirty="0" smtClean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i="1" dirty="0" smtClean="0"/>
              <a:t>Qu’est ce qu’une chartes internet ?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tunnel bleu numérique (grand écran)</Template>
  <TotalTime>0</TotalTime>
  <Words>185</Words>
  <Application>Microsoft Office PowerPoint</Application>
  <PresentationFormat>Personnalisé</PresentationFormat>
  <Paragraphs>40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Corbel</vt:lpstr>
      <vt:lpstr>Wingdings</vt:lpstr>
      <vt:lpstr>Digital Blue Tunnel 16x9</vt:lpstr>
      <vt:lpstr>Persistance de l’information sur les réseaux numériques</vt:lpstr>
      <vt:lpstr>En quoi l’information sur les réseaux numériques étant de plus en plus importante présente-t-elle ses inconvénients et ses avantages ? </vt:lpstr>
      <vt:lpstr>Présentation PowerPoint</vt:lpstr>
      <vt:lpstr>Avantages et inconvénients:</vt:lpstr>
      <vt:lpstr>Les dangers liés à ces flux d’informations personnelles</vt:lpstr>
      <vt:lpstr>Droits à maitriser sa vie, droit à l’oubli</vt:lpstr>
      <vt:lpstr>Quels sont les législations concernant la persistance de l’information sur les réseaux numériques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2016-01-25T16:50:05Z</dcterms:created>
  <dcterms:modified xsi:type="dcterms:W3CDTF">2016-01-25T19:47:37Z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