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332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235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9611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662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1793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971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67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94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99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12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35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EB7DF-3835-4E02-9F81-7F8EEA764EE0}" type="datetimeFigureOut">
              <a:rPr lang="fr-FR" smtClean="0"/>
              <a:t>23/01/2016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BDBD6-653D-4187-AFD3-9EF83B901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92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Relationship Id="rId4" Type="http://schemas.openxmlformats.org/officeDocument/2006/relationships/image" Target="http://cache.media.education.gouv.fr/image/Attentats/72/2/vigipirate_501722.89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8302" y="3700732"/>
            <a:ext cx="9948081" cy="1906438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sz="7300" b="1" u="sng" dirty="0" smtClean="0"/>
              <a:t>La sécurité </a:t>
            </a:r>
            <a:r>
              <a:rPr lang="fr-FR" sz="7300" b="1" u="sng" dirty="0" smtClean="0"/>
              <a:t>des élèves </a:t>
            </a:r>
            <a:br>
              <a:rPr lang="fr-FR" sz="7300" b="1" u="sng" dirty="0" smtClean="0"/>
            </a:br>
            <a:r>
              <a:rPr lang="fr-FR" sz="7300" b="1" u="sng" dirty="0" smtClean="0"/>
              <a:t>et du personnel</a:t>
            </a:r>
            <a:endParaRPr lang="fr-FR" sz="7300" b="1" u="sng" dirty="0"/>
          </a:p>
        </p:txBody>
      </p:sp>
      <p:pic>
        <p:nvPicPr>
          <p:cNvPr id="3074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9920">
            <a:off x="6672361" y="498607"/>
            <a:ext cx="4029075" cy="292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66" y="813696"/>
            <a:ext cx="4532325" cy="211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0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35166" y="523875"/>
            <a:ext cx="100948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+mj-lt"/>
              <a:buAutoNum type="arabicPeriod"/>
            </a:pPr>
            <a:r>
              <a:rPr lang="fr-FR" sz="4800" dirty="0" smtClean="0">
                <a:solidFill>
                  <a:srgbClr val="0070C0"/>
                </a:solidFill>
              </a:rPr>
              <a:t>Exercices </a:t>
            </a:r>
            <a:r>
              <a:rPr lang="fr-FR" sz="4800" dirty="0" smtClean="0">
                <a:solidFill>
                  <a:srgbClr val="0070C0"/>
                </a:solidFill>
              </a:rPr>
              <a:t>d’évacuation</a:t>
            </a:r>
          </a:p>
          <a:p>
            <a:pPr marL="342900" indent="-342900" algn="ctr">
              <a:buFont typeface="+mj-lt"/>
              <a:buAutoNum type="arabicPeriod"/>
            </a:pPr>
            <a:endParaRPr lang="fr-FR" sz="4800" dirty="0"/>
          </a:p>
          <a:p>
            <a:pPr marL="342900" indent="-342900" algn="ctr">
              <a:buFont typeface="+mj-lt"/>
              <a:buAutoNum type="arabicPeriod"/>
            </a:pPr>
            <a:endParaRPr lang="fr-FR" sz="4800" dirty="0" smtClean="0"/>
          </a:p>
          <a:p>
            <a:pPr marL="342900" indent="-342900" algn="ctr">
              <a:buFont typeface="+mj-lt"/>
              <a:buAutoNum type="arabicPeriod"/>
            </a:pPr>
            <a:endParaRPr lang="fr-FR" sz="4800" dirty="0"/>
          </a:p>
          <a:p>
            <a:pPr algn="ctr"/>
            <a:endParaRPr lang="fr-FR" sz="4800" dirty="0" smtClean="0"/>
          </a:p>
          <a:p>
            <a:pPr algn="ctr"/>
            <a:r>
              <a:rPr lang="fr-FR" sz="4800" dirty="0" smtClean="0"/>
              <a:t>2. </a:t>
            </a:r>
            <a:r>
              <a:rPr lang="fr-FR" sz="4800" dirty="0" smtClean="0">
                <a:solidFill>
                  <a:srgbClr val="0070C0"/>
                </a:solidFill>
              </a:rPr>
              <a:t>Exercices de mise en sécurité</a:t>
            </a:r>
            <a:endParaRPr lang="fr-FR" sz="4800" dirty="0">
              <a:solidFill>
                <a:srgbClr val="0070C0"/>
              </a:solidFill>
            </a:endParaRPr>
          </a:p>
        </p:txBody>
      </p:sp>
      <p:pic>
        <p:nvPicPr>
          <p:cNvPr id="1030" name="Picture 6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701" y="1589662"/>
            <a:ext cx="2105025" cy="218122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28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29727" y="1"/>
            <a:ext cx="11076317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u="sng" dirty="0" smtClean="0">
                <a:solidFill>
                  <a:srgbClr val="0070C0"/>
                </a:solidFill>
              </a:rPr>
              <a:t>Exercices d’évacuation</a:t>
            </a:r>
          </a:p>
          <a:p>
            <a:endParaRPr lang="fr-FR" sz="4800" dirty="0"/>
          </a:p>
          <a:p>
            <a:pPr algn="ctr"/>
            <a:r>
              <a:rPr lang="fr-FR" sz="4800" b="1" dirty="0" smtClean="0"/>
              <a:t>Alerte incendie</a:t>
            </a:r>
          </a:p>
          <a:p>
            <a:endParaRPr lang="fr-FR" sz="4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800" dirty="0" smtClean="0"/>
              <a:t>3 exercices obligatoires  dans l’année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4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800" dirty="0" smtClean="0"/>
              <a:t>Plan d’évacuation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4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800" dirty="0" smtClean="0"/>
              <a:t>Evaluation dans le registre de sécurité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4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4800" dirty="0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06" y="230758"/>
            <a:ext cx="2564201" cy="256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055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20770" y="1026544"/>
            <a:ext cx="126287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u="sng" dirty="0" smtClean="0">
                <a:solidFill>
                  <a:srgbClr val="0070C0"/>
                </a:solidFill>
              </a:rPr>
              <a:t>Exercices de mise en sécurité</a:t>
            </a:r>
          </a:p>
          <a:p>
            <a:endParaRPr lang="fr-FR" sz="4800" dirty="0"/>
          </a:p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PPMS</a:t>
            </a:r>
          </a:p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P</a:t>
            </a:r>
            <a:r>
              <a:rPr lang="fr-FR" sz="4800" dirty="0" smtClean="0"/>
              <a:t>lan </a:t>
            </a:r>
            <a:r>
              <a:rPr lang="fr-FR" sz="4800" b="1" dirty="0" smtClean="0">
                <a:solidFill>
                  <a:srgbClr val="FF0000"/>
                </a:solidFill>
              </a:rPr>
              <a:t>P</a:t>
            </a:r>
            <a:r>
              <a:rPr lang="fr-FR" sz="4800" dirty="0" smtClean="0"/>
              <a:t>articulier de </a:t>
            </a:r>
            <a:r>
              <a:rPr lang="fr-FR" sz="4800" b="1" dirty="0" smtClean="0">
                <a:solidFill>
                  <a:srgbClr val="FF0000"/>
                </a:solidFill>
              </a:rPr>
              <a:t>M</a:t>
            </a:r>
            <a:r>
              <a:rPr lang="fr-FR" sz="4800" dirty="0" smtClean="0"/>
              <a:t>ise en </a:t>
            </a:r>
            <a:r>
              <a:rPr lang="fr-FR" sz="4800" b="1" dirty="0" smtClean="0">
                <a:solidFill>
                  <a:srgbClr val="FF0000"/>
                </a:solidFill>
              </a:rPr>
              <a:t>S</a:t>
            </a:r>
            <a:r>
              <a:rPr lang="fr-FR" sz="4800" dirty="0" smtClean="0"/>
              <a:t>écurité</a:t>
            </a:r>
          </a:p>
          <a:p>
            <a:endParaRPr lang="fr-FR" sz="4800" dirty="0"/>
          </a:p>
          <a:p>
            <a:pPr algn="ctr"/>
            <a:r>
              <a:rPr lang="fr-FR" sz="4800" dirty="0" smtClean="0"/>
              <a:t>Capacité de l’établissement à s’auto gérer </a:t>
            </a:r>
          </a:p>
          <a:p>
            <a:pPr algn="ctr"/>
            <a:r>
              <a:rPr lang="fr-FR" sz="4800" dirty="0" smtClean="0"/>
              <a:t>en cas de risques majeurs</a:t>
            </a:r>
            <a:endParaRPr lang="fr-FR" sz="4800" dirty="0"/>
          </a:p>
        </p:txBody>
      </p:sp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2" y="-51628"/>
            <a:ext cx="2372119" cy="215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841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57200" y="232913"/>
            <a:ext cx="1130922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800" dirty="0" smtClean="0"/>
              <a:t>2 exercices obligatoires dans l’année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4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800" dirty="0" smtClean="0"/>
              <a:t>Evaluation dans le registre de </a:t>
            </a:r>
            <a:r>
              <a:rPr lang="fr-FR" sz="4800" dirty="0" smtClean="0"/>
              <a:t>sécurité</a:t>
            </a:r>
            <a:endParaRPr lang="fr-FR" sz="4800" dirty="0" smtClean="0"/>
          </a:p>
          <a:p>
            <a:endParaRPr lang="fr-FR" sz="4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800" dirty="0" smtClean="0"/>
              <a:t>Zones de mise en </a:t>
            </a:r>
            <a:r>
              <a:rPr lang="fr-FR" sz="4800" dirty="0" smtClean="0"/>
              <a:t>sécurité </a:t>
            </a:r>
            <a:endParaRPr lang="fr-FR" sz="4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4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5288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777706" y="3416060"/>
            <a:ext cx="5831456" cy="304512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Connaissances et attitudes face aux risques majeurs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Sensibiliser les enfants à la prévention des risques, former aux 1ers secours, connaître les règles générales de sécurité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Répondre à </a:t>
            </a:r>
            <a:r>
              <a:rPr lang="fr-FR" sz="2800" dirty="0" smtClean="0"/>
              <a:t>leurs questions, à leur inquiétude …</a:t>
            </a:r>
            <a:endParaRPr lang="fr-FR" sz="2800" dirty="0" smtClean="0"/>
          </a:p>
          <a:p>
            <a:endParaRPr lang="fr-FR" sz="2800" dirty="0"/>
          </a:p>
        </p:txBody>
      </p:sp>
      <p:pic>
        <p:nvPicPr>
          <p:cNvPr id="7170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583" y="638354"/>
            <a:ext cx="7703867" cy="247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904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dirty="0" smtClean="0"/>
              <a:t>Informations aux familles</a:t>
            </a:r>
            <a:endParaRPr lang="fr-FR" sz="4800" b="1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0332" y="2406771"/>
            <a:ext cx="4011283" cy="175978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Avoir les bons réflexes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Connaître les consignes à respecter</a:t>
            </a:r>
            <a:endParaRPr lang="fr-FR" sz="2800" dirty="0"/>
          </a:p>
        </p:txBody>
      </p:sp>
      <p:pic>
        <p:nvPicPr>
          <p:cNvPr id="5124" name="Picture 4" descr="http://ekladata.com/B1KiYLKprVTS9E6Qjra9usWkLo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976" y="4941890"/>
            <a:ext cx="7390992" cy="168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attentats terroristes : sécurité des écoles, collèges, lycées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753" y="327492"/>
            <a:ext cx="3167717" cy="448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8078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113</Words>
  <Application>Microsoft Office PowerPoint</Application>
  <PresentationFormat>Grand écran</PresentationFormat>
  <Paragraphs>34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    La sécurité des élèves  et du personnel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Informations aux familles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sécurité de nos élèves</dc:title>
  <dc:creator>Frédérique MAJORCZYK</dc:creator>
  <cp:lastModifiedBy>Frédérique MAJORCZYK</cp:lastModifiedBy>
  <cp:revision>20</cp:revision>
  <dcterms:created xsi:type="dcterms:W3CDTF">2016-01-20T05:59:55Z</dcterms:created>
  <dcterms:modified xsi:type="dcterms:W3CDTF">2016-01-23T09:07:27Z</dcterms:modified>
</cp:coreProperties>
</file>