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2" r:id="rId2"/>
    <p:sldId id="277" r:id="rId3"/>
    <p:sldId id="274" r:id="rId4"/>
    <p:sldId id="275" r:id="rId5"/>
    <p:sldId id="265" r:id="rId6"/>
    <p:sldId id="278" r:id="rId7"/>
    <p:sldId id="267" r:id="rId8"/>
    <p:sldId id="271" r:id="rId9"/>
    <p:sldId id="268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I1EucK/xZ+Zd0CP4i9zhg==" hashData="L7DpsDkQcCfjNBpzqaU4UrCQX3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520461-6AF4-4300-A1B6-4D8B826ED59B}" type="datetimeFigureOut">
              <a:rPr lang="fr-FR" smtClean="0"/>
              <a:t>22/01/2016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512A0-9B15-4D69-8660-3BB711DE19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774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512A0-9B15-4D69-8660-3BB711DE19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325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30777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3146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76825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59540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8158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31608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4621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74439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61605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03758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0055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31A33-7665-4D65-963B-C016C2CC801E}" type="datetimeFigureOut">
              <a:rPr lang="fr-FR" smtClean="0"/>
              <a:t>22/01/2016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A0B77-A11D-4339-95B7-6ED4178AA59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0471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Calogero - Le portrait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3074" name="Picture 2" descr="320385189112OStbxR0W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12941" y="2967335"/>
            <a:ext cx="671812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9600" b="1" i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LE PORTRAIT</a:t>
            </a:r>
            <a:endParaRPr lang="fr-FR" sz="9600" b="1" i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04248" y="4352329"/>
            <a:ext cx="18722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chemeClr val="bg1">
                    <a:lumMod val="75000"/>
                  </a:schemeClr>
                </a:solidFill>
              </a:rPr>
              <a:t>Chrys@ck</a:t>
            </a:r>
            <a:endParaRPr lang="fr-FR" sz="1200" b="1" i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693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Personnel\Desktop\av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212976"/>
            <a:ext cx="333375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12560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48245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Il mélange au fond de sa tasse du miel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Il regarde par le vasistas le ciel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A chaque fois que passe un avion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Il se dit que c'est peut-être elle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Qui passe au-dessus de sa maison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On lui a dit qu'elle était au ciel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945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2000">
        <p:fade/>
      </p:transition>
    </mc:Choice>
    <mc:Fallback>
      <p:transition spd="med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f9e60e3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2999" y="-1143001"/>
            <a:ext cx="6858001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1003190911049260956613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971600" y="404664"/>
            <a:ext cx="48245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Il rêve couché sur un parquet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Dans les bras de sa mère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Dessinée à la craie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Tous les soirs en secret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Ce dessin il le fait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Trait pour trait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À partir d'un portrait</a:t>
            </a:r>
          </a:p>
          <a:p>
            <a:endParaRPr lang="fr" b="1" i="1" dirty="0">
              <a:solidFill>
                <a:schemeClr val="bg1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015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146" name="Picture 2" descr="73e114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3375"/>
            <a:ext cx="9144000" cy="719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3375"/>
            <a:ext cx="9143999" cy="729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0"/>
            <a:ext cx="36724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Il rêve couché sur un parquet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Dans les bras de sa mère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Dessinée à la craie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Tous les soirs en secret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Ce dessin il le fait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Trait pour trait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À partir d'un portrait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849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12560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332656"/>
            <a:ext cx="33843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Perdu au fond de sa classe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Il s’emmêle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Il se débat avec le coriace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Pluriel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Puis il explique à sa maîtresse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76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http://choupie33.c.h.pic.centerblog.net/fdxixu4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72108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ecolesaintmartinvlb.com/craie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797151"/>
            <a:ext cx="249555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ecolesaintmartinvlb.com/craie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89555">
            <a:off x="3622760" y="5685560"/>
            <a:ext cx="2276926" cy="1068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://dreamers222.d.r.pic.centerblog.net/152ffb0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672" y="1687815"/>
            <a:ext cx="5715000" cy="480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095836" y="631374"/>
            <a:ext cx="30243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Pourquoi "parent" ne prend pas d'"s"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Des câlins il en voudrait tellement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Ne serait-ce qu'un par an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804248" y="6179236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chemeClr val="bg1">
                    <a:lumMod val="85000"/>
                  </a:schemeClr>
                </a:solidFill>
              </a:rPr>
              <a:t>CHRYS@CK</a:t>
            </a:r>
            <a:endParaRPr lang="fr-FR" sz="1200" b="1" i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1" name="Picture 2" descr="http://bullies.b.u.pic.centerblog.net/7bcc196a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2201121"/>
            <a:ext cx="2664296" cy="2221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802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-0.035 0.028 -0.062 0.062 -0.062 C 0.097 -0.062 0.125 -0.035 0.125 0 C 0.125 0.035 0.153 0.062 0.188 0.062 C 0.222 0.062 0.25 0.035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img15.hostingpics.net/pics/543142image001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95641">
            <a:off x="5291560" y="2345425"/>
            <a:ext cx="2907044" cy="381604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39552" y="548680"/>
            <a:ext cx="51125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Il rêve couché sur un parquet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Dans les bras de sa mère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Dessinée à la craie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Tous les soirs en secret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Ce dessin il le fait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Trait pour trait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À partir d'un portrait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18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 descr="http://vaipui.files.wordpress.com/2012/01/close-up-final-fantasy-girl-fa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404664"/>
            <a:ext cx="53285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Il rêve couché sur un parquet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Dans les bras de sa mère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Dessinée à la craie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Tous les soirs en secret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Ce dessin il le fait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Trait pour trait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À partir d'un portrait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66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4000"/>
    </mc:Choice>
    <mc:Fallback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L'enfant et l'elfe...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96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'enfant et l'elfe...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0049"/>
            <a:ext cx="5715000" cy="645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Personnel\Desktop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543" y="2636912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763688" y="260648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>
                <a:solidFill>
                  <a:schemeClr val="bg2">
                    <a:lumMod val="25000"/>
                  </a:schemeClr>
                </a:solidFill>
              </a:rPr>
              <a:t>CREATION CHRYSANGE</a:t>
            </a:r>
            <a:endParaRPr lang="fr-FR" sz="3600" b="1" i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275856" y="638132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2">
                    <a:lumMod val="25000"/>
                  </a:schemeClr>
                </a:solidFill>
              </a:rPr>
              <a:t>http://poetessechrys.vip-blog.com/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516216" y="5773906"/>
            <a:ext cx="2663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Calogero « Le Portrait »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1078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7000">
        <p:fade/>
      </p:transition>
    </mc:Choice>
    <mc:Fallback>
      <p:transition spd="med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</TotalTime>
  <Words>232</Words>
  <Application>Microsoft Office PowerPoint</Application>
  <PresentationFormat>Affichage à l'écran (4:3)</PresentationFormat>
  <Paragraphs>50</Paragraphs>
  <Slides>9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21</cp:revision>
  <dcterms:created xsi:type="dcterms:W3CDTF">2016-01-21T07:30:24Z</dcterms:created>
  <dcterms:modified xsi:type="dcterms:W3CDTF">2016-01-22T08:20:17Z</dcterms:modified>
</cp:coreProperties>
</file>