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2" r:id="rId5"/>
    <p:sldId id="263" r:id="rId6"/>
    <p:sldId id="265" r:id="rId7"/>
    <p:sldId id="266" r:id="rId8"/>
    <p:sldId id="268" r:id="rId9"/>
    <p:sldId id="269" r:id="rId10"/>
    <p:sldId id="270" r:id="rId11"/>
    <p:sldId id="271" r:id="rId12"/>
    <p:sldId id="272" r:id="rId13"/>
    <p:sldId id="273" r:id="rId14"/>
    <p:sldId id="274" r:id="rId15"/>
    <p:sldId id="275" r:id="rId16"/>
    <p:sldId id="276" r:id="rId17"/>
    <p:sldId id="283" r:id="rId18"/>
    <p:sldId id="279" r:id="rId19"/>
    <p:sldId id="280" r:id="rId20"/>
    <p:sldId id="281" r:id="rId21"/>
    <p:sldId id="282" r:id="rId22"/>
    <p:sldId id="284" r:id="rId23"/>
    <p:sldId id="285" r:id="rId24"/>
    <p:sldId id="288" r:id="rId25"/>
    <p:sldId id="290" r:id="rId26"/>
    <p:sldId id="291" r:id="rId27"/>
    <p:sldId id="292" r:id="rId28"/>
    <p:sldId id="293" r:id="rId29"/>
    <p:sldId id="295" r:id="rId30"/>
    <p:sldId id="296" r:id="rId31"/>
    <p:sldId id="299" r:id="rId32"/>
    <p:sldId id="298" r:id="rId33"/>
    <p:sldId id="300" r:id="rId34"/>
    <p:sldId id="301" r:id="rId35"/>
    <p:sldId id="303" r:id="rId36"/>
    <p:sldId id="304" r:id="rId37"/>
    <p:sldId id="305" r:id="rId38"/>
    <p:sldId id="306" r:id="rId39"/>
    <p:sldId id="307" r:id="rId40"/>
    <p:sldId id="308" r:id="rId41"/>
    <p:sldId id="313" r:id="rId42"/>
    <p:sldId id="314" r:id="rId43"/>
    <p:sldId id="315" r:id="rId44"/>
    <p:sldId id="316" r:id="rId45"/>
    <p:sldId id="311" r:id="rId46"/>
    <p:sldId id="309" r:id="rId47"/>
    <p:sldId id="317" r:id="rId48"/>
    <p:sldId id="310" r:id="rId49"/>
    <p:sldId id="258" r:id="rId50"/>
    <p:sldId id="321" r:id="rId51"/>
    <p:sldId id="312" r:id="rId52"/>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016" autoAdjust="0"/>
    <p:restoredTop sz="94660"/>
  </p:normalViewPr>
  <p:slideViewPr>
    <p:cSldViewPr snapToGrid="0">
      <p:cViewPr varScale="1">
        <p:scale>
          <a:sx n="86" d="100"/>
          <a:sy n="86" d="100"/>
        </p:scale>
        <p:origin x="912" y="62"/>
      </p:cViewPr>
      <p:guideLst/>
    </p:cSldViewPr>
  </p:slideViewPr>
  <p:notesTextViewPr>
    <p:cViewPr>
      <p:scale>
        <a:sx n="1" d="1"/>
        <a:sy n="1" d="1"/>
      </p:scale>
      <p:origin x="0" y="0"/>
    </p:cViewPr>
  </p:notesTextViewPr>
  <p:sorterViewPr>
    <p:cViewPr>
      <p:scale>
        <a:sx n="100" d="100"/>
        <a:sy n="100" d="100"/>
      </p:scale>
      <p:origin x="0" y="-1561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40118332-F898-4DF9-820C-D7B38712886E}" type="datetimeFigureOut">
              <a:rPr lang="fr-FR" smtClean="0"/>
              <a:t>13/01/2016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6078F24-77FB-460F-8A44-FDD94AC737C8}" type="slidenum">
              <a:rPr lang="fr-FR" smtClean="0"/>
              <a:t>‹N°›</a:t>
            </a:fld>
            <a:endParaRPr lang="fr-FR"/>
          </a:p>
        </p:txBody>
      </p:sp>
    </p:spTree>
    <p:extLst>
      <p:ext uri="{BB962C8B-B14F-4D97-AF65-F5344CB8AC3E}">
        <p14:creationId xmlns:p14="http://schemas.microsoft.com/office/powerpoint/2010/main" val="20254430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0118332-F898-4DF9-820C-D7B38712886E}" type="datetimeFigureOut">
              <a:rPr lang="fr-FR" smtClean="0"/>
              <a:t>13/01/2016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6078F24-77FB-460F-8A44-FDD94AC737C8}" type="slidenum">
              <a:rPr lang="fr-FR" smtClean="0"/>
              <a:t>‹N°›</a:t>
            </a:fld>
            <a:endParaRPr lang="fr-FR"/>
          </a:p>
        </p:txBody>
      </p:sp>
    </p:spTree>
    <p:extLst>
      <p:ext uri="{BB962C8B-B14F-4D97-AF65-F5344CB8AC3E}">
        <p14:creationId xmlns:p14="http://schemas.microsoft.com/office/powerpoint/2010/main" val="838549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40118332-F898-4DF9-820C-D7B38712886E}" type="datetimeFigureOut">
              <a:rPr lang="fr-FR" smtClean="0"/>
              <a:t>13/01/2016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6078F24-77FB-460F-8A44-FDD94AC737C8}" type="slidenum">
              <a:rPr lang="fr-FR" smtClean="0"/>
              <a:t>‹N°›</a:t>
            </a:fld>
            <a:endParaRPr lang="fr-FR"/>
          </a:p>
        </p:txBody>
      </p:sp>
    </p:spTree>
    <p:extLst>
      <p:ext uri="{BB962C8B-B14F-4D97-AF65-F5344CB8AC3E}">
        <p14:creationId xmlns:p14="http://schemas.microsoft.com/office/powerpoint/2010/main" val="2242310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0118332-F898-4DF9-820C-D7B38712886E}" type="datetimeFigureOut">
              <a:rPr lang="fr-FR" smtClean="0"/>
              <a:t>13/01/2016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6078F24-77FB-460F-8A44-FDD94AC737C8}" type="slidenum">
              <a:rPr lang="fr-FR" smtClean="0"/>
              <a:t>‹N°›</a:t>
            </a:fld>
            <a:endParaRPr lang="fr-FR"/>
          </a:p>
        </p:txBody>
      </p:sp>
    </p:spTree>
    <p:extLst>
      <p:ext uri="{BB962C8B-B14F-4D97-AF65-F5344CB8AC3E}">
        <p14:creationId xmlns:p14="http://schemas.microsoft.com/office/powerpoint/2010/main" val="2934684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0118332-F898-4DF9-820C-D7B38712886E}" type="datetimeFigureOut">
              <a:rPr lang="fr-FR" smtClean="0"/>
              <a:t>13/01/2016</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06078F24-77FB-460F-8A44-FDD94AC737C8}" type="slidenum">
              <a:rPr lang="fr-FR" smtClean="0"/>
              <a:t>‹N°›</a:t>
            </a:fld>
            <a:endParaRPr lang="fr-FR"/>
          </a:p>
        </p:txBody>
      </p:sp>
    </p:spTree>
    <p:extLst>
      <p:ext uri="{BB962C8B-B14F-4D97-AF65-F5344CB8AC3E}">
        <p14:creationId xmlns:p14="http://schemas.microsoft.com/office/powerpoint/2010/main" val="1348527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40118332-F898-4DF9-820C-D7B38712886E}" type="datetimeFigureOut">
              <a:rPr lang="fr-FR" smtClean="0"/>
              <a:t>13/01/2016</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6078F24-77FB-460F-8A44-FDD94AC737C8}" type="slidenum">
              <a:rPr lang="fr-FR" smtClean="0"/>
              <a:t>‹N°›</a:t>
            </a:fld>
            <a:endParaRPr lang="fr-FR"/>
          </a:p>
        </p:txBody>
      </p:sp>
    </p:spTree>
    <p:extLst>
      <p:ext uri="{BB962C8B-B14F-4D97-AF65-F5344CB8AC3E}">
        <p14:creationId xmlns:p14="http://schemas.microsoft.com/office/powerpoint/2010/main" val="11521776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18332-F898-4DF9-820C-D7B38712886E}" type="datetimeFigureOut">
              <a:rPr lang="fr-FR" smtClean="0"/>
              <a:t>13/01/2016</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06078F24-77FB-460F-8A44-FDD94AC737C8}" type="slidenum">
              <a:rPr lang="fr-FR" smtClean="0"/>
              <a:t>‹N°›</a:t>
            </a:fld>
            <a:endParaRPr lang="fr-FR"/>
          </a:p>
        </p:txBody>
      </p:sp>
    </p:spTree>
    <p:extLst>
      <p:ext uri="{BB962C8B-B14F-4D97-AF65-F5344CB8AC3E}">
        <p14:creationId xmlns:p14="http://schemas.microsoft.com/office/powerpoint/2010/main" val="35599294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0118332-F898-4DF9-820C-D7B38712886E}" type="datetimeFigureOut">
              <a:rPr lang="fr-FR" smtClean="0"/>
              <a:t>13/01/2016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6078F24-77FB-460F-8A44-FDD94AC737C8}" type="slidenum">
              <a:rPr lang="fr-FR" smtClean="0"/>
              <a:t>‹N°›</a:t>
            </a:fld>
            <a:endParaRPr lang="fr-FR"/>
          </a:p>
        </p:txBody>
      </p:sp>
    </p:spTree>
    <p:extLst>
      <p:ext uri="{BB962C8B-B14F-4D97-AF65-F5344CB8AC3E}">
        <p14:creationId xmlns:p14="http://schemas.microsoft.com/office/powerpoint/2010/main" val="24381971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0118332-F898-4DF9-820C-D7B38712886E}" type="datetimeFigureOut">
              <a:rPr lang="fr-FR" smtClean="0"/>
              <a:t>13/01/2016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6078F24-77FB-460F-8A44-FDD94AC737C8}" type="slidenum">
              <a:rPr lang="fr-FR" smtClean="0"/>
              <a:t>‹N°›</a:t>
            </a:fld>
            <a:endParaRPr lang="fr-FR"/>
          </a:p>
        </p:txBody>
      </p:sp>
    </p:spTree>
    <p:extLst>
      <p:ext uri="{BB962C8B-B14F-4D97-AF65-F5344CB8AC3E}">
        <p14:creationId xmlns:p14="http://schemas.microsoft.com/office/powerpoint/2010/main" val="3456341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0118332-F898-4DF9-820C-D7B38712886E}" type="datetimeFigureOut">
              <a:rPr lang="fr-FR" smtClean="0"/>
              <a:t>13/01/2016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6078F24-77FB-460F-8A44-FDD94AC737C8}" type="slidenum">
              <a:rPr lang="fr-FR" smtClean="0"/>
              <a:t>‹N°›</a:t>
            </a:fld>
            <a:endParaRPr lang="fr-FR"/>
          </a:p>
        </p:txBody>
      </p:sp>
    </p:spTree>
    <p:extLst>
      <p:ext uri="{BB962C8B-B14F-4D97-AF65-F5344CB8AC3E}">
        <p14:creationId xmlns:p14="http://schemas.microsoft.com/office/powerpoint/2010/main" val="2262652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0118332-F898-4DF9-820C-D7B38712886E}" type="datetimeFigureOut">
              <a:rPr lang="fr-FR" smtClean="0"/>
              <a:t>13/01/2016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6078F24-77FB-460F-8A44-FDD94AC737C8}" type="slidenum">
              <a:rPr lang="fr-FR" smtClean="0"/>
              <a:t>‹N°›</a:t>
            </a:fld>
            <a:endParaRPr lang="fr-FR"/>
          </a:p>
        </p:txBody>
      </p:sp>
    </p:spTree>
    <p:extLst>
      <p:ext uri="{BB962C8B-B14F-4D97-AF65-F5344CB8AC3E}">
        <p14:creationId xmlns:p14="http://schemas.microsoft.com/office/powerpoint/2010/main" val="2083946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118332-F898-4DF9-820C-D7B38712886E}" type="datetimeFigureOut">
              <a:rPr lang="fr-FR" smtClean="0"/>
              <a:t>13/01/2016</a:t>
            </a:fld>
            <a:endParaRPr lang="fr-F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078F24-77FB-460F-8A44-FDD94AC737C8}" type="slidenum">
              <a:rPr lang="fr-FR" smtClean="0"/>
              <a:t>‹N°›</a:t>
            </a:fld>
            <a:endParaRPr lang="fr-FR"/>
          </a:p>
        </p:txBody>
      </p:sp>
    </p:spTree>
    <p:extLst>
      <p:ext uri="{BB962C8B-B14F-4D97-AF65-F5344CB8AC3E}">
        <p14:creationId xmlns:p14="http://schemas.microsoft.com/office/powerpoint/2010/main" val="28020701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hyperlink" Target="https://fr.wikipedia.org/wiki/G%C3%A8ne_cr%C3%A8me_du_cheval" TargetMode="Externa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hyperlink" Target="https://fr.wiktionary.org/wiki/leucisme" TargetMode="Externa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hyperlink" Target="http://soocurious.com/fr/" TargetMode="Externa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g"/><Relationship Id="rId1" Type="http://schemas.openxmlformats.org/officeDocument/2006/relationships/slideLayout" Target="../slideLayouts/slideLayout7.xml"/><Relationship Id="rId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44000" y="5483442"/>
            <a:ext cx="1800000" cy="1162733"/>
          </a:xfrm>
          <a:prstGeom prst="rect">
            <a:avLst/>
          </a:prstGeom>
        </p:spPr>
      </p:pic>
    </p:spTree>
    <p:extLst>
      <p:ext uri="{BB962C8B-B14F-4D97-AF65-F5344CB8AC3E}">
        <p14:creationId xmlns:p14="http://schemas.microsoft.com/office/powerpoint/2010/main" val="3716470937"/>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le carnaval des animaux- joli.wav"/>
          </p:stSnd>
        </p:sndAc>
      </p:transition>
    </mc:Choice>
    <mc:Fallback xmlns="">
      <p:transition spd="slow">
        <p:sndAc>
          <p:stSnd loop="1">
            <p:snd r:embed="rId5" name="le carnaval des animaux- joli.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208784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5047"/>
            <a:ext cx="9144000" cy="6107906"/>
          </a:xfrm>
          <a:prstGeom prst="rect">
            <a:avLst/>
          </a:prstGeom>
        </p:spPr>
      </p:pic>
    </p:spTree>
    <p:extLst>
      <p:ext uri="{BB962C8B-B14F-4D97-AF65-F5344CB8AC3E}">
        <p14:creationId xmlns:p14="http://schemas.microsoft.com/office/powerpoint/2010/main" val="19114376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3578"/>
            <a:ext cx="9144000" cy="6750844"/>
          </a:xfrm>
          <a:prstGeom prst="rect">
            <a:avLst/>
          </a:prstGeom>
        </p:spPr>
      </p:pic>
    </p:spTree>
    <p:extLst>
      <p:ext uri="{BB962C8B-B14F-4D97-AF65-F5344CB8AC3E}">
        <p14:creationId xmlns:p14="http://schemas.microsoft.com/office/powerpoint/2010/main" val="26172697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3976"/>
            <a:ext cx="9144000" cy="6090047"/>
          </a:xfrm>
          <a:prstGeom prst="rect">
            <a:avLst/>
          </a:prstGeom>
        </p:spPr>
      </p:pic>
    </p:spTree>
    <p:extLst>
      <p:ext uri="{BB962C8B-B14F-4D97-AF65-F5344CB8AC3E}">
        <p14:creationId xmlns:p14="http://schemas.microsoft.com/office/powerpoint/2010/main" val="36182190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30398"/>
            <a:ext cx="9144000" cy="6197203"/>
          </a:xfrm>
          <a:prstGeom prst="rect">
            <a:avLst/>
          </a:prstGeom>
        </p:spPr>
      </p:pic>
    </p:spTree>
    <p:extLst>
      <p:ext uri="{BB962C8B-B14F-4D97-AF65-F5344CB8AC3E}">
        <p14:creationId xmlns:p14="http://schemas.microsoft.com/office/powerpoint/2010/main" val="39809057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750" y="0"/>
            <a:ext cx="8572500" cy="6858000"/>
          </a:xfrm>
          <a:prstGeom prst="rect">
            <a:avLst/>
          </a:prstGeom>
        </p:spPr>
      </p:pic>
    </p:spTree>
    <p:extLst>
      <p:ext uri="{BB962C8B-B14F-4D97-AF65-F5344CB8AC3E}">
        <p14:creationId xmlns:p14="http://schemas.microsoft.com/office/powerpoint/2010/main" val="34513042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10891"/>
            <a:ext cx="9144000" cy="5447109"/>
          </a:xfrm>
          <a:prstGeom prst="rect">
            <a:avLst/>
          </a:prstGeom>
        </p:spPr>
      </p:pic>
    </p:spTree>
    <p:extLst>
      <p:ext uri="{BB962C8B-B14F-4D97-AF65-F5344CB8AC3E}">
        <p14:creationId xmlns:p14="http://schemas.microsoft.com/office/powerpoint/2010/main" val="39836180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929"/>
            <a:ext cx="9144000" cy="6840141"/>
          </a:xfrm>
          <a:prstGeom prst="rect">
            <a:avLst/>
          </a:prstGeom>
        </p:spPr>
      </p:pic>
    </p:spTree>
    <p:extLst>
      <p:ext uri="{BB962C8B-B14F-4D97-AF65-F5344CB8AC3E}">
        <p14:creationId xmlns:p14="http://schemas.microsoft.com/office/powerpoint/2010/main" val="13544118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2691"/>
            <a:ext cx="9144000" cy="6652617"/>
          </a:xfrm>
          <a:prstGeom prst="rect">
            <a:avLst/>
          </a:prstGeom>
        </p:spPr>
      </p:pic>
    </p:spTree>
    <p:extLst>
      <p:ext uri="{BB962C8B-B14F-4D97-AF65-F5344CB8AC3E}">
        <p14:creationId xmlns:p14="http://schemas.microsoft.com/office/powerpoint/2010/main" val="5228287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92906"/>
            <a:ext cx="9144000" cy="6072188"/>
          </a:xfrm>
          <a:prstGeom prst="rect">
            <a:avLst/>
          </a:prstGeom>
        </p:spPr>
      </p:pic>
    </p:spTree>
    <p:extLst>
      <p:ext uri="{BB962C8B-B14F-4D97-AF65-F5344CB8AC3E}">
        <p14:creationId xmlns:p14="http://schemas.microsoft.com/office/powerpoint/2010/main" val="7315224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8441"/>
            <a:ext cx="9144000" cy="6081117"/>
          </a:xfrm>
          <a:prstGeom prst="rect">
            <a:avLst/>
          </a:prstGeom>
        </p:spPr>
      </p:pic>
    </p:spTree>
    <p:extLst>
      <p:ext uri="{BB962C8B-B14F-4D97-AF65-F5344CB8AC3E}">
        <p14:creationId xmlns:p14="http://schemas.microsoft.com/office/powerpoint/2010/main" val="21615110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937" y="0"/>
            <a:ext cx="7858125" cy="6858000"/>
          </a:xfrm>
          <a:prstGeom prst="rect">
            <a:avLst/>
          </a:prstGeom>
        </p:spPr>
      </p:pic>
    </p:spTree>
    <p:extLst>
      <p:ext uri="{BB962C8B-B14F-4D97-AF65-F5344CB8AC3E}">
        <p14:creationId xmlns:p14="http://schemas.microsoft.com/office/powerpoint/2010/main" val="29882303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078341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48258"/>
            <a:ext cx="9144000" cy="6161484"/>
          </a:xfrm>
          <a:prstGeom prst="rect">
            <a:avLst/>
          </a:prstGeom>
        </p:spPr>
      </p:pic>
    </p:spTree>
    <p:extLst>
      <p:ext uri="{BB962C8B-B14F-4D97-AF65-F5344CB8AC3E}">
        <p14:creationId xmlns:p14="http://schemas.microsoft.com/office/powerpoint/2010/main" val="4062259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16273"/>
            <a:ext cx="9144000" cy="5241727"/>
          </a:xfrm>
          <a:prstGeom prst="rect">
            <a:avLst/>
          </a:prstGeom>
        </p:spPr>
      </p:pic>
    </p:spTree>
    <p:extLst>
      <p:ext uri="{BB962C8B-B14F-4D97-AF65-F5344CB8AC3E}">
        <p14:creationId xmlns:p14="http://schemas.microsoft.com/office/powerpoint/2010/main" val="26765258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9511"/>
            <a:ext cx="9144000" cy="6098977"/>
          </a:xfrm>
          <a:prstGeom prst="rect">
            <a:avLst/>
          </a:prstGeom>
        </p:spPr>
      </p:pic>
    </p:spTree>
    <p:extLst>
      <p:ext uri="{BB962C8B-B14F-4D97-AF65-F5344CB8AC3E}">
        <p14:creationId xmlns:p14="http://schemas.microsoft.com/office/powerpoint/2010/main" val="10278681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943281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5047"/>
            <a:ext cx="9144000" cy="6107906"/>
          </a:xfrm>
          <a:prstGeom prst="rect">
            <a:avLst/>
          </a:prstGeom>
        </p:spPr>
      </p:pic>
    </p:spTree>
    <p:extLst>
      <p:ext uri="{BB962C8B-B14F-4D97-AF65-F5344CB8AC3E}">
        <p14:creationId xmlns:p14="http://schemas.microsoft.com/office/powerpoint/2010/main" val="27008480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5199"/>
            <a:ext cx="9144000" cy="6527602"/>
          </a:xfrm>
          <a:prstGeom prst="rect">
            <a:avLst/>
          </a:prstGeom>
        </p:spPr>
      </p:pic>
    </p:spTree>
    <p:extLst>
      <p:ext uri="{BB962C8B-B14F-4D97-AF65-F5344CB8AC3E}">
        <p14:creationId xmlns:p14="http://schemas.microsoft.com/office/powerpoint/2010/main" val="22875626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9297"/>
            <a:ext cx="9144000" cy="6679406"/>
          </a:xfrm>
          <a:prstGeom prst="rect">
            <a:avLst/>
          </a:prstGeom>
        </p:spPr>
      </p:pic>
    </p:spTree>
    <p:extLst>
      <p:ext uri="{BB962C8B-B14F-4D97-AF65-F5344CB8AC3E}">
        <p14:creationId xmlns:p14="http://schemas.microsoft.com/office/powerpoint/2010/main" val="36224137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5781" y="0"/>
            <a:ext cx="8072438" cy="6858000"/>
          </a:xfrm>
          <a:prstGeom prst="rect">
            <a:avLst/>
          </a:prstGeom>
        </p:spPr>
      </p:pic>
    </p:spTree>
    <p:extLst>
      <p:ext uri="{BB962C8B-B14F-4D97-AF65-F5344CB8AC3E}">
        <p14:creationId xmlns:p14="http://schemas.microsoft.com/office/powerpoint/2010/main" val="27017977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65"/>
            <a:ext cx="9144000" cy="6849070"/>
          </a:xfrm>
          <a:prstGeom prst="rect">
            <a:avLst/>
          </a:prstGeom>
        </p:spPr>
      </p:pic>
    </p:spTree>
    <p:extLst>
      <p:ext uri="{BB962C8B-B14F-4D97-AF65-F5344CB8AC3E}">
        <p14:creationId xmlns:p14="http://schemas.microsoft.com/office/powerpoint/2010/main" val="106526241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1500"/>
            <a:ext cx="9144000" cy="5715000"/>
          </a:xfrm>
          <a:prstGeom prst="rect">
            <a:avLst/>
          </a:prstGeom>
        </p:spPr>
      </p:pic>
    </p:spTree>
    <p:extLst>
      <p:ext uri="{BB962C8B-B14F-4D97-AF65-F5344CB8AC3E}">
        <p14:creationId xmlns:p14="http://schemas.microsoft.com/office/powerpoint/2010/main" val="10965433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575611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0738" y="0"/>
            <a:ext cx="5902523" cy="6858000"/>
          </a:xfrm>
          <a:prstGeom prst="rect">
            <a:avLst/>
          </a:prstGeom>
        </p:spPr>
      </p:pic>
    </p:spTree>
    <p:extLst>
      <p:ext uri="{BB962C8B-B14F-4D97-AF65-F5344CB8AC3E}">
        <p14:creationId xmlns:p14="http://schemas.microsoft.com/office/powerpoint/2010/main" val="16680841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394"/>
            <a:ext cx="9144000" cy="6831211"/>
          </a:xfrm>
          <a:prstGeom prst="rect">
            <a:avLst/>
          </a:prstGeom>
        </p:spPr>
      </p:pic>
    </p:spTree>
    <p:extLst>
      <p:ext uri="{BB962C8B-B14F-4D97-AF65-F5344CB8AC3E}">
        <p14:creationId xmlns:p14="http://schemas.microsoft.com/office/powerpoint/2010/main" val="23655914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329221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394"/>
            <a:ext cx="9144000" cy="6831211"/>
          </a:xfrm>
          <a:prstGeom prst="rect">
            <a:avLst/>
          </a:prstGeom>
        </p:spPr>
      </p:pic>
    </p:spTree>
    <p:extLst>
      <p:ext uri="{BB962C8B-B14F-4D97-AF65-F5344CB8AC3E}">
        <p14:creationId xmlns:p14="http://schemas.microsoft.com/office/powerpoint/2010/main" val="23351738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394"/>
            <a:ext cx="9144000" cy="6831211"/>
          </a:xfrm>
          <a:prstGeom prst="rect">
            <a:avLst/>
          </a:prstGeom>
        </p:spPr>
      </p:pic>
    </p:spTree>
    <p:extLst>
      <p:ext uri="{BB962C8B-B14F-4D97-AF65-F5344CB8AC3E}">
        <p14:creationId xmlns:p14="http://schemas.microsoft.com/office/powerpoint/2010/main" val="16117956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9511"/>
            <a:ext cx="9144000" cy="6098977"/>
          </a:xfrm>
          <a:prstGeom prst="rect">
            <a:avLst/>
          </a:prstGeom>
        </p:spPr>
      </p:pic>
    </p:spTree>
    <p:extLst>
      <p:ext uri="{BB962C8B-B14F-4D97-AF65-F5344CB8AC3E}">
        <p14:creationId xmlns:p14="http://schemas.microsoft.com/office/powerpoint/2010/main" val="40182975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9511"/>
            <a:ext cx="9144000" cy="6098977"/>
          </a:xfrm>
          <a:prstGeom prst="rect">
            <a:avLst/>
          </a:prstGeom>
        </p:spPr>
      </p:pic>
    </p:spTree>
    <p:extLst>
      <p:ext uri="{BB962C8B-B14F-4D97-AF65-F5344CB8AC3E}">
        <p14:creationId xmlns:p14="http://schemas.microsoft.com/office/powerpoint/2010/main" val="14779112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77738"/>
            <a:ext cx="9144000" cy="5902523"/>
          </a:xfrm>
          <a:prstGeom prst="rect">
            <a:avLst/>
          </a:prstGeom>
        </p:spPr>
      </p:pic>
    </p:spTree>
    <p:extLst>
      <p:ext uri="{BB962C8B-B14F-4D97-AF65-F5344CB8AC3E}">
        <p14:creationId xmlns:p14="http://schemas.microsoft.com/office/powerpoint/2010/main" val="20328292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156452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17699"/>
            <a:ext cx="9144000" cy="4313039"/>
          </a:xfrm>
          <a:prstGeom prst="rect">
            <a:avLst/>
          </a:prstGeom>
        </p:spPr>
      </p:pic>
    </p:spTree>
    <p:extLst>
      <p:ext uri="{BB962C8B-B14F-4D97-AF65-F5344CB8AC3E}">
        <p14:creationId xmlns:p14="http://schemas.microsoft.com/office/powerpoint/2010/main" val="14854865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9511"/>
            <a:ext cx="9144000" cy="6098977"/>
          </a:xfrm>
          <a:prstGeom prst="rect">
            <a:avLst/>
          </a:prstGeom>
        </p:spPr>
      </p:pic>
    </p:spTree>
    <p:extLst>
      <p:ext uri="{BB962C8B-B14F-4D97-AF65-F5344CB8AC3E}">
        <p14:creationId xmlns:p14="http://schemas.microsoft.com/office/powerpoint/2010/main" val="25841539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993786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472" y="0"/>
            <a:ext cx="7867055" cy="6858000"/>
          </a:xfrm>
          <a:prstGeom prst="rect">
            <a:avLst/>
          </a:prstGeom>
        </p:spPr>
      </p:pic>
    </p:spTree>
    <p:extLst>
      <p:ext uri="{BB962C8B-B14F-4D97-AF65-F5344CB8AC3E}">
        <p14:creationId xmlns:p14="http://schemas.microsoft.com/office/powerpoint/2010/main" val="7852690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9511"/>
            <a:ext cx="9144000" cy="6098977"/>
          </a:xfrm>
          <a:prstGeom prst="rect">
            <a:avLst/>
          </a:prstGeom>
        </p:spPr>
      </p:pic>
    </p:spTree>
    <p:extLst>
      <p:ext uri="{BB962C8B-B14F-4D97-AF65-F5344CB8AC3E}">
        <p14:creationId xmlns:p14="http://schemas.microsoft.com/office/powerpoint/2010/main" val="41798772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92906"/>
            <a:ext cx="9144000" cy="6072188"/>
          </a:xfrm>
          <a:prstGeom prst="rect">
            <a:avLst/>
          </a:prstGeom>
        </p:spPr>
      </p:pic>
    </p:spTree>
    <p:extLst>
      <p:ext uri="{BB962C8B-B14F-4D97-AF65-F5344CB8AC3E}">
        <p14:creationId xmlns:p14="http://schemas.microsoft.com/office/powerpoint/2010/main" val="3954426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0183"/>
            <a:ext cx="9144000" cy="6777633"/>
          </a:xfrm>
          <a:prstGeom prst="rect">
            <a:avLst/>
          </a:prstGeom>
        </p:spPr>
      </p:pic>
    </p:spTree>
    <p:extLst>
      <p:ext uri="{BB962C8B-B14F-4D97-AF65-F5344CB8AC3E}">
        <p14:creationId xmlns:p14="http://schemas.microsoft.com/office/powerpoint/2010/main" val="25778913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65"/>
            <a:ext cx="9144000" cy="6849070"/>
          </a:xfrm>
          <a:prstGeom prst="rect">
            <a:avLst/>
          </a:prstGeom>
        </p:spPr>
      </p:pic>
    </p:spTree>
    <p:extLst>
      <p:ext uri="{BB962C8B-B14F-4D97-AF65-F5344CB8AC3E}">
        <p14:creationId xmlns:p14="http://schemas.microsoft.com/office/powerpoint/2010/main" val="7344256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76883"/>
            <a:ext cx="9144000" cy="5304234"/>
          </a:xfrm>
          <a:prstGeom prst="rect">
            <a:avLst/>
          </a:prstGeom>
        </p:spPr>
      </p:pic>
    </p:spTree>
    <p:extLst>
      <p:ext uri="{BB962C8B-B14F-4D97-AF65-F5344CB8AC3E}">
        <p14:creationId xmlns:p14="http://schemas.microsoft.com/office/powerpoint/2010/main" val="23341634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9511"/>
            <a:ext cx="9144000" cy="6098977"/>
          </a:xfrm>
          <a:prstGeom prst="rect">
            <a:avLst/>
          </a:prstGeom>
        </p:spPr>
      </p:pic>
    </p:spTree>
    <p:extLst>
      <p:ext uri="{BB962C8B-B14F-4D97-AF65-F5344CB8AC3E}">
        <p14:creationId xmlns:p14="http://schemas.microsoft.com/office/powerpoint/2010/main" val="25920451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9374428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3219706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7350" y="321751"/>
            <a:ext cx="8522565" cy="3139321"/>
          </a:xfrm>
          <a:prstGeom prst="rect">
            <a:avLst/>
          </a:prstGeom>
        </p:spPr>
        <p:txBody>
          <a:bodyPr wrap="square">
            <a:spAutoFit/>
          </a:bodyPr>
          <a:lstStyle/>
          <a:p>
            <a:pPr algn="ctr"/>
            <a:r>
              <a:rPr lang="fr-FR" dirty="0" smtClean="0">
                <a:solidFill>
                  <a:schemeClr val="bg1"/>
                </a:solidFill>
              </a:rPr>
              <a:t>Le cheval </a:t>
            </a:r>
          </a:p>
          <a:p>
            <a:r>
              <a:rPr lang="fr-FR" dirty="0" smtClean="0">
                <a:solidFill>
                  <a:schemeClr val="bg1"/>
                </a:solidFill>
              </a:rPr>
              <a:t> </a:t>
            </a:r>
            <a:r>
              <a:rPr lang="fr-FR" dirty="0">
                <a:solidFill>
                  <a:schemeClr val="bg1"/>
                </a:solidFill>
              </a:rPr>
              <a:t>L'Albinos est considéré comme une robe, mais parfois aussi comme une race.</a:t>
            </a:r>
          </a:p>
          <a:p>
            <a:r>
              <a:rPr lang="fr-FR" dirty="0">
                <a:solidFill>
                  <a:schemeClr val="bg1"/>
                </a:solidFill>
              </a:rPr>
              <a:t>Ce cheval se caractérise par sa robe blanche, par sa peau rosée et par ses yeux bleu ardoise ou bleu </a:t>
            </a:r>
            <a:r>
              <a:rPr lang="fr-FR" dirty="0" smtClean="0">
                <a:solidFill>
                  <a:schemeClr val="bg1"/>
                </a:solidFill>
              </a:rPr>
              <a:t>brun.</a:t>
            </a:r>
            <a:endParaRPr lang="fr-FR" dirty="0" smtClean="0">
              <a:solidFill>
                <a:schemeClr val="bg1"/>
              </a:solidFill>
            </a:endParaRPr>
          </a:p>
          <a:p>
            <a:endParaRPr lang="fr-FR" dirty="0">
              <a:solidFill>
                <a:schemeClr val="bg1"/>
              </a:solidFill>
            </a:endParaRPr>
          </a:p>
          <a:p>
            <a:endParaRPr lang="fr-FR" dirty="0" smtClean="0">
              <a:solidFill>
                <a:schemeClr val="bg1"/>
              </a:solidFill>
            </a:endParaRPr>
          </a:p>
          <a:p>
            <a:endParaRPr lang="fr-FR" dirty="0">
              <a:solidFill>
                <a:schemeClr val="bg1"/>
              </a:solidFill>
            </a:endParaRPr>
          </a:p>
          <a:p>
            <a:endParaRPr lang="fr-FR" dirty="0" smtClean="0">
              <a:solidFill>
                <a:schemeClr val="bg1"/>
              </a:solidFill>
            </a:endParaRPr>
          </a:p>
          <a:p>
            <a:endParaRPr lang="fr-FR" dirty="0">
              <a:solidFill>
                <a:schemeClr val="bg1"/>
              </a:solidFill>
            </a:endParaRPr>
          </a:p>
          <a:p>
            <a:r>
              <a:rPr lang="fr-FR" dirty="0" smtClean="0">
                <a:solidFill>
                  <a:schemeClr val="bg1"/>
                </a:solidFill>
              </a:rPr>
              <a:t>Pour plus d’information sur le cheval cremello </a:t>
            </a:r>
            <a:endParaRPr lang="fr-FR" dirty="0" smtClean="0">
              <a:solidFill>
                <a:schemeClr val="bg1"/>
              </a:solidFill>
            </a:endParaRPr>
          </a:p>
          <a:p>
            <a:r>
              <a:rPr lang="fr-FR" dirty="0" smtClean="0">
                <a:solidFill>
                  <a:schemeClr val="bg1"/>
                </a:solidFill>
              </a:rPr>
              <a:t>           Clic sur le lien ci-dessous :</a:t>
            </a:r>
            <a:endParaRPr lang="fr-FR" dirty="0" smtClean="0">
              <a:solidFill>
                <a:schemeClr val="bg1"/>
              </a:solidFill>
            </a:endParaRPr>
          </a:p>
        </p:txBody>
      </p:sp>
      <p:sp>
        <p:nvSpPr>
          <p:cNvPr id="4" name="Rectangle 3">
            <a:hlinkClick r:id="rId2"/>
          </p:cNvPr>
          <p:cNvSpPr/>
          <p:nvPr/>
        </p:nvSpPr>
        <p:spPr>
          <a:xfrm>
            <a:off x="483200" y="4774837"/>
            <a:ext cx="7390662" cy="369332"/>
          </a:xfrm>
          <a:prstGeom prst="rect">
            <a:avLst/>
          </a:prstGeom>
          <a:noFill/>
        </p:spPr>
        <p:txBody>
          <a:bodyPr wrap="square">
            <a:spAutoFit/>
          </a:bodyPr>
          <a:lstStyle/>
          <a:p>
            <a:pPr algn="ctr"/>
            <a:r>
              <a:rPr lang="fr-FR" dirty="0">
                <a:solidFill>
                  <a:schemeClr val="bg1"/>
                </a:solidFill>
              </a:rPr>
              <a:t>https://</a:t>
            </a:r>
            <a:r>
              <a:rPr lang="fr-FR" dirty="0">
                <a:solidFill>
                  <a:schemeClr val="bg1"/>
                </a:solidFill>
                <a:hlinkClick r:id="rId2"/>
              </a:rPr>
              <a:t>fr.wikipedia.org/wiki/G%C3%A8ne_cr%C3%A8me_du_cheval</a:t>
            </a:r>
            <a:endParaRPr lang="fr-FR" dirty="0">
              <a:solidFill>
                <a:schemeClr val="bg1"/>
              </a:solidFill>
            </a:endParaRPr>
          </a:p>
        </p:txBody>
      </p:sp>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6554" y="1885706"/>
            <a:ext cx="3121152" cy="234086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ZoneTexte 5"/>
          <p:cNvSpPr txBox="1"/>
          <p:nvPr/>
        </p:nvSpPr>
        <p:spPr>
          <a:xfrm>
            <a:off x="2929631" y="4657827"/>
            <a:ext cx="2497800" cy="369332"/>
          </a:xfrm>
          <a:prstGeom prst="rect">
            <a:avLst/>
          </a:prstGeom>
          <a:noFill/>
        </p:spPr>
        <p:txBody>
          <a:bodyPr wrap="none" rtlCol="0">
            <a:spAutoFit/>
          </a:bodyPr>
          <a:lstStyle/>
          <a:p>
            <a:r>
              <a:rPr lang="fr-FR" dirty="0" smtClean="0"/>
              <a:t>Clic sur le lien ci-dessous</a:t>
            </a:r>
            <a:endParaRPr lang="fr-FR" dirty="0"/>
          </a:p>
        </p:txBody>
      </p:sp>
    </p:spTree>
    <p:extLst>
      <p:ext uri="{BB962C8B-B14F-4D97-AF65-F5344CB8AC3E}">
        <p14:creationId xmlns:p14="http://schemas.microsoft.com/office/powerpoint/2010/main" val="143926178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68938" y="6262742"/>
            <a:ext cx="3819187" cy="369332"/>
          </a:xfrm>
          <a:prstGeom prst="rect">
            <a:avLst/>
          </a:prstGeom>
        </p:spPr>
        <p:txBody>
          <a:bodyPr wrap="none">
            <a:spAutoFit/>
          </a:bodyPr>
          <a:lstStyle/>
          <a:p>
            <a:r>
              <a:rPr lang="fr-FR" dirty="0">
                <a:solidFill>
                  <a:schemeClr val="bg1"/>
                </a:solidFill>
              </a:rPr>
              <a:t>https://</a:t>
            </a:r>
            <a:r>
              <a:rPr lang="fr-FR" dirty="0">
                <a:solidFill>
                  <a:schemeClr val="bg1"/>
                </a:solidFill>
                <a:hlinkClick r:id="rId2"/>
              </a:rPr>
              <a:t>fr.wiktionary.org/wiki/leucisme</a:t>
            </a:r>
            <a:endParaRPr lang="fr-FR" dirty="0">
              <a:solidFill>
                <a:schemeClr val="bg1"/>
              </a:solidFill>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4352"/>
            <a:ext cx="9144000" cy="5715000"/>
          </a:xfrm>
          <a:prstGeom prst="rect">
            <a:avLst/>
          </a:prstGeom>
        </p:spPr>
      </p:pic>
      <p:sp>
        <p:nvSpPr>
          <p:cNvPr id="5" name="ZoneTexte 4"/>
          <p:cNvSpPr txBox="1"/>
          <p:nvPr/>
        </p:nvSpPr>
        <p:spPr>
          <a:xfrm>
            <a:off x="1775534" y="5893410"/>
            <a:ext cx="6429132" cy="369332"/>
          </a:xfrm>
          <a:prstGeom prst="rect">
            <a:avLst/>
          </a:prstGeom>
          <a:noFill/>
        </p:spPr>
        <p:txBody>
          <a:bodyPr wrap="none" rtlCol="0">
            <a:spAutoFit/>
          </a:bodyPr>
          <a:lstStyle/>
          <a:p>
            <a:r>
              <a:rPr lang="fr-FR" dirty="0" smtClean="0">
                <a:solidFill>
                  <a:schemeClr val="bg1"/>
                </a:solidFill>
              </a:rPr>
              <a:t>Pour plus d’informations sur le leucisme, clic sur le lien </a:t>
            </a:r>
            <a:r>
              <a:rPr lang="fr-FR" dirty="0" smtClean="0">
                <a:solidFill>
                  <a:schemeClr val="bg1"/>
                </a:solidFill>
              </a:rPr>
              <a:t>ci-dessous :</a:t>
            </a:r>
            <a:endParaRPr lang="fr-FR" dirty="0">
              <a:solidFill>
                <a:schemeClr val="bg1"/>
              </a:solidFill>
            </a:endParaRPr>
          </a:p>
        </p:txBody>
      </p:sp>
    </p:spTree>
    <p:extLst>
      <p:ext uri="{BB962C8B-B14F-4D97-AF65-F5344CB8AC3E}">
        <p14:creationId xmlns:p14="http://schemas.microsoft.com/office/powerpoint/2010/main" val="26725303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3884" y="449542"/>
            <a:ext cx="7838982" cy="3416320"/>
          </a:xfrm>
          <a:prstGeom prst="rect">
            <a:avLst/>
          </a:prstGeom>
        </p:spPr>
        <p:txBody>
          <a:bodyPr wrap="square">
            <a:spAutoFit/>
          </a:bodyPr>
          <a:lstStyle/>
          <a:p>
            <a:r>
              <a:rPr lang="fr-FR" sz="2400" dirty="0" smtClean="0">
                <a:solidFill>
                  <a:schemeClr val="bg1"/>
                </a:solidFill>
              </a:rPr>
              <a:t>L’albinisme est une maladie génétique marquée par un déficit de production de mélanine, un pigment dont le rôle est de protéger la peau des rayonnements UV du soleil. Cette maladie peut se trouver chez les mammifères, les oiseaux, les poissons, les reptiles, etc. Les individus albinos sont ainsi reconnaissables par leur couleur blanche (peau, poils, plumes, cils…) et ont souvent, chez les animaux, des yeux rouges. Cela donne des spécimens aussi beaux qu’étonnants, comme ceux présentés dans ce diaporama.</a:t>
            </a:r>
          </a:p>
        </p:txBody>
      </p:sp>
      <p:sp>
        <p:nvSpPr>
          <p:cNvPr id="3" name="Rectangle 2">
            <a:hlinkClick r:id="rId2"/>
          </p:cNvPr>
          <p:cNvSpPr/>
          <p:nvPr/>
        </p:nvSpPr>
        <p:spPr>
          <a:xfrm>
            <a:off x="612560" y="5140717"/>
            <a:ext cx="4572000" cy="461665"/>
          </a:xfrm>
          <a:prstGeom prst="rect">
            <a:avLst/>
          </a:prstGeom>
          <a:solidFill>
            <a:schemeClr val="bg1"/>
          </a:solidFill>
        </p:spPr>
        <p:txBody>
          <a:bodyPr>
            <a:spAutoFit/>
          </a:bodyPr>
          <a:lstStyle/>
          <a:p>
            <a:r>
              <a:rPr lang="fr-FR" sz="2400" dirty="0" smtClean="0"/>
              <a:t>Images de chez soocurious.com</a:t>
            </a:r>
            <a:endParaRPr lang="fr-FR" sz="2400" dirty="0"/>
          </a:p>
        </p:txBody>
      </p:sp>
      <p:sp>
        <p:nvSpPr>
          <p:cNvPr id="5" name="ZoneTexte 4"/>
          <p:cNvSpPr txBox="1"/>
          <p:nvPr/>
        </p:nvSpPr>
        <p:spPr>
          <a:xfrm>
            <a:off x="1041905" y="4279037"/>
            <a:ext cx="3901967" cy="646331"/>
          </a:xfrm>
          <a:prstGeom prst="rect">
            <a:avLst/>
          </a:prstGeom>
          <a:solidFill>
            <a:schemeClr val="tx1"/>
          </a:solidFill>
        </p:spPr>
        <p:txBody>
          <a:bodyPr wrap="none" rtlCol="0">
            <a:spAutoFit/>
          </a:bodyPr>
          <a:lstStyle/>
          <a:p>
            <a:pPr algn="ctr"/>
            <a:r>
              <a:rPr lang="fr-FR" dirty="0" smtClean="0">
                <a:solidFill>
                  <a:schemeClr val="bg1"/>
                </a:solidFill>
              </a:rPr>
              <a:t>Si vous cliquez ci-dessous,</a:t>
            </a:r>
          </a:p>
          <a:p>
            <a:pPr algn="ctr"/>
            <a:r>
              <a:rPr lang="fr-FR" dirty="0" smtClean="0">
                <a:solidFill>
                  <a:schemeClr val="bg1"/>
                </a:solidFill>
              </a:rPr>
              <a:t> vous allez sur le site </a:t>
            </a:r>
            <a:r>
              <a:rPr lang="fr-FR" dirty="0" smtClean="0">
                <a:solidFill>
                  <a:schemeClr val="bg1"/>
                </a:solidFill>
              </a:rPr>
              <a:t>auteur</a:t>
            </a:r>
            <a:r>
              <a:rPr lang="fr-FR" dirty="0" smtClean="0">
                <a:solidFill>
                  <a:schemeClr val="bg1"/>
                </a:solidFill>
              </a:rPr>
              <a:t> </a:t>
            </a:r>
            <a:r>
              <a:rPr lang="fr-FR" dirty="0" smtClean="0">
                <a:solidFill>
                  <a:schemeClr val="bg1"/>
                </a:solidFill>
              </a:rPr>
              <a:t>ces images,</a:t>
            </a:r>
            <a:endParaRPr lang="fr-FR" dirty="0">
              <a:solidFill>
                <a:schemeClr val="bg1"/>
              </a:solidFill>
            </a:endParaRPr>
          </a:p>
        </p:txBody>
      </p:sp>
    </p:spTree>
    <p:extLst>
      <p:ext uri="{BB962C8B-B14F-4D97-AF65-F5344CB8AC3E}">
        <p14:creationId xmlns:p14="http://schemas.microsoft.com/office/powerpoint/2010/main" val="45332312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036469"/>
          </a:xfrm>
          <a:prstGeom prst="rect">
            <a:avLst/>
          </a:prstGeom>
        </p:spPr>
      </p:pic>
      <p:sp>
        <p:nvSpPr>
          <p:cNvPr id="3" name="Rectangle 2"/>
          <p:cNvSpPr/>
          <p:nvPr/>
        </p:nvSpPr>
        <p:spPr>
          <a:xfrm>
            <a:off x="7031159" y="5943201"/>
            <a:ext cx="1455848" cy="923330"/>
          </a:xfrm>
          <a:prstGeom prst="rect">
            <a:avLst/>
          </a:prstGeom>
          <a:noFill/>
        </p:spPr>
        <p:txBody>
          <a:bodyPr wrap="none" lIns="91440" tIns="45720" rIns="91440" bIns="45720">
            <a:spAutoFit/>
          </a:bodyPr>
          <a:lstStyle/>
          <a:p>
            <a:pPr algn="ctr"/>
            <a:r>
              <a:rPr lang="fr-FR" sz="54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3-DFremont" pitchFamily="2" charset="0"/>
              </a:rPr>
              <a:t>fin</a:t>
            </a:r>
            <a:endParaRPr lang="fr-FR"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3-DFremont" pitchFamily="2" charset="0"/>
            </a:endParaRPr>
          </a:p>
        </p:txBody>
      </p:sp>
    </p:spTree>
    <p:extLst>
      <p:ext uri="{BB962C8B-B14F-4D97-AF65-F5344CB8AC3E}">
        <p14:creationId xmlns:p14="http://schemas.microsoft.com/office/powerpoint/2010/main" val="61862211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683580" y="6096434"/>
            <a:ext cx="2464585" cy="369332"/>
          </a:xfrm>
          <a:prstGeom prst="rect">
            <a:avLst/>
          </a:prstGeom>
          <a:noFill/>
        </p:spPr>
        <p:txBody>
          <a:bodyPr wrap="none" rtlCol="0">
            <a:prstTxWarp prst="textArchUp">
              <a:avLst/>
            </a:prstTxWarp>
            <a:spAutoFit/>
          </a:bodyPr>
          <a:lstStyle/>
          <a:p>
            <a:r>
              <a:rPr lang="fr-FR" b="1" i="1" dirty="0" smtClean="0">
                <a:solidFill>
                  <a:schemeClr val="accent2">
                    <a:lumMod val="75000"/>
                  </a:schemeClr>
                </a:solidFill>
              </a:rPr>
              <a:t>Le carnaval </a:t>
            </a:r>
          </a:p>
          <a:p>
            <a:r>
              <a:rPr lang="fr-FR" b="1" i="1" dirty="0" smtClean="0">
                <a:solidFill>
                  <a:schemeClr val="accent2">
                    <a:lumMod val="75000"/>
                  </a:schemeClr>
                </a:solidFill>
              </a:rPr>
              <a:t>des animaux</a:t>
            </a:r>
            <a:endParaRPr lang="fr-FR" b="1" i="1" dirty="0">
              <a:solidFill>
                <a:schemeClr val="accent2">
                  <a:lumMod val="75000"/>
                </a:schemeClr>
              </a:solidFill>
            </a:endParaRP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344831"/>
            <a:ext cx="2880000" cy="1635840"/>
          </a:xfrm>
          <a:prstGeom prst="rect">
            <a:avLst/>
          </a:prstGeom>
        </p:spPr>
      </p:pic>
    </p:spTree>
    <p:extLst>
      <p:ext uri="{BB962C8B-B14F-4D97-AF65-F5344CB8AC3E}">
        <p14:creationId xmlns:p14="http://schemas.microsoft.com/office/powerpoint/2010/main" val="295676755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129</TotalTime>
  <Words>198</Words>
  <Application>Microsoft Office PowerPoint</Application>
  <PresentationFormat>Affichage à l'écran (4:3)</PresentationFormat>
  <Paragraphs>21</Paragraphs>
  <Slides>51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51</vt:i4>
      </vt:variant>
    </vt:vector>
  </HeadingPairs>
  <TitlesOfParts>
    <vt:vector size="56" baseType="lpstr">
      <vt:lpstr>3-DFremont</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Animaux albinos</dc:title>
  <dc:creator>Mag</dc:creator>
  <cp:lastModifiedBy>Magaly de Luçon</cp:lastModifiedBy>
  <cp:revision>21</cp:revision>
  <dcterms:created xsi:type="dcterms:W3CDTF">2016-01-12T16:17:45Z</dcterms:created>
  <dcterms:modified xsi:type="dcterms:W3CDTF">2016-01-13T14:06:45Z</dcterms:modified>
</cp:coreProperties>
</file>