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2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ZeMmP+12gR8Fe93EAUN9Q==" hashData="iYjoLiaKFClIw87LQfuGBqzRD7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3875F-F69C-404B-924D-B0D2874237C2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2BF75-FBFD-4695-ADC7-1C4189D10B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3875F-F69C-404B-924D-B0D2874237C2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2BF75-FBFD-4695-ADC7-1C4189D10B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3875F-F69C-404B-924D-B0D2874237C2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2BF75-FBFD-4695-ADC7-1C4189D10B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3875F-F69C-404B-924D-B0D2874237C2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2BF75-FBFD-4695-ADC7-1C4189D10B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3875F-F69C-404B-924D-B0D2874237C2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2BF75-FBFD-4695-ADC7-1C4189D10B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3875F-F69C-404B-924D-B0D2874237C2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2BF75-FBFD-4695-ADC7-1C4189D10B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3875F-F69C-404B-924D-B0D2874237C2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2BF75-FBFD-4695-ADC7-1C4189D10B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3875F-F69C-404B-924D-B0D2874237C2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2BF75-FBFD-4695-ADC7-1C4189D10B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3875F-F69C-404B-924D-B0D2874237C2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2BF75-FBFD-4695-ADC7-1C4189D10B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3875F-F69C-404B-924D-B0D2874237C2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2BF75-FBFD-4695-ADC7-1C4189D10B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3875F-F69C-404B-924D-B0D2874237C2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2BF75-FBFD-4695-ADC7-1C4189D10B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push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3875F-F69C-404B-924D-B0D2874237C2}" type="datetimeFigureOut">
              <a:rPr lang="fr-FR" smtClean="0"/>
              <a:pPr/>
              <a:t>26/05/2015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2BF75-FBFD-4695-ADC7-1C4189D10B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push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gif"/><Relationship Id="rId7" Type="http://schemas.openxmlformats.org/officeDocument/2006/relationships/hyperlink" Target="mailto:marinettek@yahoo.fr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380312" y="3686944"/>
            <a:ext cx="1763688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 descr="http://clineane.free.fr/generateur/stylstars/exo.php?text=Cr%E9ation%20du%20diaporama%20%20Marinette&amp;size=35&amp;glitter=creme&amp;font=ABI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5445224"/>
            <a:ext cx="6543675" cy="447675"/>
          </a:xfrm>
          <a:prstGeom prst="rect">
            <a:avLst/>
          </a:prstGeom>
          <a:noFill/>
        </p:spPr>
      </p:pic>
      <p:pic>
        <p:nvPicPr>
          <p:cNvPr id="21508" name="Picture 4" descr="http://clineane.free.fr/generateur/stylstars/exo.php?text=Des%20%20peintures%20sur%20soie%20%20&amp;size=35&amp;glitter=creme&amp;font=ABI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3429000"/>
            <a:ext cx="4486275" cy="428626"/>
          </a:xfrm>
          <a:prstGeom prst="rect">
            <a:avLst/>
          </a:prstGeom>
          <a:noFill/>
        </p:spPr>
      </p:pic>
      <p:pic>
        <p:nvPicPr>
          <p:cNvPr id="21510" name="Picture 6" descr="http://clineane.free.fr/generateur/stylstars/exo.php?text=L%20%27art%20chinois%20&amp;size=35&amp;glitter=creme&amp;font=ABIL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1484784"/>
            <a:ext cx="2686050" cy="428626"/>
          </a:xfrm>
          <a:prstGeom prst="rect">
            <a:avLst/>
          </a:prstGeom>
          <a:noFill/>
        </p:spPr>
      </p:pic>
      <p:pic>
        <p:nvPicPr>
          <p:cNvPr id="21512" name="Picture 8" descr="asi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1340768"/>
            <a:ext cx="2304256" cy="3961099"/>
          </a:xfrm>
          <a:prstGeom prst="rect">
            <a:avLst/>
          </a:prstGeom>
          <a:noFill/>
        </p:spPr>
      </p:pic>
      <p:pic>
        <p:nvPicPr>
          <p:cNvPr id="21514" name="Picture 10" descr="asi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548680"/>
            <a:ext cx="2505075" cy="2457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push dir="d"/>
    <p:sndAc>
      <p:stSnd>
        <p:snd r:embed="rId2" name="Classical  Chinese Music  for TAICHI Sword Practice 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907704" y="188640"/>
            <a:ext cx="5400600" cy="648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380312" y="3686944"/>
            <a:ext cx="1763688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763688" y="260648"/>
            <a:ext cx="5760640" cy="6336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380312" y="3686944"/>
            <a:ext cx="1763688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691680" y="188640"/>
            <a:ext cx="5760639" cy="648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524328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691680" y="260648"/>
            <a:ext cx="5760640" cy="6408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596336" y="3686944"/>
            <a:ext cx="1547664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691681" y="260648"/>
            <a:ext cx="5760640" cy="6408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524328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524328" y="0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835696" y="260648"/>
            <a:ext cx="5616624" cy="6408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380312" y="3686944"/>
            <a:ext cx="1763688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763688" y="260648"/>
            <a:ext cx="5688632" cy="6336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380312" y="3686944"/>
            <a:ext cx="1763688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763688" y="260648"/>
            <a:ext cx="5616624" cy="6408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380312" y="3686944"/>
            <a:ext cx="1763688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763688" y="188640"/>
            <a:ext cx="5688631" cy="648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524328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763688" y="260648"/>
            <a:ext cx="5760640" cy="6408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596336" y="3686944"/>
            <a:ext cx="1547664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 (1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763688" y="188640"/>
            <a:ext cx="5688632" cy="648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380312" y="3686944"/>
            <a:ext cx="1763688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49085_v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763689" y="188640"/>
            <a:ext cx="5688632" cy="648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524328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49093_v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763688" y="188640"/>
            <a:ext cx="5688632" cy="648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524328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49095_v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691680" y="188640"/>
            <a:ext cx="5760639" cy="648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524328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49096_v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763689" y="188640"/>
            <a:ext cx="5688632" cy="6408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452320" y="3686944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49097_v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691680" y="260648"/>
            <a:ext cx="5688632" cy="6336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380312" y="3686944"/>
            <a:ext cx="1763688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49102_v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691681" y="188640"/>
            <a:ext cx="5760640" cy="648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596336" y="3686944"/>
            <a:ext cx="1547664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49103_v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763689" y="260648"/>
            <a:ext cx="5688632" cy="6336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596336" y="3686944"/>
            <a:ext cx="1547664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OI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452320" y="0"/>
            <a:ext cx="1691680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I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 flipH="1">
            <a:off x="0" y="3686944"/>
            <a:ext cx="1619672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OI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3686944"/>
            <a:ext cx="1763688" cy="317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://clineane.free.fr/generateur/stylstars/exo.php?text=FIN%20&amp;size=40&amp;glitter=creme&amp;font=AB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60648"/>
            <a:ext cx="923925" cy="466726"/>
          </a:xfrm>
          <a:prstGeom prst="rect">
            <a:avLst/>
          </a:prstGeom>
          <a:noFill/>
        </p:spPr>
      </p:pic>
      <p:pic>
        <p:nvPicPr>
          <p:cNvPr id="2052" name="Picture 4" descr="http://clineane.free.fr/generateur/stylstars/exo.php?text=Classical%20%20Chinese%20Music%20%20&amp;size=20&amp;glitter=creme&amp;font=ABI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5373216"/>
            <a:ext cx="2876550" cy="285750"/>
          </a:xfrm>
          <a:prstGeom prst="rect">
            <a:avLst/>
          </a:prstGeom>
          <a:noFill/>
        </p:spPr>
      </p:pic>
      <p:pic>
        <p:nvPicPr>
          <p:cNvPr id="2054" name="Picture 6" descr="http://clineane.free.fr/generateur/stylstars/exo.php?text=for%20TAICHI%20Sword%20Practice%20&amp;size=20&amp;glitter=creme&amp;font=ABI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5949280"/>
            <a:ext cx="3009900" cy="285750"/>
          </a:xfrm>
          <a:prstGeom prst="rect">
            <a:avLst/>
          </a:prstGeom>
          <a:noFill/>
        </p:spPr>
      </p:pic>
      <p:pic>
        <p:nvPicPr>
          <p:cNvPr id="2056" name="Picture 8" descr="http://clineane.free.fr/generateur/stylstars/exo.php?text=MUSIQUE&amp;size=20&amp;glitter=creme&amp;font=ABIL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4941168"/>
            <a:ext cx="1133475" cy="304801"/>
          </a:xfrm>
          <a:prstGeom prst="rect">
            <a:avLst/>
          </a:prstGeom>
          <a:noFill/>
        </p:spPr>
      </p:pic>
      <p:sp>
        <p:nvSpPr>
          <p:cNvPr id="14" name="ZoneTexte 13"/>
          <p:cNvSpPr txBox="1"/>
          <p:nvPr/>
        </p:nvSpPr>
        <p:spPr>
          <a:xfrm>
            <a:off x="3203848" y="6488668"/>
            <a:ext cx="2203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hlinkClick r:id="rId7"/>
              </a:rPr>
              <a:t>marinettek@yahoo.fr</a:t>
            </a:r>
            <a:endParaRPr lang="fr-FR" dirty="0"/>
          </a:p>
        </p:txBody>
      </p:sp>
      <p:pic>
        <p:nvPicPr>
          <p:cNvPr id="2066" name="Picture 18" descr="Image du Blog purplefolie.centerblog.net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19672" y="1124744"/>
            <a:ext cx="5760640" cy="3810000"/>
          </a:xfrm>
          <a:prstGeom prst="rect">
            <a:avLst/>
          </a:prstGeom>
          <a:noFill/>
        </p:spPr>
      </p:pic>
      <p:pic>
        <p:nvPicPr>
          <p:cNvPr id="19" name="Picture 4" descr="COI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169168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</Words>
  <Application>Microsoft Office PowerPoint</Application>
  <PresentationFormat>Affichage à l'écran (4:3)</PresentationFormat>
  <Paragraphs>1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Marinette</dc:creator>
  <cp:lastModifiedBy>Marinette</cp:lastModifiedBy>
  <cp:revision>10</cp:revision>
  <dcterms:created xsi:type="dcterms:W3CDTF">2015-05-26T07:32:26Z</dcterms:created>
  <dcterms:modified xsi:type="dcterms:W3CDTF">2015-05-26T12:23:39Z</dcterms:modified>
</cp:coreProperties>
</file>