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2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mat-photographie.e-monsite.com/" TargetMode="External"/><Relationship Id="rId2" Type="http://schemas.openxmlformats.org/officeDocument/2006/relationships/hyperlink" Target="mailto:Mat.photographie76@gmail.com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95269" y="-74645"/>
            <a:ext cx="9001462" cy="1399592"/>
          </a:xfrm>
        </p:spPr>
        <p:txBody>
          <a:bodyPr/>
          <a:lstStyle/>
          <a:p>
            <a:r>
              <a:rPr lang="fr-FR" dirty="0" smtClean="0"/>
              <a:t>Mat-Photographie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95269" y="1744824"/>
            <a:ext cx="9001462" cy="830425"/>
          </a:xfrm>
        </p:spPr>
        <p:txBody>
          <a:bodyPr/>
          <a:lstStyle/>
          <a:p>
            <a:r>
              <a:rPr lang="fr-FR" dirty="0"/>
              <a:t>Photographe professionnel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233" y="2995126"/>
            <a:ext cx="2393095" cy="335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8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u="sng" dirty="0">
                <a:effectLst/>
              </a:rPr>
              <a:t>Séance photo </a:t>
            </a:r>
            <a:r>
              <a:rPr lang="fr-FR" u="sng" dirty="0" smtClean="0">
                <a:effectLst/>
              </a:rPr>
              <a:t>studio</a:t>
            </a:r>
            <a:r>
              <a:rPr lang="fr-FR" u="sng" dirty="0">
                <a:effectLst/>
              </a:rPr>
              <a:t/>
            </a:r>
            <a:br>
              <a:rPr lang="fr-FR" u="sng" dirty="0">
                <a:effectLst/>
              </a:rPr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8878" y="1602223"/>
            <a:ext cx="11385494" cy="5106074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effectLst/>
              </a:rPr>
              <a:t> </a:t>
            </a:r>
            <a:r>
              <a:rPr lang="fr-FR" i="1" dirty="0">
                <a:effectLst/>
              </a:rPr>
              <a:t>30 € à mon domicile les 20 photos en format numérique</a:t>
            </a:r>
          </a:p>
          <a:p>
            <a:pPr algn="ctr"/>
            <a:r>
              <a:rPr lang="fr-FR" i="1" dirty="0" smtClean="0">
                <a:effectLst/>
              </a:rPr>
              <a:t>35 </a:t>
            </a:r>
            <a:r>
              <a:rPr lang="fr-FR" i="1" dirty="0">
                <a:effectLst/>
              </a:rPr>
              <a:t>€ à votre domicile les 20 photos en format numérique</a:t>
            </a:r>
            <a:endParaRPr lang="fr-FR" i="1" dirty="0" smtClean="0">
              <a:effectLst/>
            </a:endParaRPr>
          </a:p>
          <a:p>
            <a:pPr algn="ctr"/>
            <a:endParaRPr lang="fr-FR" dirty="0" smtClean="0">
              <a:effectLst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773" y="3497743"/>
            <a:ext cx="2505960" cy="3210554"/>
          </a:xfrm>
          <a:prstGeom prst="rect">
            <a:avLst/>
          </a:prstGeom>
        </p:spPr>
      </p:pic>
      <p:pic>
        <p:nvPicPr>
          <p:cNvPr id="45" name="Picture 63"/>
          <p:cNvPicPr/>
          <p:nvPr/>
        </p:nvPicPr>
        <p:blipFill>
          <a:blip r:embed="rId3"/>
          <a:stretch>
            <a:fillRect/>
          </a:stretch>
        </p:blipFill>
        <p:spPr>
          <a:xfrm>
            <a:off x="8451517" y="3497742"/>
            <a:ext cx="2117329" cy="3210554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208" y="3840829"/>
            <a:ext cx="3634834" cy="252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0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effectLst/>
              </a:rPr>
              <a:t>Séance</a:t>
            </a:r>
            <a:r>
              <a:rPr lang="fr-FR" dirty="0" smtClean="0"/>
              <a:t> photo </a:t>
            </a:r>
            <a:r>
              <a:rPr lang="fr-FR" dirty="0">
                <a:effectLst/>
              </a:rPr>
              <a:t>en</a:t>
            </a:r>
            <a:r>
              <a:rPr lang="fr-FR" i="1" dirty="0">
                <a:effectLst/>
              </a:rPr>
              <a:t> </a:t>
            </a:r>
            <a:r>
              <a:rPr lang="fr-FR" dirty="0">
                <a:effectLst/>
              </a:rPr>
              <a:t>extérieur</a:t>
            </a:r>
            <a:r>
              <a:rPr lang="fr-FR" i="1" dirty="0">
                <a:effectLst/>
              </a:rPr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ctr"/>
            <a:r>
              <a:rPr lang="fr-FR" i="1" dirty="0">
                <a:effectLst/>
              </a:rPr>
              <a:t>35 € à en </a:t>
            </a:r>
            <a:r>
              <a:rPr lang="fr-FR" dirty="0">
                <a:effectLst/>
              </a:rPr>
              <a:t>extérieur</a:t>
            </a:r>
            <a:r>
              <a:rPr lang="fr-FR" i="1" dirty="0">
                <a:effectLst/>
              </a:rPr>
              <a:t> les 20 photos en format </a:t>
            </a:r>
            <a:r>
              <a:rPr lang="fr-FR" i="1" dirty="0" smtClean="0">
                <a:effectLst/>
              </a:rPr>
              <a:t>numérique</a:t>
            </a:r>
          </a:p>
          <a:p>
            <a:pPr lvl="0" algn="ctr"/>
            <a:endParaRPr lang="fr-FR" dirty="0">
              <a:effectLst/>
            </a:endParaRPr>
          </a:p>
          <a:p>
            <a:endParaRPr lang="fr-FR" dirty="0"/>
          </a:p>
        </p:txBody>
      </p:sp>
      <p:pic>
        <p:nvPicPr>
          <p:cNvPr id="4" name="Picture 71"/>
          <p:cNvPicPr/>
          <p:nvPr/>
        </p:nvPicPr>
        <p:blipFill>
          <a:blip r:embed="rId2"/>
          <a:stretch>
            <a:fillRect/>
          </a:stretch>
        </p:blipFill>
        <p:spPr>
          <a:xfrm>
            <a:off x="2796708" y="2976495"/>
            <a:ext cx="2229485" cy="3349625"/>
          </a:xfrm>
          <a:prstGeom prst="rect">
            <a:avLst/>
          </a:prstGeom>
        </p:spPr>
      </p:pic>
      <p:pic>
        <p:nvPicPr>
          <p:cNvPr id="5" name="Picture 72"/>
          <p:cNvPicPr/>
          <p:nvPr/>
        </p:nvPicPr>
        <p:blipFill>
          <a:blip r:embed="rId3"/>
          <a:stretch>
            <a:fillRect/>
          </a:stretch>
        </p:blipFill>
        <p:spPr>
          <a:xfrm>
            <a:off x="6909106" y="2976496"/>
            <a:ext cx="2227580" cy="334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effectLst/>
              </a:rPr>
              <a:t> Séance photo mariage</a:t>
            </a:r>
            <a:endParaRPr lang="fr-FR" dirty="0"/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421" y="1775552"/>
            <a:ext cx="2310186" cy="3695700"/>
          </a:xfr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1233" y="1786229"/>
            <a:ext cx="5536323" cy="368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54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prst="relaxedInset"/>
            <a:bevelB w="101600" prst="riblet"/>
          </a:sp3d>
        </p:spPr>
        <p:txBody>
          <a:bodyPr/>
          <a:lstStyle/>
          <a:p>
            <a:r>
              <a:rPr lang="fr-FR" i="1" dirty="0" smtClean="0">
                <a:effectLst/>
              </a:rPr>
              <a:t>Formule pour les mariages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400" b="1" i="1" dirty="0">
                <a:effectLst/>
              </a:rPr>
              <a:t>Formule </a:t>
            </a:r>
            <a:r>
              <a:rPr lang="fr-FR" sz="2400" b="1" i="1" dirty="0" smtClean="0">
                <a:effectLst/>
              </a:rPr>
              <a:t>Argent</a:t>
            </a:r>
          </a:p>
          <a:p>
            <a:pPr marL="0" indent="0">
              <a:buNone/>
            </a:pPr>
            <a:r>
              <a:rPr lang="fr-FR" sz="1800" i="1" dirty="0">
                <a:effectLst/>
              </a:rPr>
              <a:t>Cette formule </a:t>
            </a:r>
            <a:r>
              <a:rPr lang="fr-FR" sz="1800" i="1" dirty="0" smtClean="0">
                <a:effectLst/>
              </a:rPr>
              <a:t>comprend:</a:t>
            </a:r>
          </a:p>
          <a:p>
            <a:pPr lvl="1"/>
            <a:r>
              <a:rPr lang="fr-FR" sz="800" i="1" dirty="0">
                <a:effectLst/>
              </a:rPr>
              <a:t>Photos de </a:t>
            </a:r>
            <a:r>
              <a:rPr lang="fr-FR" sz="800" i="1" dirty="0" smtClean="0">
                <a:effectLst/>
              </a:rPr>
              <a:t>Couple</a:t>
            </a:r>
          </a:p>
          <a:p>
            <a:pPr lvl="1"/>
            <a:r>
              <a:rPr lang="fr-FR" sz="800" i="1" dirty="0">
                <a:effectLst/>
              </a:rPr>
              <a:t>Cérémonie Civile et </a:t>
            </a:r>
            <a:r>
              <a:rPr lang="fr-FR" sz="800" i="1" dirty="0" smtClean="0">
                <a:effectLst/>
              </a:rPr>
              <a:t>religieuse</a:t>
            </a:r>
          </a:p>
          <a:p>
            <a:pPr lvl="1"/>
            <a:r>
              <a:rPr lang="fr-FR" sz="800" i="1" dirty="0">
                <a:effectLst/>
              </a:rPr>
              <a:t>Photos de groupe </a:t>
            </a:r>
            <a:r>
              <a:rPr lang="fr-FR" sz="800" dirty="0">
                <a:effectLst/>
              </a:rPr>
              <a:t> </a:t>
            </a:r>
          </a:p>
          <a:p>
            <a:pPr lvl="1"/>
            <a:r>
              <a:rPr lang="fr-FR" sz="800" i="1" dirty="0">
                <a:effectLst/>
              </a:rPr>
              <a:t>Vin d’honneur </a:t>
            </a:r>
            <a:r>
              <a:rPr lang="fr-FR" sz="800" dirty="0">
                <a:effectLst/>
              </a:rPr>
              <a:t> </a:t>
            </a:r>
          </a:p>
          <a:p>
            <a:pPr lvl="1"/>
            <a:r>
              <a:rPr lang="fr-FR" sz="800" i="1" dirty="0">
                <a:effectLst/>
              </a:rPr>
              <a:t>DVD avec un diaporama des photos du mariage </a:t>
            </a:r>
            <a:r>
              <a:rPr lang="fr-FR" sz="800" dirty="0">
                <a:effectLst/>
              </a:rPr>
              <a:t> </a:t>
            </a:r>
            <a:endParaRPr lang="fr-FR" sz="800" dirty="0" smtClean="0">
              <a:effectLst/>
            </a:endParaRPr>
          </a:p>
          <a:p>
            <a:pPr marL="0" lvl="0" indent="0">
              <a:buNone/>
            </a:pPr>
            <a:endParaRPr lang="fr-FR" sz="1000" dirty="0">
              <a:effectLst/>
            </a:endParaRPr>
          </a:p>
          <a:p>
            <a:pPr marL="1371600" lvl="3" indent="0">
              <a:buNone/>
            </a:pPr>
            <a:r>
              <a:rPr lang="fr-FR" sz="1600" b="1" i="1" dirty="0">
                <a:effectLst/>
              </a:rPr>
              <a:t>A partir de 200 €  </a:t>
            </a:r>
          </a:p>
          <a:p>
            <a:pPr marL="0" indent="0">
              <a:buNone/>
            </a:pPr>
            <a:r>
              <a:rPr lang="fr-FR" sz="1050" i="1" dirty="0">
                <a:effectLst/>
              </a:rPr>
              <a:t>Toutes les photos seront en format numérique </a:t>
            </a:r>
            <a:endParaRPr lang="fr-FR" sz="1050" i="1" dirty="0" smtClean="0">
              <a:effectLst/>
            </a:endParaRPr>
          </a:p>
          <a:p>
            <a:pPr marL="0" indent="0">
              <a:buNone/>
            </a:pPr>
            <a:r>
              <a:rPr lang="fr-FR" sz="1050" i="1" dirty="0" smtClean="0">
                <a:effectLst/>
              </a:rPr>
              <a:t>           Option : 	Livre photo</a:t>
            </a:r>
          </a:p>
          <a:p>
            <a:pPr marL="0" indent="0">
              <a:buNone/>
            </a:pPr>
            <a:r>
              <a:rPr lang="fr-FR" sz="1050" i="1" dirty="0">
                <a:effectLst/>
              </a:rPr>
              <a:t>	</a:t>
            </a:r>
            <a:r>
              <a:rPr lang="fr-FR" sz="1050" i="1" dirty="0" smtClean="0">
                <a:effectLst/>
              </a:rPr>
              <a:t>Développements</a:t>
            </a:r>
            <a:endParaRPr lang="fr-FR" sz="1050" dirty="0">
              <a:effectLst/>
            </a:endParaRPr>
          </a:p>
          <a:p>
            <a:endParaRPr lang="fr-FR" sz="1800" i="1" dirty="0" smtClean="0">
              <a:effectLst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495" y="3060443"/>
            <a:ext cx="3221945" cy="241662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891" y="3065171"/>
            <a:ext cx="3215665" cy="24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1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500"/>
                            </p:stCondLst>
                            <p:childTnLst>
                              <p:par>
                                <p:cTn id="7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>
                <a:effectLst/>
              </a:rPr>
              <a:t>Formule pour les mariages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13795" y="1772816"/>
            <a:ext cx="10353762" cy="456267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fr-FR" b="1" i="1" dirty="0">
                <a:effectLst/>
              </a:rPr>
              <a:t>Formule </a:t>
            </a:r>
            <a:r>
              <a:rPr lang="fr-FR" b="1" i="1" dirty="0" smtClean="0">
                <a:effectLst/>
              </a:rPr>
              <a:t>Or</a:t>
            </a:r>
            <a:endParaRPr lang="fr-FR" b="1" i="1" dirty="0">
              <a:effectLst/>
            </a:endParaRPr>
          </a:p>
          <a:p>
            <a:pPr marL="0" indent="0">
              <a:buNone/>
            </a:pPr>
            <a:r>
              <a:rPr lang="fr-FR" sz="1800" i="1" dirty="0">
                <a:effectLst/>
              </a:rPr>
              <a:t>Cette formule comprend:</a:t>
            </a:r>
          </a:p>
          <a:p>
            <a:pPr lvl="1"/>
            <a:r>
              <a:rPr lang="fr-FR" sz="1000" i="1" dirty="0">
                <a:effectLst/>
              </a:rPr>
              <a:t>Préparatifs</a:t>
            </a:r>
            <a:endParaRPr lang="fr-FR" sz="1000" dirty="0">
              <a:effectLst/>
            </a:endParaRPr>
          </a:p>
          <a:p>
            <a:pPr lvl="1"/>
            <a:r>
              <a:rPr lang="fr-FR" sz="1000" i="1" dirty="0" smtClean="0">
                <a:effectLst/>
              </a:rPr>
              <a:t>Photos </a:t>
            </a:r>
            <a:r>
              <a:rPr lang="fr-FR" sz="1000" i="1" dirty="0">
                <a:effectLst/>
              </a:rPr>
              <a:t>de Couple</a:t>
            </a:r>
          </a:p>
          <a:p>
            <a:pPr lvl="1"/>
            <a:r>
              <a:rPr lang="fr-FR" sz="1000" i="1" dirty="0">
                <a:effectLst/>
              </a:rPr>
              <a:t>Cérémonie Civile et religieuse</a:t>
            </a:r>
          </a:p>
          <a:p>
            <a:pPr lvl="1"/>
            <a:r>
              <a:rPr lang="fr-FR" sz="1000" i="1" dirty="0">
                <a:effectLst/>
              </a:rPr>
              <a:t>Photos de groupe </a:t>
            </a:r>
            <a:r>
              <a:rPr lang="fr-FR" sz="1000" dirty="0">
                <a:effectLst/>
              </a:rPr>
              <a:t> </a:t>
            </a:r>
          </a:p>
          <a:p>
            <a:pPr lvl="1"/>
            <a:r>
              <a:rPr lang="fr-FR" sz="1000" i="1" dirty="0" smtClean="0">
                <a:effectLst/>
              </a:rPr>
              <a:t>Vin d’honneur </a:t>
            </a:r>
            <a:r>
              <a:rPr lang="fr-FR" sz="1000" dirty="0" smtClean="0">
                <a:effectLst/>
              </a:rPr>
              <a:t> </a:t>
            </a:r>
          </a:p>
          <a:p>
            <a:pPr lvl="1" fontAlgn="base"/>
            <a:r>
              <a:rPr lang="fr-FR" sz="1000" i="1" dirty="0">
                <a:effectLst/>
              </a:rPr>
              <a:t>Soirée</a:t>
            </a:r>
            <a:endParaRPr lang="fr-FR" sz="1000" dirty="0">
              <a:effectLst/>
            </a:endParaRPr>
          </a:p>
          <a:p>
            <a:pPr lvl="1" fontAlgn="base"/>
            <a:r>
              <a:rPr lang="fr-FR" sz="1000" i="1" dirty="0">
                <a:effectLst/>
              </a:rPr>
              <a:t>DVD avec un diaporama des photos du mariage sur fond </a:t>
            </a:r>
            <a:r>
              <a:rPr lang="fr-FR" sz="1000" i="1" dirty="0" smtClean="0">
                <a:effectLst/>
              </a:rPr>
              <a:t>sonore</a:t>
            </a:r>
          </a:p>
          <a:p>
            <a:pPr marL="457200" lvl="1" indent="0" fontAlgn="base">
              <a:buNone/>
            </a:pPr>
            <a:r>
              <a:rPr lang="fr-FR" sz="1000" i="1" dirty="0">
                <a:effectLst/>
              </a:rPr>
              <a:t> </a:t>
            </a:r>
            <a:r>
              <a:rPr lang="fr-FR" sz="1000" i="1" dirty="0" smtClean="0">
                <a:effectLst/>
              </a:rPr>
              <a:t>       </a:t>
            </a:r>
            <a:r>
              <a:rPr lang="fr-FR" sz="1000" i="1" dirty="0">
                <a:effectLst/>
              </a:rPr>
              <a:t>(la musique de votre ouverture de bal)</a:t>
            </a:r>
            <a:endParaRPr lang="fr-FR" sz="1000" dirty="0">
              <a:effectLst/>
            </a:endParaRPr>
          </a:p>
          <a:p>
            <a:pPr marL="457200" lvl="1" indent="0">
              <a:buNone/>
            </a:pPr>
            <a:endParaRPr lang="fr-FR" sz="800" dirty="0" smtClean="0">
              <a:effectLst/>
            </a:endParaRPr>
          </a:p>
          <a:p>
            <a:pPr marL="1371600" lvl="3" indent="0">
              <a:buNone/>
            </a:pPr>
            <a:r>
              <a:rPr lang="fr-FR" sz="1600" b="1" i="1" dirty="0" smtClean="0">
                <a:effectLst/>
              </a:rPr>
              <a:t>A </a:t>
            </a:r>
            <a:r>
              <a:rPr lang="fr-FR" sz="1600" b="1" i="1" dirty="0">
                <a:effectLst/>
              </a:rPr>
              <a:t>partir de </a:t>
            </a:r>
            <a:r>
              <a:rPr lang="fr-FR" sz="1600" b="1" i="1" dirty="0" smtClean="0">
                <a:effectLst/>
              </a:rPr>
              <a:t>300 </a:t>
            </a:r>
            <a:r>
              <a:rPr lang="fr-FR" sz="1600" b="1" i="1" dirty="0">
                <a:effectLst/>
              </a:rPr>
              <a:t>€  </a:t>
            </a:r>
          </a:p>
          <a:p>
            <a:pPr marL="0" indent="0">
              <a:buNone/>
            </a:pPr>
            <a:r>
              <a:rPr lang="fr-FR" sz="1050" i="1" dirty="0">
                <a:effectLst/>
              </a:rPr>
              <a:t>Toutes les photos seront en format numérique </a:t>
            </a:r>
          </a:p>
          <a:p>
            <a:pPr marL="0" indent="0">
              <a:buNone/>
            </a:pPr>
            <a:r>
              <a:rPr lang="fr-FR" sz="1050" i="1" dirty="0">
                <a:effectLst/>
              </a:rPr>
              <a:t>           Option : 	Livre photo</a:t>
            </a:r>
          </a:p>
          <a:p>
            <a:pPr marL="0" indent="0">
              <a:buNone/>
            </a:pPr>
            <a:r>
              <a:rPr lang="fr-FR" sz="1050" i="1" dirty="0">
                <a:effectLst/>
              </a:rPr>
              <a:t>	</a:t>
            </a:r>
            <a:r>
              <a:rPr lang="fr-FR" sz="1050" i="1" dirty="0" smtClean="0">
                <a:effectLst/>
              </a:rPr>
              <a:t>Développements</a:t>
            </a:r>
          </a:p>
          <a:p>
            <a:pPr marL="0" indent="0">
              <a:buNone/>
            </a:pPr>
            <a:r>
              <a:rPr lang="fr-FR" sz="1050" i="1" dirty="0">
                <a:effectLst/>
              </a:rPr>
              <a:t>	</a:t>
            </a:r>
            <a:r>
              <a:rPr lang="fr-FR" sz="1050" i="1" dirty="0" err="1">
                <a:effectLst/>
              </a:rPr>
              <a:t>Selfy</a:t>
            </a:r>
            <a:r>
              <a:rPr lang="fr-FR" sz="1050" i="1" dirty="0">
                <a:effectLst/>
              </a:rPr>
              <a:t> (avec appareil photo, imprimante photo </a:t>
            </a:r>
            <a:endParaRPr lang="fr-FR" sz="1050" i="1" dirty="0" smtClean="0">
              <a:effectLst/>
            </a:endParaRPr>
          </a:p>
          <a:p>
            <a:pPr marL="0" indent="0">
              <a:buNone/>
            </a:pPr>
            <a:r>
              <a:rPr lang="fr-FR" sz="1050" i="1" dirty="0">
                <a:effectLst/>
              </a:rPr>
              <a:t>	</a:t>
            </a:r>
            <a:r>
              <a:rPr lang="fr-FR" sz="1050" i="1" dirty="0" smtClean="0">
                <a:effectLst/>
              </a:rPr>
              <a:t>et </a:t>
            </a:r>
            <a:r>
              <a:rPr lang="fr-FR" sz="1050" i="1" dirty="0">
                <a:effectLst/>
              </a:rPr>
              <a:t>divers petits accessoires) </a:t>
            </a:r>
            <a:r>
              <a:rPr lang="fr-FR" sz="1050" b="1" i="1" dirty="0">
                <a:effectLst/>
              </a:rPr>
              <a:t>35 € pour 70 photos</a:t>
            </a:r>
            <a:endParaRPr lang="fr-FR" sz="1050" dirty="0">
              <a:effectLst/>
            </a:endParaRPr>
          </a:p>
          <a:p>
            <a:pPr marL="0" indent="0">
              <a:buNone/>
            </a:pPr>
            <a:endParaRPr lang="fr-FR" sz="1050" dirty="0">
              <a:effectLst/>
            </a:endParaRP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672" y="2462101"/>
            <a:ext cx="2575389" cy="387338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614" y="2462100"/>
            <a:ext cx="2575389" cy="387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61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500"/>
                            </p:stCondLst>
                            <p:childTnLst>
                              <p:par>
                                <p:cTn id="8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u="sng" dirty="0">
                <a:effectLst/>
              </a:rPr>
              <a:t>Développement de photos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13795" y="2096063"/>
            <a:ext cx="10353762" cy="4500679"/>
          </a:xfrm>
        </p:spPr>
        <p:txBody>
          <a:bodyPr>
            <a:normAutofit lnSpcReduction="10000"/>
          </a:bodyPr>
          <a:lstStyle/>
          <a:p>
            <a:pPr lvl="1"/>
            <a:r>
              <a:rPr lang="fr-FR" sz="2100" b="1" dirty="0">
                <a:effectLst/>
              </a:rPr>
              <a:t>Tarif photo  10cm x 15cm </a:t>
            </a:r>
            <a:r>
              <a:rPr lang="fr-FR" sz="2100" dirty="0">
                <a:effectLst/>
              </a:rPr>
              <a:t> </a:t>
            </a:r>
          </a:p>
          <a:p>
            <a:pPr marL="0" lvl="0" indent="0" fontAlgn="base">
              <a:buNone/>
            </a:pPr>
            <a:r>
              <a:rPr lang="fr-FR" i="1" dirty="0" smtClean="0">
                <a:effectLst/>
              </a:rPr>
              <a:t>	   </a:t>
            </a:r>
            <a:r>
              <a:rPr lang="fr-FR" sz="1900" i="1" dirty="0" smtClean="0">
                <a:effectLst/>
              </a:rPr>
              <a:t>Prix </a:t>
            </a:r>
            <a:r>
              <a:rPr lang="fr-FR" sz="1900" i="1" dirty="0">
                <a:effectLst/>
              </a:rPr>
              <a:t>d’une photo </a:t>
            </a:r>
            <a:r>
              <a:rPr lang="fr-FR" sz="1900" b="1" i="1" dirty="0">
                <a:effectLst/>
              </a:rPr>
              <a:t>0.45</a:t>
            </a:r>
            <a:r>
              <a:rPr lang="fr-FR" sz="1900" i="1" dirty="0">
                <a:effectLst/>
              </a:rPr>
              <a:t> € à </a:t>
            </a:r>
            <a:r>
              <a:rPr lang="fr-FR" sz="1900" i="1" dirty="0" smtClean="0">
                <a:effectLst/>
              </a:rPr>
              <a:t>unité</a:t>
            </a:r>
          </a:p>
          <a:p>
            <a:pPr lvl="1"/>
            <a:r>
              <a:rPr lang="fr-FR" sz="2100" b="1" dirty="0">
                <a:effectLst/>
              </a:rPr>
              <a:t>Tarif photo agrandissement </a:t>
            </a:r>
            <a:r>
              <a:rPr lang="fr-FR" sz="2100" dirty="0">
                <a:effectLst/>
              </a:rPr>
              <a:t> </a:t>
            </a:r>
          </a:p>
          <a:p>
            <a:pPr lvl="2" fontAlgn="base">
              <a:buFont typeface="Courier New" panose="02070309020205020404" pitchFamily="49" charset="0"/>
              <a:buChar char="o"/>
            </a:pPr>
            <a:r>
              <a:rPr lang="fr-FR" sz="1900" i="1" dirty="0">
                <a:effectLst/>
              </a:rPr>
              <a:t>13 cm X 18 cm -------------------  </a:t>
            </a:r>
            <a:r>
              <a:rPr lang="fr-FR" sz="1900" b="1" i="1" dirty="0">
                <a:effectLst/>
              </a:rPr>
              <a:t>2.50€</a:t>
            </a:r>
            <a:r>
              <a:rPr lang="fr-FR" sz="1900" i="1" dirty="0">
                <a:effectLst/>
              </a:rPr>
              <a:t> </a:t>
            </a:r>
            <a:r>
              <a:rPr lang="fr-FR" sz="1900" dirty="0">
                <a:effectLst/>
              </a:rPr>
              <a:t>  	</a:t>
            </a:r>
          </a:p>
          <a:p>
            <a:pPr lvl="2" fontAlgn="base">
              <a:buFont typeface="Courier New" panose="02070309020205020404" pitchFamily="49" charset="0"/>
              <a:buChar char="o"/>
            </a:pPr>
            <a:r>
              <a:rPr lang="fr-FR" sz="1900" i="1" dirty="0">
                <a:effectLst/>
              </a:rPr>
              <a:t>18 cm X 24 cm -------------------  </a:t>
            </a:r>
            <a:r>
              <a:rPr lang="fr-FR" sz="1900" b="1" i="1" dirty="0">
                <a:effectLst/>
              </a:rPr>
              <a:t>7.50€</a:t>
            </a:r>
            <a:r>
              <a:rPr lang="fr-FR" sz="1900" i="1" dirty="0">
                <a:effectLst/>
              </a:rPr>
              <a:t> </a:t>
            </a:r>
            <a:r>
              <a:rPr lang="fr-FR" sz="1900" dirty="0">
                <a:effectLst/>
              </a:rPr>
              <a:t> </a:t>
            </a:r>
          </a:p>
          <a:p>
            <a:pPr lvl="2" fontAlgn="base">
              <a:buFont typeface="Courier New" panose="02070309020205020404" pitchFamily="49" charset="0"/>
              <a:buChar char="o"/>
            </a:pPr>
            <a:r>
              <a:rPr lang="fr-FR" sz="1900" i="1" dirty="0">
                <a:effectLst/>
              </a:rPr>
              <a:t>20 cm X 30 cm -------------------  </a:t>
            </a:r>
            <a:r>
              <a:rPr lang="fr-FR" sz="1900" b="1" i="1" dirty="0">
                <a:effectLst/>
              </a:rPr>
              <a:t>8.50€</a:t>
            </a:r>
            <a:r>
              <a:rPr lang="fr-FR" sz="1900" i="1" dirty="0">
                <a:effectLst/>
              </a:rPr>
              <a:t> </a:t>
            </a:r>
            <a:r>
              <a:rPr lang="fr-FR" sz="1900" dirty="0">
                <a:effectLst/>
              </a:rPr>
              <a:t> </a:t>
            </a:r>
          </a:p>
          <a:p>
            <a:pPr lvl="2" fontAlgn="base">
              <a:buFont typeface="Courier New" panose="02070309020205020404" pitchFamily="49" charset="0"/>
              <a:buChar char="o"/>
            </a:pPr>
            <a:r>
              <a:rPr lang="fr-FR" sz="1900" i="1" dirty="0">
                <a:effectLst/>
              </a:rPr>
              <a:t>30 cm X 40 cm ------------------ </a:t>
            </a:r>
            <a:r>
              <a:rPr lang="fr-FR" sz="1900" b="1" i="1" dirty="0">
                <a:effectLst/>
              </a:rPr>
              <a:t>14.50€</a:t>
            </a:r>
            <a:r>
              <a:rPr lang="fr-FR" sz="1900" dirty="0">
                <a:effectLst/>
              </a:rPr>
              <a:t> 	</a:t>
            </a:r>
          </a:p>
          <a:p>
            <a:pPr lvl="2" fontAlgn="base">
              <a:buFont typeface="Courier New" panose="02070309020205020404" pitchFamily="49" charset="0"/>
              <a:buChar char="o"/>
            </a:pPr>
            <a:r>
              <a:rPr lang="fr-FR" sz="1900" i="1" dirty="0">
                <a:effectLst/>
              </a:rPr>
              <a:t>40 cm X 50 cm ------------------ </a:t>
            </a:r>
            <a:r>
              <a:rPr lang="fr-FR" sz="1900" b="1" i="1" dirty="0">
                <a:effectLst/>
              </a:rPr>
              <a:t>32.00€</a:t>
            </a:r>
            <a:r>
              <a:rPr lang="fr-FR" sz="1900" dirty="0">
                <a:effectLst/>
              </a:rPr>
              <a:t> 	</a:t>
            </a:r>
          </a:p>
          <a:p>
            <a:pPr lvl="2" fontAlgn="base">
              <a:buFont typeface="Courier New" panose="02070309020205020404" pitchFamily="49" charset="0"/>
              <a:buChar char="o"/>
            </a:pPr>
            <a:r>
              <a:rPr lang="fr-FR" sz="1900" i="1" dirty="0">
                <a:effectLst/>
              </a:rPr>
              <a:t>40 cm X 60 cm ------------------ </a:t>
            </a:r>
            <a:r>
              <a:rPr lang="fr-FR" sz="1900" b="1" i="1" dirty="0">
                <a:effectLst/>
              </a:rPr>
              <a:t>42.00€</a:t>
            </a:r>
            <a:r>
              <a:rPr lang="fr-FR" sz="1900" dirty="0">
                <a:effectLst/>
              </a:rPr>
              <a:t> 	</a:t>
            </a:r>
          </a:p>
          <a:p>
            <a:pPr lvl="2" fontAlgn="base">
              <a:buFont typeface="Courier New" panose="02070309020205020404" pitchFamily="49" charset="0"/>
              <a:buChar char="o"/>
            </a:pPr>
            <a:r>
              <a:rPr lang="fr-FR" sz="1900" i="1" dirty="0">
                <a:effectLst/>
              </a:rPr>
              <a:t>50 cm X 70 cm ------------------ </a:t>
            </a:r>
            <a:r>
              <a:rPr lang="fr-FR" sz="1900" b="1" i="1" dirty="0">
                <a:effectLst/>
              </a:rPr>
              <a:t>52.00€</a:t>
            </a:r>
            <a:r>
              <a:rPr lang="fr-FR" sz="1900" i="1" dirty="0">
                <a:effectLst/>
              </a:rPr>
              <a:t> </a:t>
            </a:r>
            <a:r>
              <a:rPr lang="fr-FR" sz="1900" dirty="0">
                <a:effectLst/>
              </a:rPr>
              <a:t> </a:t>
            </a:r>
          </a:p>
          <a:p>
            <a:pPr lvl="2" fontAlgn="base">
              <a:buFont typeface="Courier New" panose="02070309020205020404" pitchFamily="49" charset="0"/>
              <a:buChar char="o"/>
            </a:pPr>
            <a:r>
              <a:rPr lang="fr-FR" sz="1900" i="1" dirty="0">
                <a:effectLst/>
              </a:rPr>
              <a:t>60 cm X 80 cm ------------------ </a:t>
            </a:r>
            <a:r>
              <a:rPr lang="fr-FR" sz="1900" b="1" i="1" dirty="0">
                <a:effectLst/>
              </a:rPr>
              <a:t>62.00€</a:t>
            </a:r>
            <a:r>
              <a:rPr lang="fr-FR" sz="1900" i="1" dirty="0">
                <a:effectLst/>
              </a:rPr>
              <a:t> </a:t>
            </a:r>
            <a:endParaRPr lang="fr-FR" sz="1900" dirty="0">
              <a:effectLst/>
            </a:endParaRP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1316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5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95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65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3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5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75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45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mes coordonnées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fr-FR" b="1" dirty="0">
                <a:effectLst/>
              </a:rPr>
              <a:t>Dubois Mathieu</a:t>
            </a:r>
          </a:p>
          <a:p>
            <a:pPr lvl="1"/>
            <a:endParaRPr lang="fr-FR" b="1" dirty="0" smtClean="0">
              <a:effectLst/>
            </a:endParaRPr>
          </a:p>
          <a:p>
            <a:pPr lvl="1"/>
            <a:r>
              <a:rPr lang="fr-FR" b="1" dirty="0" smtClean="0">
                <a:effectLst/>
              </a:rPr>
              <a:t>Tel</a:t>
            </a:r>
            <a:r>
              <a:rPr lang="fr-FR" b="1" dirty="0">
                <a:effectLst/>
              </a:rPr>
              <a:t> : 06.99.26.46.08</a:t>
            </a:r>
          </a:p>
          <a:p>
            <a:pPr lvl="1"/>
            <a:endParaRPr lang="fr-FR" b="1" dirty="0" smtClean="0">
              <a:effectLst/>
            </a:endParaRPr>
          </a:p>
          <a:p>
            <a:pPr lvl="1"/>
            <a:r>
              <a:rPr lang="fr-FR" b="1" dirty="0" smtClean="0">
                <a:effectLst/>
              </a:rPr>
              <a:t>Mail</a:t>
            </a:r>
            <a:r>
              <a:rPr lang="fr-FR" b="1" dirty="0">
                <a:effectLst/>
              </a:rPr>
              <a:t> :</a:t>
            </a:r>
            <a:r>
              <a:rPr lang="fr-FR" dirty="0">
                <a:effectLst/>
              </a:rPr>
              <a:t> </a:t>
            </a:r>
            <a:r>
              <a:rPr lang="fr-FR" u="sng" dirty="0">
                <a:effectLst/>
                <a:hlinkClick r:id="rId2"/>
              </a:rPr>
              <a:t>Mat.photographie76@gmail.com</a:t>
            </a:r>
            <a:endParaRPr lang="fr-FR" dirty="0">
              <a:effectLst/>
            </a:endParaRPr>
          </a:p>
          <a:p>
            <a:pPr lvl="1"/>
            <a:endParaRPr lang="fr-FR" b="1" dirty="0" smtClean="0">
              <a:effectLst/>
            </a:endParaRPr>
          </a:p>
          <a:p>
            <a:pPr lvl="1"/>
            <a:r>
              <a:rPr lang="fr-FR" b="1" dirty="0" smtClean="0">
                <a:effectLst/>
              </a:rPr>
              <a:t>Site </a:t>
            </a:r>
            <a:r>
              <a:rPr lang="fr-FR" b="1" dirty="0">
                <a:effectLst/>
              </a:rPr>
              <a:t>Web :</a:t>
            </a:r>
            <a:r>
              <a:rPr lang="fr-FR" dirty="0">
                <a:effectLst/>
              </a:rPr>
              <a:t> </a:t>
            </a:r>
            <a:r>
              <a:rPr lang="fr-FR" u="sng" dirty="0" smtClean="0">
                <a:effectLst/>
                <a:hlinkClick r:id="rId3"/>
              </a:rPr>
              <a:t>http</a:t>
            </a:r>
            <a:r>
              <a:rPr lang="fr-FR" u="sng" dirty="0">
                <a:effectLst/>
                <a:hlinkClick r:id="rId3"/>
              </a:rPr>
              <a:t>://</a:t>
            </a:r>
            <a:r>
              <a:rPr lang="fr-FR" u="sng" dirty="0" smtClean="0">
                <a:effectLst/>
                <a:hlinkClick r:id="rId3"/>
              </a:rPr>
              <a:t>mat-photographie.e-monsite.com</a:t>
            </a:r>
            <a:endParaRPr lang="fr-FR" dirty="0">
              <a:effectLst/>
            </a:endParaRPr>
          </a:p>
          <a:p>
            <a:pPr marL="457200" lvl="1" indent="0">
              <a:buNone/>
            </a:pPr>
            <a:r>
              <a:rPr lang="fr-FR" dirty="0" smtClean="0"/>
              <a:t> </a:t>
            </a:r>
            <a:endParaRPr lang="fr-F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1735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TM04033921[[fn=Damas]]</Template>
  <TotalTime>113</TotalTime>
  <Words>166</Words>
  <Application>Microsoft Office PowerPoint</Application>
  <PresentationFormat>Grand écran</PresentationFormat>
  <Paragraphs>60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3" baseType="lpstr">
      <vt:lpstr>Arial</vt:lpstr>
      <vt:lpstr>Bookman Old Style</vt:lpstr>
      <vt:lpstr>Courier New</vt:lpstr>
      <vt:lpstr>Rockwell</vt:lpstr>
      <vt:lpstr>Damask</vt:lpstr>
      <vt:lpstr>Mat-Photographie</vt:lpstr>
      <vt:lpstr>Séance photo studio </vt:lpstr>
      <vt:lpstr>Séance photo en extérieur </vt:lpstr>
      <vt:lpstr> Séance photo mariage</vt:lpstr>
      <vt:lpstr>Formule pour les mariages</vt:lpstr>
      <vt:lpstr>Formule pour les mariages</vt:lpstr>
      <vt:lpstr>Développement de photos</vt:lpstr>
      <vt:lpstr>mes coordonnées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Mat-Photographie</dc:title>
  <dc:creator>Mathieu Dubois</dc:creator>
  <cp:lastModifiedBy>Mathieu Dubois</cp:lastModifiedBy>
  <cp:revision>14</cp:revision>
  <dcterms:created xsi:type="dcterms:W3CDTF">2016-01-16T08:58:18Z</dcterms:created>
  <dcterms:modified xsi:type="dcterms:W3CDTF">2016-01-16T10:51:37Z</dcterms:modified>
</cp:coreProperties>
</file>