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8" autoAdjust="0"/>
  </p:normalViewPr>
  <p:slideViewPr>
    <p:cSldViewPr snapToGrid="0" snapToObjects="1">
      <p:cViewPr varScale="1">
        <p:scale>
          <a:sx n="72" d="100"/>
          <a:sy n="72" d="100"/>
        </p:scale>
        <p:origin x="-2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C49B-10AE-EC4A-970A-5587C932CC94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D2022-B53C-5D44-BFF0-59E14A2A6F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3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SANS</a:t>
            </a:r>
            <a:r>
              <a:rPr lang="fr-FR" baseline="0" dirty="0" smtClean="0"/>
              <a:t> LE TRANSPORT -5€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D2022-B53C-5D44-BFF0-59E14A2A6F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17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1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8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0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2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0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6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94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5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8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5563-C8BC-CE42-9062-927E156A0768}" type="datetimeFigureOut">
              <a:rPr lang="fr-FR" smtClean="0"/>
              <a:t>26/04/15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F02F-A18F-9E43-9AC3-CF83ED181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692"/>
            <a:ext cx="9144000" cy="7240691"/>
          </a:xfrm>
          <a:prstGeom prst="rect">
            <a:avLst/>
          </a:prstGeom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0" y="5705925"/>
            <a:ext cx="9144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venir Next Regular"/>
                <a:cs typeface="Avenir Next Regular"/>
              </a:rPr>
              <a:t>v</a:t>
            </a:r>
            <a:r>
              <a:rPr lang="fr-FR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ous présente la D2A</a:t>
            </a:r>
            <a:endParaRPr lang="fr-FR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776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Quand ?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fr-FR" dirty="0" smtClean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Départ : vendredi 22 mai, vers 15h pour ceux qui n’ont pas TL, juste après le TL pour les autres</a:t>
            </a:r>
          </a:p>
          <a:p>
            <a:endParaRPr lang="fr-FR" dirty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Retour : lundi 25 mai dans l’après-midi</a:t>
            </a:r>
            <a:endParaRPr lang="fr-FR" dirty="0"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60258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Où ?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>
          <a:xfrm>
            <a:off x="457200" y="1226337"/>
            <a:ext cx="8229600" cy="5503919"/>
          </a:xfrm>
        </p:spPr>
        <p:txBody>
          <a:bodyPr vert="horz">
            <a:normAutofit lnSpcReduction="10000"/>
          </a:bodyPr>
          <a:lstStyle/>
          <a:p>
            <a:r>
              <a:rPr lang="fr-FR" dirty="0" smtClean="0">
                <a:latin typeface="Avenir Next Bold"/>
                <a:cs typeface="Avenir Next Bold"/>
              </a:rPr>
              <a:t>Dans le golfe du Morbihan</a:t>
            </a:r>
          </a:p>
          <a:p>
            <a:endParaRPr lang="fr-FR" dirty="0" smtClean="0">
              <a:latin typeface="Avenir Next Bold"/>
              <a:cs typeface="Avenir Next Bold"/>
            </a:endParaRPr>
          </a:p>
          <a:p>
            <a:endParaRPr lang="fr-FR" dirty="0" smtClean="0">
              <a:latin typeface="Avenir Next Bold"/>
              <a:cs typeface="Avenir Next Bold"/>
            </a:endParaRPr>
          </a:p>
          <a:p>
            <a:endParaRPr lang="fr-FR" dirty="0">
              <a:latin typeface="Avenir Next Bold"/>
              <a:cs typeface="Avenir Next Bold"/>
            </a:endParaRPr>
          </a:p>
          <a:p>
            <a:endParaRPr lang="fr-FR" dirty="0" smtClean="0">
              <a:latin typeface="Avenir Next Bold"/>
              <a:cs typeface="Avenir Next Bold"/>
            </a:endParaRPr>
          </a:p>
          <a:p>
            <a:endParaRPr lang="fr-FR" dirty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Logement au camping de la Plage de Sarzeau</a:t>
            </a:r>
          </a:p>
          <a:p>
            <a:r>
              <a:rPr lang="fr-FR" dirty="0" smtClean="0">
                <a:latin typeface="Avenir Next Bold"/>
                <a:cs typeface="Avenir Next Bold"/>
              </a:rPr>
              <a:t>Accès direct à la plage, ping-pong, pétanque…</a:t>
            </a:r>
            <a:endParaRPr lang="fr-FR" dirty="0">
              <a:latin typeface="Avenir Next Bold"/>
              <a:cs typeface="Avenir Next 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69" y="1786006"/>
            <a:ext cx="3909450" cy="260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2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Le transport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fr-FR" dirty="0" smtClean="0">
                <a:latin typeface="Avenir Next Bold"/>
                <a:cs typeface="Avenir Next Bold"/>
              </a:rPr>
              <a:t>En covoiturage</a:t>
            </a:r>
          </a:p>
          <a:p>
            <a:endParaRPr lang="fr-FR" dirty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Environ 1h30</a:t>
            </a:r>
          </a:p>
          <a:p>
            <a:endParaRPr lang="fr-FR" dirty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L’intégralité du trajet sera remboursée aux conducteurs (frais d’essence)</a:t>
            </a:r>
          </a:p>
        </p:txBody>
      </p:sp>
    </p:spTree>
    <p:extLst>
      <p:ext uri="{BB962C8B-B14F-4D97-AF65-F5344CB8AC3E}">
        <p14:creationId xmlns:p14="http://schemas.microsoft.com/office/powerpoint/2010/main" val="22612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Le planning</a:t>
            </a:r>
            <a:endParaRPr lang="fr-FR" dirty="0">
              <a:latin typeface="Avenir Next Bold"/>
              <a:cs typeface="Avenir Next Bold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61158"/>
              </p:ext>
            </p:extLst>
          </p:nvPr>
        </p:nvGraphicFramePr>
        <p:xfrm>
          <a:off x="350360" y="1951772"/>
          <a:ext cx="8452404" cy="35044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13101"/>
                <a:gridCol w="2113101"/>
                <a:gridCol w="2113101"/>
                <a:gridCol w="2113101"/>
              </a:tblGrid>
              <a:tr h="102071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Vendredi 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Samedi</a:t>
                      </a:r>
                      <a:r>
                        <a:rPr lang="fr-FR" baseline="0" dirty="0" smtClean="0"/>
                        <a:t> 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Dimanche 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Lundi 25</a:t>
                      </a:r>
                      <a:endParaRPr lang="fr-FR" dirty="0"/>
                    </a:p>
                  </a:txBody>
                  <a:tcPr/>
                </a:tc>
              </a:tr>
              <a:tr h="1089813">
                <a:tc>
                  <a:txBody>
                    <a:bodyPr/>
                    <a:lstStyle/>
                    <a:p>
                      <a:r>
                        <a:rPr lang="fr-FR" dirty="0" smtClean="0"/>
                        <a:t>Installation au camping, activités tranquilles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 choix : voile, équitation, jet-ski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Grande</a:t>
                      </a:r>
                      <a:r>
                        <a:rPr lang="fr-FR" baseline="0" dirty="0" smtClean="0"/>
                        <a:t> ballade avec pique-nique 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En option : stand-up </a:t>
                      </a:r>
                      <a:r>
                        <a:rPr lang="fr-FR" baseline="0" dirty="0" err="1" smtClean="0"/>
                        <a:t>paddle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Retour</a:t>
                      </a:r>
                      <a:r>
                        <a:rPr lang="fr-FR" baseline="0" dirty="0" smtClean="0"/>
                        <a:t> à la </a:t>
                      </a:r>
                      <a:r>
                        <a:rPr lang="fr-FR" baseline="0" dirty="0" err="1" smtClean="0"/>
                        <a:t>rez</a:t>
                      </a:r>
                      <a:endParaRPr lang="fr-FR" dirty="0"/>
                    </a:p>
                  </a:txBody>
                  <a:tcPr/>
                </a:tc>
              </a:tr>
              <a:tr h="1020713">
                <a:tc>
                  <a:txBody>
                    <a:bodyPr/>
                    <a:lstStyle/>
                    <a:p>
                      <a:r>
                        <a:rPr lang="fr-FR" dirty="0" smtClean="0"/>
                        <a:t>Soirée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Repas torche</a:t>
                      </a:r>
                    </a:p>
                    <a:p>
                      <a:r>
                        <a:rPr lang="fr-FR" dirty="0" smtClean="0"/>
                        <a:t>Soirée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BBQ</a:t>
                      </a:r>
                    </a:p>
                    <a:p>
                      <a:r>
                        <a:rPr lang="fr-FR" dirty="0" smtClean="0"/>
                        <a:t>Soirée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Les activités en détails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>
          <a:xfrm>
            <a:off x="1416034" y="1600200"/>
            <a:ext cx="6248066" cy="4525963"/>
          </a:xfrm>
        </p:spPr>
        <p:txBody>
          <a:bodyPr vert="horz">
            <a:normAutofit fontScale="92500" lnSpcReduction="10000"/>
          </a:bodyPr>
          <a:lstStyle/>
          <a:p>
            <a:r>
              <a:rPr lang="fr-FR" dirty="0" smtClean="0">
                <a:latin typeface="Avenir Next Bold"/>
                <a:cs typeface="Avenir Next Bold"/>
              </a:rPr>
              <a:t>La voile : 2h en catamaran</a:t>
            </a:r>
          </a:p>
          <a:p>
            <a:endParaRPr lang="fr-FR" dirty="0" smtClean="0">
              <a:latin typeface="Avenir Next Bold"/>
              <a:cs typeface="Avenir Next Bold"/>
            </a:endParaRPr>
          </a:p>
          <a:p>
            <a:pPr algn="r"/>
            <a:r>
              <a:rPr lang="fr-FR" dirty="0" smtClean="0">
                <a:latin typeface="Avenir Next Bold"/>
                <a:cs typeface="Avenir Next Bold"/>
              </a:rPr>
              <a:t>L’équitation : 1h30 de ballade en longeant la côte</a:t>
            </a:r>
          </a:p>
          <a:p>
            <a:endParaRPr lang="fr-FR" dirty="0" smtClean="0">
              <a:latin typeface="Avenir Next Bold"/>
              <a:cs typeface="Avenir Next Bold"/>
            </a:endParaRPr>
          </a:p>
          <a:p>
            <a:endParaRPr lang="fr-FR" dirty="0">
              <a:latin typeface="Avenir Next Bold"/>
              <a:cs typeface="Avenir Next Bold"/>
            </a:endParaRPr>
          </a:p>
          <a:p>
            <a:pPr algn="r"/>
            <a:r>
              <a:rPr lang="fr-FR" dirty="0" smtClean="0">
                <a:latin typeface="Avenir Next Bold"/>
                <a:cs typeface="Avenir Next Bold"/>
              </a:rPr>
              <a:t>Le jet-ski : 30min en mer, seul ou à deux</a:t>
            </a:r>
            <a:endParaRPr lang="fr-FR" dirty="0">
              <a:latin typeface="Avenir Next Bold"/>
              <a:cs typeface="Avenir Next Bold"/>
            </a:endParaRPr>
          </a:p>
          <a:p>
            <a:pPr algn="ctr"/>
            <a:r>
              <a:rPr lang="fr-FR" dirty="0" smtClean="0">
                <a:latin typeface="Avenir Next Bold"/>
                <a:cs typeface="Avenir Next Bold"/>
              </a:rPr>
              <a:t>Le stand-up </a:t>
            </a:r>
            <a:r>
              <a:rPr lang="fr-FR" dirty="0" err="1" smtClean="0">
                <a:latin typeface="Avenir Next Bold"/>
                <a:cs typeface="Avenir Next Bold"/>
              </a:rPr>
              <a:t>paddle</a:t>
            </a:r>
            <a:r>
              <a:rPr lang="fr-FR" dirty="0" smtClean="0">
                <a:latin typeface="Avenir Next Bold"/>
                <a:cs typeface="Avenir Next Bold"/>
              </a:rPr>
              <a:t> : 2h</a:t>
            </a:r>
            <a:endParaRPr lang="fr-FR" dirty="0">
              <a:latin typeface="Avenir Next Bold"/>
              <a:cs typeface="Avenir Next 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37" y="1226336"/>
            <a:ext cx="2688763" cy="151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794" y="5016363"/>
            <a:ext cx="2437913" cy="164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t="25634" r="11129"/>
          <a:stretch/>
        </p:blipFill>
        <p:spPr>
          <a:xfrm>
            <a:off x="188793" y="3051243"/>
            <a:ext cx="3738145" cy="149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19369" t="12152" r="21388" b="9534"/>
          <a:stretch/>
        </p:blipFill>
        <p:spPr>
          <a:xfrm>
            <a:off x="6851249" y="5427272"/>
            <a:ext cx="2117572" cy="143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77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Les prix par personne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8" name="Espace réservé du texte vertical 6"/>
          <p:cNvSpPr>
            <a:spLocks noGrp="1"/>
          </p:cNvSpPr>
          <p:nvPr>
            <p:ph type="body" orient="vert" idx="1"/>
          </p:nvPr>
        </p:nvSpPr>
        <p:spPr>
          <a:xfrm>
            <a:off x="457200" y="3168038"/>
            <a:ext cx="8229600" cy="2958125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Avenir Next Bold"/>
                <a:cs typeface="Avenir Next Bold"/>
              </a:rPr>
              <a:t>Le prix comprend le trajet (remboursé aux conducteurs), l’hébergement sous tente au camping, tous les repas du vendredi soir au dimanche midi ainsi que les activités choisies.</a:t>
            </a:r>
            <a:endParaRPr lang="fr-FR" dirty="0">
              <a:latin typeface="Avenir Next Bold"/>
              <a:cs typeface="Avenir Next Bold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59875"/>
              </p:ext>
            </p:extLst>
          </p:nvPr>
        </p:nvGraphicFramePr>
        <p:xfrm>
          <a:off x="189774" y="1455396"/>
          <a:ext cx="8802768" cy="128523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67128"/>
                <a:gridCol w="1467128"/>
                <a:gridCol w="1467128"/>
                <a:gridCol w="1467128"/>
                <a:gridCol w="1467128"/>
                <a:gridCol w="1467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Aucune activité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Equitation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Jet-ski à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Jet-ski seul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Supplément</a:t>
                      </a:r>
                      <a:r>
                        <a:rPr lang="fr-FR" baseline="0" dirty="0" smtClean="0"/>
                        <a:t> stand-up </a:t>
                      </a:r>
                      <a:r>
                        <a:rPr lang="fr-FR" baseline="0" dirty="0" err="1" smtClean="0"/>
                        <a:t>paddle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+5€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77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84"/>
            <a:ext cx="9144000" cy="724069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venir Next Bold"/>
                <a:cs typeface="Avenir Next Bold"/>
              </a:rPr>
              <a:t>Les inscriptions</a:t>
            </a:r>
            <a:endParaRPr lang="fr-FR" dirty="0">
              <a:latin typeface="Avenir Next Bold"/>
              <a:cs typeface="Avenir Next Bold"/>
            </a:endParaRPr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>
          <a:xfrm>
            <a:off x="457200" y="2189888"/>
            <a:ext cx="8229600" cy="3936275"/>
          </a:xfrm>
        </p:spPr>
        <p:txBody>
          <a:bodyPr vert="horz">
            <a:normAutofit/>
          </a:bodyPr>
          <a:lstStyle/>
          <a:p>
            <a:r>
              <a:rPr lang="fr-FR" dirty="0" smtClean="0">
                <a:latin typeface="Avenir Next Bold"/>
                <a:cs typeface="Avenir Next Bold"/>
              </a:rPr>
              <a:t>Payer auprès de Barbara (D204) ou Dan (C002) </a:t>
            </a:r>
            <a:r>
              <a:rPr lang="fr-FR" smtClean="0">
                <a:latin typeface="Avenir Next Bold"/>
                <a:cs typeface="Avenir Next Bold"/>
                <a:sym typeface="Wingdings"/>
              </a:rPr>
              <a:t> chèque </a:t>
            </a:r>
            <a:r>
              <a:rPr lang="fr-FR" dirty="0" smtClean="0">
                <a:latin typeface="Avenir Next Bold"/>
                <a:cs typeface="Avenir Next Bold"/>
                <a:sym typeface="Wingdings"/>
              </a:rPr>
              <a:t>dans les boîtes aux lettres</a:t>
            </a:r>
            <a:r>
              <a:rPr lang="fr-FR" smtClean="0">
                <a:latin typeface="Avenir Next Bold"/>
                <a:cs typeface="Avenir Next Bold"/>
                <a:sym typeface="Wingdings"/>
              </a:rPr>
              <a:t>, virement, </a:t>
            </a:r>
            <a:r>
              <a:rPr lang="fr-FR" dirty="0" smtClean="0">
                <a:latin typeface="Avenir Next Bold"/>
                <a:cs typeface="Avenir Next Bold"/>
                <a:sym typeface="Wingdings"/>
              </a:rPr>
              <a:t>ou paiement aux permanences </a:t>
            </a:r>
            <a:r>
              <a:rPr lang="fr-FR" dirty="0" err="1" smtClean="0">
                <a:latin typeface="Avenir Next Bold"/>
                <a:cs typeface="Avenir Next Bold"/>
                <a:sym typeface="Wingdings"/>
              </a:rPr>
              <a:t>Sodex</a:t>
            </a:r>
            <a:endParaRPr lang="fr-FR" dirty="0" smtClean="0">
              <a:latin typeface="Avenir Next Bold"/>
              <a:cs typeface="Avenir Next Bold"/>
            </a:endParaRPr>
          </a:p>
          <a:p>
            <a:endParaRPr lang="fr-FR" dirty="0">
              <a:latin typeface="Avenir Next Bold"/>
              <a:cs typeface="Avenir Next Bold"/>
            </a:endParaRPr>
          </a:p>
          <a:p>
            <a:r>
              <a:rPr lang="fr-FR" dirty="0" smtClean="0">
                <a:latin typeface="Avenir Next Bold"/>
                <a:cs typeface="Avenir Next Bold"/>
              </a:rPr>
              <a:t>Avant le 29 avril (le mercredi de la rentrée !)</a:t>
            </a:r>
          </a:p>
        </p:txBody>
      </p:sp>
    </p:spTree>
    <p:extLst>
      <p:ext uri="{BB962C8B-B14F-4D97-AF65-F5344CB8AC3E}">
        <p14:creationId xmlns:p14="http://schemas.microsoft.com/office/powerpoint/2010/main" val="30707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284</Words>
  <Application>Microsoft Macintosh PowerPoint</Application>
  <PresentationFormat>Présentation à l'écran (4:3)</PresentationFormat>
  <Paragraphs>65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Quand ?</vt:lpstr>
      <vt:lpstr>Où ?</vt:lpstr>
      <vt:lpstr>Le transport</vt:lpstr>
      <vt:lpstr>Le planning</vt:lpstr>
      <vt:lpstr>Les activités en détails</vt:lpstr>
      <vt:lpstr>Les prix par personne</vt:lpstr>
      <vt:lpstr>Les inscriptions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 Pelta</dc:creator>
  <cp:lastModifiedBy>Dan Pelta</cp:lastModifiedBy>
  <cp:revision>15</cp:revision>
  <cp:lastPrinted>2014-12-21T16:05:08Z</cp:lastPrinted>
  <dcterms:created xsi:type="dcterms:W3CDTF">2014-12-21T16:04:59Z</dcterms:created>
  <dcterms:modified xsi:type="dcterms:W3CDTF">2015-04-26T14:56:56Z</dcterms:modified>
</cp:coreProperties>
</file>