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7" r:id="rId5"/>
    <p:sldId id="258" r:id="rId6"/>
    <p:sldId id="263" r:id="rId7"/>
    <p:sldId id="265" r:id="rId8"/>
    <p:sldId id="264" r:id="rId9"/>
    <p:sldId id="259" r:id="rId10"/>
  </p:sldIdLst>
  <p:sldSz cx="9144000" cy="6858000" type="screen4x3"/>
  <p:notesSz cx="6858000" cy="9144000"/>
  <p:embeddedFontLst>
    <p:embeddedFont>
      <p:font typeface="Bertram CE" panose="04020905020D02060204" pitchFamily="82" charset="0"/>
      <p:regular r:id="rId11"/>
    </p:embeddedFont>
    <p:embeddedFont>
      <p:font typeface="Arial Black" panose="020B0A04020102020204" pitchFamily="34" charset="0"/>
      <p:bold r:id="rId12"/>
    </p:embeddedFont>
    <p:embeddedFont>
      <p:font typeface="Nadianne" panose="03020902050305070206" pitchFamily="66" charset="0"/>
      <p:bold r:id="rId13"/>
    </p:embeddedFont>
    <p:embeddedFont>
      <p:font typeface="Aharoni" panose="02010803020104030203" pitchFamily="2" charset="-79"/>
      <p:bold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Verdana" panose="020B0604030504040204" pitchFamily="34" charset="0"/>
      <p:regular r:id="rId19"/>
      <p:bold r:id="rId20"/>
      <p:italic r:id="rId21"/>
      <p:boldItalic r:id="rId22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cbuGbuthZVqQB/epjUyww==" hashData="wXJkANCCIHBYwyxraIWWXfGiWK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248" autoAdjust="0"/>
    <p:restoredTop sz="94660"/>
  </p:normalViewPr>
  <p:slideViewPr>
    <p:cSldViewPr>
      <p:cViewPr varScale="1">
        <p:scale>
          <a:sx n="99" d="100"/>
          <a:sy n="99" d="100"/>
        </p:scale>
        <p:origin x="-102" y="-27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font" Target="fonts/font11.fntdata"/><Relationship Id="rId7" Type="http://schemas.openxmlformats.org/officeDocument/2006/relationships/slide" Target="slides/slide4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font" Target="fonts/font1.fntdata"/><Relationship Id="rId24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font" Target="fonts/font5.fntdata"/><Relationship Id="rId23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font" Target="fonts/font9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4.fntdata"/><Relationship Id="rId22" Type="http://schemas.openxmlformats.org/officeDocument/2006/relationships/font" Target="fonts/font12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ABF35-C7D0-4A85-99CB-542D301F02D7}" type="datetimeFigureOut">
              <a:rPr lang="sk-SK" smtClean="0"/>
              <a:t>9. 12. 2015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DF858-BD53-4FBD-BF3A-225A8202B45F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111727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ABF35-C7D0-4A85-99CB-542D301F02D7}" type="datetimeFigureOut">
              <a:rPr lang="sk-SK" smtClean="0"/>
              <a:t>9. 12. 2015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DF858-BD53-4FBD-BF3A-225A8202B45F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96780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ABF35-C7D0-4A85-99CB-542D301F02D7}" type="datetimeFigureOut">
              <a:rPr lang="sk-SK" smtClean="0"/>
              <a:t>9. 12. 2015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DF858-BD53-4FBD-BF3A-225A8202B45F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528129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ABF35-C7D0-4A85-99CB-542D301F02D7}" type="datetimeFigureOut">
              <a:rPr lang="sk-SK" smtClean="0"/>
              <a:t>9. 12. 2015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DF858-BD53-4FBD-BF3A-225A8202B45F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053356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ABF35-C7D0-4A85-99CB-542D301F02D7}" type="datetimeFigureOut">
              <a:rPr lang="sk-SK" smtClean="0"/>
              <a:t>9. 12. 2015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DF858-BD53-4FBD-BF3A-225A8202B45F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8101771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ABF35-C7D0-4A85-99CB-542D301F02D7}" type="datetimeFigureOut">
              <a:rPr lang="sk-SK" smtClean="0"/>
              <a:t>9. 12. 2015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DF858-BD53-4FBD-BF3A-225A8202B45F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380070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ABF35-C7D0-4A85-99CB-542D301F02D7}" type="datetimeFigureOut">
              <a:rPr lang="sk-SK" smtClean="0"/>
              <a:t>9. 12. 2015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DF858-BD53-4FBD-BF3A-225A8202B45F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672990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ABF35-C7D0-4A85-99CB-542D301F02D7}" type="datetimeFigureOut">
              <a:rPr lang="sk-SK" smtClean="0"/>
              <a:t>9. 12. 2015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DF858-BD53-4FBD-BF3A-225A8202B45F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952433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ABF35-C7D0-4A85-99CB-542D301F02D7}" type="datetimeFigureOut">
              <a:rPr lang="sk-SK" smtClean="0"/>
              <a:t>9. 12. 2015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DF858-BD53-4FBD-BF3A-225A8202B45F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25297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ABF35-C7D0-4A85-99CB-542D301F02D7}" type="datetimeFigureOut">
              <a:rPr lang="sk-SK" smtClean="0"/>
              <a:t>9. 12. 2015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DF858-BD53-4FBD-BF3A-225A8202B45F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647702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ABF35-C7D0-4A85-99CB-542D301F02D7}" type="datetimeFigureOut">
              <a:rPr lang="sk-SK" smtClean="0"/>
              <a:t>9. 12. 2015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DF858-BD53-4FBD-BF3A-225A8202B45F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388608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9. 12. 2015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24712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9. 12. 2015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59756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9. 12. 2015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16063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9. 12. 2015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77992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9. 12. 2015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95591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9. 12. 2015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477371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9. 12. 2015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167643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9. 12. 2015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927229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9. 12. 2015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079732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9. 12. 2015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304141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9. 12. 2015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380550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9. 12. 2015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8438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9. 12. 2015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829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9. 12. 2015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874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9. 12. 2015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5870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9. 12. 2015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8824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9. 12. 2015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046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9. 12. 2015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1257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9. 12. 2015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4578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9. 12. 2015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9745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9. 12. 2015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9808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9. 12. 2015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0964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8ABF35-C7D0-4A85-99CB-542D301F02D7}" type="datetimeFigureOut">
              <a:rPr lang="sk-SK" smtClean="0"/>
              <a:t>9. 12. 2015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1DF858-BD53-4FBD-BF3A-225A8202B45F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5950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60000"/>
                <a:lumOff val="40000"/>
              </a:schemeClr>
            </a:gs>
            <a:gs pos="50000">
              <a:schemeClr val="accent3">
                <a:lumMod val="60000"/>
                <a:lumOff val="40000"/>
              </a:schemeClr>
            </a:gs>
            <a:gs pos="100000">
              <a:schemeClr val="accent3">
                <a:lumMod val="75000"/>
                <a:alpha val="68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2E20CB-D028-4F7C-9226-4D60828C6E0E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9. 12. 2015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6FEB48-5FC4-401C-992D-B28528745846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1970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60000"/>
                <a:lumOff val="40000"/>
              </a:schemeClr>
            </a:gs>
            <a:gs pos="50000">
              <a:schemeClr val="accent3">
                <a:lumMod val="60000"/>
                <a:lumOff val="40000"/>
              </a:schemeClr>
            </a:gs>
            <a:gs pos="100000">
              <a:schemeClr val="accent3">
                <a:lumMod val="75000"/>
                <a:alpha val="68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9. 12. 2015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9683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doors dir="vert"/>
      </p:transition>
    </mc:Choice>
    <mc:Fallback xmlns="">
      <p:transition spd="slow" advClick="0" advTm="4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18" Type="http://schemas.openxmlformats.org/officeDocument/2006/relationships/image" Target="../media/image18.png"/><Relationship Id="rId3" Type="http://schemas.openxmlformats.org/officeDocument/2006/relationships/image" Target="../media/image3.png"/><Relationship Id="rId21" Type="http://schemas.openxmlformats.org/officeDocument/2006/relationships/image" Target="../media/image21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" Type="http://schemas.openxmlformats.org/officeDocument/2006/relationships/image" Target="../media/image1.JPG"/><Relationship Id="rId16" Type="http://schemas.openxmlformats.org/officeDocument/2006/relationships/image" Target="../media/image16.png"/><Relationship Id="rId20" Type="http://schemas.openxmlformats.org/officeDocument/2006/relationships/image" Target="../media/image20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gif"/><Relationship Id="rId11" Type="http://schemas.openxmlformats.org/officeDocument/2006/relationships/image" Target="../media/image11.png"/><Relationship Id="rId24" Type="http://schemas.openxmlformats.org/officeDocument/2006/relationships/image" Target="../media/image23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23" Type="http://schemas.microsoft.com/office/2007/relationships/hdphoto" Target="../media/hdphoto1.wdp"/><Relationship Id="rId10" Type="http://schemas.openxmlformats.org/officeDocument/2006/relationships/image" Target="../media/image10.png"/><Relationship Id="rId19" Type="http://schemas.openxmlformats.org/officeDocument/2006/relationships/image" Target="../media/image19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Relationship Id="rId22" Type="http://schemas.openxmlformats.org/officeDocument/2006/relationships/image" Target="../media/image2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G"/><Relationship Id="rId13" Type="http://schemas.openxmlformats.org/officeDocument/2006/relationships/image" Target="../media/image37.jpg"/><Relationship Id="rId3" Type="http://schemas.openxmlformats.org/officeDocument/2006/relationships/image" Target="../media/image27.JPG"/><Relationship Id="rId7" Type="http://schemas.openxmlformats.org/officeDocument/2006/relationships/image" Target="../media/image31.JPG"/><Relationship Id="rId12" Type="http://schemas.openxmlformats.org/officeDocument/2006/relationships/image" Target="../media/image36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30.JPG"/><Relationship Id="rId11" Type="http://schemas.openxmlformats.org/officeDocument/2006/relationships/image" Target="../media/image35.jpg"/><Relationship Id="rId5" Type="http://schemas.openxmlformats.org/officeDocument/2006/relationships/image" Target="../media/image29.JPG"/><Relationship Id="rId10" Type="http://schemas.openxmlformats.org/officeDocument/2006/relationships/image" Target="../media/image34.jpg"/><Relationship Id="rId4" Type="http://schemas.openxmlformats.org/officeDocument/2006/relationships/image" Target="../media/image28.JPG"/><Relationship Id="rId9" Type="http://schemas.openxmlformats.org/officeDocument/2006/relationships/image" Target="../media/image33.JPG"/><Relationship Id="rId14" Type="http://schemas.openxmlformats.org/officeDocument/2006/relationships/image" Target="../media/image3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G"/><Relationship Id="rId13" Type="http://schemas.openxmlformats.org/officeDocument/2006/relationships/image" Target="../media/image49.jpg"/><Relationship Id="rId3" Type="http://schemas.openxmlformats.org/officeDocument/2006/relationships/image" Target="../media/image40.JPG"/><Relationship Id="rId7" Type="http://schemas.openxmlformats.org/officeDocument/2006/relationships/image" Target="../media/image44.JPG"/><Relationship Id="rId12" Type="http://schemas.openxmlformats.org/officeDocument/2006/relationships/image" Target="../media/image36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43.JPG"/><Relationship Id="rId11" Type="http://schemas.openxmlformats.org/officeDocument/2006/relationships/image" Target="../media/image48.jpg"/><Relationship Id="rId5" Type="http://schemas.openxmlformats.org/officeDocument/2006/relationships/image" Target="../media/image42.JPG"/><Relationship Id="rId10" Type="http://schemas.openxmlformats.org/officeDocument/2006/relationships/image" Target="../media/image47.jpg"/><Relationship Id="rId4" Type="http://schemas.openxmlformats.org/officeDocument/2006/relationships/image" Target="../media/image41.JPG"/><Relationship Id="rId9" Type="http://schemas.openxmlformats.org/officeDocument/2006/relationships/image" Target="../media/image46.JPG"/><Relationship Id="rId14" Type="http://schemas.openxmlformats.org/officeDocument/2006/relationships/image" Target="../media/image3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G"/><Relationship Id="rId13" Type="http://schemas.openxmlformats.org/officeDocument/2006/relationships/image" Target="../media/image60.jpg"/><Relationship Id="rId3" Type="http://schemas.openxmlformats.org/officeDocument/2006/relationships/image" Target="../media/image51.JPG"/><Relationship Id="rId7" Type="http://schemas.openxmlformats.org/officeDocument/2006/relationships/image" Target="../media/image55.JPG"/><Relationship Id="rId12" Type="http://schemas.openxmlformats.org/officeDocument/2006/relationships/image" Target="../media/image36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54.JPG"/><Relationship Id="rId11" Type="http://schemas.openxmlformats.org/officeDocument/2006/relationships/image" Target="../media/image59.jpg"/><Relationship Id="rId5" Type="http://schemas.openxmlformats.org/officeDocument/2006/relationships/image" Target="../media/image53.JPG"/><Relationship Id="rId10" Type="http://schemas.openxmlformats.org/officeDocument/2006/relationships/image" Target="../media/image58.jpg"/><Relationship Id="rId4" Type="http://schemas.openxmlformats.org/officeDocument/2006/relationships/image" Target="../media/image52.JPG"/><Relationship Id="rId9" Type="http://schemas.openxmlformats.org/officeDocument/2006/relationships/image" Target="../media/image57.JPG"/><Relationship Id="rId14" Type="http://schemas.openxmlformats.org/officeDocument/2006/relationships/image" Target="../media/image3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62.png"/><Relationship Id="rId4" Type="http://schemas.openxmlformats.org/officeDocument/2006/relationships/hyperlink" Target="http://www.treklens.com/members/Cho/photo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Obrázok 1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Obdĺžnik 3"/>
          <p:cNvSpPr/>
          <p:nvPr/>
        </p:nvSpPr>
        <p:spPr>
          <a:xfrm>
            <a:off x="395534" y="404663"/>
            <a:ext cx="8352928" cy="107897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8000" b="1" spc="50">
                <a:ln w="11430">
                  <a:solidFill>
                    <a:prstClr val="white"/>
                  </a:solidFill>
                </a:ln>
                <a:solidFill>
                  <a:srgbClr val="9BBB59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Canyon  Stratená</a:t>
            </a:r>
            <a:endParaRPr lang="sk-SK" sz="8000" b="1" spc="50" dirty="0">
              <a:ln w="11430">
                <a:solidFill>
                  <a:prstClr val="white"/>
                </a:solidFill>
              </a:ln>
              <a:solidFill>
                <a:srgbClr val="9BBB59">
                  <a:lumMod val="75000"/>
                </a:srgb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  <p:sp>
        <p:nvSpPr>
          <p:cNvPr id="16" name="Obdĺžnik 15"/>
          <p:cNvSpPr/>
          <p:nvPr/>
        </p:nvSpPr>
        <p:spPr>
          <a:xfrm>
            <a:off x="2924753" y="1762443"/>
            <a:ext cx="329449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>
                <a:ln w="11430">
                  <a:solidFill>
                    <a:prstClr val="white"/>
                  </a:solidFill>
                </a:ln>
                <a:solidFill>
                  <a:srgbClr val="9BBB59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SLOVAKIA</a:t>
            </a:r>
            <a:endParaRPr lang="sk-SK" sz="4800" b="1" spc="50" dirty="0">
              <a:ln w="11430">
                <a:solidFill>
                  <a:prstClr val="white"/>
                </a:solidFill>
              </a:ln>
              <a:solidFill>
                <a:srgbClr val="9BBB59">
                  <a:lumMod val="75000"/>
                </a:srgb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8730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sndAc>
          <p:stSnd loop="1">
            <p:snd r:embed="rId2" name="xxx - Somewhre My Love.wav"/>
          </p:stSnd>
        </p:sndAc>
      </p:transition>
    </mc:Choice>
    <mc:Fallback xmlns="">
      <p:transition advClick="0" advTm="8000">
        <p:sndAc>
          <p:stSnd loop="1">
            <p:snd r:embed="rId6" name="xxx - Somewhre My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Obrázok 1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020" y="5105815"/>
            <a:ext cx="1656184" cy="1589935"/>
          </a:xfrm>
          <a:prstGeom prst="rect">
            <a:avLst/>
          </a:prstGeom>
        </p:spPr>
      </p:pic>
      <p:pic>
        <p:nvPicPr>
          <p:cNvPr id="12" name="Obrázok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2560" y="-2069911"/>
            <a:ext cx="3809524" cy="2539683"/>
          </a:xfrm>
          <a:prstGeom prst="rect">
            <a:avLst/>
          </a:prstGeom>
          <a:effectLst>
            <a:innerShdw blurRad="152400" dist="50800" dir="9480000">
              <a:prstClr val="black">
                <a:alpha val="74000"/>
              </a:prstClr>
            </a:innerShdw>
          </a:effectLst>
        </p:spPr>
      </p:pic>
      <p:grpSp>
        <p:nvGrpSpPr>
          <p:cNvPr id="119" name="Skupina 118"/>
          <p:cNvGrpSpPr/>
          <p:nvPr/>
        </p:nvGrpSpPr>
        <p:grpSpPr>
          <a:xfrm>
            <a:off x="7662410" y="376687"/>
            <a:ext cx="1140260" cy="855196"/>
            <a:chOff x="7164288" y="641349"/>
            <a:chExt cx="1140260" cy="855196"/>
          </a:xfrm>
        </p:grpSpPr>
        <p:pic>
          <p:nvPicPr>
            <p:cNvPr id="15" name="Obrázok 14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64288" y="641350"/>
              <a:ext cx="1140260" cy="855195"/>
            </a:xfrm>
            <a:prstGeom prst="rect">
              <a:avLst/>
            </a:prstGeom>
          </p:spPr>
        </p:pic>
        <p:sp>
          <p:nvSpPr>
            <p:cNvPr id="14" name="Obdĺžnik 13"/>
            <p:cNvSpPr/>
            <p:nvPr/>
          </p:nvSpPr>
          <p:spPr>
            <a:xfrm>
              <a:off x="7164288" y="641349"/>
              <a:ext cx="1140260" cy="855195"/>
            </a:xfrm>
            <a:prstGeom prst="rect">
              <a:avLst/>
            </a:prstGeom>
            <a:solidFill>
              <a:schemeClr val="tx2">
                <a:lumMod val="20000"/>
                <a:lumOff val="80000"/>
                <a:alpha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>
                <a:solidFill>
                  <a:prstClr val="white"/>
                </a:solidFill>
              </a:endParaRPr>
            </a:p>
          </p:txBody>
        </p:sp>
      </p:grpSp>
      <p:grpSp>
        <p:nvGrpSpPr>
          <p:cNvPr id="114" name="Skupina 113"/>
          <p:cNvGrpSpPr/>
          <p:nvPr/>
        </p:nvGrpSpPr>
        <p:grpSpPr>
          <a:xfrm rot="409385">
            <a:off x="1883953" y="5583779"/>
            <a:ext cx="1348316" cy="900000"/>
            <a:chOff x="4447192" y="4366510"/>
            <a:chExt cx="1348316" cy="900000"/>
          </a:xfrm>
        </p:grpSpPr>
        <p:grpSp>
          <p:nvGrpSpPr>
            <p:cNvPr id="32" name="Skupina 31"/>
            <p:cNvGrpSpPr/>
            <p:nvPr/>
          </p:nvGrpSpPr>
          <p:grpSpPr>
            <a:xfrm>
              <a:off x="4447192" y="4366510"/>
              <a:ext cx="1348316" cy="900000"/>
              <a:chOff x="1674335" y="3501008"/>
              <a:chExt cx="1348316" cy="900000"/>
            </a:xfrm>
          </p:grpSpPr>
          <p:pic>
            <p:nvPicPr>
              <p:cNvPr id="17" name="Obrázok 16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18" name="BlokTextu 17"/>
              <p:cNvSpPr txBox="1"/>
              <p:nvPr/>
            </p:nvSpPr>
            <p:spPr>
              <a:xfrm>
                <a:off x="1853762" y="4024300"/>
                <a:ext cx="1157109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az-Cyrl-AZ" sz="600" i="1" u="sng">
                    <a:solidFill>
                      <a:srgbClr val="082FAA"/>
                    </a:solidFill>
                    <a:latin typeface="Arial Black" panose="020B0A04020102020204" pitchFamily="34" charset="0"/>
                  </a:rPr>
                  <a:t>Штефан</a:t>
                </a:r>
                <a:endParaRPr lang="sk-SK" sz="600" i="1" u="sng">
                  <a:solidFill>
                    <a:srgbClr val="082FAA"/>
                  </a:solidFill>
                  <a:latin typeface="Cooper Std Black" pitchFamily="18" charset="0"/>
                </a:endParaRPr>
              </a:p>
            </p:txBody>
          </p:sp>
          <p:sp>
            <p:nvSpPr>
              <p:cNvPr id="19" name="BlokTextu 18"/>
              <p:cNvSpPr txBox="1"/>
              <p:nvPr/>
            </p:nvSpPr>
            <p:spPr>
              <a:xfrm>
                <a:off x="2023064" y="4131670"/>
                <a:ext cx="791663" cy="1692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az-Cyrl-AZ" sz="500" i="1">
                    <a:solidFill>
                      <a:srgbClr val="082FAA"/>
                    </a:solidFill>
                    <a:latin typeface="Arial Black" panose="020B0A04020102020204" pitchFamily="34" charset="0"/>
                  </a:rPr>
                  <a:t>Словакия</a:t>
                </a:r>
                <a:endParaRPr lang="sk-SK" sz="500" i="1">
                  <a:solidFill>
                    <a:srgbClr val="082FAA"/>
                  </a:solidFill>
                  <a:latin typeface="Arial Black" panose="020B0A04020102020204" pitchFamily="34" charset="0"/>
                </a:endParaRPr>
              </a:p>
            </p:txBody>
          </p:sp>
        </p:grpSp>
        <p:pic>
          <p:nvPicPr>
            <p:cNvPr id="99" name="Obrázok 98"/>
            <p:cNvPicPr>
              <a:picLocks noChangeAspect="1"/>
            </p:cNvPicPr>
            <p:nvPr/>
          </p:nvPicPr>
          <p:blipFill>
            <a:blip r:embed="rId8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64885" y="4437112"/>
              <a:ext cx="540000" cy="249233"/>
            </a:xfrm>
            <a:prstGeom prst="rect">
              <a:avLst/>
            </a:prstGeom>
          </p:spPr>
        </p:pic>
      </p:grpSp>
      <p:grpSp>
        <p:nvGrpSpPr>
          <p:cNvPr id="105" name="Skupina 104"/>
          <p:cNvGrpSpPr/>
          <p:nvPr/>
        </p:nvGrpSpPr>
        <p:grpSpPr>
          <a:xfrm rot="21098128">
            <a:off x="842094" y="5438304"/>
            <a:ext cx="1348316" cy="900000"/>
            <a:chOff x="4442170" y="287088"/>
            <a:chExt cx="1348316" cy="900000"/>
          </a:xfrm>
        </p:grpSpPr>
        <p:grpSp>
          <p:nvGrpSpPr>
            <p:cNvPr id="77" name="Skupina 76"/>
            <p:cNvGrpSpPr/>
            <p:nvPr/>
          </p:nvGrpSpPr>
          <p:grpSpPr>
            <a:xfrm>
              <a:off x="4442170" y="287088"/>
              <a:ext cx="1348316" cy="900000"/>
              <a:chOff x="1674335" y="3501008"/>
              <a:chExt cx="1348316" cy="900000"/>
            </a:xfrm>
          </p:grpSpPr>
          <p:pic>
            <p:nvPicPr>
              <p:cNvPr id="78" name="Obrázok 77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79" name="BlokTextu 78"/>
              <p:cNvSpPr txBox="1"/>
              <p:nvPr/>
            </p:nvSpPr>
            <p:spPr>
              <a:xfrm>
                <a:off x="1895005" y="4016606"/>
                <a:ext cx="111586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Štefan</a:t>
                </a:r>
              </a:p>
            </p:txBody>
          </p:sp>
          <p:sp>
            <p:nvSpPr>
              <p:cNvPr id="80" name="BlokTextu 79"/>
              <p:cNvSpPr txBox="1"/>
              <p:nvPr/>
            </p:nvSpPr>
            <p:spPr>
              <a:xfrm>
                <a:off x="2058189" y="4119403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Slovensko</a:t>
                </a:r>
              </a:p>
            </p:txBody>
          </p:sp>
        </p:grpSp>
        <p:pic>
          <p:nvPicPr>
            <p:cNvPr id="89" name="Obrázok 88"/>
            <p:cNvPicPr>
              <a:picLocks noChangeAspect="1"/>
            </p:cNvPicPr>
            <p:nvPr/>
          </p:nvPicPr>
          <p:blipFill>
            <a:blip r:embed="rId9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42170" y="332656"/>
              <a:ext cx="540000" cy="249233"/>
            </a:xfrm>
            <a:prstGeom prst="rect">
              <a:avLst/>
            </a:prstGeom>
          </p:spPr>
        </p:pic>
      </p:grpSp>
      <p:grpSp>
        <p:nvGrpSpPr>
          <p:cNvPr id="107" name="Skupina 106"/>
          <p:cNvGrpSpPr/>
          <p:nvPr/>
        </p:nvGrpSpPr>
        <p:grpSpPr>
          <a:xfrm>
            <a:off x="1361953" y="4980729"/>
            <a:ext cx="1348316" cy="900000"/>
            <a:chOff x="4442170" y="1305083"/>
            <a:chExt cx="1348316" cy="900000"/>
          </a:xfrm>
        </p:grpSpPr>
        <p:grpSp>
          <p:nvGrpSpPr>
            <p:cNvPr id="65" name="Skupina 64"/>
            <p:cNvGrpSpPr/>
            <p:nvPr/>
          </p:nvGrpSpPr>
          <p:grpSpPr>
            <a:xfrm>
              <a:off x="4442170" y="1305083"/>
              <a:ext cx="1348316" cy="900000"/>
              <a:chOff x="1674335" y="3501008"/>
              <a:chExt cx="1348316" cy="900000"/>
            </a:xfrm>
          </p:grpSpPr>
          <p:pic>
            <p:nvPicPr>
              <p:cNvPr id="66" name="Obrázok 65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67" name="BlokTextu 66"/>
              <p:cNvSpPr txBox="1"/>
              <p:nvPr/>
            </p:nvSpPr>
            <p:spPr>
              <a:xfrm>
                <a:off x="1944335" y="4016606"/>
                <a:ext cx="1066534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Steve</a:t>
                </a:r>
              </a:p>
            </p:txBody>
          </p:sp>
          <p:sp>
            <p:nvSpPr>
              <p:cNvPr id="68" name="BlokTextu 67"/>
              <p:cNvSpPr txBox="1"/>
              <p:nvPr/>
            </p:nvSpPr>
            <p:spPr>
              <a:xfrm>
                <a:off x="2078449" y="4132709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b="1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Eslovaquia</a:t>
                </a:r>
              </a:p>
            </p:txBody>
          </p:sp>
        </p:grpSp>
        <p:pic>
          <p:nvPicPr>
            <p:cNvPr id="91" name="Obrázok 90"/>
            <p:cNvPicPr>
              <a:picLocks/>
            </p:cNvPicPr>
            <p:nvPr/>
          </p:nvPicPr>
          <p:blipFill>
            <a:blip r:embed="rId10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60170" y="1340768"/>
              <a:ext cx="504000" cy="249233"/>
            </a:xfrm>
            <a:prstGeom prst="rect">
              <a:avLst/>
            </a:prstGeom>
          </p:spPr>
        </p:pic>
      </p:grpSp>
      <p:grpSp>
        <p:nvGrpSpPr>
          <p:cNvPr id="108" name="Skupina 107"/>
          <p:cNvGrpSpPr/>
          <p:nvPr/>
        </p:nvGrpSpPr>
        <p:grpSpPr>
          <a:xfrm rot="21002913">
            <a:off x="2223256" y="5318795"/>
            <a:ext cx="1348316" cy="900000"/>
            <a:chOff x="5940152" y="1305083"/>
            <a:chExt cx="1348316" cy="900000"/>
          </a:xfrm>
        </p:grpSpPr>
        <p:grpSp>
          <p:nvGrpSpPr>
            <p:cNvPr id="69" name="Skupina 68"/>
            <p:cNvGrpSpPr/>
            <p:nvPr/>
          </p:nvGrpSpPr>
          <p:grpSpPr>
            <a:xfrm>
              <a:off x="5940152" y="1305083"/>
              <a:ext cx="1348316" cy="900000"/>
              <a:chOff x="1674335" y="3501008"/>
              <a:chExt cx="1348316" cy="900000"/>
            </a:xfrm>
          </p:grpSpPr>
          <p:pic>
            <p:nvPicPr>
              <p:cNvPr id="70" name="Obrázok 69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71" name="BlokTextu 70"/>
              <p:cNvSpPr txBox="1"/>
              <p:nvPr/>
            </p:nvSpPr>
            <p:spPr>
              <a:xfrm>
                <a:off x="1808419" y="4016607"/>
                <a:ext cx="1202451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Steve</a:t>
                </a:r>
              </a:p>
            </p:txBody>
          </p:sp>
          <p:sp>
            <p:nvSpPr>
              <p:cNvPr id="72" name="BlokTextu 71"/>
              <p:cNvSpPr txBox="1"/>
              <p:nvPr/>
            </p:nvSpPr>
            <p:spPr>
              <a:xfrm>
                <a:off x="2011950" y="4130698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Slovacchia</a:t>
                </a:r>
              </a:p>
            </p:txBody>
          </p:sp>
        </p:grpSp>
        <p:pic>
          <p:nvPicPr>
            <p:cNvPr id="93" name="Obrázok 92"/>
            <p:cNvPicPr>
              <a:picLocks noChangeAspect="1"/>
            </p:cNvPicPr>
            <p:nvPr/>
          </p:nvPicPr>
          <p:blipFill>
            <a:blip r:embed="rId11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58184" y="1341300"/>
              <a:ext cx="540000" cy="249233"/>
            </a:xfrm>
            <a:prstGeom prst="rect">
              <a:avLst/>
            </a:prstGeom>
          </p:spPr>
        </p:pic>
      </p:grpSp>
      <p:grpSp>
        <p:nvGrpSpPr>
          <p:cNvPr id="113" name="Skupina 112"/>
          <p:cNvGrpSpPr/>
          <p:nvPr/>
        </p:nvGrpSpPr>
        <p:grpSpPr>
          <a:xfrm rot="21103564">
            <a:off x="1574543" y="5653878"/>
            <a:ext cx="1348316" cy="900000"/>
            <a:chOff x="5941578" y="3356992"/>
            <a:chExt cx="1348316" cy="900000"/>
          </a:xfrm>
        </p:grpSpPr>
        <p:grpSp>
          <p:nvGrpSpPr>
            <p:cNvPr id="45" name="Skupina 44"/>
            <p:cNvGrpSpPr/>
            <p:nvPr/>
          </p:nvGrpSpPr>
          <p:grpSpPr>
            <a:xfrm>
              <a:off x="5941578" y="3356992"/>
              <a:ext cx="1348316" cy="900000"/>
              <a:chOff x="1674335" y="3501008"/>
              <a:chExt cx="1348316" cy="900000"/>
            </a:xfrm>
          </p:grpSpPr>
          <p:pic>
            <p:nvPicPr>
              <p:cNvPr id="46" name="Obrázok 45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47" name="BlokTextu 46"/>
              <p:cNvSpPr txBox="1"/>
              <p:nvPr/>
            </p:nvSpPr>
            <p:spPr>
              <a:xfrm>
                <a:off x="1869867" y="4016606"/>
                <a:ext cx="1141001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Steve</a:t>
                </a:r>
              </a:p>
            </p:txBody>
          </p:sp>
          <p:sp>
            <p:nvSpPr>
              <p:cNvPr id="48" name="BlokTextu 47"/>
              <p:cNvSpPr txBox="1"/>
              <p:nvPr/>
            </p:nvSpPr>
            <p:spPr>
              <a:xfrm>
                <a:off x="2043170" y="4139740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Slowakije</a:t>
                </a:r>
              </a:p>
            </p:txBody>
          </p:sp>
        </p:grpSp>
        <p:pic>
          <p:nvPicPr>
            <p:cNvPr id="102" name="Obrázok 101"/>
            <p:cNvPicPr>
              <a:picLocks/>
            </p:cNvPicPr>
            <p:nvPr/>
          </p:nvPicPr>
          <p:blipFill>
            <a:blip r:embed="rId12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45361" y="3429000"/>
              <a:ext cx="540000" cy="252000"/>
            </a:xfrm>
            <a:prstGeom prst="rect">
              <a:avLst/>
            </a:prstGeom>
          </p:spPr>
        </p:pic>
      </p:grpSp>
      <p:grpSp>
        <p:nvGrpSpPr>
          <p:cNvPr id="109" name="Skupina 108"/>
          <p:cNvGrpSpPr/>
          <p:nvPr/>
        </p:nvGrpSpPr>
        <p:grpSpPr>
          <a:xfrm rot="462281">
            <a:off x="2680876" y="4749222"/>
            <a:ext cx="1348316" cy="900000"/>
            <a:chOff x="4447192" y="2335642"/>
            <a:chExt cx="1348316" cy="900000"/>
          </a:xfrm>
        </p:grpSpPr>
        <p:grpSp>
          <p:nvGrpSpPr>
            <p:cNvPr id="53" name="Skupina 52"/>
            <p:cNvGrpSpPr/>
            <p:nvPr/>
          </p:nvGrpSpPr>
          <p:grpSpPr>
            <a:xfrm>
              <a:off x="4447192" y="2335642"/>
              <a:ext cx="1348316" cy="900000"/>
              <a:chOff x="1674335" y="3501008"/>
              <a:chExt cx="1348316" cy="900000"/>
            </a:xfrm>
          </p:grpSpPr>
          <p:pic>
            <p:nvPicPr>
              <p:cNvPr id="54" name="Obrázok 53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55" name="BlokTextu 54"/>
              <p:cNvSpPr txBox="1"/>
              <p:nvPr/>
            </p:nvSpPr>
            <p:spPr>
              <a:xfrm>
                <a:off x="1837897" y="4016607"/>
                <a:ext cx="1172974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István</a:t>
                </a:r>
              </a:p>
            </p:txBody>
          </p:sp>
          <p:sp>
            <p:nvSpPr>
              <p:cNvPr id="56" name="BlokTextu 55"/>
              <p:cNvSpPr txBox="1"/>
              <p:nvPr/>
            </p:nvSpPr>
            <p:spPr>
              <a:xfrm>
                <a:off x="2018916" y="4142215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Szlovákia</a:t>
                </a:r>
              </a:p>
            </p:txBody>
          </p:sp>
        </p:grpSp>
        <p:pic>
          <p:nvPicPr>
            <p:cNvPr id="95" name="Obrázok 94"/>
            <p:cNvPicPr>
              <a:picLocks noChangeAspect="1"/>
            </p:cNvPicPr>
            <p:nvPr/>
          </p:nvPicPr>
          <p:blipFill>
            <a:blip r:embed="rId1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60170" y="2420888"/>
              <a:ext cx="540000" cy="249233"/>
            </a:xfrm>
            <a:prstGeom prst="rect">
              <a:avLst/>
            </a:prstGeom>
          </p:spPr>
        </p:pic>
      </p:grpSp>
      <p:grpSp>
        <p:nvGrpSpPr>
          <p:cNvPr id="117" name="Skupina 116"/>
          <p:cNvGrpSpPr/>
          <p:nvPr/>
        </p:nvGrpSpPr>
        <p:grpSpPr>
          <a:xfrm rot="21190484">
            <a:off x="2303882" y="4558567"/>
            <a:ext cx="1348316" cy="900000"/>
            <a:chOff x="5941578" y="4365104"/>
            <a:chExt cx="1348316" cy="900000"/>
          </a:xfrm>
        </p:grpSpPr>
        <p:grpSp>
          <p:nvGrpSpPr>
            <p:cNvPr id="33" name="Skupina 32"/>
            <p:cNvGrpSpPr/>
            <p:nvPr/>
          </p:nvGrpSpPr>
          <p:grpSpPr>
            <a:xfrm>
              <a:off x="5941578" y="4365104"/>
              <a:ext cx="1348316" cy="900000"/>
              <a:chOff x="1674335" y="3501008"/>
              <a:chExt cx="1348316" cy="900000"/>
            </a:xfrm>
          </p:grpSpPr>
          <p:pic>
            <p:nvPicPr>
              <p:cNvPr id="34" name="Obrázok 33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35" name="BlokTextu 34"/>
              <p:cNvSpPr txBox="1"/>
              <p:nvPr/>
            </p:nvSpPr>
            <p:spPr>
              <a:xfrm>
                <a:off x="2021421" y="4016606"/>
                <a:ext cx="98944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Steve</a:t>
                </a:r>
              </a:p>
            </p:txBody>
          </p:sp>
          <p:sp>
            <p:nvSpPr>
              <p:cNvPr id="36" name="BlokTextu 35"/>
              <p:cNvSpPr txBox="1"/>
              <p:nvPr/>
            </p:nvSpPr>
            <p:spPr>
              <a:xfrm>
                <a:off x="2120313" y="4137414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Slovakien</a:t>
                </a:r>
              </a:p>
            </p:txBody>
          </p:sp>
        </p:grpSp>
        <p:pic>
          <p:nvPicPr>
            <p:cNvPr id="98" name="Obrázok 97"/>
            <p:cNvPicPr>
              <a:picLocks noChangeAspect="1"/>
            </p:cNvPicPr>
            <p:nvPr/>
          </p:nvPicPr>
          <p:blipFill>
            <a:blip r:embed="rId1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64500" y="4437111"/>
              <a:ext cx="540000" cy="249233"/>
            </a:xfrm>
            <a:prstGeom prst="rect">
              <a:avLst/>
            </a:prstGeom>
          </p:spPr>
        </p:pic>
      </p:grpSp>
      <p:grpSp>
        <p:nvGrpSpPr>
          <p:cNvPr id="116" name="Skupina 115"/>
          <p:cNvGrpSpPr/>
          <p:nvPr/>
        </p:nvGrpSpPr>
        <p:grpSpPr>
          <a:xfrm rot="459796">
            <a:off x="1123552" y="4637140"/>
            <a:ext cx="1348316" cy="900000"/>
            <a:chOff x="7452320" y="3356992"/>
            <a:chExt cx="1348316" cy="900000"/>
          </a:xfrm>
        </p:grpSpPr>
        <p:grpSp>
          <p:nvGrpSpPr>
            <p:cNvPr id="49" name="Skupina 48"/>
            <p:cNvGrpSpPr/>
            <p:nvPr/>
          </p:nvGrpSpPr>
          <p:grpSpPr>
            <a:xfrm>
              <a:off x="7452320" y="3356992"/>
              <a:ext cx="1348316" cy="900000"/>
              <a:chOff x="1674335" y="3501008"/>
              <a:chExt cx="1348316" cy="900000"/>
            </a:xfrm>
          </p:grpSpPr>
          <p:pic>
            <p:nvPicPr>
              <p:cNvPr id="50" name="Obrázok 49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51" name="BlokTextu 50"/>
              <p:cNvSpPr txBox="1"/>
              <p:nvPr/>
            </p:nvSpPr>
            <p:spPr>
              <a:xfrm>
                <a:off x="1950726" y="4016606"/>
                <a:ext cx="106014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Steve</a:t>
                </a:r>
              </a:p>
            </p:txBody>
          </p:sp>
          <p:sp>
            <p:nvSpPr>
              <p:cNvPr id="52" name="BlokTextu 51"/>
              <p:cNvSpPr txBox="1"/>
              <p:nvPr/>
            </p:nvSpPr>
            <p:spPr>
              <a:xfrm>
                <a:off x="2077236" y="4137788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Slovakya</a:t>
                </a:r>
              </a:p>
            </p:txBody>
          </p:sp>
        </p:grpSp>
        <p:pic>
          <p:nvPicPr>
            <p:cNvPr id="97" name="Obrázok 96"/>
            <p:cNvPicPr>
              <a:picLocks noChangeAspect="1"/>
            </p:cNvPicPr>
            <p:nvPr/>
          </p:nvPicPr>
          <p:blipFill>
            <a:blip r:embed="rId1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66889" y="3421680"/>
              <a:ext cx="540000" cy="249233"/>
            </a:xfrm>
            <a:prstGeom prst="rect">
              <a:avLst/>
            </a:prstGeom>
          </p:spPr>
        </p:pic>
      </p:grpSp>
      <p:grpSp>
        <p:nvGrpSpPr>
          <p:cNvPr id="115" name="Skupina 114"/>
          <p:cNvGrpSpPr/>
          <p:nvPr/>
        </p:nvGrpSpPr>
        <p:grpSpPr>
          <a:xfrm rot="20769491">
            <a:off x="2725763" y="5617135"/>
            <a:ext cx="1348316" cy="900000"/>
            <a:chOff x="7429462" y="4365104"/>
            <a:chExt cx="1348316" cy="900000"/>
          </a:xfrm>
        </p:grpSpPr>
        <p:grpSp>
          <p:nvGrpSpPr>
            <p:cNvPr id="37" name="Skupina 36"/>
            <p:cNvGrpSpPr/>
            <p:nvPr/>
          </p:nvGrpSpPr>
          <p:grpSpPr>
            <a:xfrm>
              <a:off x="7429462" y="4365104"/>
              <a:ext cx="1348316" cy="900000"/>
              <a:chOff x="1674335" y="3501008"/>
              <a:chExt cx="1348316" cy="900000"/>
            </a:xfrm>
          </p:grpSpPr>
          <p:pic>
            <p:nvPicPr>
              <p:cNvPr id="38" name="Obrázok 37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39" name="BlokTextu 38"/>
              <p:cNvSpPr txBox="1"/>
              <p:nvPr/>
            </p:nvSpPr>
            <p:spPr>
              <a:xfrm>
                <a:off x="1996912" y="4019187"/>
                <a:ext cx="98944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rtl="1"/>
                <a:r>
                  <a:rPr lang="sk-SK" sz="700" b="1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Steve</a:t>
                </a:r>
              </a:p>
            </p:txBody>
          </p:sp>
          <p:sp>
            <p:nvSpPr>
              <p:cNvPr id="40" name="BlokTextu 39"/>
              <p:cNvSpPr txBox="1"/>
              <p:nvPr/>
            </p:nvSpPr>
            <p:spPr>
              <a:xfrm>
                <a:off x="2120313" y="4137414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he-IL" sz="600" b="1" i="1">
                    <a:solidFill>
                      <a:srgbClr val="082FAA"/>
                    </a:solidFill>
                    <a:latin typeface="Cupertino" pitchFamily="2" charset="0"/>
                  </a:rPr>
                  <a:t>סלובקיה</a:t>
                </a:r>
                <a:endParaRPr lang="sk-SK" sz="600" b="1" i="1">
                  <a:solidFill>
                    <a:srgbClr val="082FAA"/>
                  </a:solidFill>
                  <a:latin typeface="Cupertino" pitchFamily="2" charset="0"/>
                </a:endParaRPr>
              </a:p>
            </p:txBody>
          </p:sp>
        </p:grpSp>
        <p:pic>
          <p:nvPicPr>
            <p:cNvPr id="103" name="Obrázok 102"/>
            <p:cNvPicPr>
              <a:picLocks noChangeAspect="1"/>
            </p:cNvPicPr>
            <p:nvPr/>
          </p:nvPicPr>
          <p:blipFill>
            <a:blip r:embed="rId16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52320" y="4437110"/>
              <a:ext cx="540000" cy="249233"/>
            </a:xfrm>
            <a:prstGeom prst="rect">
              <a:avLst/>
            </a:prstGeom>
          </p:spPr>
        </p:pic>
      </p:grpSp>
      <p:grpSp>
        <p:nvGrpSpPr>
          <p:cNvPr id="110" name="Skupina 109"/>
          <p:cNvGrpSpPr/>
          <p:nvPr/>
        </p:nvGrpSpPr>
        <p:grpSpPr>
          <a:xfrm rot="651171">
            <a:off x="1232717" y="5146355"/>
            <a:ext cx="1348316" cy="900000"/>
            <a:chOff x="5945361" y="2335642"/>
            <a:chExt cx="1348316" cy="900000"/>
          </a:xfrm>
        </p:grpSpPr>
        <p:grpSp>
          <p:nvGrpSpPr>
            <p:cNvPr id="57" name="Skupina 56"/>
            <p:cNvGrpSpPr/>
            <p:nvPr/>
          </p:nvGrpSpPr>
          <p:grpSpPr>
            <a:xfrm>
              <a:off x="5945361" y="2335642"/>
              <a:ext cx="1348316" cy="900000"/>
              <a:chOff x="1674335" y="3501008"/>
              <a:chExt cx="1348316" cy="900000"/>
            </a:xfrm>
          </p:grpSpPr>
          <p:pic>
            <p:nvPicPr>
              <p:cNvPr id="58" name="Obrázok 57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59" name="BlokTextu 58"/>
              <p:cNvSpPr txBox="1"/>
              <p:nvPr/>
            </p:nvSpPr>
            <p:spPr>
              <a:xfrm>
                <a:off x="1792233" y="4016605"/>
                <a:ext cx="121863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Steve</a:t>
                </a:r>
              </a:p>
            </p:txBody>
          </p:sp>
          <p:sp>
            <p:nvSpPr>
              <p:cNvPr id="60" name="BlokTextu 59"/>
              <p:cNvSpPr txBox="1"/>
              <p:nvPr/>
            </p:nvSpPr>
            <p:spPr>
              <a:xfrm>
                <a:off x="2005082" y="4129049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Slovaquie</a:t>
                </a:r>
              </a:p>
            </p:txBody>
          </p:sp>
        </p:grpSp>
        <p:pic>
          <p:nvPicPr>
            <p:cNvPr id="90" name="Obrázok 89"/>
            <p:cNvPicPr>
              <a:picLocks noChangeAspect="1"/>
            </p:cNvPicPr>
            <p:nvPr/>
          </p:nvPicPr>
          <p:blipFill>
            <a:blip r:embed="rId17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45361" y="2415416"/>
              <a:ext cx="540000" cy="249233"/>
            </a:xfrm>
            <a:prstGeom prst="rect">
              <a:avLst/>
            </a:prstGeom>
          </p:spPr>
        </p:pic>
      </p:grpSp>
      <p:grpSp>
        <p:nvGrpSpPr>
          <p:cNvPr id="111" name="Skupina 110"/>
          <p:cNvGrpSpPr/>
          <p:nvPr/>
        </p:nvGrpSpPr>
        <p:grpSpPr>
          <a:xfrm>
            <a:off x="2047179" y="5348203"/>
            <a:ext cx="1348316" cy="900000"/>
            <a:chOff x="7445747" y="2335642"/>
            <a:chExt cx="1348316" cy="900000"/>
          </a:xfrm>
        </p:grpSpPr>
        <p:grpSp>
          <p:nvGrpSpPr>
            <p:cNvPr id="61" name="Skupina 60"/>
            <p:cNvGrpSpPr/>
            <p:nvPr/>
          </p:nvGrpSpPr>
          <p:grpSpPr>
            <a:xfrm>
              <a:off x="7445747" y="2335642"/>
              <a:ext cx="1348316" cy="900000"/>
              <a:chOff x="1674335" y="3501008"/>
              <a:chExt cx="1348316" cy="900000"/>
            </a:xfrm>
          </p:grpSpPr>
          <p:pic>
            <p:nvPicPr>
              <p:cNvPr id="62" name="Obrázok 61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63" name="BlokTextu 62"/>
              <p:cNvSpPr txBox="1"/>
              <p:nvPr/>
            </p:nvSpPr>
            <p:spPr>
              <a:xfrm>
                <a:off x="1751263" y="3985632"/>
                <a:ext cx="1259607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800" b="1" i="1" u="sng">
                    <a:solidFill>
                      <a:srgbClr val="082FAA"/>
                    </a:solidFill>
                    <a:cs typeface="Aharoni" panose="02010803020104030203" pitchFamily="2" charset="-79"/>
                  </a:rPr>
                  <a:t>Steve</a:t>
                </a:r>
                <a:endParaRPr lang="sk-SK" sz="700" i="1" u="sng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  <p:sp>
            <p:nvSpPr>
              <p:cNvPr id="64" name="BlokTextu 63"/>
              <p:cNvSpPr txBox="1"/>
              <p:nvPr/>
            </p:nvSpPr>
            <p:spPr>
              <a:xfrm>
                <a:off x="1983834" y="4139038"/>
                <a:ext cx="79166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l-GR" sz="700" b="1" i="1">
                    <a:solidFill>
                      <a:srgbClr val="082FAA"/>
                    </a:solidFill>
                  </a:rPr>
                  <a:t>Σλοβακία</a:t>
                </a:r>
                <a:endParaRPr lang="sk-SK" sz="700" b="1" i="1">
                  <a:solidFill>
                    <a:srgbClr val="082FAA"/>
                  </a:solidFill>
                </a:endParaRPr>
              </a:p>
            </p:txBody>
          </p:sp>
        </p:grpSp>
        <p:pic>
          <p:nvPicPr>
            <p:cNvPr id="101" name="Obrázok 100"/>
            <p:cNvPicPr>
              <a:picLocks noChangeAspect="1"/>
            </p:cNvPicPr>
            <p:nvPr/>
          </p:nvPicPr>
          <p:blipFill>
            <a:blip r:embed="rId18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70352" y="2407481"/>
              <a:ext cx="540000" cy="249233"/>
            </a:xfrm>
            <a:prstGeom prst="rect">
              <a:avLst/>
            </a:prstGeom>
          </p:spPr>
        </p:pic>
      </p:grpSp>
      <p:grpSp>
        <p:nvGrpSpPr>
          <p:cNvPr id="118" name="Skupina 117"/>
          <p:cNvGrpSpPr/>
          <p:nvPr/>
        </p:nvGrpSpPr>
        <p:grpSpPr>
          <a:xfrm rot="20487316">
            <a:off x="667675" y="5023623"/>
            <a:ext cx="1348316" cy="900000"/>
            <a:chOff x="7452320" y="1305083"/>
            <a:chExt cx="1348316" cy="900000"/>
          </a:xfrm>
        </p:grpSpPr>
        <p:grpSp>
          <p:nvGrpSpPr>
            <p:cNvPr id="73" name="Skupina 72"/>
            <p:cNvGrpSpPr/>
            <p:nvPr/>
          </p:nvGrpSpPr>
          <p:grpSpPr>
            <a:xfrm>
              <a:off x="7452320" y="1305083"/>
              <a:ext cx="1348316" cy="900000"/>
              <a:chOff x="1674335" y="3501008"/>
              <a:chExt cx="1348316" cy="900000"/>
            </a:xfrm>
          </p:grpSpPr>
          <p:pic>
            <p:nvPicPr>
              <p:cNvPr id="74" name="Obrázok 73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75" name="BlokTextu 74"/>
              <p:cNvSpPr txBox="1"/>
              <p:nvPr/>
            </p:nvSpPr>
            <p:spPr>
              <a:xfrm>
                <a:off x="1962367" y="4016606"/>
                <a:ext cx="1048502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Steve</a:t>
                </a:r>
              </a:p>
            </p:txBody>
          </p:sp>
          <p:sp>
            <p:nvSpPr>
              <p:cNvPr id="76" name="BlokTextu 75"/>
              <p:cNvSpPr txBox="1"/>
              <p:nvPr/>
            </p:nvSpPr>
            <p:spPr>
              <a:xfrm>
                <a:off x="2064687" y="4136473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Slowakei</a:t>
                </a:r>
              </a:p>
            </p:txBody>
          </p:sp>
        </p:grpSp>
        <p:pic>
          <p:nvPicPr>
            <p:cNvPr id="94" name="Obrázok 93"/>
            <p:cNvPicPr>
              <a:picLocks noChangeAspect="1"/>
            </p:cNvPicPr>
            <p:nvPr/>
          </p:nvPicPr>
          <p:blipFill>
            <a:blip r:embed="rId19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70352" y="1341300"/>
              <a:ext cx="540000" cy="249233"/>
            </a:xfrm>
            <a:prstGeom prst="rect">
              <a:avLst/>
            </a:prstGeom>
          </p:spPr>
        </p:pic>
      </p:grpSp>
      <p:grpSp>
        <p:nvGrpSpPr>
          <p:cNvPr id="112" name="Skupina 111"/>
          <p:cNvGrpSpPr/>
          <p:nvPr/>
        </p:nvGrpSpPr>
        <p:grpSpPr>
          <a:xfrm rot="313077">
            <a:off x="2534259" y="5038857"/>
            <a:ext cx="1353338" cy="900000"/>
            <a:chOff x="4442170" y="3356992"/>
            <a:chExt cx="1353338" cy="900000"/>
          </a:xfrm>
        </p:grpSpPr>
        <p:grpSp>
          <p:nvGrpSpPr>
            <p:cNvPr id="41" name="Skupina 40"/>
            <p:cNvGrpSpPr/>
            <p:nvPr/>
          </p:nvGrpSpPr>
          <p:grpSpPr>
            <a:xfrm>
              <a:off x="4447192" y="3356992"/>
              <a:ext cx="1348316" cy="900000"/>
              <a:chOff x="1674335" y="3501008"/>
              <a:chExt cx="1348316" cy="900000"/>
            </a:xfrm>
          </p:grpSpPr>
          <p:pic>
            <p:nvPicPr>
              <p:cNvPr id="42" name="Obrázok 41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43" name="BlokTextu 42"/>
              <p:cNvSpPr txBox="1"/>
              <p:nvPr/>
            </p:nvSpPr>
            <p:spPr>
              <a:xfrm>
                <a:off x="1901665" y="4016608"/>
                <a:ext cx="110920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Steve</a:t>
                </a:r>
              </a:p>
            </p:txBody>
          </p:sp>
          <p:sp>
            <p:nvSpPr>
              <p:cNvPr id="44" name="BlokTextu 43"/>
              <p:cNvSpPr txBox="1"/>
              <p:nvPr/>
            </p:nvSpPr>
            <p:spPr>
              <a:xfrm>
                <a:off x="2063484" y="4138851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Slovacia</a:t>
                </a:r>
              </a:p>
            </p:txBody>
          </p:sp>
        </p:grpSp>
        <p:pic>
          <p:nvPicPr>
            <p:cNvPr id="100" name="Obrázok 99"/>
            <p:cNvPicPr>
              <a:picLocks noChangeAspect="1"/>
            </p:cNvPicPr>
            <p:nvPr/>
          </p:nvPicPr>
          <p:blipFill>
            <a:blip r:embed="rId20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42170" y="3429000"/>
              <a:ext cx="540000" cy="249233"/>
            </a:xfrm>
            <a:prstGeom prst="rect">
              <a:avLst/>
            </a:prstGeom>
          </p:spPr>
        </p:pic>
      </p:grpSp>
      <p:grpSp>
        <p:nvGrpSpPr>
          <p:cNvPr id="104" name="Skupina 103"/>
          <p:cNvGrpSpPr/>
          <p:nvPr/>
        </p:nvGrpSpPr>
        <p:grpSpPr>
          <a:xfrm rot="21002011">
            <a:off x="1497929" y="5223052"/>
            <a:ext cx="1348316" cy="900000"/>
            <a:chOff x="7452320" y="285487"/>
            <a:chExt cx="1348316" cy="900000"/>
          </a:xfrm>
        </p:grpSpPr>
        <p:grpSp>
          <p:nvGrpSpPr>
            <p:cNvPr id="85" name="Skupina 84"/>
            <p:cNvGrpSpPr/>
            <p:nvPr/>
          </p:nvGrpSpPr>
          <p:grpSpPr>
            <a:xfrm>
              <a:off x="7452320" y="285487"/>
              <a:ext cx="1348316" cy="900000"/>
              <a:chOff x="1674335" y="3501008"/>
              <a:chExt cx="1348316" cy="900000"/>
            </a:xfrm>
          </p:grpSpPr>
          <p:pic>
            <p:nvPicPr>
              <p:cNvPr id="86" name="Obrázok 85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87" name="BlokTextu 86"/>
              <p:cNvSpPr txBox="1"/>
              <p:nvPr/>
            </p:nvSpPr>
            <p:spPr>
              <a:xfrm>
                <a:off x="1976415" y="4016606"/>
                <a:ext cx="1034454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Steve</a:t>
                </a:r>
              </a:p>
            </p:txBody>
          </p:sp>
          <p:sp>
            <p:nvSpPr>
              <p:cNvPr id="88" name="BlokTextu 87"/>
              <p:cNvSpPr txBox="1"/>
              <p:nvPr/>
            </p:nvSpPr>
            <p:spPr>
              <a:xfrm>
                <a:off x="2101746" y="4134151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Slovakia</a:t>
                </a:r>
              </a:p>
            </p:txBody>
          </p:sp>
        </p:grpSp>
        <p:pic>
          <p:nvPicPr>
            <p:cNvPr id="92" name="Obrázok 91"/>
            <p:cNvPicPr>
              <a:picLocks noChangeAspect="1"/>
            </p:cNvPicPr>
            <p:nvPr/>
          </p:nvPicPr>
          <p:blipFill>
            <a:blip r:embed="rId21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52320" y="335423"/>
              <a:ext cx="540000" cy="249233"/>
            </a:xfrm>
            <a:prstGeom prst="rect">
              <a:avLst/>
            </a:prstGeom>
          </p:spPr>
        </p:pic>
      </p:grpSp>
      <p:grpSp>
        <p:nvGrpSpPr>
          <p:cNvPr id="106" name="Skupina 105"/>
          <p:cNvGrpSpPr/>
          <p:nvPr/>
        </p:nvGrpSpPr>
        <p:grpSpPr>
          <a:xfrm rot="374923">
            <a:off x="2239616" y="5530982"/>
            <a:ext cx="1352976" cy="900000"/>
            <a:chOff x="5940152" y="285487"/>
            <a:chExt cx="1352976" cy="900000"/>
          </a:xfrm>
        </p:grpSpPr>
        <p:grpSp>
          <p:nvGrpSpPr>
            <p:cNvPr id="81" name="Skupina 80"/>
            <p:cNvGrpSpPr/>
            <p:nvPr/>
          </p:nvGrpSpPr>
          <p:grpSpPr>
            <a:xfrm>
              <a:off x="5940152" y="285487"/>
              <a:ext cx="1352976" cy="900000"/>
              <a:chOff x="1674335" y="3501008"/>
              <a:chExt cx="1352976" cy="900000"/>
            </a:xfrm>
          </p:grpSpPr>
          <p:pic>
            <p:nvPicPr>
              <p:cNvPr id="82" name="Obrázok 81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83" name="BlokTextu 82"/>
              <p:cNvSpPr txBox="1"/>
              <p:nvPr/>
            </p:nvSpPr>
            <p:spPr>
              <a:xfrm>
                <a:off x="1830626" y="4014806"/>
                <a:ext cx="1196685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Steve</a:t>
                </a:r>
              </a:p>
            </p:txBody>
          </p:sp>
          <p:sp>
            <p:nvSpPr>
              <p:cNvPr id="84" name="BlokTextu 83"/>
              <p:cNvSpPr txBox="1"/>
              <p:nvPr/>
            </p:nvSpPr>
            <p:spPr>
              <a:xfrm>
                <a:off x="2084246" y="4126056"/>
                <a:ext cx="661577" cy="1862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Eslováquia</a:t>
                </a:r>
              </a:p>
            </p:txBody>
          </p:sp>
        </p:grpSp>
        <p:pic>
          <p:nvPicPr>
            <p:cNvPr id="96" name="Obrázok 95"/>
            <p:cNvPicPr>
              <a:picLocks/>
            </p:cNvPicPr>
            <p:nvPr/>
          </p:nvPicPr>
          <p:blipFill>
            <a:blip r:embed="rId22"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23">
                      <a14:imgEffect>
                        <a14:colorTemperature colorTemp="7000"/>
                      </a14:imgEffect>
                      <a14:imgEffect>
                        <a14:saturation sat="4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94184" y="332656"/>
              <a:ext cx="468000" cy="252000"/>
            </a:xfrm>
            <a:prstGeom prst="rect">
              <a:avLst/>
            </a:prstGeom>
          </p:spPr>
        </p:pic>
      </p:grpSp>
      <p:grpSp>
        <p:nvGrpSpPr>
          <p:cNvPr id="5" name="Skupina 4"/>
          <p:cNvGrpSpPr/>
          <p:nvPr/>
        </p:nvGrpSpPr>
        <p:grpSpPr>
          <a:xfrm>
            <a:off x="413555" y="5551904"/>
            <a:ext cx="1355430" cy="932781"/>
            <a:chOff x="413555" y="5551904"/>
            <a:chExt cx="1355430" cy="932781"/>
          </a:xfrm>
        </p:grpSpPr>
        <p:grpSp>
          <p:nvGrpSpPr>
            <p:cNvPr id="121" name="Skupina 120"/>
            <p:cNvGrpSpPr/>
            <p:nvPr/>
          </p:nvGrpSpPr>
          <p:grpSpPr>
            <a:xfrm rot="1170669">
              <a:off x="413555" y="5584685"/>
              <a:ext cx="1355430" cy="900000"/>
              <a:chOff x="1674335" y="3501008"/>
              <a:chExt cx="1353739" cy="900000"/>
            </a:xfrm>
          </p:grpSpPr>
          <p:pic>
            <p:nvPicPr>
              <p:cNvPr id="123" name="Obrázok 122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124" name="BlokTextu 123"/>
              <p:cNvSpPr txBox="1"/>
              <p:nvPr/>
            </p:nvSpPr>
            <p:spPr>
              <a:xfrm>
                <a:off x="1972538" y="4016110"/>
                <a:ext cx="1055536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Štefan</a:t>
                </a:r>
              </a:p>
            </p:txBody>
          </p:sp>
          <p:sp>
            <p:nvSpPr>
              <p:cNvPr id="125" name="BlokTextu 124"/>
              <p:cNvSpPr txBox="1"/>
              <p:nvPr/>
            </p:nvSpPr>
            <p:spPr>
              <a:xfrm>
                <a:off x="2153591" y="4113784"/>
                <a:ext cx="661577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Słowacja</a:t>
                </a:r>
              </a:p>
            </p:txBody>
          </p:sp>
        </p:grpSp>
        <p:pic>
          <p:nvPicPr>
            <p:cNvPr id="127" name="Obrázok 126">
              <a:hlinkClick r:id="" action="ppaction://noaction"/>
            </p:cNvPr>
            <p:cNvPicPr>
              <a:picLocks noChangeAspect="1"/>
            </p:cNvPicPr>
            <p:nvPr/>
          </p:nvPicPr>
          <p:blipFill>
            <a:blip r:embed="rId2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51161">
              <a:off x="579913" y="5551904"/>
              <a:ext cx="540000" cy="249233"/>
            </a:xfrm>
            <a:prstGeom prst="rect">
              <a:avLst/>
            </a:prstGeom>
          </p:spPr>
        </p:pic>
      </p:grpSp>
      <p:sp>
        <p:nvSpPr>
          <p:cNvPr id="128" name="Obdĺžnik 127"/>
          <p:cNvSpPr/>
          <p:nvPr/>
        </p:nvSpPr>
        <p:spPr>
          <a:xfrm>
            <a:off x="2924753" y="1762443"/>
            <a:ext cx="329449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>
                <a:ln w="11430">
                  <a:solidFill>
                    <a:prstClr val="white"/>
                  </a:solidFill>
                </a:ln>
                <a:solidFill>
                  <a:srgbClr val="9BBB59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SLOVAKIA</a:t>
            </a:r>
            <a:endParaRPr lang="sk-SK" sz="4800" b="1" spc="50" dirty="0">
              <a:ln w="11430">
                <a:solidFill>
                  <a:prstClr val="white"/>
                </a:solidFill>
              </a:ln>
              <a:solidFill>
                <a:srgbClr val="9BBB59">
                  <a:lumMod val="75000"/>
                </a:srgb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  <p:sp>
        <p:nvSpPr>
          <p:cNvPr id="120" name="Obdĺžnik 119"/>
          <p:cNvSpPr/>
          <p:nvPr/>
        </p:nvSpPr>
        <p:spPr>
          <a:xfrm>
            <a:off x="395534" y="404663"/>
            <a:ext cx="8352928" cy="107897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8000" b="1" spc="50">
                <a:ln w="11430">
                  <a:solidFill>
                    <a:prstClr val="white"/>
                  </a:solidFill>
                </a:ln>
                <a:solidFill>
                  <a:srgbClr val="9BBB59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Canyon  Stratená</a:t>
            </a:r>
            <a:endParaRPr lang="sk-SK" sz="8000" b="1" spc="50" dirty="0">
              <a:ln w="11430">
                <a:solidFill>
                  <a:prstClr val="white"/>
                </a:solidFill>
              </a:ln>
              <a:solidFill>
                <a:srgbClr val="9BBB59">
                  <a:lumMod val="75000"/>
                </a:srgb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3353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8000"/>
    </mc:Choice>
    <mc:Fallback xmlns="">
      <p:transition advClick="0" advTm="2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1.25809E-6 L -0.98004 0.36425 " pathEditMode="relative" rAng="0" ptsTypes="AA">
                                      <p:cBhvr>
                                        <p:cTn id="20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010" y="18201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9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27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018 -0.63136 L 0.00764 0.00879 " pathEditMode="relative" rAng="0" ptsTypes="AA">
                                      <p:cBhvr>
                                        <p:cTn id="41" dur="4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32007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11371 -0.61074 L -0.00434 -0.00209 " pathEditMode="relative" rAng="0" ptsTypes="AA">
                                      <p:cBhvr>
                                        <p:cTn id="48" dur="4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03" y="30433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0.05694 -0.54347 L -0.00608 0.00232 " pathEditMode="relative" rAng="0" ptsTypes="AA">
                                      <p:cBhvr>
                                        <p:cTn id="55" dur="4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60" y="27290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3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03733 -0.59273 L -0.0059 0.01596 " pathEditMode="relative" rAng="0" ptsTypes="AA">
                                      <p:cBhvr>
                                        <p:cTn id="62" dur="4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3" y="30435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2" presetClass="path" presetSubtype="0" accel="50000" de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03368 -0.64153 L 0.00764 0.00856 " pathEditMode="relative" rAng="0" ptsTypes="AA">
                                      <p:cBhvr>
                                        <p:cTn id="69" dur="4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2" y="32493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3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42" presetClass="path" presetSubtype="0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0.08733 -0.50994 L 0.00712 0.0148 " pathEditMode="relative" rAng="0" ptsTypes="AA">
                                      <p:cBhvr>
                                        <p:cTn id="76" dur="4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22" y="26226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3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2" presetClass="path" presetSubtype="0" accel="50000" decel="5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-0.04618 -0.48219 L 0.00105 0.00069 " pathEditMode="relative" rAng="0" ptsTypes="AA">
                                      <p:cBhvr>
                                        <p:cTn id="83" dur="4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1" y="24144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3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0.08298 -0.49352 L -0.00365 -0.01064 " pathEditMode="relative" rAng="0" ptsTypes="AA">
                                      <p:cBhvr>
                                        <p:cTn id="90" dur="4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0" y="24144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3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42" presetClass="path" presetSubtype="0" accel="50000" decel="5000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Motion origin="layout" path="M -0.09219 -0.63621 L 0.00226 0.01457 " pathEditMode="relative" rAng="0" ptsTypes="AA">
                                      <p:cBhvr>
                                        <p:cTn id="97" dur="4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22" y="32539"/>
                                    </p:animMotion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3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42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0.071 -0.56776 L 0.00017 -0.00093 " pathEditMode="relative" rAng="0" ptsTypes="AA">
                                      <p:cBhvr>
                                        <p:cTn id="104" dur="4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42" y="28330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3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42" presetClass="path" presetSubtype="0" accel="50000" decel="5000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Motion origin="layout" path="M -0.01806 -0.59713 L -0.00226 0.01156 " pathEditMode="relative" rAng="0" ptsTypes="AA">
                                      <p:cBhvr>
                                        <p:cTn id="111" dur="4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" y="30435"/>
                                    </p:animMotion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3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Motion origin="layout" path="M 0.13281 -0.54972 L -0.00104 0.00647 " pathEditMode="relative" rAng="0" ptsTypes="AA">
                                      <p:cBhvr>
                                        <p:cTn id="118" dur="4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01" y="27798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53" presetClass="entr" presetSubtype="16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3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42" presetClass="path" presetSubtype="0" accel="50000" decel="5000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Motion origin="layout" path="M -0.07153 -0.55203 L -0.00069 0.0148 " pathEditMode="relative" rAng="0" ptsTypes="AA">
                                      <p:cBhvr>
                                        <p:cTn id="125" dur="4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2" y="28330"/>
                                    </p:animMotion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3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42" presetClass="path" presetSubtype="0" accel="50000" decel="5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Motion origin="layout" path="M 0.04201 -0.57886 L -0.00521 -0.00162 " pathEditMode="relative" rAng="0" ptsTypes="AA">
                                      <p:cBhvr>
                                        <p:cTn id="132" dur="4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61" y="28862"/>
                                    </p:animMotion>
                                  </p:childTnLst>
                                </p:cTn>
                              </p:par>
                              <p:par>
                                <p:cTn id="133" presetID="5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3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3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42" presetClass="path" presetSubtype="0" accel="50000" decel="5000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Motion origin="layout" path="M -0.03907 -0.62372 L 0.00034 0.00602 " pathEditMode="relative" rAng="0" ptsTypes="AA">
                                      <p:cBhvr>
                                        <p:cTn id="139" dur="4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2" y="31475"/>
                                    </p:animMotion>
                                  </p:childTnLst>
                                </p:cTn>
                              </p:par>
                              <p:par>
                                <p:cTn id="140" presetID="5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42" presetClass="path" presetSubtype="0" accel="50000" decel="5000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Motion origin="layout" path="M 0.16041 -0.62905 L 0.00034 0.01619 " pathEditMode="relative" rAng="0" ptsTypes="AA">
                                      <p:cBhvr>
                                        <p:cTn id="14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03" y="322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4500"/>
                            </p:stCondLst>
                            <p:childTnLst>
                              <p:par>
                                <p:cTn id="148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1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" grpId="0"/>
      <p:bldP spid="1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Obrázok 4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0" name="Obdĺžnik 19"/>
          <p:cNvSpPr/>
          <p:nvPr/>
        </p:nvSpPr>
        <p:spPr>
          <a:xfrm>
            <a:off x="4716015" y="5596385"/>
            <a:ext cx="3526366" cy="461665"/>
          </a:xfrm>
          <a:prstGeom prst="rect">
            <a:avLst/>
          </a:prstGeom>
          <a:solidFill>
            <a:srgbClr val="C0C0C0"/>
          </a:solidFill>
          <a:ln>
            <a:solidFill>
              <a:srgbClr val="336600"/>
            </a:solidFill>
          </a:ln>
          <a:effectLst>
            <a:outerShdw blurRad="88900" dist="38100" dir="2400000" sx="101000" sy="101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 lIns="91440" tIns="45720" rIns="91440" bIns="45720">
            <a:spAutoFit/>
            <a:sp3d extrusionH="57150">
              <a:bevelT w="82550" h="38100" prst="coolSlant"/>
            </a:sp3d>
          </a:bodyPr>
          <a:lstStyle/>
          <a:p>
            <a:pPr algn="ctr"/>
            <a:r>
              <a:rPr lang="sk-SK" sz="2400" b="1">
                <a:ln w="1905">
                  <a:solidFill>
                    <a:srgbClr val="336600"/>
                  </a:solidFill>
                </a:ln>
                <a:solidFill>
                  <a:prstClr val="white">
                    <a:lumMod val="85000"/>
                  </a:prstClr>
                </a:solidFill>
                <a:effectLst>
                  <a:outerShdw blurRad="114300" dist="101600" dir="2880000" algn="tl" rotWithShape="0">
                    <a:prstClr val="black">
                      <a:alpha val="51000"/>
                    </a:prstClr>
                  </a:outerShdw>
                </a:effectLst>
                <a:latin typeface="Cooper Std Black" pitchFamily="18" charset="0"/>
              </a:rPr>
              <a:t>Canyon  Stratená</a:t>
            </a:r>
          </a:p>
        </p:txBody>
      </p:sp>
      <p:pic>
        <p:nvPicPr>
          <p:cNvPr id="56" name="Obrázok 5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988" y="486000"/>
            <a:ext cx="8390000" cy="4743200"/>
          </a:xfrm>
          <a:prstGeom prst="rect">
            <a:avLst/>
          </a:prstGeom>
          <a:effectLst>
            <a:outerShdw blurRad="88900" dist="38100" dir="2400000" sx="101000" sy="101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7" name="Obrázok 6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2420888"/>
            <a:ext cx="644020" cy="618259"/>
          </a:xfrm>
          <a:prstGeom prst="rect">
            <a:avLst/>
          </a:prstGeom>
        </p:spPr>
      </p:pic>
      <p:sp>
        <p:nvSpPr>
          <p:cNvPr id="68" name="BlokTextu 67"/>
          <p:cNvSpPr txBox="1"/>
          <p:nvPr/>
        </p:nvSpPr>
        <p:spPr>
          <a:xfrm>
            <a:off x="5344004" y="6199206"/>
            <a:ext cx="2270387" cy="276999"/>
          </a:xfrm>
          <a:prstGeom prst="rect">
            <a:avLst/>
          </a:prstGeom>
          <a:noFill/>
          <a:effectLst>
            <a:outerShdw blurRad="63500" dist="12700" dir="2700000" algn="tl" rotWithShape="0">
              <a:prstClr val="black">
                <a:alpha val="2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sk-SK" sz="1200" b="1" i="1" dirty="0">
                <a:solidFill>
                  <a:srgbClr val="008000"/>
                </a:solidFill>
              </a:rPr>
              <a:t>GPS   </a:t>
            </a:r>
            <a:r>
              <a:rPr lang="sk-SK" sz="1200" b="1" i="1">
                <a:solidFill>
                  <a:srgbClr val="008000"/>
                </a:solidFill>
              </a:rPr>
              <a:t>N 48°52‘24‘‘   E 20°14‘37‘‘</a:t>
            </a:r>
            <a:endParaRPr lang="sk-SK" sz="1200" b="1" i="1" dirty="0">
              <a:solidFill>
                <a:srgbClr val="008000"/>
              </a:solidFill>
            </a:endParaRPr>
          </a:p>
        </p:txBody>
      </p:sp>
      <p:sp>
        <p:nvSpPr>
          <p:cNvPr id="5" name="Obdĺžnik 4"/>
          <p:cNvSpPr/>
          <p:nvPr/>
        </p:nvSpPr>
        <p:spPr>
          <a:xfrm>
            <a:off x="609906" y="641603"/>
            <a:ext cx="1833201" cy="43088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k-SK" sz="2200" b="1">
                <a:ln w="19050">
                  <a:solidFill>
                    <a:srgbClr val="9BBB59">
                      <a:lumMod val="50000"/>
                    </a:srgbClr>
                  </a:solidFill>
                  <a:prstDash val="solid"/>
                </a:ln>
                <a:solidFill>
                  <a:prstClr val="white">
                    <a:lumMod val="85000"/>
                  </a:prst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oper Std Black" pitchFamily="18" charset="0"/>
              </a:rPr>
              <a:t>SLOVAKIA</a:t>
            </a:r>
          </a:p>
        </p:txBody>
      </p:sp>
      <p:sp>
        <p:nvSpPr>
          <p:cNvPr id="2" name="BlokTextu 1"/>
          <p:cNvSpPr txBox="1"/>
          <p:nvPr/>
        </p:nvSpPr>
        <p:spPr>
          <a:xfrm>
            <a:off x="334988" y="5906818"/>
            <a:ext cx="3384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60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Nadianne" panose="03020902050305070206" pitchFamily="66" charset="0"/>
              </a:rPr>
              <a:t>Music :	unknown interpreter</a:t>
            </a:r>
          </a:p>
          <a:p>
            <a:r>
              <a:rPr lang="sk-SK" sz="160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Nadianne" panose="03020902050305070206" pitchFamily="66" charset="0"/>
              </a:rPr>
              <a:t>Photos :	personal</a:t>
            </a:r>
            <a:endParaRPr lang="sk-SK" sz="1600">
              <a:ln>
                <a:solidFill>
                  <a:sysClr val="windowText" lastClr="000000"/>
                </a:solidFill>
              </a:ln>
              <a:solidFill>
                <a:srgbClr val="00B050"/>
              </a:solidFill>
              <a:latin typeface="Nadianne" panose="030209020503050702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0413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8000">
        <p14:reveal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750"/>
                            </p:stCondLst>
                            <p:childTnLst>
                              <p:par>
                                <p:cTn id="27" presetID="43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3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68" grpId="0"/>
      <p:bldP spid="5" grpId="0"/>
      <p:bldP spid="2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Obrázo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Obrázo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Obrázok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Obrázok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Obrázok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" name="Obrázok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" name="Obrázok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" name="Obrázok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" name="Obrázok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" name="Obrázok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Obrázok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" name="Obrázok 1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" name="Obrázok 2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2" name="Obrázok 2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23" name="Skupina 22"/>
          <p:cNvGrpSpPr/>
          <p:nvPr/>
        </p:nvGrpSpPr>
        <p:grpSpPr>
          <a:xfrm>
            <a:off x="0" y="0"/>
            <a:ext cx="4572000" cy="3430587"/>
            <a:chOff x="0" y="0"/>
            <a:chExt cx="4572000" cy="3430587"/>
          </a:xfrm>
        </p:grpSpPr>
        <p:pic>
          <p:nvPicPr>
            <p:cNvPr id="24" name="Obrázok 23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4572000" cy="3429000"/>
            </a:xfrm>
            <a:prstGeom prst="rect">
              <a:avLst/>
            </a:prstGeom>
          </p:spPr>
        </p:pic>
        <p:pic>
          <p:nvPicPr>
            <p:cNvPr id="25" name="Picture 2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0" y="1587"/>
              <a:ext cx="4572000" cy="3429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6" name="Skupina 25"/>
          <p:cNvGrpSpPr/>
          <p:nvPr/>
        </p:nvGrpSpPr>
        <p:grpSpPr>
          <a:xfrm>
            <a:off x="4572000" y="3432175"/>
            <a:ext cx="4572000" cy="3430587"/>
            <a:chOff x="0" y="0"/>
            <a:chExt cx="4572000" cy="3430587"/>
          </a:xfrm>
        </p:grpSpPr>
        <p:pic>
          <p:nvPicPr>
            <p:cNvPr id="27" name="Obrázok 26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4572000" cy="3429000"/>
            </a:xfrm>
            <a:prstGeom prst="rect">
              <a:avLst/>
            </a:prstGeom>
          </p:spPr>
        </p:pic>
        <p:pic>
          <p:nvPicPr>
            <p:cNvPr id="28" name="Picture 2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0" y="1587"/>
              <a:ext cx="4572000" cy="3429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9" name="Skupina 28"/>
          <p:cNvGrpSpPr/>
          <p:nvPr/>
        </p:nvGrpSpPr>
        <p:grpSpPr>
          <a:xfrm>
            <a:off x="4572000" y="0"/>
            <a:ext cx="4572000" cy="3430587"/>
            <a:chOff x="0" y="0"/>
            <a:chExt cx="4572000" cy="3430587"/>
          </a:xfrm>
        </p:grpSpPr>
        <p:pic>
          <p:nvPicPr>
            <p:cNvPr id="30" name="Obrázok 29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4572000" cy="3429000"/>
            </a:xfrm>
            <a:prstGeom prst="rect">
              <a:avLst/>
            </a:prstGeom>
          </p:spPr>
        </p:pic>
        <p:pic>
          <p:nvPicPr>
            <p:cNvPr id="31" name="Picture 2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0" y="1587"/>
              <a:ext cx="4572000" cy="3429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2" name="Skupina 31"/>
          <p:cNvGrpSpPr/>
          <p:nvPr/>
        </p:nvGrpSpPr>
        <p:grpSpPr>
          <a:xfrm>
            <a:off x="0" y="3432175"/>
            <a:ext cx="4572000" cy="3430587"/>
            <a:chOff x="0" y="0"/>
            <a:chExt cx="4572000" cy="3430587"/>
          </a:xfrm>
        </p:grpSpPr>
        <p:pic>
          <p:nvPicPr>
            <p:cNvPr id="33" name="Obrázok 32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4572000" cy="3429000"/>
            </a:xfrm>
            <a:prstGeom prst="rect">
              <a:avLst/>
            </a:prstGeom>
          </p:spPr>
        </p:pic>
        <p:pic>
          <p:nvPicPr>
            <p:cNvPr id="34" name="Picture 2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0" y="1587"/>
              <a:ext cx="4572000" cy="3429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2107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63000">
        <p:blinds dir="vert"/>
      </p:transition>
    </mc:Choice>
    <mc:Fallback xmlns="">
      <p:transition spd="slow" advClick="0" advTm="6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9" dur="3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3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9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6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5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6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7500"/>
                            </p:stCondLst>
                            <p:childTnLst>
                              <p:par>
                                <p:cTn id="65" presetID="3" presetClass="entr" presetSubtype="5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9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4500"/>
                            </p:stCondLst>
                            <p:childTnLst>
                              <p:par>
                                <p:cTn id="72" presetID="1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7" dur="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2500"/>
                            </p:stCondLst>
                            <p:childTnLst>
                              <p:par>
                                <p:cTn id="79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3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49000"/>
                            </p:stCondLst>
                            <p:childTnLst>
                              <p:par>
                                <p:cTn id="98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4000"/>
                            </p:stCondLst>
                            <p:childTnLst>
                              <p:par>
                                <p:cTn id="102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58000"/>
                            </p:stCondLst>
                            <p:childTnLst>
                              <p:par>
                                <p:cTn id="119" presetID="17" presetClass="exit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2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7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7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2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Obrázo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Obrázo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Obrázok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Obrázok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Obrázok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" name="Obrázok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" name="Obrázok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" name="Obrázok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" name="Obrázok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" name="Obrázok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Obrázok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" name="Obrázok 1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" name="Obrázok 2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2" name="Obrázok 2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23" name="Skupina 22"/>
          <p:cNvGrpSpPr/>
          <p:nvPr/>
        </p:nvGrpSpPr>
        <p:grpSpPr>
          <a:xfrm>
            <a:off x="0" y="0"/>
            <a:ext cx="4572000" cy="3430587"/>
            <a:chOff x="0" y="0"/>
            <a:chExt cx="4572000" cy="3430587"/>
          </a:xfrm>
        </p:grpSpPr>
        <p:pic>
          <p:nvPicPr>
            <p:cNvPr id="24" name="Obrázok 23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4572000" cy="3429000"/>
            </a:xfrm>
            <a:prstGeom prst="rect">
              <a:avLst/>
            </a:prstGeom>
          </p:spPr>
        </p:pic>
        <p:pic>
          <p:nvPicPr>
            <p:cNvPr id="25" name="Picture 2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0" y="1587"/>
              <a:ext cx="4572000" cy="3429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6" name="Skupina 25"/>
          <p:cNvGrpSpPr/>
          <p:nvPr/>
        </p:nvGrpSpPr>
        <p:grpSpPr>
          <a:xfrm>
            <a:off x="4572000" y="3432175"/>
            <a:ext cx="4572000" cy="3430587"/>
            <a:chOff x="0" y="0"/>
            <a:chExt cx="4572000" cy="3430587"/>
          </a:xfrm>
        </p:grpSpPr>
        <p:pic>
          <p:nvPicPr>
            <p:cNvPr id="27" name="Obrázok 26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4572000" cy="3429000"/>
            </a:xfrm>
            <a:prstGeom prst="rect">
              <a:avLst/>
            </a:prstGeom>
          </p:spPr>
        </p:pic>
        <p:pic>
          <p:nvPicPr>
            <p:cNvPr id="28" name="Picture 2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0" y="1587"/>
              <a:ext cx="4572000" cy="3429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9" name="Skupina 28"/>
          <p:cNvGrpSpPr/>
          <p:nvPr/>
        </p:nvGrpSpPr>
        <p:grpSpPr>
          <a:xfrm>
            <a:off x="4572000" y="0"/>
            <a:ext cx="4572000" cy="3430587"/>
            <a:chOff x="0" y="0"/>
            <a:chExt cx="4572000" cy="3430587"/>
          </a:xfrm>
        </p:grpSpPr>
        <p:pic>
          <p:nvPicPr>
            <p:cNvPr id="30" name="Obrázok 29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4572000" cy="3429000"/>
            </a:xfrm>
            <a:prstGeom prst="rect">
              <a:avLst/>
            </a:prstGeom>
          </p:spPr>
        </p:pic>
        <p:pic>
          <p:nvPicPr>
            <p:cNvPr id="31" name="Picture 2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0" y="1587"/>
              <a:ext cx="4572000" cy="3429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2" name="Skupina 31"/>
          <p:cNvGrpSpPr/>
          <p:nvPr/>
        </p:nvGrpSpPr>
        <p:grpSpPr>
          <a:xfrm>
            <a:off x="0" y="3432175"/>
            <a:ext cx="4572000" cy="3430587"/>
            <a:chOff x="0" y="0"/>
            <a:chExt cx="4572000" cy="3430587"/>
          </a:xfrm>
        </p:grpSpPr>
        <p:pic>
          <p:nvPicPr>
            <p:cNvPr id="33" name="Obrázok 32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4572000" cy="3429000"/>
            </a:xfrm>
            <a:prstGeom prst="rect">
              <a:avLst/>
            </a:prstGeom>
          </p:spPr>
        </p:pic>
        <p:pic>
          <p:nvPicPr>
            <p:cNvPr id="34" name="Picture 2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0" y="1587"/>
              <a:ext cx="4572000" cy="3429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1791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63000">
        <p:blinds dir="vert"/>
      </p:transition>
    </mc:Choice>
    <mc:Fallback xmlns="">
      <p:transition spd="slow" advClick="0" advTm="6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9" dur="3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3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9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6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5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6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7500"/>
                            </p:stCondLst>
                            <p:childTnLst>
                              <p:par>
                                <p:cTn id="65" presetID="3" presetClass="entr" presetSubtype="5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9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4500"/>
                            </p:stCondLst>
                            <p:childTnLst>
                              <p:par>
                                <p:cTn id="72" presetID="1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7" dur="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2500"/>
                            </p:stCondLst>
                            <p:childTnLst>
                              <p:par>
                                <p:cTn id="79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3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49000"/>
                            </p:stCondLst>
                            <p:childTnLst>
                              <p:par>
                                <p:cTn id="98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4000"/>
                            </p:stCondLst>
                            <p:childTnLst>
                              <p:par>
                                <p:cTn id="102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58000"/>
                            </p:stCondLst>
                            <p:childTnLst>
                              <p:par>
                                <p:cTn id="119" presetID="17" presetClass="exit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2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7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7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2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Obrázo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Obrázo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Obrázok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Obrázok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Obrázok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" name="Obrázok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" name="Obrázok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" name="Obrázok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" name="Obrázok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" name="Obrázok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Obrázok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9" name="Obrázok 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" name="Obrázok 1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" name="Obrázok 2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2" name="Obrázok 2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23" name="Skupina 22"/>
          <p:cNvGrpSpPr/>
          <p:nvPr/>
        </p:nvGrpSpPr>
        <p:grpSpPr>
          <a:xfrm>
            <a:off x="0" y="0"/>
            <a:ext cx="4572000" cy="3430587"/>
            <a:chOff x="0" y="0"/>
            <a:chExt cx="4572000" cy="3430587"/>
          </a:xfrm>
        </p:grpSpPr>
        <p:pic>
          <p:nvPicPr>
            <p:cNvPr id="24" name="Obrázok 23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4572000" cy="3429000"/>
            </a:xfrm>
            <a:prstGeom prst="rect">
              <a:avLst/>
            </a:prstGeom>
          </p:spPr>
        </p:pic>
        <p:pic>
          <p:nvPicPr>
            <p:cNvPr id="25" name="Picture 2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0" y="1587"/>
              <a:ext cx="4572000" cy="3429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6" name="Skupina 25"/>
          <p:cNvGrpSpPr/>
          <p:nvPr/>
        </p:nvGrpSpPr>
        <p:grpSpPr>
          <a:xfrm>
            <a:off x="4572000" y="3432175"/>
            <a:ext cx="4572000" cy="3430587"/>
            <a:chOff x="0" y="0"/>
            <a:chExt cx="4572000" cy="3430587"/>
          </a:xfrm>
        </p:grpSpPr>
        <p:pic>
          <p:nvPicPr>
            <p:cNvPr id="27" name="Obrázok 26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4572000" cy="3429000"/>
            </a:xfrm>
            <a:prstGeom prst="rect">
              <a:avLst/>
            </a:prstGeom>
          </p:spPr>
        </p:pic>
        <p:pic>
          <p:nvPicPr>
            <p:cNvPr id="28" name="Picture 2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0" y="1587"/>
              <a:ext cx="4572000" cy="3429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9" name="Skupina 28"/>
          <p:cNvGrpSpPr/>
          <p:nvPr/>
        </p:nvGrpSpPr>
        <p:grpSpPr>
          <a:xfrm>
            <a:off x="4572000" y="0"/>
            <a:ext cx="4572000" cy="3430587"/>
            <a:chOff x="0" y="0"/>
            <a:chExt cx="4572000" cy="3430587"/>
          </a:xfrm>
        </p:grpSpPr>
        <p:pic>
          <p:nvPicPr>
            <p:cNvPr id="30" name="Obrázok 29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4572000" cy="3429000"/>
            </a:xfrm>
            <a:prstGeom prst="rect">
              <a:avLst/>
            </a:prstGeom>
          </p:spPr>
        </p:pic>
        <p:pic>
          <p:nvPicPr>
            <p:cNvPr id="31" name="Picture 2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0" y="1587"/>
              <a:ext cx="4572000" cy="3429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2" name="Skupina 31"/>
          <p:cNvGrpSpPr/>
          <p:nvPr/>
        </p:nvGrpSpPr>
        <p:grpSpPr>
          <a:xfrm>
            <a:off x="0" y="3432175"/>
            <a:ext cx="4572000" cy="3430587"/>
            <a:chOff x="0" y="0"/>
            <a:chExt cx="4572000" cy="3430587"/>
          </a:xfrm>
        </p:grpSpPr>
        <p:pic>
          <p:nvPicPr>
            <p:cNvPr id="33" name="Obrázok 32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4572000" cy="3429000"/>
            </a:xfrm>
            <a:prstGeom prst="rect">
              <a:avLst/>
            </a:prstGeom>
          </p:spPr>
        </p:pic>
        <p:pic>
          <p:nvPicPr>
            <p:cNvPr id="34" name="Picture 2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0" y="1587"/>
              <a:ext cx="4572000" cy="3429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318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63000">
        <p:blinds dir="vert"/>
      </p:transition>
    </mc:Choice>
    <mc:Fallback xmlns="">
      <p:transition spd="slow" advClick="0" advTm="6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9" dur="3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3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9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6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5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6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7500"/>
                            </p:stCondLst>
                            <p:childTnLst>
                              <p:par>
                                <p:cTn id="65" presetID="3" presetClass="entr" presetSubtype="5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9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4500"/>
                            </p:stCondLst>
                            <p:childTnLst>
                              <p:par>
                                <p:cTn id="72" presetID="1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7" dur="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2500"/>
                            </p:stCondLst>
                            <p:childTnLst>
                              <p:par>
                                <p:cTn id="79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3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49000"/>
                            </p:stCondLst>
                            <p:childTnLst>
                              <p:par>
                                <p:cTn id="98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4000"/>
                            </p:stCondLst>
                            <p:childTnLst>
                              <p:par>
                                <p:cTn id="102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58000"/>
                            </p:stCondLst>
                            <p:childTnLst>
                              <p:par>
                                <p:cTn id="119" presetID="17" presetClass="exit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2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7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7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2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Obrázok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320000">
            <a:off x="1320962" y="1929095"/>
            <a:ext cx="5948642" cy="3938747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srgbClr val="F79646">
                <a:lumMod val="50000"/>
                <a:alpha val="40000"/>
              </a:srgbClr>
            </a:outerShdw>
          </a:effectLst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Obdĺžnik 6"/>
          <p:cNvSpPr/>
          <p:nvPr/>
        </p:nvSpPr>
        <p:spPr>
          <a:xfrm rot="253558">
            <a:off x="1883837" y="2749909"/>
            <a:ext cx="926857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92D05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Adios</a:t>
            </a:r>
          </a:p>
        </p:txBody>
      </p:sp>
      <p:sp>
        <p:nvSpPr>
          <p:cNvPr id="8" name="Obdĺžnik 7"/>
          <p:cNvSpPr/>
          <p:nvPr/>
        </p:nvSpPr>
        <p:spPr>
          <a:xfrm rot="20641997">
            <a:off x="3023594" y="2561805"/>
            <a:ext cx="1334020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92D05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Goodbye</a:t>
            </a:r>
          </a:p>
        </p:txBody>
      </p:sp>
      <p:sp>
        <p:nvSpPr>
          <p:cNvPr id="9" name="Obdĺžnik 8"/>
          <p:cNvSpPr/>
          <p:nvPr/>
        </p:nvSpPr>
        <p:spPr>
          <a:xfrm rot="313571">
            <a:off x="5399728" y="2269336"/>
            <a:ext cx="1047082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92D05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Hej då</a:t>
            </a:r>
          </a:p>
        </p:txBody>
      </p:sp>
      <p:sp>
        <p:nvSpPr>
          <p:cNvPr id="10" name="Obdĺžnik 9"/>
          <p:cNvSpPr/>
          <p:nvPr/>
        </p:nvSpPr>
        <p:spPr>
          <a:xfrm>
            <a:off x="4419956" y="2801670"/>
            <a:ext cx="963725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487432" lon="21003158" rev="20905738"/>
            </a:camera>
            <a:lightRig rig="threePt" dir="t"/>
          </a:scene3d>
        </p:spPr>
        <p:txBody>
          <a:bodyPr wrap="none" lIns="91440" tIns="45720" rIns="91440" bIns="45720">
            <a:spAutoFit/>
            <a:sp3d extrusionH="57150">
              <a:bevelT w="38100" h="38100" prst="relaxedInset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92D05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Addio</a:t>
            </a:r>
          </a:p>
        </p:txBody>
      </p:sp>
      <p:sp>
        <p:nvSpPr>
          <p:cNvPr id="11" name="Obdĺžnik 10"/>
          <p:cNvSpPr/>
          <p:nvPr/>
        </p:nvSpPr>
        <p:spPr>
          <a:xfrm rot="20674169">
            <a:off x="1682920" y="3415369"/>
            <a:ext cx="1107997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300000" lon="0" rev="300000"/>
            </a:camera>
            <a:lightRig rig="threePt" dir="t"/>
          </a:scene3d>
        </p:spPr>
        <p:txBody>
          <a:bodyPr wrap="none" lIns="91440" tIns="45720" rIns="91440" bIns="45720">
            <a:spAutoFit/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92D05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Viszlát</a:t>
            </a:r>
          </a:p>
        </p:txBody>
      </p:sp>
      <p:sp>
        <p:nvSpPr>
          <p:cNvPr id="12" name="Obdĺžnik 11"/>
          <p:cNvSpPr/>
          <p:nvPr/>
        </p:nvSpPr>
        <p:spPr>
          <a:xfrm rot="352070">
            <a:off x="3496661" y="3278267"/>
            <a:ext cx="1516825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92D05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Au  revoir</a:t>
            </a:r>
          </a:p>
        </p:txBody>
      </p:sp>
      <p:sp>
        <p:nvSpPr>
          <p:cNvPr id="13" name="Obdĺžnik 12"/>
          <p:cNvSpPr/>
          <p:nvPr/>
        </p:nvSpPr>
        <p:spPr>
          <a:xfrm rot="21346037">
            <a:off x="5532197" y="3001725"/>
            <a:ext cx="1417376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92D05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Güle güle</a:t>
            </a:r>
          </a:p>
        </p:txBody>
      </p:sp>
      <p:sp>
        <p:nvSpPr>
          <p:cNvPr id="14" name="Obdĺžnik 13"/>
          <p:cNvSpPr/>
          <p:nvPr/>
        </p:nvSpPr>
        <p:spPr>
          <a:xfrm rot="253558">
            <a:off x="5066273" y="3755616"/>
            <a:ext cx="1713995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92D05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Dowidzenia</a:t>
            </a:r>
          </a:p>
        </p:txBody>
      </p:sp>
      <p:sp>
        <p:nvSpPr>
          <p:cNvPr id="15" name="Obdĺžnik 14"/>
          <p:cNvSpPr/>
          <p:nvPr/>
        </p:nvSpPr>
        <p:spPr>
          <a:xfrm rot="21315538">
            <a:off x="2452871" y="3770133"/>
            <a:ext cx="1495923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92D05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Dovidenia</a:t>
            </a:r>
          </a:p>
        </p:txBody>
      </p:sp>
      <p:sp>
        <p:nvSpPr>
          <p:cNvPr id="16" name="Obdĺžnik 15"/>
          <p:cNvSpPr/>
          <p:nvPr/>
        </p:nvSpPr>
        <p:spPr>
          <a:xfrm rot="21043923">
            <a:off x="3287144" y="4135707"/>
            <a:ext cx="1675459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az-Cyrl-AZ" sz="2000" b="1">
                <a:ln w="12700">
                  <a:noFill/>
                  <a:prstDash val="solid"/>
                </a:ln>
                <a:solidFill>
                  <a:srgbClr val="92D05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До свидания</a:t>
            </a:r>
            <a:endParaRPr lang="sk-SK" sz="2000" b="1">
              <a:ln w="12700">
                <a:noFill/>
                <a:prstDash val="solid"/>
              </a:ln>
              <a:solidFill>
                <a:srgbClr val="92D05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7" name="Obdĺžnik 16"/>
          <p:cNvSpPr/>
          <p:nvPr/>
        </p:nvSpPr>
        <p:spPr>
          <a:xfrm rot="952600">
            <a:off x="5647723" y="4399440"/>
            <a:ext cx="1284454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92D05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Vaarwel</a:t>
            </a:r>
          </a:p>
        </p:txBody>
      </p:sp>
      <p:sp>
        <p:nvSpPr>
          <p:cNvPr id="18" name="Obdĺžnik 17"/>
          <p:cNvSpPr/>
          <p:nvPr/>
        </p:nvSpPr>
        <p:spPr>
          <a:xfrm rot="470071">
            <a:off x="1892909" y="4301738"/>
            <a:ext cx="1010213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92D05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Adeus</a:t>
            </a:r>
          </a:p>
        </p:txBody>
      </p:sp>
      <p:sp>
        <p:nvSpPr>
          <p:cNvPr id="19" name="Obdĺžnik 18"/>
          <p:cNvSpPr/>
          <p:nvPr/>
        </p:nvSpPr>
        <p:spPr>
          <a:xfrm rot="20781059">
            <a:off x="1878190" y="4861519"/>
            <a:ext cx="2544286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92D05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Auf  Wiedersehen</a:t>
            </a:r>
          </a:p>
        </p:txBody>
      </p:sp>
      <p:sp>
        <p:nvSpPr>
          <p:cNvPr id="20" name="Obdĺžnik 19"/>
          <p:cNvSpPr/>
          <p:nvPr/>
        </p:nvSpPr>
        <p:spPr>
          <a:xfrm rot="359580">
            <a:off x="4470206" y="4617594"/>
            <a:ext cx="1167307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 rtl="1"/>
            <a:r>
              <a:rPr lang="he-IL" sz="2000" b="1">
                <a:ln w="12700">
                  <a:noFill/>
                  <a:prstDash val="solid"/>
                </a:ln>
                <a:solidFill>
                  <a:srgbClr val="92D05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להתראות</a:t>
            </a:r>
            <a:endParaRPr lang="sk-SK" sz="2000" b="1">
              <a:ln w="12700">
                <a:noFill/>
                <a:prstDash val="solid"/>
              </a:ln>
              <a:solidFill>
                <a:srgbClr val="92D05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2" name="Obdĺžnik 21"/>
          <p:cNvSpPr/>
          <p:nvPr/>
        </p:nvSpPr>
        <p:spPr>
          <a:xfrm rot="21162835">
            <a:off x="5677384" y="4909467"/>
            <a:ext cx="792396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el-GR" sz="2000" b="1">
                <a:ln w="12700">
                  <a:noFill/>
                  <a:prstDash val="solid"/>
                </a:ln>
                <a:solidFill>
                  <a:srgbClr val="92D05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Αντίο</a:t>
            </a:r>
            <a:endParaRPr lang="sk-SK" sz="2000" b="1">
              <a:ln w="12700">
                <a:noFill/>
                <a:prstDash val="solid"/>
              </a:ln>
              <a:solidFill>
                <a:srgbClr val="92D05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3" name="Obdĺžnik 22"/>
          <p:cNvSpPr/>
          <p:nvPr/>
        </p:nvSpPr>
        <p:spPr>
          <a:xfrm rot="21081746">
            <a:off x="3050477" y="5208204"/>
            <a:ext cx="1770165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92D05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La revedere</a:t>
            </a:r>
          </a:p>
        </p:txBody>
      </p:sp>
      <p:sp>
        <p:nvSpPr>
          <p:cNvPr id="5" name="BlokTextu 4"/>
          <p:cNvSpPr txBox="1"/>
          <p:nvPr/>
        </p:nvSpPr>
        <p:spPr>
          <a:xfrm>
            <a:off x="1546622" y="1033231"/>
            <a:ext cx="23589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>
                <a:solidFill>
                  <a:srgbClr val="00B050"/>
                </a:solidFill>
                <a:latin typeface="Nadianne" panose="03020902050305070206" pitchFamily="66" charset="0"/>
              </a:rPr>
              <a:t>pista2011@gmail.com</a:t>
            </a:r>
            <a:endParaRPr lang="sk-SK" sz="1400">
              <a:solidFill>
                <a:srgbClr val="00B050"/>
              </a:solidFill>
              <a:latin typeface="Nadianne" panose="03020902050305070206" pitchFamily="66" charset="0"/>
            </a:endParaRPr>
          </a:p>
        </p:txBody>
      </p:sp>
      <p:sp>
        <p:nvSpPr>
          <p:cNvPr id="26" name="BlokTextu 25">
            <a:hlinkClick r:id="rId4"/>
          </p:cNvPr>
          <p:cNvSpPr txBox="1"/>
          <p:nvPr/>
        </p:nvSpPr>
        <p:spPr>
          <a:xfrm>
            <a:off x="611560" y="514949"/>
            <a:ext cx="4229088" cy="369332"/>
          </a:xfrm>
          <a:prstGeom prst="rect">
            <a:avLst/>
          </a:prstGeom>
          <a:solidFill>
            <a:srgbClr val="00B050">
              <a:alpha val="65000"/>
            </a:srgbClr>
          </a:solidFill>
          <a:ln>
            <a:solidFill>
              <a:schemeClr val="bg1"/>
            </a:solidFill>
          </a:ln>
          <a:effectLst>
            <a:outerShdw blurRad="152400" dist="88900" dir="2700000" algn="tl" rotWithShape="0">
              <a:prstClr val="black">
                <a:alpha val="71000"/>
              </a:prst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sk-SK">
                <a:ln w="10160">
                  <a:solidFill>
                    <a:srgbClr val="996633"/>
                  </a:solidFill>
                  <a:prstDash val="solid"/>
                </a:ln>
                <a:solidFill>
                  <a:srgbClr val="F79646">
                    <a:lumMod val="20000"/>
                    <a:lumOff val="80000"/>
                  </a:srgb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dianne" panose="03020902050305070206" pitchFamily="66" charset="0"/>
              </a:rPr>
              <a:t>Non-commercial presentation</a:t>
            </a:r>
          </a:p>
        </p:txBody>
      </p:sp>
      <p:sp>
        <p:nvSpPr>
          <p:cNvPr id="2" name="Obdĺžnik 1"/>
          <p:cNvSpPr/>
          <p:nvPr/>
        </p:nvSpPr>
        <p:spPr>
          <a:xfrm>
            <a:off x="7918865" y="6294645"/>
            <a:ext cx="881421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1600" b="1" spc="5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Std Black" pitchFamily="18" charset="0"/>
              </a:rPr>
              <a:t>EXIT</a:t>
            </a:r>
          </a:p>
        </p:txBody>
      </p:sp>
      <p:sp>
        <p:nvSpPr>
          <p:cNvPr id="4" name="Tlačidlo akcie: Vlastné 3">
            <a:hlinkClick r:id="" action="ppaction://hlinkshowjump?jump=endshow" highlightClick="1"/>
          </p:cNvPr>
          <p:cNvSpPr/>
          <p:nvPr/>
        </p:nvSpPr>
        <p:spPr>
          <a:xfrm>
            <a:off x="7853561" y="6114839"/>
            <a:ext cx="1012029" cy="483832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pic>
        <p:nvPicPr>
          <p:cNvPr id="28" name="Obrázok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6612">
            <a:off x="7999229" y="313528"/>
            <a:ext cx="720695" cy="772173"/>
          </a:xfrm>
          <a:prstGeom prst="rect">
            <a:avLst/>
          </a:prstGeom>
          <a:effectLst>
            <a:outerShdw blurRad="63500" dist="50800" dir="2700000" sx="103000" sy="103000" algn="tl" rotWithShape="0">
              <a:prstClr val="black">
                <a:alpha val="50000"/>
              </a:prstClr>
            </a:outerShdw>
          </a:effectLst>
        </p:spPr>
      </p:pic>
      <p:sp>
        <p:nvSpPr>
          <p:cNvPr id="6" name="BlokTextu 5"/>
          <p:cNvSpPr txBox="1"/>
          <p:nvPr/>
        </p:nvSpPr>
        <p:spPr>
          <a:xfrm rot="21180000">
            <a:off x="6640624" y="5561302"/>
            <a:ext cx="869411" cy="369332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/>
        </p:spPr>
        <p:txBody>
          <a:bodyPr wrap="square" rtlCol="0">
            <a:spAutoFit/>
          </a:bodyPr>
          <a:lstStyle/>
          <a:p>
            <a:r>
              <a:rPr lang="sk-SK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Nadianne" panose="03020902050305070206" pitchFamily="66" charset="0"/>
              </a:rPr>
              <a:t>Steve</a:t>
            </a:r>
            <a:endParaRPr lang="sk-SK">
              <a:ln>
                <a:solidFill>
                  <a:sysClr val="windowText" lastClr="000000"/>
                </a:solidFill>
              </a:ln>
              <a:solidFill>
                <a:srgbClr val="00B050"/>
              </a:solidFill>
              <a:latin typeface="Nadianne" panose="03020902050305070206" pitchFamily="66" charset="0"/>
            </a:endParaRPr>
          </a:p>
        </p:txBody>
      </p:sp>
      <p:sp>
        <p:nvSpPr>
          <p:cNvPr id="24" name="BlokTextu 23"/>
          <p:cNvSpPr txBox="1"/>
          <p:nvPr/>
        </p:nvSpPr>
        <p:spPr>
          <a:xfrm rot="21161226">
            <a:off x="1572628" y="5976340"/>
            <a:ext cx="66672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 smtClean="0">
                <a:ln>
                  <a:solidFill>
                    <a:schemeClr val="bg1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Nadianne" panose="03020902050305070206" pitchFamily="66" charset="0"/>
              </a:rPr>
              <a:t>2015</a:t>
            </a:r>
            <a:endParaRPr lang="sk-SK" sz="1200">
              <a:ln>
                <a:solidFill>
                  <a:schemeClr val="bg1">
                    <a:lumMod val="50000"/>
                  </a:schemeClr>
                </a:solidFill>
              </a:ln>
              <a:solidFill>
                <a:schemeClr val="bg1"/>
              </a:solidFill>
              <a:latin typeface="Nadianne" panose="030209020503050702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7971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prism dir="u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1" presetClass="entr" presetSubtype="0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1" presetClass="entr" presetSubtype="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1" presetClass="entr" presetSubtype="0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1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1" presetClass="entr" presetSubtype="0" fill="hold" grpId="0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1" presetClass="entr" presetSubtype="0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1" presetClass="entr" presetSubtype="0" fill="hold" grpId="0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0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6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8300"/>
                            </p:stCondLst>
                            <p:childTnLst>
                              <p:par>
                                <p:cTn id="13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0300"/>
                            </p:stCondLst>
                            <p:childTnLst>
                              <p:par>
                                <p:cTn id="137" presetID="34" presetClass="emph" presetSubtype="0" repeatCount="50000" fill="remove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2.5E-6 -1.11111E-6 L -0.00451 -0.02245 " pathEditMode="relative" rAng="0" ptsTypes="AA">
                                      <p:cBhvr>
                                        <p:cTn id="138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6" y="-1134"/>
                                    </p:animMotion>
                                    <p:animRot by="1500000">
                                      <p:cBhvr>
                                        <p:cTn id="13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0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1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42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2" grpId="0"/>
      <p:bldP spid="23" grpId="0"/>
      <p:bldP spid="5" grpId="0"/>
      <p:bldP spid="26" grpId="0" animBg="1"/>
      <p:bldP spid="2" grpId="0"/>
      <p:bldP spid="2" grpId="2"/>
      <p:bldP spid="6" grpId="0"/>
      <p:bldP spid="24" grpId="0"/>
    </p:bld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Motív Office">
  <a:themeElements>
    <a:clrScheme name="Vlastná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FFFF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78</Words>
  <Application>Microsoft Office PowerPoint</Application>
  <PresentationFormat>Prezentácia na obrazovke (4:3)</PresentationFormat>
  <Paragraphs>62</Paragraphs>
  <Slides>7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9</vt:i4>
      </vt:variant>
      <vt:variant>
        <vt:lpstr>Motív</vt:lpstr>
      </vt:variant>
      <vt:variant>
        <vt:i4>3</vt:i4>
      </vt:variant>
      <vt:variant>
        <vt:lpstr>Nadpisy snímok</vt:lpstr>
      </vt:variant>
      <vt:variant>
        <vt:i4>7</vt:i4>
      </vt:variant>
    </vt:vector>
  </HeadingPairs>
  <TitlesOfParts>
    <vt:vector size="19" baseType="lpstr">
      <vt:lpstr>Arial</vt:lpstr>
      <vt:lpstr>Bertram CE</vt:lpstr>
      <vt:lpstr>Arial Black</vt:lpstr>
      <vt:lpstr>Nadianne</vt:lpstr>
      <vt:lpstr>Cooper Std Black</vt:lpstr>
      <vt:lpstr>Aharoni</vt:lpstr>
      <vt:lpstr>Calibri</vt:lpstr>
      <vt:lpstr>Cupertino</vt:lpstr>
      <vt:lpstr>Verdana</vt:lpstr>
      <vt:lpstr>Motív Office</vt:lpstr>
      <vt:lpstr>1_Motív Office</vt:lpstr>
      <vt:lpstr>3_Motív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2015-11-30T13:01:38Z</dcterms:created>
  <dcterms:modified xsi:type="dcterms:W3CDTF">2015-12-09T18:22:14Z</dcterms:modified>
</cp:coreProperties>
</file>