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yyiqq5E9FkIOZQyIKlvaQ==" hashData="Jw+Zqj5tE/5mHAIIpmLUspcgkK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577-3D82-4A44-80BA-EEE5E5994EE5}" type="datetimeFigureOut">
              <a:rPr lang="fr-FR" smtClean="0"/>
              <a:pPr/>
              <a:t>03/11/2014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F0C3-51DA-4C41-9436-77992872F6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577-3D82-4A44-80BA-EEE5E5994EE5}" type="datetimeFigureOut">
              <a:rPr lang="fr-FR" smtClean="0"/>
              <a:pPr/>
              <a:t>03/11/2014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F0C3-51DA-4C41-9436-77992872F6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577-3D82-4A44-80BA-EEE5E5994EE5}" type="datetimeFigureOut">
              <a:rPr lang="fr-FR" smtClean="0"/>
              <a:pPr/>
              <a:t>03/11/2014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F0C3-51DA-4C41-9436-77992872F6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577-3D82-4A44-80BA-EEE5E5994EE5}" type="datetimeFigureOut">
              <a:rPr lang="fr-FR" smtClean="0"/>
              <a:pPr/>
              <a:t>03/11/2014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F0C3-51DA-4C41-9436-77992872F6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577-3D82-4A44-80BA-EEE5E5994EE5}" type="datetimeFigureOut">
              <a:rPr lang="fr-FR" smtClean="0"/>
              <a:pPr/>
              <a:t>03/11/2014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F0C3-51DA-4C41-9436-77992872F6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577-3D82-4A44-80BA-EEE5E5994EE5}" type="datetimeFigureOut">
              <a:rPr lang="fr-FR" smtClean="0"/>
              <a:pPr/>
              <a:t>03/11/2014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F0C3-51DA-4C41-9436-77992872F6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577-3D82-4A44-80BA-EEE5E5994EE5}" type="datetimeFigureOut">
              <a:rPr lang="fr-FR" smtClean="0"/>
              <a:pPr/>
              <a:t>03/11/2014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F0C3-51DA-4C41-9436-77992872F6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577-3D82-4A44-80BA-EEE5E5994EE5}" type="datetimeFigureOut">
              <a:rPr lang="fr-FR" smtClean="0"/>
              <a:pPr/>
              <a:t>03/11/2014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F0C3-51DA-4C41-9436-77992872F6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577-3D82-4A44-80BA-EEE5E5994EE5}" type="datetimeFigureOut">
              <a:rPr lang="fr-FR" smtClean="0"/>
              <a:pPr/>
              <a:t>03/11/2014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F0C3-51DA-4C41-9436-77992872F6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577-3D82-4A44-80BA-EEE5E5994EE5}" type="datetimeFigureOut">
              <a:rPr lang="fr-FR" smtClean="0"/>
              <a:pPr/>
              <a:t>03/11/2014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F0C3-51DA-4C41-9436-77992872F6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1C577-3D82-4A44-80BA-EEE5E5994EE5}" type="datetimeFigureOut">
              <a:rPr lang="fr-FR" smtClean="0"/>
              <a:pPr/>
              <a:t>03/11/2014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F0C3-51DA-4C41-9436-77992872F6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51C577-3D82-4A44-80BA-EEE5E5994EE5}" type="datetimeFigureOut">
              <a:rPr lang="fr-FR" smtClean="0"/>
              <a:pPr/>
              <a:t>03/11/2014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0F0C3-51DA-4C41-9436-77992872F62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gif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alone-devochka-prizrak-zamo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47664" y="5085183"/>
            <a:ext cx="6552728" cy="108012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Wave4">
              <a:avLst>
                <a:gd name="adj1" fmla="val 6250"/>
                <a:gd name="adj2" fmla="val -165"/>
              </a:avLst>
            </a:prstTxWarp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fr-FR" sz="5400" b="1" cap="none" spc="150" dirty="0" smtClean="0">
                <a:ln w="11430"/>
                <a:blipFill>
                  <a:blip r:embed="rId4"/>
                  <a:stretch>
                    <a:fillRect/>
                  </a:stretch>
                </a:blip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Je m’appelle …</a:t>
            </a:r>
            <a:endParaRPr lang="fr-FR" sz="5400" b="1" cap="none" spc="150" dirty="0">
              <a:ln w="11430"/>
              <a:blipFill>
                <a:blip r:embed="rId4"/>
                <a:stretch>
                  <a:fillRect/>
                </a:stretch>
              </a:blip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51520" y="188640"/>
            <a:ext cx="27363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00" dirty="0" smtClean="0">
                <a:solidFill>
                  <a:schemeClr val="bg1"/>
                </a:solidFill>
                <a:latin typeface="Comic Sans MS" pitchFamily="66" charset="0"/>
              </a:rPr>
              <a:t>Musique: </a:t>
            </a:r>
          </a:p>
          <a:p>
            <a:pPr algn="ctr"/>
            <a:r>
              <a:rPr lang="fr-FR" sz="1100" dirty="0" smtClean="0">
                <a:solidFill>
                  <a:schemeClr val="bg1"/>
                </a:solidFill>
                <a:latin typeface="Comic Sans MS" pitchFamily="66" charset="0"/>
              </a:rPr>
              <a:t>Henry Arland – Mélodie fin </a:t>
            </a:r>
            <a:r>
              <a:rPr lang="fr-FR" sz="1100" dirty="0" err="1" smtClean="0">
                <a:solidFill>
                  <a:schemeClr val="bg1"/>
                </a:solidFill>
                <a:latin typeface="Comic Sans MS" pitchFamily="66" charset="0"/>
              </a:rPr>
              <a:t>Einen</a:t>
            </a:r>
            <a:r>
              <a:rPr lang="fr-FR" sz="1100" dirty="0" smtClean="0">
                <a:solidFill>
                  <a:schemeClr val="bg1"/>
                </a:solidFill>
                <a:latin typeface="Comic Sans MS" pitchFamily="66" charset="0"/>
              </a:rPr>
              <a:t> Engel</a:t>
            </a:r>
            <a:endParaRPr lang="fr-FR" sz="11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4000">
    <p:fade/>
    <p:sndAc>
      <p:stSnd loop="1">
        <p:snd r:embed="rId2" name="Henry Arland --Mélodie fin Einen Engel-xxx3.21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glowing-buttercups-lyutik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Image 7" descr="glowing-buttercups-lyutik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Image 8" descr="glowing-buttercups-lyutik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Image 9" descr="glowing-buttercups-lyutik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OFjYpB2Qp6UJWtWIsm7BS2IAQ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43608" y="5229200"/>
            <a:ext cx="396044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Je m’appelle Blessure</a:t>
            </a:r>
          </a:p>
          <a:p>
            <a:pPr algn="ctr"/>
            <a:endParaRPr lang="fr-FR" sz="14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je suis comme un trou dans un mur</a:t>
            </a: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j’apparait quand tu as mal</a:t>
            </a: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que la vie est bien trop fatal…</a:t>
            </a:r>
            <a:endParaRPr lang="fr-FR" sz="1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cvety-makro-vetka-yablon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 1" descr="cvety-makro-vetka-yablon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cvety-makro-vetka-yablon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861048"/>
            <a:ext cx="3816424" cy="2736304"/>
          </a:xfrm>
          <a:prstGeom prst="rect">
            <a:avLst/>
          </a:prstGeom>
        </p:spPr>
      </p:pic>
      <p:pic>
        <p:nvPicPr>
          <p:cNvPr id="4" name="Image 3" descr="cvety-makro-vetka-yablon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548680"/>
            <a:ext cx="3816424" cy="2880320"/>
          </a:xfrm>
          <a:prstGeom prst="rect">
            <a:avLst/>
          </a:prstGeom>
        </p:spPr>
      </p:pic>
      <p:pic>
        <p:nvPicPr>
          <p:cNvPr id="5" name="Image 4" descr="cvety-makro-vetka-yablon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548680"/>
            <a:ext cx="4032448" cy="2880320"/>
          </a:xfrm>
          <a:prstGeom prst="rect">
            <a:avLst/>
          </a:prstGeom>
        </p:spPr>
      </p:pic>
      <p:pic>
        <p:nvPicPr>
          <p:cNvPr id="6" name="Image 5" descr="cvety-makro-vetka-yablon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3789040"/>
            <a:ext cx="4104456" cy="2808312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9512f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355976" y="5157192"/>
            <a:ext cx="367240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Je  m’appelle Souffrance</a:t>
            </a:r>
          </a:p>
          <a:p>
            <a:pPr algn="ctr"/>
            <a:endParaRPr lang="fr-FR" sz="14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j’hante ton âme douloureuse</a:t>
            </a: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quand tu vis la dépendance</a:t>
            </a: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lors d’une histoire amoureuse …</a:t>
            </a:r>
            <a:endParaRPr lang="fr-FR" sz="1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6" name="Image 5" descr="2d7b05d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1988840"/>
            <a:ext cx="89749" cy="144016"/>
          </a:xfrm>
          <a:prstGeom prst="rect">
            <a:avLst/>
          </a:prstGeom>
        </p:spPr>
      </p:pic>
      <p:pic>
        <p:nvPicPr>
          <p:cNvPr id="7" name="Image 6" descr="2d7b05d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119597" y="2141240"/>
            <a:ext cx="84524" cy="135632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vety-tyulpany-fioletovye-6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cvety-tyulpany-fioletovye-6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cvety-tyulpany-fioletovye-6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3960440" cy="2736304"/>
          </a:xfrm>
          <a:prstGeom prst="rect">
            <a:avLst/>
          </a:prstGeom>
        </p:spPr>
      </p:pic>
      <p:pic>
        <p:nvPicPr>
          <p:cNvPr id="4" name="Image 3" descr="cvety-tyulpany-fioletovye-6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149080"/>
            <a:ext cx="3923928" cy="2304256"/>
          </a:xfrm>
          <a:prstGeom prst="rect">
            <a:avLst/>
          </a:prstGeom>
        </p:spPr>
      </p:pic>
      <p:pic>
        <p:nvPicPr>
          <p:cNvPr id="5" name="Image 4" descr="cvety-tyulpany-fioletovye-6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788024" y="4149080"/>
            <a:ext cx="4104456" cy="2304256"/>
          </a:xfrm>
          <a:prstGeom prst="rect">
            <a:avLst/>
          </a:prstGeom>
        </p:spPr>
      </p:pic>
      <p:pic>
        <p:nvPicPr>
          <p:cNvPr id="6" name="Image 5" descr="cvety-tyulpany-fioletovye-6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788024" y="980728"/>
            <a:ext cx="4104456" cy="2304256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mod_article25437613_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843808" y="5517232"/>
            <a:ext cx="496855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latin typeface="Comic Sans MS" pitchFamily="66" charset="0"/>
              </a:rPr>
              <a:t>Je m’appelle Désir</a:t>
            </a:r>
          </a:p>
          <a:p>
            <a:pPr algn="ctr"/>
            <a:endParaRPr lang="fr-FR" sz="1400" dirty="0" smtClean="0">
              <a:latin typeface="Comic Sans MS" pitchFamily="66" charset="0"/>
            </a:endParaRPr>
          </a:p>
          <a:p>
            <a:pPr algn="ctr"/>
            <a:r>
              <a:rPr lang="fr-FR" sz="1400" dirty="0" smtClean="0">
                <a:latin typeface="Comic Sans MS" pitchFamily="66" charset="0"/>
              </a:rPr>
              <a:t>j’anime ton corps</a:t>
            </a:r>
          </a:p>
          <a:p>
            <a:pPr algn="ctr"/>
            <a:r>
              <a:rPr lang="fr-FR" sz="1400" dirty="0" smtClean="0">
                <a:latin typeface="Comic Sans MS" pitchFamily="66" charset="0"/>
              </a:rPr>
              <a:t>lorsque les sentiments sont trop fort</a:t>
            </a:r>
          </a:p>
          <a:p>
            <a:pPr algn="ctr"/>
            <a:r>
              <a:rPr lang="fr-FR" sz="1400" dirty="0" smtClean="0">
                <a:latin typeface="Comic Sans MS" pitchFamily="66" charset="0"/>
              </a:rPr>
              <a:t>qu’une preuve d’amour tu veux offrir…</a:t>
            </a:r>
            <a:endParaRPr lang="fr-FR" sz="14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lumba-mnogo-hrizante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klumba-mnogo-hrizante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501008"/>
          </a:xfrm>
          <a:prstGeom prst="rect">
            <a:avLst/>
          </a:prstGeom>
        </p:spPr>
      </p:pic>
      <p:pic>
        <p:nvPicPr>
          <p:cNvPr id="4" name="Image 3" descr="klumba-mnogo-hrizante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572000" y="0"/>
            <a:ext cx="4572000" cy="3501008"/>
          </a:xfrm>
          <a:prstGeom prst="rect">
            <a:avLst/>
          </a:prstGeom>
        </p:spPr>
      </p:pic>
      <p:pic>
        <p:nvPicPr>
          <p:cNvPr id="5" name="Image 4" descr="klumba-mnogo-hrizante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01008"/>
            <a:ext cx="4572000" cy="3356992"/>
          </a:xfrm>
          <a:prstGeom prst="rect">
            <a:avLst/>
          </a:prstGeom>
        </p:spPr>
      </p:pic>
      <p:pic>
        <p:nvPicPr>
          <p:cNvPr id="6" name="Image 5" descr="klumba-mnogo-hrizante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572000" y="3501008"/>
            <a:ext cx="4572000" cy="3356992"/>
          </a:xfrm>
          <a:prstGeom prst="rect">
            <a:avLst/>
          </a:prstGeom>
        </p:spPr>
      </p:pic>
      <p:pic>
        <p:nvPicPr>
          <p:cNvPr id="7" name="Image 6" descr="klumba-mnogo-hrizante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3176800177_1_2_YfmgGnL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95936" y="548680"/>
            <a:ext cx="482453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Je m’appelle Espoir</a:t>
            </a:r>
          </a:p>
          <a:p>
            <a:pPr algn="ctr"/>
            <a:endParaRPr lang="fr-FR" sz="14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il envahit ton esprit</a:t>
            </a: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et te fait croire en ce que tout haut tu ne dis</a:t>
            </a: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loin de toi, il exile le noir…</a:t>
            </a:r>
            <a:endParaRPr lang="fr-FR" sz="1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vety-rozy-makro-41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cvety-rozy-makro-41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4" name="Image 3" descr="cvety-rozy-makro-41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3429000"/>
          </a:xfrm>
          <a:prstGeom prst="rect">
            <a:avLst/>
          </a:prstGeom>
        </p:spPr>
      </p:pic>
      <p:pic>
        <p:nvPicPr>
          <p:cNvPr id="5" name="Image 4" descr="cvety-rozy-makro-41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6" name="Image 5" descr="cvety-rozy-makro-41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</p:spPr>
      </p:pic>
      <p:pic>
        <p:nvPicPr>
          <p:cNvPr id="7" name="Image 6" descr="cvety-rozy-makro-41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191619193_1_14_rikHYGx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0_70c48_d8c8b1c3_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421456">
            <a:off x="5823993" y="2750013"/>
            <a:ext cx="1412390" cy="110993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283968" y="476672"/>
            <a:ext cx="4680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latin typeface="Comic Sans MS" pitchFamily="66" charset="0"/>
              </a:rPr>
              <a:t>Je m’appelle Jalousie</a:t>
            </a:r>
          </a:p>
          <a:p>
            <a:pPr algn="ctr"/>
            <a:endParaRPr lang="fr-FR" sz="1400" dirty="0" smtClean="0">
              <a:latin typeface="Comic Sans MS" pitchFamily="66" charset="0"/>
            </a:endParaRPr>
          </a:p>
          <a:p>
            <a:pPr algn="ctr"/>
            <a:r>
              <a:rPr lang="fr-FR" sz="1400" dirty="0" smtClean="0">
                <a:latin typeface="Comic Sans MS" pitchFamily="66" charset="0"/>
              </a:rPr>
              <a:t>j ’apparait quand elles sont trop près de lui</a:t>
            </a:r>
          </a:p>
          <a:p>
            <a:pPr algn="ctr"/>
            <a:r>
              <a:rPr lang="fr-FR" sz="1400" dirty="0" smtClean="0">
                <a:latin typeface="Comic Sans MS" pitchFamily="66" charset="0"/>
              </a:rPr>
              <a:t>quand tu veux que ça soit juste lui et toi…</a:t>
            </a:r>
            <a:endParaRPr lang="fr-FR" sz="14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tulipe-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Image 7" descr="tulipe-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9" name="Image 8" descr="tulipe-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10" name="Image 9" descr="tulipe-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572000" y="0"/>
            <a:ext cx="4572000" cy="3429000"/>
          </a:xfrm>
          <a:prstGeom prst="rect">
            <a:avLst/>
          </a:prstGeom>
        </p:spPr>
      </p:pic>
      <p:pic>
        <p:nvPicPr>
          <p:cNvPr id="11" name="Image 10" descr="tulipe-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572000" y="3429000"/>
            <a:ext cx="4572000" cy="3429000"/>
          </a:xfrm>
          <a:prstGeom prst="rect">
            <a:avLst/>
          </a:prstGeom>
        </p:spPr>
      </p:pic>
      <p:pic>
        <p:nvPicPr>
          <p:cNvPr id="12" name="Image 11" descr="tulipe-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b7e6c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860032" y="908720"/>
            <a:ext cx="396044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Je m’appelle Sentiment</a:t>
            </a:r>
          </a:p>
          <a:p>
            <a:pPr algn="ctr"/>
            <a:endParaRPr lang="fr-FR" sz="14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je remplis ton petit cœur</a:t>
            </a: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sème en toi le tourment</a:t>
            </a: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te fais souvent peur…</a:t>
            </a:r>
            <a:endParaRPr lang="fr-FR" sz="1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inerariya-cvety-sirenevy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cinerariya-cvety-sirenevy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5" name="Image 4" descr="cinerariya-cvety-sirenevy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572000" y="0"/>
            <a:ext cx="4572000" cy="3429000"/>
          </a:xfrm>
          <a:prstGeom prst="rect">
            <a:avLst/>
          </a:prstGeom>
        </p:spPr>
      </p:pic>
      <p:pic>
        <p:nvPicPr>
          <p:cNvPr id="6" name="Image 5" descr="cinerariya-cvety-sirenevy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7" name="Image 6" descr="cinerariya-cvety-sirenevy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572000" y="3429000"/>
            <a:ext cx="4572000" cy="3429000"/>
          </a:xfrm>
          <a:prstGeom prst="rect">
            <a:avLst/>
          </a:prstGeom>
        </p:spPr>
      </p:pic>
      <p:pic>
        <p:nvPicPr>
          <p:cNvPr id="8" name="Image 7" descr="cinerariya-cvety-sirenevy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0"/>
            <a:ext cx="4572000" cy="3429000"/>
          </a:xfrm>
          <a:prstGeom prst="rect">
            <a:avLst/>
          </a:prstGeom>
        </p:spPr>
      </p:pic>
      <p:pic>
        <p:nvPicPr>
          <p:cNvPr id="9" name="Image 8" descr="cinerariya-cvety-sirenevy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2339752" y="3429000"/>
            <a:ext cx="4572000" cy="3429000"/>
          </a:xfrm>
          <a:prstGeom prst="rect">
            <a:avLst/>
          </a:prstGeom>
        </p:spPr>
      </p:pic>
      <p:pic>
        <p:nvPicPr>
          <p:cNvPr id="10" name="Image 9" descr="cinerariya-cvety-sirenevy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weqoIA4gQcsDIuRDg9qaop964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23928" y="1052736"/>
            <a:ext cx="345638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latin typeface="Comic Sans MS" pitchFamily="66" charset="0"/>
              </a:rPr>
              <a:t>Je m’appelle Complicité</a:t>
            </a:r>
          </a:p>
          <a:p>
            <a:pPr algn="ctr"/>
            <a:endParaRPr lang="fr-FR" sz="1400" dirty="0" smtClean="0">
              <a:latin typeface="Comic Sans MS" pitchFamily="66" charset="0"/>
            </a:endParaRPr>
          </a:p>
          <a:p>
            <a:pPr algn="ctr"/>
            <a:r>
              <a:rPr lang="fr-FR" sz="1400" dirty="0" smtClean="0">
                <a:latin typeface="Comic Sans MS" pitchFamily="66" charset="0"/>
              </a:rPr>
              <a:t>un sentiment primordiale</a:t>
            </a:r>
          </a:p>
          <a:p>
            <a:pPr algn="ctr"/>
            <a:r>
              <a:rPr lang="fr-FR" sz="1400" dirty="0" smtClean="0">
                <a:latin typeface="Comic Sans MS" pitchFamily="66" charset="0"/>
              </a:rPr>
              <a:t>qu’entre lui et toi, il faut préserver</a:t>
            </a:r>
          </a:p>
          <a:p>
            <a:pPr algn="ctr"/>
            <a:r>
              <a:rPr lang="fr-FR" sz="1400" dirty="0" smtClean="0">
                <a:latin typeface="Comic Sans MS" pitchFamily="66" charset="0"/>
              </a:rPr>
              <a:t>pour avoir une vie formidable…</a:t>
            </a:r>
            <a:endParaRPr lang="fr-FR" sz="14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-vety-gerbery-bordovy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c-vety-gerbery-bordovy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c-vety-gerbery-bordovy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c-vety-gerbery-bordovy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bgh41ck.n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67544" y="3501008"/>
            <a:ext cx="424847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Je m’appelle Magie</a:t>
            </a:r>
          </a:p>
          <a:p>
            <a:pPr algn="ctr"/>
            <a:endParaRPr lang="fr-FR" sz="1400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je te fais planer</a:t>
            </a: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et de couleurs vives peint ta vie</a:t>
            </a:r>
          </a:p>
          <a:p>
            <a:pPr algn="ctr"/>
            <a:r>
              <a:rPr lang="fr-FR" sz="1400" dirty="0" smtClean="0">
                <a:solidFill>
                  <a:schemeClr val="bg1"/>
                </a:solidFill>
                <a:latin typeface="Comic Sans MS" pitchFamily="66" charset="0"/>
              </a:rPr>
              <a:t>je te fais rêver…</a:t>
            </a:r>
            <a:endParaRPr lang="fr-FR" sz="14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ust-cvety-le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kust-cvety-le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kust-cvety-le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kust-cvety-le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176822619_1_2_QYwfsEQ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851920" y="4725144"/>
            <a:ext cx="324036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latin typeface="Comic Sans MS" pitchFamily="66" charset="0"/>
              </a:rPr>
              <a:t>Je m’appelle Amour</a:t>
            </a:r>
          </a:p>
          <a:p>
            <a:pPr algn="ctr"/>
            <a:endParaRPr lang="fr-FR" sz="1400" dirty="0">
              <a:latin typeface="Comic Sans MS" pitchFamily="66" charset="0"/>
            </a:endParaRPr>
          </a:p>
          <a:p>
            <a:pPr algn="ctr"/>
            <a:r>
              <a:rPr lang="fr-FR" sz="1400" dirty="0" smtClean="0">
                <a:latin typeface="Comic Sans MS" pitchFamily="66" charset="0"/>
              </a:rPr>
              <a:t>lorsqu’on pense à moi</a:t>
            </a:r>
          </a:p>
          <a:p>
            <a:pPr algn="ctr"/>
            <a:r>
              <a:rPr lang="fr-FR" sz="1400" dirty="0" smtClean="0">
                <a:latin typeface="Comic Sans MS" pitchFamily="66" charset="0"/>
              </a:rPr>
              <a:t>on pense à tous ces mots là</a:t>
            </a:r>
          </a:p>
          <a:p>
            <a:pPr algn="ctr"/>
            <a:r>
              <a:rPr lang="fr-FR" sz="1400" dirty="0" smtClean="0">
                <a:latin typeface="Comic Sans MS" pitchFamily="66" charset="0"/>
              </a:rPr>
              <a:t>je rime avec toujours…</a:t>
            </a:r>
            <a:endParaRPr lang="fr-FR" sz="14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vety-rozy-flower-flow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cvety-rozy-flower-flow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cvety-rozy-flower-flow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cvety-rozy-flower-flow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cvety-rozy-flower-flow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0"/>
            <a:ext cx="9144000" cy="6858000"/>
          </a:xfrm>
          <a:prstGeom prst="rect">
            <a:avLst/>
          </a:prstGeom>
        </p:spPr>
      </p:pic>
      <p:pic>
        <p:nvPicPr>
          <p:cNvPr id="7" name="Image 6" descr="cvety-rozy-flower-flow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7f86d2a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148064" y="908720"/>
            <a:ext cx="3816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 smtClean="0">
                <a:latin typeface="Comic Sans MS" pitchFamily="66" charset="0"/>
              </a:rPr>
              <a:t>Je rend les gens heureux</a:t>
            </a:r>
          </a:p>
          <a:p>
            <a:pPr algn="ctr"/>
            <a:r>
              <a:rPr lang="fr-FR" sz="1400" dirty="0" smtClean="0">
                <a:latin typeface="Comic Sans MS" pitchFamily="66" charset="0"/>
              </a:rPr>
              <a:t>leur montre que la vie est belle</a:t>
            </a:r>
          </a:p>
          <a:p>
            <a:pPr algn="ctr"/>
            <a:r>
              <a:rPr lang="fr-FR" sz="1400" dirty="0" smtClean="0">
                <a:latin typeface="Comic Sans MS" pitchFamily="66" charset="0"/>
              </a:rPr>
              <a:t>qu’une vie à deux</a:t>
            </a:r>
          </a:p>
          <a:p>
            <a:pPr algn="ctr"/>
            <a:r>
              <a:rPr lang="fr-FR" sz="1400" dirty="0" smtClean="0">
                <a:latin typeface="Comic Sans MS" pitchFamily="66" charset="0"/>
              </a:rPr>
              <a:t>c’est une vie éternelle.</a:t>
            </a:r>
            <a:endParaRPr lang="fr-FR" sz="14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za-lavanda-but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roza-lavanda-but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roza-lavanda-but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roza-lavanda-but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dBQLxk4ju-3uGUbe0DuJJVucT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FdBQLxk4ju-3uGUbe0DuJJVucTw.jpg"/>
          <p:cNvPicPr>
            <a:picLocks noChangeAspect="1"/>
          </p:cNvPicPr>
          <p:nvPr/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-06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>
            <a:hlinkClick r:id="rId3" action="ppaction://hlinksldjump" tooltip="http://jacotte.papy16.net/ "/>
          </p:cNvPr>
          <p:cNvSpPr txBox="1"/>
          <p:nvPr/>
        </p:nvSpPr>
        <p:spPr>
          <a:xfrm>
            <a:off x="611560" y="764704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  <a:latin typeface="Comic Sans MS" pitchFamily="66" charset="0"/>
              </a:rPr>
              <a:t>http://jacotte.papy16.net/ </a:t>
            </a:r>
            <a:endParaRPr lang="fr-FR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3" name="Image 12" descr="gros bisous affe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5976" y="3541311"/>
            <a:ext cx="3384376" cy="3316689"/>
          </a:xfrm>
          <a:prstGeom prst="rect">
            <a:avLst/>
          </a:prstGeom>
        </p:spPr>
      </p:pic>
      <p:pic>
        <p:nvPicPr>
          <p:cNvPr id="15" name="Image 14" descr="tyrie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374723">
            <a:off x="6737238" y="3205219"/>
            <a:ext cx="1228695" cy="1361573"/>
          </a:xfrm>
          <a:prstGeom prst="rect">
            <a:avLst/>
          </a:prstGeom>
        </p:spPr>
      </p:pic>
      <p:pic>
        <p:nvPicPr>
          <p:cNvPr id="16" name="Image 15" descr="tyrie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4589838">
            <a:off x="1443568" y="5100262"/>
            <a:ext cx="952500" cy="981075"/>
          </a:xfrm>
          <a:prstGeom prst="rect">
            <a:avLst/>
          </a:prstGeom>
        </p:spPr>
      </p:pic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205</Words>
  <Application>Microsoft Office PowerPoint</Application>
  <PresentationFormat>Affichage à l'écran (4:3)</PresentationFormat>
  <Paragraphs>52</Paragraphs>
  <Slides>24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 m'appelle...</dc:title>
  <dc:creator>Jacotte Legrosdidier</dc:creator>
  <cp:lastModifiedBy>Jacotte Legrosdidier</cp:lastModifiedBy>
  <cp:revision>42</cp:revision>
  <dcterms:created xsi:type="dcterms:W3CDTF">2014-10-30T10:24:14Z</dcterms:created>
  <dcterms:modified xsi:type="dcterms:W3CDTF">2014-11-03T16:57:34Z</dcterms:modified>
</cp:coreProperties>
</file>