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66" r:id="rId3"/>
    <p:sldId id="271" r:id="rId4"/>
    <p:sldId id="270" r:id="rId5"/>
    <p:sldId id="274" r:id="rId6"/>
    <p:sldId id="276" r:id="rId7"/>
    <p:sldId id="272" r:id="rId8"/>
    <p:sldId id="263" r:id="rId9"/>
    <p:sldId id="278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eSry6zBnT7DVP0v9Wmw7g==" hashData="hb7Zm9RXCG8VeDUzKX351E8Si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C400C4"/>
    <a:srgbClr val="FF00FF"/>
    <a:srgbClr val="DCC6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EAC51A-7F7C-4826-B219-6233609D2573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D51A2-4379-441C-B327-B08C6E72E7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830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D51A2-4379-441C-B327-B08C6E72E70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88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D51A2-4379-441C-B327-B08C6E72E70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415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D51A2-4379-441C-B327-B08C6E72E70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5656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D51A2-4379-441C-B327-B08C6E72E70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073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D51A2-4379-441C-B327-B08C6E72E70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3109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9A635DA-0929-44B9-8493-3B0B0DF8AF0F}" type="datetimeFigureOut">
              <a:rPr lang="fr-FR" smtClean="0"/>
              <a:t>09/01/2016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5FA228B-DEB9-420C-84AC-88F4B6BF3F5E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8.gif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image" Target="../media/image27.gif"/><Relationship Id="rId9" Type="http://schemas.openxmlformats.org/officeDocument/2006/relationships/image" Target="../media/image2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0" name="Picture 2" descr="C:\Users\Personnel\Desktop\1280px-Vaux_le_vicomte_plafond_angelot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72538" y="2967335"/>
            <a:ext cx="77989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8000" b="1" i="1" cap="none" spc="0" dirty="0" smtClean="0">
                <a:ln/>
                <a:solidFill>
                  <a:schemeClr val="accent3"/>
                </a:solidFill>
                <a:effectLst/>
              </a:rPr>
              <a:t>DE Gê A L’Eden</a:t>
            </a:r>
            <a:endParaRPr lang="fr-FR" sz="8000" b="1" i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5" name="Stacey Kent &amp; Jim Tomlinson - Jardin d'hiver_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1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 descr="C:\Users\Personnel\Desktop\c9fa4d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2998" y="-1142999"/>
            <a:ext cx="6858001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27584"/>
            <a:ext cx="3707906" cy="8568952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-1882220"/>
            <a:ext cx="6084167" cy="864096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116632"/>
            <a:ext cx="58326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b="1" i="1" dirty="0" smtClean="0">
                <a:solidFill>
                  <a:srgbClr val="FF0000"/>
                </a:solidFill>
              </a:rPr>
              <a:t>Au delà de l'hiver, derrière le mur de pierres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Projection  au cœur d'un petit bonheur rêvé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Elle ferme les yeux, les mains sur la matière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L'oreille plaquée  pour entendre murmurer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Mère nature vêtue de son manteau de pureté</a:t>
            </a:r>
            <a:br>
              <a:rPr lang="fr-FR" b="1" i="1" dirty="0" smtClean="0">
                <a:solidFill>
                  <a:srgbClr val="FF0000"/>
                </a:solidFill>
              </a:rPr>
            </a:b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6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Belle journée de printemps : créa de mon ami Thierr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7504" y="116632"/>
            <a:ext cx="58326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b="1" i="1" dirty="0" smtClean="0">
                <a:solidFill>
                  <a:srgbClr val="FF0000"/>
                </a:solidFill>
              </a:rPr>
              <a:t>Au vol du bourdon de la réalité à l'imaginaire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Apparaissent des chimères parant les pierres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Au froid de l'hiver, par une douceur printanière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Le mur lézardé se fond sur l'illusion d'une réalité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13316" name="Picture 4" descr="http://mfs0.cdnsw.com/fs/Root/5qou8-09071608050745268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940443"/>
            <a:ext cx="1368152" cy="88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400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38" name="Picture 2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zezete2.z.e.pic.centerblog.net/51759a9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331236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Un oiseau sur la branche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221" y="3212976"/>
            <a:ext cx="720081" cy="66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84387" y="1358106"/>
            <a:ext cx="58326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b="1" i="1" dirty="0" smtClean="0">
                <a:solidFill>
                  <a:srgbClr val="99FF66"/>
                </a:solidFill>
              </a:rPr>
              <a:t>Sous  l'aubade des mignons*, le rossignol caché</a:t>
            </a:r>
            <a:br>
              <a:rPr lang="fr-FR" b="1" i="1" dirty="0" smtClean="0">
                <a:solidFill>
                  <a:srgbClr val="99FF66"/>
                </a:solidFill>
              </a:rPr>
            </a:br>
            <a:r>
              <a:rPr lang="fr-FR" b="1" i="1" dirty="0" smtClean="0">
                <a:solidFill>
                  <a:srgbClr val="99FF66"/>
                </a:solidFill>
              </a:rPr>
              <a:t>Lui fait une cour pressée, au bout d'une allée</a:t>
            </a:r>
            <a:br>
              <a:rPr lang="fr-FR" b="1" i="1" dirty="0" smtClean="0">
                <a:solidFill>
                  <a:srgbClr val="99FF66"/>
                </a:solidFill>
              </a:rPr>
            </a:br>
            <a:r>
              <a:rPr lang="fr-FR" b="1" i="1" dirty="0" smtClean="0">
                <a:solidFill>
                  <a:srgbClr val="99FF66"/>
                </a:solidFill>
              </a:rPr>
              <a:t>D'honneur de jolies demoiselles primevères</a:t>
            </a:r>
            <a:br>
              <a:rPr lang="fr-FR" b="1" i="1" dirty="0" smtClean="0">
                <a:solidFill>
                  <a:srgbClr val="99FF66"/>
                </a:solidFill>
              </a:rPr>
            </a:br>
            <a:r>
              <a:rPr lang="fr-FR" b="1" i="1" dirty="0" smtClean="0">
                <a:solidFill>
                  <a:srgbClr val="99FF66"/>
                </a:solidFill>
              </a:rPr>
              <a:t>Niché au creux d'un bosquet, timide et réservé</a:t>
            </a:r>
            <a:br>
              <a:rPr lang="fr-FR" b="1" i="1" dirty="0" smtClean="0">
                <a:solidFill>
                  <a:srgbClr val="99FF66"/>
                </a:solidFill>
              </a:rPr>
            </a:br>
            <a:r>
              <a:rPr lang="fr-FR" b="1" i="1" dirty="0" smtClean="0">
                <a:solidFill>
                  <a:srgbClr val="99FF66"/>
                </a:solidFill>
              </a:rPr>
              <a:t>Il espère que sur un banc elle viendra s'y poser</a:t>
            </a:r>
            <a:br>
              <a:rPr lang="fr-FR" b="1" i="1" dirty="0" smtClean="0">
                <a:solidFill>
                  <a:srgbClr val="99FF66"/>
                </a:solidFill>
              </a:rPr>
            </a:br>
            <a:endParaRPr lang="fr-FR" b="1" i="1" dirty="0">
              <a:solidFill>
                <a:srgbClr val="99FF66"/>
              </a:solidFill>
            </a:endParaRPr>
          </a:p>
        </p:txBody>
      </p:sp>
      <p:pic>
        <p:nvPicPr>
          <p:cNvPr id="14344" name="Picture 8" descr="http://lestresorsdebouloute.l.e.pic.centerblog.net/d3eafc37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5" y="-446182"/>
            <a:ext cx="5172075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67544" y="6597352"/>
            <a:ext cx="3096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92D050"/>
                </a:solidFill>
              </a:rPr>
              <a:t>*mignons- oiseaux printaniers</a:t>
            </a:r>
            <a:endParaRPr lang="fr-FR" sz="1200" b="1" i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850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Personnel\Desktop\21d0452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9" name="Picture 11" descr="http://s1.e-monsite.com/2008/08/20/68251038267107768hg0-coeurs-roses-vol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292" y="2265462"/>
            <a:ext cx="19050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i25.photobucket.com/albums/c82/Bremen_USA/schwalben_heller_anim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196" y="700892"/>
            <a:ext cx="52387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42208" y="125294"/>
            <a:ext cx="6336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/>
              <a:t>Au rayonnement tiède, qu'elle ait le cœur léger</a:t>
            </a:r>
            <a:br>
              <a:rPr lang="fr-FR" b="1" i="1" dirty="0" smtClean="0"/>
            </a:br>
            <a:r>
              <a:rPr lang="fr-FR" b="1" i="1" dirty="0" smtClean="0"/>
              <a:t>Que renaissent ses espoirs , d'être encore aimée</a:t>
            </a:r>
            <a:br>
              <a:rPr lang="fr-FR" b="1" i="1" dirty="0" smtClean="0"/>
            </a:br>
            <a:r>
              <a:rPr lang="fr-FR" b="1" i="1" dirty="0" smtClean="0"/>
              <a:t>Elle lève les yeux au ciel pour un vol d'hirondelles</a:t>
            </a:r>
            <a:br>
              <a:rPr lang="fr-FR" b="1" i="1" dirty="0" smtClean="0"/>
            </a:br>
            <a:r>
              <a:rPr lang="fr-FR" b="1" i="1" dirty="0" smtClean="0"/>
              <a:t>Elle aimerait avoir l'âme aussi belle, en sérénité</a:t>
            </a:r>
            <a:br>
              <a:rPr lang="fr-FR" b="1" i="1" dirty="0" smtClean="0"/>
            </a:br>
            <a:r>
              <a:rPr lang="fr-FR" b="1" i="1" dirty="0" smtClean="0"/>
              <a:t>Magnifier en un vol de pensées les esprits attristés</a:t>
            </a:r>
            <a:br>
              <a:rPr lang="fr-FR" b="1" i="1" dirty="0" smtClean="0"/>
            </a:br>
            <a:endParaRPr lang="fr-FR" b="1" i="1" dirty="0"/>
          </a:p>
        </p:txBody>
      </p:sp>
      <p:pic>
        <p:nvPicPr>
          <p:cNvPr id="19" name="Picture 3" descr="C:\Users\Personnel\Desktop\FEMME HOMME PASSION RG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204" y="3586658"/>
            <a:ext cx="2386227" cy="184846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69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5" name="Picture 3" descr="C:\Users\Personnel\Desktop\2dfb82b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ersonnel\Desktop\a49faf90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310075"/>
            <a:ext cx="1368152" cy="127916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661248"/>
            <a:ext cx="9143999" cy="119675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Personnel\Desktop\comment vont procréer les humains dans le futu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131" y="2519030"/>
            <a:ext cx="1296144" cy="216140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260648"/>
            <a:ext cx="6912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/>
              <a:t>Permutation du rêve à la réalité, au cœur de l'hiver</a:t>
            </a:r>
          </a:p>
          <a:p>
            <a:r>
              <a:rPr lang="fr-FR" b="1" i="1" dirty="0" smtClean="0"/>
              <a:t>Devant ce mur de pierres, résignée à philosopher</a:t>
            </a:r>
          </a:p>
          <a:p>
            <a:r>
              <a:rPr lang="fr-FR" b="1" i="1" dirty="0" smtClean="0"/>
              <a:t>En un sourire assuré, qu'au bout de la route sur Gê*</a:t>
            </a:r>
          </a:p>
          <a:p>
            <a:r>
              <a:rPr lang="fr-FR" b="1" i="1" dirty="0" smtClean="0"/>
              <a:t>Aux portes du jardin d’Éden, le bonheur y trouver</a:t>
            </a:r>
          </a:p>
          <a:p>
            <a:r>
              <a:rPr lang="fr-FR" b="1" i="1" dirty="0" smtClean="0"/>
              <a:t>Au delà de l'hiver, plus haut que le mur de pierres</a:t>
            </a:r>
          </a:p>
          <a:p>
            <a:endParaRPr lang="fr-FR" b="1" i="1" dirty="0"/>
          </a:p>
        </p:txBody>
      </p:sp>
      <p:sp>
        <p:nvSpPr>
          <p:cNvPr id="5" name="ZoneTexte 4"/>
          <p:cNvSpPr txBox="1"/>
          <p:nvPr/>
        </p:nvSpPr>
        <p:spPr>
          <a:xfrm>
            <a:off x="539552" y="6597352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*Gê –la terre </a:t>
            </a:r>
            <a:endParaRPr lang="fr-FR" sz="1200" dirty="0"/>
          </a:p>
        </p:txBody>
      </p:sp>
      <p:pic>
        <p:nvPicPr>
          <p:cNvPr id="18438" name="Picture 6" descr="http://claudinedu11200.c.l.pic.centerblog.net/2a73527e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577" y="2548514"/>
            <a:ext cx="3132348" cy="293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7" name="Picture 15" descr="http://fandeloup.f.a.pic.centerblog.net/542779b7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607914"/>
            <a:ext cx="1427634" cy="1109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318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Personnel\Desktop\f884d8f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260648"/>
            <a:ext cx="5832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/>
              <a:t>Qu'elle longe à la belle saison , du regard voler</a:t>
            </a:r>
            <a:br>
              <a:rPr lang="fr-FR" b="1" i="1" dirty="0" smtClean="0"/>
            </a:br>
            <a:r>
              <a:rPr lang="fr-FR" b="1" i="1" dirty="0" smtClean="0"/>
              <a:t>La beauté naturelle de Gê, sur le jardin d'à côté</a:t>
            </a:r>
            <a:br>
              <a:rPr lang="fr-FR" b="1" i="1" dirty="0" smtClean="0"/>
            </a:br>
            <a:r>
              <a:rPr lang="fr-FR" b="1" i="1" dirty="0" smtClean="0"/>
              <a:t>La figer en clichés, afin de pouvoir encore rêver</a:t>
            </a:r>
            <a:br>
              <a:rPr lang="fr-FR" b="1" i="1" dirty="0" smtClean="0"/>
            </a:br>
            <a:r>
              <a:rPr lang="fr-FR" b="1" i="1" dirty="0" smtClean="0"/>
              <a:t>A la volupté dans son  jardin secret en son Éden</a:t>
            </a:r>
            <a:br>
              <a:rPr lang="fr-FR" b="1" i="1" dirty="0" smtClean="0"/>
            </a:br>
            <a:r>
              <a:rPr lang="fr-FR" b="1" i="1" dirty="0" smtClean="0"/>
              <a:t/>
            </a:r>
            <a:br>
              <a:rPr lang="fr-FR" b="1" i="1" dirty="0" smtClean="0"/>
            </a:br>
            <a:r>
              <a:rPr lang="fr-FR" b="1" i="1" dirty="0" smtClean="0"/>
              <a:t>CHRYS@CK</a:t>
            </a:r>
            <a:br>
              <a:rPr lang="fr-FR" b="1" i="1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b="1" i="1" dirty="0"/>
          </a:p>
        </p:txBody>
      </p:sp>
      <p:pic>
        <p:nvPicPr>
          <p:cNvPr id="6" name="Picture 3" descr="C:\Users\Personnel\Desktop\FEMME HOMME PASSION RG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6633"/>
            <a:ext cx="2987823" cy="2452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189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2" name="Picture 4" descr="C:\Users\Personnel\Desktop\ojfui8h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860032" y="5229200"/>
            <a:ext cx="44279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bg1"/>
                </a:solidFill>
              </a:rPr>
              <a:t/>
            </a:r>
            <a:br>
              <a:rPr lang="fr-FR" sz="1400" b="1" i="1" dirty="0" smtClean="0">
                <a:solidFill>
                  <a:schemeClr val="bg1"/>
                </a:solidFill>
              </a:rPr>
            </a:br>
            <a:endParaRPr lang="fr-FR" sz="1400" b="1" i="1" dirty="0" smtClean="0">
              <a:solidFill>
                <a:schemeClr val="bg1"/>
              </a:solidFill>
            </a:endParaRPr>
          </a:p>
          <a:p>
            <a:endParaRPr lang="fr-FR" sz="1400" dirty="0"/>
          </a:p>
        </p:txBody>
      </p:sp>
      <p:sp>
        <p:nvSpPr>
          <p:cNvPr id="6" name="ZoneTexte 5"/>
          <p:cNvSpPr txBox="1"/>
          <p:nvPr/>
        </p:nvSpPr>
        <p:spPr>
          <a:xfrm>
            <a:off x="5035167" y="40268"/>
            <a:ext cx="3766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/>
              <a:t>DE Gê A L’EDEN</a:t>
            </a:r>
            <a:endParaRPr lang="fr-FR" sz="3200" b="1" i="1" dirty="0"/>
          </a:p>
        </p:txBody>
      </p:sp>
      <p:sp>
        <p:nvSpPr>
          <p:cNvPr id="9" name="ZoneTexte 8"/>
          <p:cNvSpPr txBox="1"/>
          <p:nvPr/>
        </p:nvSpPr>
        <p:spPr>
          <a:xfrm>
            <a:off x="5011783" y="476672"/>
            <a:ext cx="4392488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/>
              <a:t>Au delà de l'hiver, derrière le mur de pierres</a:t>
            </a:r>
            <a:br>
              <a:rPr lang="fr-FR" sz="1200" b="1" i="1" dirty="0" smtClean="0"/>
            </a:br>
            <a:r>
              <a:rPr lang="fr-FR" sz="1200" b="1" i="1" dirty="0" smtClean="0"/>
              <a:t>Projection  au cœur d'un petit bonheur rêvé</a:t>
            </a:r>
            <a:br>
              <a:rPr lang="fr-FR" sz="1200" b="1" i="1" dirty="0" smtClean="0"/>
            </a:br>
            <a:r>
              <a:rPr lang="fr-FR" sz="1200" b="1" i="1" dirty="0" smtClean="0"/>
              <a:t>Elle ferme les yeux, les mains sur la matière</a:t>
            </a:r>
            <a:br>
              <a:rPr lang="fr-FR" sz="1200" b="1" i="1" dirty="0" smtClean="0"/>
            </a:br>
            <a:r>
              <a:rPr lang="fr-FR" sz="1200" b="1" i="1" dirty="0" smtClean="0"/>
              <a:t>L'oreille plaquée  pour entendre murmurer</a:t>
            </a:r>
            <a:br>
              <a:rPr lang="fr-FR" sz="1200" b="1" i="1" dirty="0" smtClean="0"/>
            </a:br>
            <a:r>
              <a:rPr lang="fr-FR" sz="1200" b="1" i="1" dirty="0" smtClean="0"/>
              <a:t>Mère nature vêtue de son manteau de pureté</a:t>
            </a:r>
            <a:br>
              <a:rPr lang="fr-FR" sz="1200" b="1" i="1" dirty="0" smtClean="0"/>
            </a:br>
            <a:r>
              <a:rPr lang="fr-FR" sz="1200" b="1" i="1" dirty="0" smtClean="0"/>
              <a:t/>
            </a:r>
            <a:br>
              <a:rPr lang="fr-FR" sz="1200" b="1" i="1" dirty="0" smtClean="0"/>
            </a:br>
            <a:r>
              <a:rPr lang="fr-FR" sz="1200" b="1" i="1" dirty="0" smtClean="0"/>
              <a:t>Au vol du bourdon de la réalité à l'imaginaire</a:t>
            </a:r>
            <a:br>
              <a:rPr lang="fr-FR" sz="1200" b="1" i="1" dirty="0" smtClean="0"/>
            </a:br>
            <a:r>
              <a:rPr lang="fr-FR" sz="1200" b="1" i="1" dirty="0" smtClean="0"/>
              <a:t>Apparaissent des chimères parant les pierres</a:t>
            </a:r>
            <a:br>
              <a:rPr lang="fr-FR" sz="1200" b="1" i="1" dirty="0" smtClean="0"/>
            </a:br>
            <a:r>
              <a:rPr lang="fr-FR" sz="1200" b="1" i="1" dirty="0" smtClean="0"/>
              <a:t>Au froid de l'hiver, par une douceur printanière</a:t>
            </a:r>
            <a:br>
              <a:rPr lang="fr-FR" sz="1200" b="1" i="1" dirty="0" smtClean="0"/>
            </a:br>
            <a:r>
              <a:rPr lang="fr-FR" sz="1200" b="1" i="1" dirty="0" smtClean="0"/>
              <a:t>Le mur lézardé se fond sur l' illusion d'une réalité</a:t>
            </a:r>
            <a:br>
              <a:rPr lang="fr-FR" sz="1200" b="1" i="1" dirty="0" smtClean="0"/>
            </a:br>
            <a:r>
              <a:rPr lang="fr-FR" sz="1200" b="1" i="1" dirty="0" smtClean="0"/>
              <a:t/>
            </a:r>
            <a:br>
              <a:rPr lang="fr-FR" sz="1200" b="1" i="1" dirty="0" smtClean="0"/>
            </a:br>
            <a:r>
              <a:rPr lang="fr-FR" sz="1200" b="1" i="1" dirty="0" smtClean="0"/>
              <a:t>Sous  l'aubade des mignons, le rossignol caché</a:t>
            </a:r>
            <a:br>
              <a:rPr lang="fr-FR" sz="1200" b="1" i="1" dirty="0" smtClean="0"/>
            </a:br>
            <a:r>
              <a:rPr lang="fr-FR" sz="1200" b="1" i="1" dirty="0" smtClean="0"/>
              <a:t>Lui fait une cour pressée, au bout d'une allée</a:t>
            </a:r>
            <a:br>
              <a:rPr lang="fr-FR" sz="1200" b="1" i="1" dirty="0" smtClean="0"/>
            </a:br>
            <a:r>
              <a:rPr lang="fr-FR" sz="1200" b="1" i="1" dirty="0" smtClean="0"/>
              <a:t>D'honneur de jolies demoiselles primevères</a:t>
            </a:r>
            <a:br>
              <a:rPr lang="fr-FR" sz="1200" b="1" i="1" dirty="0" smtClean="0"/>
            </a:br>
            <a:r>
              <a:rPr lang="fr-FR" sz="1200" b="1" i="1" dirty="0" smtClean="0"/>
              <a:t>Niché au creux d'un bosquet, timide et réservé</a:t>
            </a:r>
            <a:br>
              <a:rPr lang="fr-FR" sz="1200" b="1" i="1" dirty="0" smtClean="0"/>
            </a:br>
            <a:r>
              <a:rPr lang="fr-FR" sz="1200" b="1" i="1" dirty="0" smtClean="0"/>
              <a:t>Il espère que sur un banc elle viendra s'y poser</a:t>
            </a:r>
            <a:br>
              <a:rPr lang="fr-FR" sz="1200" b="1" i="1" dirty="0" smtClean="0"/>
            </a:br>
            <a:r>
              <a:rPr lang="fr-FR" sz="1200" b="1" i="1" dirty="0" smtClean="0"/>
              <a:t/>
            </a:r>
            <a:br>
              <a:rPr lang="fr-FR" sz="1200" b="1" i="1" dirty="0" smtClean="0"/>
            </a:br>
            <a:r>
              <a:rPr lang="fr-FR" sz="1200" b="1" i="1" dirty="0" smtClean="0"/>
              <a:t>Au rayonnement tiède, qu'elle ait le cœur léger</a:t>
            </a:r>
            <a:br>
              <a:rPr lang="fr-FR" sz="1200" b="1" i="1" dirty="0" smtClean="0"/>
            </a:br>
            <a:r>
              <a:rPr lang="fr-FR" sz="1200" b="1" i="1" dirty="0" smtClean="0"/>
              <a:t>Que renaissent ses espoirs , d'être encore aimé</a:t>
            </a:r>
            <a:br>
              <a:rPr lang="fr-FR" sz="1200" b="1" i="1" dirty="0" smtClean="0"/>
            </a:br>
            <a:r>
              <a:rPr lang="fr-FR" sz="1200" b="1" i="1" dirty="0" smtClean="0"/>
              <a:t>Elle lève les yeux au ciel pour un vol d'hirondelles</a:t>
            </a:r>
            <a:br>
              <a:rPr lang="fr-FR" sz="1200" b="1" i="1" dirty="0" smtClean="0"/>
            </a:br>
            <a:r>
              <a:rPr lang="fr-FR" sz="1200" b="1" i="1" dirty="0" smtClean="0"/>
              <a:t>Elle aimerait avoir l'âme aussi belle, en sérénité</a:t>
            </a:r>
            <a:br>
              <a:rPr lang="fr-FR" sz="1200" b="1" i="1" dirty="0" smtClean="0"/>
            </a:br>
            <a:r>
              <a:rPr lang="fr-FR" sz="1200" b="1" i="1" dirty="0" smtClean="0"/>
              <a:t>Magnifier en un vol de pensées les esprits attristés</a:t>
            </a:r>
            <a:br>
              <a:rPr lang="fr-FR" sz="1200" b="1" i="1" dirty="0" smtClean="0"/>
            </a:br>
            <a:r>
              <a:rPr lang="fr-FR" sz="1200" b="1" i="1" dirty="0" smtClean="0"/>
              <a:t/>
            </a:r>
            <a:br>
              <a:rPr lang="fr-FR" sz="1200" b="1" i="1" dirty="0" smtClean="0"/>
            </a:br>
            <a:r>
              <a:rPr lang="fr-FR" sz="1200" b="1" i="1" dirty="0" smtClean="0"/>
              <a:t>Permutation du rêve à la réalité, au cœur de l'hiver</a:t>
            </a:r>
            <a:br>
              <a:rPr lang="fr-FR" sz="1200" b="1" i="1" dirty="0" smtClean="0"/>
            </a:br>
            <a:r>
              <a:rPr lang="fr-FR" sz="1200" b="1" i="1" dirty="0" smtClean="0"/>
              <a:t>Devant ce mur de pierres, résignée à philosopher</a:t>
            </a:r>
            <a:br>
              <a:rPr lang="fr-FR" sz="1200" b="1" i="1" dirty="0" smtClean="0"/>
            </a:br>
            <a:r>
              <a:rPr lang="fr-FR" sz="1200" b="1" i="1" dirty="0" smtClean="0"/>
              <a:t>En un sourire assuré, qu'au bout de la route sur Gê</a:t>
            </a:r>
            <a:br>
              <a:rPr lang="fr-FR" sz="1200" b="1" i="1" dirty="0" smtClean="0"/>
            </a:br>
            <a:r>
              <a:rPr lang="fr-FR" sz="1200" b="1" i="1" dirty="0" smtClean="0"/>
              <a:t>Aux portes du jardin d’Éden, le bonheur y trouver</a:t>
            </a:r>
            <a:br>
              <a:rPr lang="fr-FR" sz="1200" b="1" i="1" dirty="0" smtClean="0"/>
            </a:br>
            <a:r>
              <a:rPr lang="fr-FR" sz="1200" b="1" i="1" dirty="0" smtClean="0"/>
              <a:t>Au delà de l'hiver, plus haut que le mur de pierres</a:t>
            </a:r>
            <a:br>
              <a:rPr lang="fr-FR" sz="1200" b="1" i="1" dirty="0" smtClean="0"/>
            </a:br>
            <a:r>
              <a:rPr lang="fr-FR" sz="1200" b="1" i="1" dirty="0" smtClean="0"/>
              <a:t/>
            </a:r>
            <a:br>
              <a:rPr lang="fr-FR" sz="1200" b="1" i="1" dirty="0" smtClean="0"/>
            </a:br>
            <a:r>
              <a:rPr lang="fr-FR" sz="1200" b="1" i="1" dirty="0" smtClean="0"/>
              <a:t>Qu'elle longe à la belle saison , du regard voler</a:t>
            </a:r>
            <a:br>
              <a:rPr lang="fr-FR" sz="1200" b="1" i="1" dirty="0" smtClean="0"/>
            </a:br>
            <a:r>
              <a:rPr lang="fr-FR" sz="1200" b="1" i="1" dirty="0" smtClean="0"/>
              <a:t>La beauté naturelle de Gê, sur le jardin d'à côté</a:t>
            </a:r>
            <a:br>
              <a:rPr lang="fr-FR" sz="1200" b="1" i="1" dirty="0" smtClean="0"/>
            </a:br>
            <a:r>
              <a:rPr lang="fr-FR" sz="1200" b="1" i="1" dirty="0" smtClean="0"/>
              <a:t>La figer en clichés, afin de pouvoir encore rêver</a:t>
            </a:r>
            <a:br>
              <a:rPr lang="fr-FR" sz="1200" b="1" i="1" dirty="0" smtClean="0"/>
            </a:br>
            <a:r>
              <a:rPr lang="fr-FR" sz="1200" b="1" i="1" dirty="0" smtClean="0"/>
              <a:t>A la volupté dans son  jardin secret en son Éden</a:t>
            </a:r>
            <a:br>
              <a:rPr lang="fr-FR" sz="1200" b="1" i="1" dirty="0" smtClean="0"/>
            </a:br>
            <a:r>
              <a:rPr lang="fr-FR" sz="1200" b="1" i="1" dirty="0" smtClean="0"/>
              <a:t>CHRYS@CK</a:t>
            </a:r>
            <a:br>
              <a:rPr lang="fr-FR" sz="1200" b="1" i="1" dirty="0" smtClean="0"/>
            </a:br>
            <a:r>
              <a:rPr lang="fr-FR" sz="1200" b="1" i="1" dirty="0" smtClean="0"/>
              <a:t/>
            </a:r>
            <a:br>
              <a:rPr lang="fr-FR" sz="1200" b="1" i="1" dirty="0" smtClean="0"/>
            </a:br>
            <a:endParaRPr lang="fr-FR" sz="1200" b="1" i="1" dirty="0" smtClean="0"/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2685670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5000">
        <p:fade/>
      </p:transition>
    </mc:Choice>
    <mc:Fallback>
      <p:transition spd="med" advClick="0" advTm="4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Personnel\Desktop\mylencadrgif25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941168"/>
            <a:ext cx="238125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http://cequejaimesurlenet.c.e.pic.centerblog.net/k57l0yy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388"/>
            <a:ext cx="9144000" cy="687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ersonnel\Desktop\2gsftxw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4447">
            <a:off x="438242" y="478571"/>
            <a:ext cx="3827342" cy="61516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Personnel\Desktop\8c8715c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80728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131840" y="116632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chemeClr val="accent5">
                    <a:lumMod val="75000"/>
                  </a:schemeClr>
                </a:solidFill>
              </a:rPr>
              <a:t>CREATION CHRYSANGE</a:t>
            </a:r>
            <a:endParaRPr lang="fr-FR" sz="20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115616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5">
                    <a:lumMod val="75000"/>
                  </a:schemeClr>
                </a:solidFill>
              </a:rPr>
              <a:t>http://poetessechrys.vip-blog.com/</a:t>
            </a:r>
            <a:endParaRPr lang="fr-FR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139952" y="4437112"/>
            <a:ext cx="460851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5">
                    <a:lumMod val="50000"/>
                  </a:schemeClr>
                </a:solidFill>
              </a:rPr>
              <a:t>Merci de respecter mes droits d’auteur</a:t>
            </a:r>
          </a:p>
          <a:p>
            <a:endParaRPr lang="fr-FR" sz="1400" b="1" i="1" dirty="0"/>
          </a:p>
          <a:p>
            <a:endParaRPr lang="fr-FR" sz="1400" b="1" i="1" dirty="0" smtClean="0"/>
          </a:p>
          <a:p>
            <a:endParaRPr lang="fr-FR" sz="1400" b="1" i="1" dirty="0"/>
          </a:p>
          <a:p>
            <a:endParaRPr lang="fr-FR" sz="1400" b="1" i="1" dirty="0" smtClean="0"/>
          </a:p>
          <a:p>
            <a:endParaRPr lang="fr-FR" sz="1400" b="1" i="1" dirty="0"/>
          </a:p>
          <a:p>
            <a:endParaRPr lang="fr-FR" sz="1400" b="1" i="1" dirty="0" smtClean="0"/>
          </a:p>
          <a:p>
            <a:endParaRPr lang="fr-FR" sz="1400" b="1" i="1" dirty="0"/>
          </a:p>
        </p:txBody>
      </p:sp>
      <p:graphicFrame>
        <p:nvGraphicFramePr>
          <p:cNvPr id="9" name="Obje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656083"/>
              </p:ext>
            </p:extLst>
          </p:nvPr>
        </p:nvGraphicFramePr>
        <p:xfrm>
          <a:off x="4227710" y="5301208"/>
          <a:ext cx="4144963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" name="Objet d’environnement du Gestionnaire de liaisons" showAsIcon="1" r:id="rId8" imgW="4144320" imgH="685440" progId="Package">
                  <p:embed/>
                </p:oleObj>
              </mc:Choice>
              <mc:Fallback>
                <p:oleObj name="Objet d’environnement du Gestionnaire de liaisons" showAsIcon="1" r:id="rId8" imgW="414432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27710" y="5301208"/>
                        <a:ext cx="4144963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2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313</TotalTime>
  <Words>118</Words>
  <Application>Microsoft Office PowerPoint</Application>
  <PresentationFormat>Affichage à l'écran (4:3)</PresentationFormat>
  <Paragraphs>29</Paragraphs>
  <Slides>9</Slides>
  <Notes>5</Notes>
  <HiddenSlides>0</HiddenSlides>
  <MMClips>1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1" baseType="lpstr">
      <vt:lpstr>Apex</vt:lpstr>
      <vt:lpstr>Package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194219531988</cp:keywords>
  <cp:lastModifiedBy>chrys</cp:lastModifiedBy>
  <cp:revision>24</cp:revision>
  <dcterms:created xsi:type="dcterms:W3CDTF">2016-01-09T08:46:50Z</dcterms:created>
  <dcterms:modified xsi:type="dcterms:W3CDTF">2016-01-09T13:59:53Z</dcterms:modified>
</cp:coreProperties>
</file>