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0" r:id="rId2"/>
    <p:sldId id="257" r:id="rId3"/>
    <p:sldId id="256" r:id="rId4"/>
    <p:sldId id="259" r:id="rId5"/>
    <p:sldId id="258" r:id="rId6"/>
    <p:sldId id="26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 id="277" r:id="rId25"/>
    <p:sldId id="279" r:id="rId26"/>
  </p:sldIdLst>
  <p:sldSz cx="8280400" cy="4679950"/>
  <p:notesSz cx="6858000" cy="9144000"/>
  <p:defaultTextStyle>
    <a:defPPr>
      <a:defRPr lang="fr-FR"/>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7A94"/>
    <a:srgbClr val="E98FBE"/>
    <a:srgbClr val="11AABF"/>
    <a:srgbClr val="C3DFC6"/>
    <a:srgbClr val="E7B599"/>
    <a:srgbClr val="E79C73"/>
    <a:srgbClr val="323E1A"/>
    <a:srgbClr val="C1D4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172" d="100"/>
          <a:sy n="172" d="100"/>
        </p:scale>
        <p:origin x="-1200" y="-90"/>
      </p:cViewPr>
      <p:guideLst>
        <p:guide orient="horz" pos="1474"/>
        <p:guide pos="2608"/>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BE"/>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4852AA-B4E9-481D-BE16-F80BC93EF7BC}" type="datetimeFigureOut">
              <a:rPr lang="fr-BE" smtClean="0"/>
              <a:t>8/02/2015</a:t>
            </a:fld>
            <a:endParaRPr lang="fr-BE"/>
          </a:p>
        </p:txBody>
      </p:sp>
      <p:sp>
        <p:nvSpPr>
          <p:cNvPr id="4" name="Espace réservé de l'image des diapositives 3"/>
          <p:cNvSpPr>
            <a:spLocks noGrp="1" noRot="1" noChangeAspect="1"/>
          </p:cNvSpPr>
          <p:nvPr>
            <p:ph type="sldImg" idx="2"/>
          </p:nvPr>
        </p:nvSpPr>
        <p:spPr>
          <a:xfrm>
            <a:off x="396875" y="685800"/>
            <a:ext cx="6064250" cy="34290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BE"/>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D6BF7A-6240-4CD1-B552-5A9985FD4B20}" type="slidenum">
              <a:rPr lang="fr-BE" smtClean="0"/>
              <a:t>‹N°›</a:t>
            </a:fld>
            <a:endParaRPr lang="fr-BE"/>
          </a:p>
        </p:txBody>
      </p:sp>
    </p:spTree>
    <p:extLst>
      <p:ext uri="{BB962C8B-B14F-4D97-AF65-F5344CB8AC3E}">
        <p14:creationId xmlns:p14="http://schemas.microsoft.com/office/powerpoint/2010/main" val="4072596729"/>
      </p:ext>
    </p:extLst>
  </p:cSld>
  <p:clrMap bg1="lt1" tx1="dk1" bg2="lt2" tx2="dk2" accent1="accent1" accent2="accent2" accent3="accent3" accent4="accent4" accent5="accent5" accent6="accent6" hlink="hlink" folHlink="folHlink"/>
  <p:notesStyle>
    <a:lvl1pPr marL="0" algn="l" defTabSz="740573" rtl="0" eaLnBrk="1" latinLnBrk="0" hangingPunct="1">
      <a:defRPr sz="1000" kern="1200">
        <a:solidFill>
          <a:schemeClr val="tx1"/>
        </a:solidFill>
        <a:latin typeface="+mn-lt"/>
        <a:ea typeface="+mn-ea"/>
        <a:cs typeface="+mn-cs"/>
      </a:defRPr>
    </a:lvl1pPr>
    <a:lvl2pPr marL="370286" algn="l" defTabSz="740573" rtl="0" eaLnBrk="1" latinLnBrk="0" hangingPunct="1">
      <a:defRPr sz="1000" kern="1200">
        <a:solidFill>
          <a:schemeClr val="tx1"/>
        </a:solidFill>
        <a:latin typeface="+mn-lt"/>
        <a:ea typeface="+mn-ea"/>
        <a:cs typeface="+mn-cs"/>
      </a:defRPr>
    </a:lvl2pPr>
    <a:lvl3pPr marL="740573" algn="l" defTabSz="740573" rtl="0" eaLnBrk="1" latinLnBrk="0" hangingPunct="1">
      <a:defRPr sz="1000" kern="1200">
        <a:solidFill>
          <a:schemeClr val="tx1"/>
        </a:solidFill>
        <a:latin typeface="+mn-lt"/>
        <a:ea typeface="+mn-ea"/>
        <a:cs typeface="+mn-cs"/>
      </a:defRPr>
    </a:lvl3pPr>
    <a:lvl4pPr marL="1110859" algn="l" defTabSz="740573" rtl="0" eaLnBrk="1" latinLnBrk="0" hangingPunct="1">
      <a:defRPr sz="1000" kern="1200">
        <a:solidFill>
          <a:schemeClr val="tx1"/>
        </a:solidFill>
        <a:latin typeface="+mn-lt"/>
        <a:ea typeface="+mn-ea"/>
        <a:cs typeface="+mn-cs"/>
      </a:defRPr>
    </a:lvl4pPr>
    <a:lvl5pPr marL="1481145" algn="l" defTabSz="740573" rtl="0" eaLnBrk="1" latinLnBrk="0" hangingPunct="1">
      <a:defRPr sz="1000" kern="1200">
        <a:solidFill>
          <a:schemeClr val="tx1"/>
        </a:solidFill>
        <a:latin typeface="+mn-lt"/>
        <a:ea typeface="+mn-ea"/>
        <a:cs typeface="+mn-cs"/>
      </a:defRPr>
    </a:lvl5pPr>
    <a:lvl6pPr marL="1851431" algn="l" defTabSz="740573" rtl="0" eaLnBrk="1" latinLnBrk="0" hangingPunct="1">
      <a:defRPr sz="1000" kern="1200">
        <a:solidFill>
          <a:schemeClr val="tx1"/>
        </a:solidFill>
        <a:latin typeface="+mn-lt"/>
        <a:ea typeface="+mn-ea"/>
        <a:cs typeface="+mn-cs"/>
      </a:defRPr>
    </a:lvl6pPr>
    <a:lvl7pPr marL="2221718" algn="l" defTabSz="740573" rtl="0" eaLnBrk="1" latinLnBrk="0" hangingPunct="1">
      <a:defRPr sz="1000" kern="1200">
        <a:solidFill>
          <a:schemeClr val="tx1"/>
        </a:solidFill>
        <a:latin typeface="+mn-lt"/>
        <a:ea typeface="+mn-ea"/>
        <a:cs typeface="+mn-cs"/>
      </a:defRPr>
    </a:lvl7pPr>
    <a:lvl8pPr marL="2592004" algn="l" defTabSz="740573" rtl="0" eaLnBrk="1" latinLnBrk="0" hangingPunct="1">
      <a:defRPr sz="1000" kern="1200">
        <a:solidFill>
          <a:schemeClr val="tx1"/>
        </a:solidFill>
        <a:latin typeface="+mn-lt"/>
        <a:ea typeface="+mn-ea"/>
        <a:cs typeface="+mn-cs"/>
      </a:defRPr>
    </a:lvl8pPr>
    <a:lvl9pPr marL="2962290" algn="l" defTabSz="740573"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solidFill>
                  <a:prstClr val="black"/>
                </a:solidFill>
              </a:rPr>
              <a:pPr/>
              <a:t>2</a:t>
            </a:fld>
            <a:endParaRPr lang="fr-FR">
              <a:solidFill>
                <a:prstClr val="black"/>
              </a:solidFill>
            </a:endParaRPr>
          </a:p>
        </p:txBody>
      </p:sp>
    </p:spTree>
    <p:extLst>
      <p:ext uri="{BB962C8B-B14F-4D97-AF65-F5344CB8AC3E}">
        <p14:creationId xmlns:p14="http://schemas.microsoft.com/office/powerpoint/2010/main" val="12255217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t>4</a:t>
            </a:fld>
            <a:endParaRPr lang="fr-FR"/>
          </a:p>
        </p:txBody>
      </p:sp>
    </p:spTree>
    <p:extLst>
      <p:ext uri="{BB962C8B-B14F-4D97-AF65-F5344CB8AC3E}">
        <p14:creationId xmlns:p14="http://schemas.microsoft.com/office/powerpoint/2010/main" val="2738300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t>5</a:t>
            </a:fld>
            <a:endParaRPr lang="fr-FR"/>
          </a:p>
        </p:txBody>
      </p:sp>
    </p:spTree>
    <p:extLst>
      <p:ext uri="{BB962C8B-B14F-4D97-AF65-F5344CB8AC3E}">
        <p14:creationId xmlns:p14="http://schemas.microsoft.com/office/powerpoint/2010/main" val="3014857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t>7</a:t>
            </a:fld>
            <a:endParaRPr lang="fr-FR"/>
          </a:p>
        </p:txBody>
      </p:sp>
    </p:spTree>
    <p:extLst>
      <p:ext uri="{BB962C8B-B14F-4D97-AF65-F5344CB8AC3E}">
        <p14:creationId xmlns:p14="http://schemas.microsoft.com/office/powerpoint/2010/main" val="937980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t>18</a:t>
            </a:fld>
            <a:endParaRPr lang="fr-FR"/>
          </a:p>
        </p:txBody>
      </p:sp>
    </p:spTree>
    <p:extLst>
      <p:ext uri="{BB962C8B-B14F-4D97-AF65-F5344CB8AC3E}">
        <p14:creationId xmlns:p14="http://schemas.microsoft.com/office/powerpoint/2010/main" val="1763782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t>19</a:t>
            </a:fld>
            <a:endParaRPr lang="fr-FR"/>
          </a:p>
        </p:txBody>
      </p:sp>
    </p:spTree>
    <p:extLst>
      <p:ext uri="{BB962C8B-B14F-4D97-AF65-F5344CB8AC3E}">
        <p14:creationId xmlns:p14="http://schemas.microsoft.com/office/powerpoint/2010/main" val="2505261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solidFill>
                  <a:prstClr val="black"/>
                </a:solidFill>
              </a:rPr>
              <a:pPr/>
              <a:t>21</a:t>
            </a:fld>
            <a:endParaRPr lang="fr-FR">
              <a:solidFill>
                <a:prstClr val="black"/>
              </a:solidFill>
            </a:endParaRPr>
          </a:p>
        </p:txBody>
      </p:sp>
    </p:spTree>
    <p:extLst>
      <p:ext uri="{BB962C8B-B14F-4D97-AF65-F5344CB8AC3E}">
        <p14:creationId xmlns:p14="http://schemas.microsoft.com/office/powerpoint/2010/main" val="4085128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21030" y="1453818"/>
            <a:ext cx="7038340" cy="1003156"/>
          </a:xfrm>
        </p:spPr>
        <p:txBody>
          <a:bodyPr/>
          <a:lstStyle/>
          <a:p>
            <a:r>
              <a:rPr lang="fr-FR" smtClean="0"/>
              <a:t>Modifiez le style du titre</a:t>
            </a:r>
            <a:endParaRPr lang="fr-BE"/>
          </a:p>
        </p:txBody>
      </p:sp>
      <p:sp>
        <p:nvSpPr>
          <p:cNvPr id="3" name="Sous-titre 2"/>
          <p:cNvSpPr>
            <a:spLocks noGrp="1"/>
          </p:cNvSpPr>
          <p:nvPr>
            <p:ph type="subTitle" idx="1"/>
          </p:nvPr>
        </p:nvSpPr>
        <p:spPr>
          <a:xfrm>
            <a:off x="1242060" y="2651972"/>
            <a:ext cx="5796280" cy="1195987"/>
          </a:xfrm>
        </p:spPr>
        <p:txBody>
          <a:bodyPr/>
          <a:lstStyle>
            <a:lvl1pPr marL="0" indent="0" algn="ctr">
              <a:buNone/>
              <a:defRPr>
                <a:solidFill>
                  <a:schemeClr val="tx1">
                    <a:tint val="75000"/>
                  </a:schemeClr>
                </a:solidFill>
              </a:defRPr>
            </a:lvl1pPr>
            <a:lvl2pPr marL="370286" indent="0" algn="ctr">
              <a:buNone/>
              <a:defRPr>
                <a:solidFill>
                  <a:schemeClr val="tx1">
                    <a:tint val="75000"/>
                  </a:schemeClr>
                </a:solidFill>
              </a:defRPr>
            </a:lvl2pPr>
            <a:lvl3pPr marL="740573" indent="0" algn="ctr">
              <a:buNone/>
              <a:defRPr>
                <a:solidFill>
                  <a:schemeClr val="tx1">
                    <a:tint val="75000"/>
                  </a:schemeClr>
                </a:solidFill>
              </a:defRPr>
            </a:lvl3pPr>
            <a:lvl4pPr marL="1110859" indent="0" algn="ctr">
              <a:buNone/>
              <a:defRPr>
                <a:solidFill>
                  <a:schemeClr val="tx1">
                    <a:tint val="75000"/>
                  </a:schemeClr>
                </a:solidFill>
              </a:defRPr>
            </a:lvl4pPr>
            <a:lvl5pPr marL="1481145" indent="0" algn="ctr">
              <a:buNone/>
              <a:defRPr>
                <a:solidFill>
                  <a:schemeClr val="tx1">
                    <a:tint val="75000"/>
                  </a:schemeClr>
                </a:solidFill>
              </a:defRPr>
            </a:lvl5pPr>
            <a:lvl6pPr marL="1851431" indent="0" algn="ctr">
              <a:buNone/>
              <a:defRPr>
                <a:solidFill>
                  <a:schemeClr val="tx1">
                    <a:tint val="75000"/>
                  </a:schemeClr>
                </a:solidFill>
              </a:defRPr>
            </a:lvl6pPr>
            <a:lvl7pPr marL="2221718" indent="0" algn="ctr">
              <a:buNone/>
              <a:defRPr>
                <a:solidFill>
                  <a:schemeClr val="tx1">
                    <a:tint val="75000"/>
                  </a:schemeClr>
                </a:solidFill>
              </a:defRPr>
            </a:lvl7pPr>
            <a:lvl8pPr marL="2592004" indent="0" algn="ctr">
              <a:buNone/>
              <a:defRPr>
                <a:solidFill>
                  <a:schemeClr val="tx1">
                    <a:tint val="75000"/>
                  </a:schemeClr>
                </a:solidFill>
              </a:defRPr>
            </a:lvl8pPr>
            <a:lvl9pPr marL="2962290" indent="0" algn="ctr">
              <a:buNone/>
              <a:defRPr>
                <a:solidFill>
                  <a:schemeClr val="tx1">
                    <a:tint val="75000"/>
                  </a:schemeClr>
                </a:solidFill>
              </a:defRPr>
            </a:lvl9pPr>
          </a:lstStyle>
          <a:p>
            <a:r>
              <a:rPr lang="fr-FR" smtClean="0"/>
              <a:t>Modifiez le style des sous-titres du masque</a:t>
            </a:r>
            <a:endParaRPr lang="fr-BE"/>
          </a:p>
        </p:txBody>
      </p:sp>
      <p:sp>
        <p:nvSpPr>
          <p:cNvPr id="4" name="Espace réservé de la date 3"/>
          <p:cNvSpPr>
            <a:spLocks noGrp="1"/>
          </p:cNvSpPr>
          <p:nvPr>
            <p:ph type="dt" sz="half" idx="10"/>
          </p:nvPr>
        </p:nvSpPr>
        <p:spPr/>
        <p:txBody>
          <a:bodyPr/>
          <a:lstStyle/>
          <a:p>
            <a:fld id="{F57FD431-400A-44BD-A6F5-62AF738242C3}" type="datetimeFigureOut">
              <a:rPr lang="fr-BE" smtClean="0"/>
              <a:t>8/02/2015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1353254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BE"/>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F57FD431-400A-44BD-A6F5-62AF738242C3}" type="datetimeFigureOut">
              <a:rPr lang="fr-BE" smtClean="0"/>
              <a:t>8/02/2015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512565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54095" y="3007302"/>
            <a:ext cx="7038340" cy="929490"/>
          </a:xfrm>
        </p:spPr>
        <p:txBody>
          <a:bodyPr anchor="t"/>
          <a:lstStyle>
            <a:lvl1pPr algn="l">
              <a:defRPr sz="3200" b="1" cap="all"/>
            </a:lvl1pPr>
          </a:lstStyle>
          <a:p>
            <a:r>
              <a:rPr lang="fr-FR" smtClean="0"/>
              <a:t>Modifiez le style du titre</a:t>
            </a:r>
            <a:endParaRPr lang="fr-BE"/>
          </a:p>
        </p:txBody>
      </p:sp>
      <p:sp>
        <p:nvSpPr>
          <p:cNvPr id="3" name="Espace réservé du texte 2"/>
          <p:cNvSpPr>
            <a:spLocks noGrp="1"/>
          </p:cNvSpPr>
          <p:nvPr>
            <p:ph type="body" idx="1"/>
          </p:nvPr>
        </p:nvSpPr>
        <p:spPr>
          <a:xfrm>
            <a:off x="654095" y="1983563"/>
            <a:ext cx="7038340" cy="1023739"/>
          </a:xfrm>
        </p:spPr>
        <p:txBody>
          <a:bodyPr anchor="b"/>
          <a:lstStyle>
            <a:lvl1pPr marL="0" indent="0">
              <a:buNone/>
              <a:defRPr sz="1600">
                <a:solidFill>
                  <a:schemeClr val="tx1">
                    <a:tint val="75000"/>
                  </a:schemeClr>
                </a:solidFill>
              </a:defRPr>
            </a:lvl1pPr>
            <a:lvl2pPr marL="370286" indent="0">
              <a:buNone/>
              <a:defRPr sz="1500">
                <a:solidFill>
                  <a:schemeClr val="tx1">
                    <a:tint val="75000"/>
                  </a:schemeClr>
                </a:solidFill>
              </a:defRPr>
            </a:lvl2pPr>
            <a:lvl3pPr marL="740573" indent="0">
              <a:buNone/>
              <a:defRPr sz="1300">
                <a:solidFill>
                  <a:schemeClr val="tx1">
                    <a:tint val="75000"/>
                  </a:schemeClr>
                </a:solidFill>
              </a:defRPr>
            </a:lvl3pPr>
            <a:lvl4pPr marL="1110859" indent="0">
              <a:buNone/>
              <a:defRPr sz="1100">
                <a:solidFill>
                  <a:schemeClr val="tx1">
                    <a:tint val="75000"/>
                  </a:schemeClr>
                </a:solidFill>
              </a:defRPr>
            </a:lvl4pPr>
            <a:lvl5pPr marL="1481145" indent="0">
              <a:buNone/>
              <a:defRPr sz="1100">
                <a:solidFill>
                  <a:schemeClr val="tx1">
                    <a:tint val="75000"/>
                  </a:schemeClr>
                </a:solidFill>
              </a:defRPr>
            </a:lvl5pPr>
            <a:lvl6pPr marL="1851431" indent="0">
              <a:buNone/>
              <a:defRPr sz="1100">
                <a:solidFill>
                  <a:schemeClr val="tx1">
                    <a:tint val="75000"/>
                  </a:schemeClr>
                </a:solidFill>
              </a:defRPr>
            </a:lvl6pPr>
            <a:lvl7pPr marL="2221718" indent="0">
              <a:buNone/>
              <a:defRPr sz="1100">
                <a:solidFill>
                  <a:schemeClr val="tx1">
                    <a:tint val="75000"/>
                  </a:schemeClr>
                </a:solidFill>
              </a:defRPr>
            </a:lvl7pPr>
            <a:lvl8pPr marL="2592004" indent="0">
              <a:buNone/>
              <a:defRPr sz="1100">
                <a:solidFill>
                  <a:schemeClr val="tx1">
                    <a:tint val="75000"/>
                  </a:schemeClr>
                </a:solidFill>
              </a:defRPr>
            </a:lvl8pPr>
            <a:lvl9pPr marL="2962290" indent="0">
              <a:buNone/>
              <a:defRPr sz="11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57FD431-400A-44BD-A6F5-62AF738242C3}" type="datetimeFigureOut">
              <a:rPr lang="fr-BE" smtClean="0"/>
              <a:t>8/02/2015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457180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BE"/>
          </a:p>
        </p:txBody>
      </p:sp>
      <p:sp>
        <p:nvSpPr>
          <p:cNvPr id="3" name="Espace réservé du contenu 2"/>
          <p:cNvSpPr>
            <a:spLocks noGrp="1"/>
          </p:cNvSpPr>
          <p:nvPr>
            <p:ph sz="half" idx="1"/>
          </p:nvPr>
        </p:nvSpPr>
        <p:spPr>
          <a:xfrm>
            <a:off x="375206" y="745325"/>
            <a:ext cx="3304972" cy="210706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3818185" y="745325"/>
            <a:ext cx="3304973" cy="210706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F57FD431-400A-44BD-A6F5-62AF738242C3}" type="datetimeFigureOut">
              <a:rPr lang="fr-BE" smtClean="0"/>
              <a:t>8/02/2015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3168767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14020" y="187415"/>
            <a:ext cx="7452360" cy="779992"/>
          </a:xfrm>
        </p:spPr>
        <p:txBody>
          <a:bodyPr/>
          <a:lstStyle>
            <a:lvl1pPr>
              <a:defRPr/>
            </a:lvl1pPr>
          </a:lstStyle>
          <a:p>
            <a:r>
              <a:rPr lang="fr-FR" smtClean="0"/>
              <a:t>Modifiez le style du titre</a:t>
            </a:r>
            <a:endParaRPr lang="fr-BE"/>
          </a:p>
        </p:txBody>
      </p:sp>
      <p:sp>
        <p:nvSpPr>
          <p:cNvPr id="3" name="Espace réservé du texte 2"/>
          <p:cNvSpPr>
            <a:spLocks noGrp="1"/>
          </p:cNvSpPr>
          <p:nvPr>
            <p:ph type="body" idx="1"/>
          </p:nvPr>
        </p:nvSpPr>
        <p:spPr>
          <a:xfrm>
            <a:off x="414020" y="1047573"/>
            <a:ext cx="3658615"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fr-FR" smtClean="0"/>
              <a:t>Modifiez les styles du texte du masque</a:t>
            </a:r>
          </a:p>
        </p:txBody>
      </p:sp>
      <p:sp>
        <p:nvSpPr>
          <p:cNvPr id="4" name="Espace réservé du contenu 3"/>
          <p:cNvSpPr>
            <a:spLocks noGrp="1"/>
          </p:cNvSpPr>
          <p:nvPr>
            <p:ph sz="half" idx="2"/>
          </p:nvPr>
        </p:nvSpPr>
        <p:spPr>
          <a:xfrm>
            <a:off x="414020" y="1484151"/>
            <a:ext cx="3658615"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206329" y="1047573"/>
            <a:ext cx="3660052"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fr-FR" smtClean="0"/>
              <a:t>Modifiez les styles du texte du masque</a:t>
            </a:r>
          </a:p>
        </p:txBody>
      </p:sp>
      <p:sp>
        <p:nvSpPr>
          <p:cNvPr id="6" name="Espace réservé du contenu 5"/>
          <p:cNvSpPr>
            <a:spLocks noGrp="1"/>
          </p:cNvSpPr>
          <p:nvPr>
            <p:ph sz="quarter" idx="4"/>
          </p:nvPr>
        </p:nvSpPr>
        <p:spPr>
          <a:xfrm>
            <a:off x="4206329" y="1484151"/>
            <a:ext cx="3660052"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F57FD431-400A-44BD-A6F5-62AF738242C3}" type="datetimeFigureOut">
              <a:rPr lang="fr-BE" smtClean="0"/>
              <a:t>8/02/2015</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3310692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BE"/>
          </a:p>
        </p:txBody>
      </p:sp>
      <p:sp>
        <p:nvSpPr>
          <p:cNvPr id="3" name="Espace réservé de la date 2"/>
          <p:cNvSpPr>
            <a:spLocks noGrp="1"/>
          </p:cNvSpPr>
          <p:nvPr>
            <p:ph type="dt" sz="half" idx="10"/>
          </p:nvPr>
        </p:nvSpPr>
        <p:spPr/>
        <p:txBody>
          <a:bodyPr/>
          <a:lstStyle/>
          <a:p>
            <a:fld id="{F57FD431-400A-44BD-A6F5-62AF738242C3}" type="datetimeFigureOut">
              <a:rPr lang="fr-BE" smtClean="0"/>
              <a:t>8/02/2015</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665390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57FD431-400A-44BD-A6F5-62AF738242C3}" type="datetimeFigureOut">
              <a:rPr lang="fr-BE" smtClean="0"/>
              <a:t>8/02/2015</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3849328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14020" y="186331"/>
            <a:ext cx="2724195" cy="792992"/>
          </a:xfrm>
        </p:spPr>
        <p:txBody>
          <a:bodyPr anchor="b"/>
          <a:lstStyle>
            <a:lvl1pPr algn="l">
              <a:defRPr sz="1600" b="1"/>
            </a:lvl1pPr>
          </a:lstStyle>
          <a:p>
            <a:r>
              <a:rPr lang="fr-FR" smtClean="0"/>
              <a:t>Modifiez le style du titre</a:t>
            </a:r>
            <a:endParaRPr lang="fr-BE"/>
          </a:p>
        </p:txBody>
      </p:sp>
      <p:sp>
        <p:nvSpPr>
          <p:cNvPr id="3" name="Espace réservé du contenu 2"/>
          <p:cNvSpPr>
            <a:spLocks noGrp="1"/>
          </p:cNvSpPr>
          <p:nvPr>
            <p:ph idx="1"/>
          </p:nvPr>
        </p:nvSpPr>
        <p:spPr>
          <a:xfrm>
            <a:off x="3237406" y="186332"/>
            <a:ext cx="4628974" cy="3994208"/>
          </a:xfrm>
        </p:spPr>
        <p:txBody>
          <a:bodyPr/>
          <a:lstStyle>
            <a:lvl1pPr>
              <a:defRPr sz="2600"/>
            </a:lvl1pPr>
            <a:lvl2pPr>
              <a:defRPr sz="2300"/>
            </a:lvl2pPr>
            <a:lvl3pPr>
              <a:defRPr sz="19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14020" y="979323"/>
            <a:ext cx="2724195" cy="3201216"/>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57FD431-400A-44BD-A6F5-62AF738242C3}" type="datetimeFigureOut">
              <a:rPr lang="fr-BE" smtClean="0"/>
              <a:t>8/02/2015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307385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23016" y="3275965"/>
            <a:ext cx="4968240" cy="386746"/>
          </a:xfrm>
        </p:spPr>
        <p:txBody>
          <a:bodyPr anchor="b"/>
          <a:lstStyle>
            <a:lvl1pPr algn="l">
              <a:defRPr sz="1600" b="1"/>
            </a:lvl1pPr>
          </a:lstStyle>
          <a:p>
            <a:r>
              <a:rPr lang="fr-FR" smtClean="0"/>
              <a:t>Modifiez le style du titre</a:t>
            </a:r>
            <a:endParaRPr lang="fr-BE"/>
          </a:p>
        </p:txBody>
      </p:sp>
      <p:sp>
        <p:nvSpPr>
          <p:cNvPr id="3" name="Espace réservé pour une image  2"/>
          <p:cNvSpPr>
            <a:spLocks noGrp="1"/>
          </p:cNvSpPr>
          <p:nvPr>
            <p:ph type="pic" idx="1"/>
          </p:nvPr>
        </p:nvSpPr>
        <p:spPr>
          <a:xfrm>
            <a:off x="1623016" y="418162"/>
            <a:ext cx="4968240" cy="2807970"/>
          </a:xfrm>
        </p:spPr>
        <p:txBody>
          <a:bodyPr/>
          <a:lstStyle>
            <a:lvl1pPr marL="0" indent="0">
              <a:buNone/>
              <a:defRPr sz="2600"/>
            </a:lvl1pPr>
            <a:lvl2pPr marL="370286" indent="0">
              <a:buNone/>
              <a:defRPr sz="2300"/>
            </a:lvl2pPr>
            <a:lvl3pPr marL="740573" indent="0">
              <a:buNone/>
              <a:defRPr sz="1900"/>
            </a:lvl3pPr>
            <a:lvl4pPr marL="1110859" indent="0">
              <a:buNone/>
              <a:defRPr sz="1600"/>
            </a:lvl4pPr>
            <a:lvl5pPr marL="1481145" indent="0">
              <a:buNone/>
              <a:defRPr sz="1600"/>
            </a:lvl5pPr>
            <a:lvl6pPr marL="1851431" indent="0">
              <a:buNone/>
              <a:defRPr sz="1600"/>
            </a:lvl6pPr>
            <a:lvl7pPr marL="2221718" indent="0">
              <a:buNone/>
              <a:defRPr sz="1600"/>
            </a:lvl7pPr>
            <a:lvl8pPr marL="2592004" indent="0">
              <a:buNone/>
              <a:defRPr sz="1600"/>
            </a:lvl8pPr>
            <a:lvl9pPr marL="2962290" indent="0">
              <a:buNone/>
              <a:defRPr sz="1600"/>
            </a:lvl9pPr>
          </a:lstStyle>
          <a:p>
            <a:endParaRPr lang="fr-BE"/>
          </a:p>
        </p:txBody>
      </p:sp>
      <p:sp>
        <p:nvSpPr>
          <p:cNvPr id="4" name="Espace réservé du texte 3"/>
          <p:cNvSpPr>
            <a:spLocks noGrp="1"/>
          </p:cNvSpPr>
          <p:nvPr>
            <p:ph type="body" sz="half" idx="2"/>
          </p:nvPr>
        </p:nvSpPr>
        <p:spPr>
          <a:xfrm>
            <a:off x="1623016" y="3662711"/>
            <a:ext cx="4968240" cy="549244"/>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57FD431-400A-44BD-A6F5-62AF738242C3}" type="datetimeFigureOut">
              <a:rPr lang="fr-BE" smtClean="0"/>
              <a:t>8/02/2015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2594482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F57FD431-400A-44BD-A6F5-62AF738242C3}" type="datetimeFigureOut">
              <a:rPr lang="fr-BE" smtClean="0"/>
              <a:t>8/02/2015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1031847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436888" y="127832"/>
            <a:ext cx="1686269" cy="2724555"/>
          </a:xfrm>
        </p:spPr>
        <p:txBody>
          <a:bodyPr vert="eaVert"/>
          <a:lstStyle/>
          <a:p>
            <a:r>
              <a:rPr lang="fr-FR" smtClean="0"/>
              <a:t>Modifiez le style du titre</a:t>
            </a:r>
            <a:endParaRPr lang="fr-BE"/>
          </a:p>
        </p:txBody>
      </p:sp>
      <p:sp>
        <p:nvSpPr>
          <p:cNvPr id="3" name="Espace réservé du texte vertical 2"/>
          <p:cNvSpPr>
            <a:spLocks noGrp="1"/>
          </p:cNvSpPr>
          <p:nvPr>
            <p:ph type="body" orient="vert" idx="1"/>
          </p:nvPr>
        </p:nvSpPr>
        <p:spPr>
          <a:xfrm>
            <a:off x="375206" y="127832"/>
            <a:ext cx="4923675" cy="272455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F57FD431-400A-44BD-A6F5-62AF738242C3}" type="datetimeFigureOut">
              <a:rPr lang="fr-BE" smtClean="0"/>
              <a:t>8/02/2015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04A515D-7C6E-4643-B513-2F05786D6D40}" type="slidenum">
              <a:rPr lang="fr-BE" smtClean="0"/>
              <a:t>‹N°›</a:t>
            </a:fld>
            <a:endParaRPr lang="fr-BE"/>
          </a:p>
        </p:txBody>
      </p:sp>
    </p:spTree>
    <p:extLst>
      <p:ext uri="{BB962C8B-B14F-4D97-AF65-F5344CB8AC3E}">
        <p14:creationId xmlns:p14="http://schemas.microsoft.com/office/powerpoint/2010/main" val="325223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14020" y="187415"/>
            <a:ext cx="7452360" cy="779992"/>
          </a:xfrm>
          <a:prstGeom prst="rect">
            <a:avLst/>
          </a:prstGeom>
        </p:spPr>
        <p:txBody>
          <a:bodyPr vert="horz" lIns="74057" tIns="37029" rIns="74057" bIns="37029" rtlCol="0" anchor="ctr">
            <a:normAutofit/>
          </a:bodyPr>
          <a:lstStyle/>
          <a:p>
            <a:r>
              <a:rPr lang="fr-FR" smtClean="0"/>
              <a:t>Modifiez le style du titre</a:t>
            </a:r>
            <a:endParaRPr lang="fr-BE"/>
          </a:p>
        </p:txBody>
      </p:sp>
      <p:sp>
        <p:nvSpPr>
          <p:cNvPr id="3" name="Espace réservé du texte 2"/>
          <p:cNvSpPr>
            <a:spLocks noGrp="1"/>
          </p:cNvSpPr>
          <p:nvPr>
            <p:ph type="body" idx="1"/>
          </p:nvPr>
        </p:nvSpPr>
        <p:spPr>
          <a:xfrm>
            <a:off x="414020" y="1091989"/>
            <a:ext cx="7452360" cy="3088551"/>
          </a:xfrm>
          <a:prstGeom prst="rect">
            <a:avLst/>
          </a:prstGeom>
        </p:spPr>
        <p:txBody>
          <a:bodyPr vert="horz" lIns="74057" tIns="37029" rIns="74057" bIns="37029"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14020" y="4337621"/>
            <a:ext cx="1932093" cy="249164"/>
          </a:xfrm>
          <a:prstGeom prst="rect">
            <a:avLst/>
          </a:prstGeom>
        </p:spPr>
        <p:txBody>
          <a:bodyPr vert="horz" lIns="74057" tIns="37029" rIns="74057" bIns="37029" rtlCol="0" anchor="ctr"/>
          <a:lstStyle>
            <a:lvl1pPr algn="l">
              <a:defRPr sz="1000">
                <a:solidFill>
                  <a:schemeClr val="tx1">
                    <a:tint val="75000"/>
                  </a:schemeClr>
                </a:solidFill>
              </a:defRPr>
            </a:lvl1pPr>
          </a:lstStyle>
          <a:p>
            <a:fld id="{F57FD431-400A-44BD-A6F5-62AF738242C3}" type="datetimeFigureOut">
              <a:rPr lang="fr-BE" smtClean="0"/>
              <a:t>8/02/2015</a:t>
            </a:fld>
            <a:endParaRPr lang="fr-BE"/>
          </a:p>
        </p:txBody>
      </p:sp>
      <p:sp>
        <p:nvSpPr>
          <p:cNvPr id="5" name="Espace réservé du pied de page 4"/>
          <p:cNvSpPr>
            <a:spLocks noGrp="1"/>
          </p:cNvSpPr>
          <p:nvPr>
            <p:ph type="ftr" sz="quarter" idx="3"/>
          </p:nvPr>
        </p:nvSpPr>
        <p:spPr>
          <a:xfrm>
            <a:off x="2829137" y="4337621"/>
            <a:ext cx="2622127" cy="249164"/>
          </a:xfrm>
          <a:prstGeom prst="rect">
            <a:avLst/>
          </a:prstGeom>
        </p:spPr>
        <p:txBody>
          <a:bodyPr vert="horz" lIns="74057" tIns="37029" rIns="74057" bIns="37029" rtlCol="0" anchor="ctr"/>
          <a:lstStyle>
            <a:lvl1pPr algn="ctr">
              <a:defRPr sz="10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5934287" y="4337621"/>
            <a:ext cx="1932093" cy="249164"/>
          </a:xfrm>
          <a:prstGeom prst="rect">
            <a:avLst/>
          </a:prstGeom>
        </p:spPr>
        <p:txBody>
          <a:bodyPr vert="horz" lIns="74057" tIns="37029" rIns="74057" bIns="37029" rtlCol="0" anchor="ctr"/>
          <a:lstStyle>
            <a:lvl1pPr algn="r">
              <a:defRPr sz="1000">
                <a:solidFill>
                  <a:schemeClr val="tx1">
                    <a:tint val="75000"/>
                  </a:schemeClr>
                </a:solidFill>
              </a:defRPr>
            </a:lvl1pPr>
          </a:lstStyle>
          <a:p>
            <a:fld id="{E04A515D-7C6E-4643-B513-2F05786D6D40}" type="slidenum">
              <a:rPr lang="fr-BE" smtClean="0"/>
              <a:t>‹N°›</a:t>
            </a:fld>
            <a:endParaRPr lang="fr-BE"/>
          </a:p>
        </p:txBody>
      </p:sp>
    </p:spTree>
    <p:extLst>
      <p:ext uri="{BB962C8B-B14F-4D97-AF65-F5344CB8AC3E}">
        <p14:creationId xmlns:p14="http://schemas.microsoft.com/office/powerpoint/2010/main" val="2608094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40573" rtl="0" eaLnBrk="1" latinLnBrk="0" hangingPunct="1">
        <a:spcBef>
          <a:spcPct val="0"/>
        </a:spcBef>
        <a:buNone/>
        <a:defRPr sz="3600" kern="1200">
          <a:solidFill>
            <a:schemeClr val="tx1"/>
          </a:solidFill>
          <a:latin typeface="+mj-lt"/>
          <a:ea typeface="+mj-ea"/>
          <a:cs typeface="+mj-cs"/>
        </a:defRPr>
      </a:lvl1pPr>
    </p:titleStyle>
    <p:bodyStyle>
      <a:lvl1pPr marL="277715" indent="-277715" algn="l" defTabSz="740573"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1pPr>
      <a:lvl2pPr marL="601715" indent="-231429" algn="l" defTabSz="740573"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2pPr>
      <a:lvl3pPr marL="925716" indent="-185143" algn="l" defTabSz="740573" rtl="0" eaLnBrk="1" latinLnBrk="0" hangingPunct="1">
        <a:spcBef>
          <a:spcPct val="20000"/>
        </a:spcBef>
        <a:buFont typeface="Arial" panose="020B0604020202020204" pitchFamily="34" charset="0"/>
        <a:buChar char="•"/>
        <a:defRPr sz="1900" kern="1200">
          <a:solidFill>
            <a:schemeClr val="tx1"/>
          </a:solidFill>
          <a:latin typeface="+mn-lt"/>
          <a:ea typeface="+mn-ea"/>
          <a:cs typeface="+mn-cs"/>
        </a:defRPr>
      </a:lvl3pPr>
      <a:lvl4pPr marL="1296002" indent="-185143" algn="l" defTabSz="740573"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1666288" indent="-185143" algn="l" defTabSz="740573"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2036575" indent="-185143" algn="l" defTabSz="740573"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6pPr>
      <a:lvl7pPr marL="2406861" indent="-185143" algn="l" defTabSz="740573"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7pPr>
      <a:lvl8pPr marL="2777147" indent="-185143" algn="l" defTabSz="740573"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8pPr>
      <a:lvl9pPr marL="3147433" indent="-185143" algn="l" defTabSz="740573"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9pPr>
    </p:bodyStyle>
    <p:otherStyle>
      <a:defPPr>
        <a:defRPr lang="fr-FR"/>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jpg"/><Relationship Id="rId7" Type="http://schemas.openxmlformats.org/officeDocument/2006/relationships/image" Target="../media/image4.gif"/><Relationship Id="rId2" Type="http://schemas.openxmlformats.org/officeDocument/2006/relationships/hyperlink" Target="http://sites.google.com/site/diaporamascarmine/" TargetMode="Externa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hyperlink" Target="https://sites.google.com/site/diaporamascarmine/" TargetMode="Externa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sites.google.com/site/diaporamascarmine/" TargetMode="External"/><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hyperlink" Target="http://sites.google.com/site/diaporamascarmine/" TargetMode="External"/><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13" name="Ellipse 12">
            <a:hlinkClick r:id="rId2"/>
          </p:cNvPr>
          <p:cNvSpPr/>
          <p:nvPr/>
        </p:nvSpPr>
        <p:spPr>
          <a:xfrm>
            <a:off x="1398010" y="856572"/>
            <a:ext cx="5484381" cy="2966807"/>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42993" tIns="21496" rIns="42993" bIns="21496" rtlCol="0" anchor="ctr"/>
          <a:lstStyle/>
          <a:p>
            <a:pPr algn="ctr" defTabSz="429926"/>
            <a:endParaRPr lang="fr-FR" sz="841">
              <a:solidFill>
                <a:srgbClr val="FFFFFF"/>
              </a:solidFill>
            </a:endParaRPr>
          </a:p>
        </p:txBody>
      </p:sp>
      <p:sp>
        <p:nvSpPr>
          <p:cNvPr id="3" name="Bouée 2">
            <a:hlinkClick r:id="rId4"/>
          </p:cNvPr>
          <p:cNvSpPr/>
          <p:nvPr/>
        </p:nvSpPr>
        <p:spPr>
          <a:xfrm>
            <a:off x="864282" y="316373"/>
            <a:ext cx="6551838" cy="4047205"/>
          </a:xfrm>
          <a:prstGeom prst="donut">
            <a:avLst>
              <a:gd name="adj" fmla="val 9421"/>
            </a:avLst>
          </a:prstGeom>
          <a:blipFill>
            <a:blip r:embed="rId5"/>
            <a:stretch>
              <a:fillRect/>
            </a:stretch>
          </a:blipFill>
          <a:ln w="5715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42993" tIns="21496" rIns="42993" bIns="21496" rtlCol="0" anchor="ctr"/>
          <a:lstStyle/>
          <a:p>
            <a:pPr algn="ctr" defTabSz="429926"/>
            <a:endParaRPr lang="fr-FR" sz="841" dirty="0">
              <a:solidFill>
                <a:srgbClr val="000000"/>
              </a:solidFill>
              <a:latin typeface="Vivaldi" panose="03020602050506090804" pitchFamily="66" charset="0"/>
            </a:endParaRPr>
          </a:p>
        </p:txBody>
      </p:sp>
      <p:sp>
        <p:nvSpPr>
          <p:cNvPr id="16" name="ZoneTexte 15">
            <a:hlinkClick r:id="rId4"/>
          </p:cNvPr>
          <p:cNvSpPr txBox="1"/>
          <p:nvPr/>
        </p:nvSpPr>
        <p:spPr>
          <a:xfrm>
            <a:off x="1956254" y="3525546"/>
            <a:ext cx="4146898" cy="748782"/>
          </a:xfrm>
          <a:prstGeom prst="rect">
            <a:avLst/>
          </a:prstGeom>
          <a:noFill/>
        </p:spPr>
        <p:txBody>
          <a:bodyPr spcFirstLastPara="1" wrap="square" lIns="42993" tIns="21496" rIns="42993" bIns="21496" numCol="1" rtlCol="0">
            <a:prstTxWarp prst="textArchDown">
              <a:avLst/>
            </a:prstTxWarp>
            <a:spAutoFit/>
            <a:scene3d>
              <a:camera prst="orthographicFront"/>
              <a:lightRig rig="threePt" dir="t"/>
            </a:scene3d>
            <a:sp3d extrusionH="57150">
              <a:bevelT w="38100" h="38100" prst="angle"/>
            </a:sp3d>
          </a:bodyPr>
          <a:lstStyle/>
          <a:p>
            <a:pPr algn="ctr" defTabSz="429926"/>
            <a:r>
              <a:rPr lang="fr-FR" sz="4246" b="1" dirty="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carminé</a:t>
            </a:r>
            <a:endParaRPr lang="fr-FR" sz="4246" b="1" dirty="0">
              <a:ln w="18415" cmpd="sng">
                <a:solidFill>
                  <a:srgbClr val="FFFFFF"/>
                </a:solidFill>
                <a:prstDash val="solid"/>
              </a:ln>
              <a:solidFill>
                <a:srgbClr val="CC9900"/>
              </a:solidFill>
              <a:effectLst>
                <a:innerShdw blurRad="63500" dist="50800" dir="13500000">
                  <a:prstClr val="black">
                    <a:alpha val="50000"/>
                  </a:prstClr>
                </a:innerShdw>
              </a:effectLst>
              <a:latin typeface="Vijaya" panose="020B0604020202020204" pitchFamily="34" charset="0"/>
              <a:ea typeface="BatangChe" pitchFamily="49" charset="-127"/>
              <a:cs typeface="Vijaya" panose="020B0604020202020204" pitchFamily="34" charset="0"/>
            </a:endParaRPr>
          </a:p>
        </p:txBody>
      </p:sp>
      <p:sp>
        <p:nvSpPr>
          <p:cNvPr id="15" name="ZoneTexte 14">
            <a:hlinkClick r:id="rId4"/>
          </p:cNvPr>
          <p:cNvSpPr txBox="1"/>
          <p:nvPr/>
        </p:nvSpPr>
        <p:spPr>
          <a:xfrm>
            <a:off x="947329" y="592818"/>
            <a:ext cx="6437591" cy="3619110"/>
          </a:xfrm>
          <a:prstGeom prst="rect">
            <a:avLst/>
          </a:prstGeom>
          <a:noFill/>
        </p:spPr>
        <p:txBody>
          <a:bodyPr spcFirstLastPara="1" wrap="square" lIns="42993" tIns="21496" rIns="42993" bIns="21496" numCol="1" rtlCol="0">
            <a:prstTxWarp prst="textArchUp">
              <a:avLst>
                <a:gd name="adj" fmla="val 12412525"/>
              </a:avLst>
            </a:prstTxWarp>
            <a:spAutoFit/>
            <a:scene3d>
              <a:camera prst="orthographicFront"/>
              <a:lightRig rig="threePt" dir="t"/>
            </a:scene3d>
            <a:sp3d extrusionH="57150">
              <a:bevelT w="38100" h="38100" prst="angle"/>
            </a:sp3d>
          </a:bodyPr>
          <a:lstStyle/>
          <a:p>
            <a:pPr algn="ctr" defTabSz="429926"/>
            <a:r>
              <a:rPr lang="fr-FR" sz="4246" b="1" dirty="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Site    diaporamas</a:t>
            </a:r>
            <a:endParaRPr lang="fr-FR" sz="4246" b="1" dirty="0">
              <a:ln w="18415" cmpd="sng">
                <a:solidFill>
                  <a:srgbClr val="FFFFFF"/>
                </a:solidFill>
                <a:prstDash val="solid"/>
              </a:ln>
              <a:solidFill>
                <a:srgbClr val="CC9900"/>
              </a:solidFill>
              <a:effectLst>
                <a:innerShdw blurRad="63500" dist="50800" dir="13500000">
                  <a:prstClr val="black">
                    <a:alpha val="50000"/>
                  </a:prstClr>
                </a:innerShdw>
              </a:effectLst>
              <a:latin typeface="Vijaya" panose="020B0604020202020204" pitchFamily="34" charset="0"/>
              <a:ea typeface="BatangChe" pitchFamily="49" charset="-127"/>
              <a:cs typeface="Vijaya" panose="020B0604020202020204" pitchFamily="34" charset="0"/>
            </a:endParaRPr>
          </a:p>
        </p:txBody>
      </p:sp>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47771" y="1964903"/>
            <a:ext cx="199625" cy="292531"/>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7329" y="2104495"/>
            <a:ext cx="199625" cy="292531"/>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73367" y="3681430"/>
            <a:ext cx="212832" cy="190187"/>
          </a:xfrm>
          <a:prstGeom prst="rect">
            <a:avLst/>
          </a:prstGeom>
        </p:spPr>
      </p:pic>
      <p:pic>
        <p:nvPicPr>
          <p:cNvPr id="9" name="Imag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06660" y="1122850"/>
            <a:ext cx="188309" cy="190208"/>
          </a:xfrm>
          <a:prstGeom prst="rect">
            <a:avLst/>
          </a:prstGeom>
        </p:spPr>
      </p:pic>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03152" y="856572"/>
            <a:ext cx="313522" cy="363722"/>
          </a:xfrm>
          <a:prstGeom prst="rect">
            <a:avLst/>
          </a:prstGeom>
        </p:spPr>
      </p:pic>
      <p:pic>
        <p:nvPicPr>
          <p:cNvPr id="11" name="Imag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81051" y="3592542"/>
            <a:ext cx="290368" cy="253862"/>
          </a:xfrm>
          <a:prstGeom prst="rect">
            <a:avLst/>
          </a:prstGeom>
        </p:spPr>
      </p:pic>
    </p:spTree>
    <p:extLst>
      <p:ext uri="{BB962C8B-B14F-4D97-AF65-F5344CB8AC3E}">
        <p14:creationId xmlns:p14="http://schemas.microsoft.com/office/powerpoint/2010/main" val="334299381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iterate type="lt">
                                    <p:tmPct val="10000"/>
                                  </p:iterate>
                                  <p:childTnLst>
                                    <p:animRot by="21600000">
                                      <p:cBhvr>
                                        <p:cTn id="6" dur="2000" fill="hold"/>
                                        <p:tgtEl>
                                          <p:spTgt spid="15">
                                            <p:txEl>
                                              <p:pRg st="0" end="0"/>
                                            </p:txEl>
                                          </p:spTgt>
                                        </p:tgtEl>
                                        <p:attrNameLst>
                                          <p:attrName>r</p:attrName>
                                        </p:attrNameLst>
                                      </p:cBhvr>
                                    </p:animRot>
                                  </p:childTnLst>
                                </p:cTn>
                              </p:par>
                              <p:par>
                                <p:cTn id="7" presetID="21" presetClass="emph" presetSubtype="0" repeatCount="indefinite" fill="hold" nodeType="withEffect">
                                  <p:stCondLst>
                                    <p:cond delay="0"/>
                                  </p:stCondLst>
                                  <p:iterate type="lt">
                                    <p:tmPct val="0"/>
                                  </p:iterate>
                                  <p:childTnLst>
                                    <p:animClr clrSpc="hsl" dir="cw">
                                      <p:cBhvr override="childStyle">
                                        <p:cTn id="8" dur="2000" fill="hold"/>
                                        <p:tgtEl>
                                          <p:spTgt spid="15">
                                            <p:txEl>
                                              <p:pRg st="0" end="0"/>
                                            </p:txEl>
                                          </p:spTgt>
                                        </p:tgtEl>
                                        <p:attrNameLst>
                                          <p:attrName>style.color</p:attrName>
                                        </p:attrNameLst>
                                      </p:cBhvr>
                                      <p:by>
                                        <p:hsl h="7200000" s="0" l="0"/>
                                      </p:by>
                                    </p:animClr>
                                    <p:animClr clrSpc="hsl" dir="cw">
                                      <p:cBhvr>
                                        <p:cTn id="9" dur="2000" fill="hold"/>
                                        <p:tgtEl>
                                          <p:spTgt spid="15">
                                            <p:txEl>
                                              <p:pRg st="0" end="0"/>
                                            </p:txEl>
                                          </p:spTgt>
                                        </p:tgtEl>
                                        <p:attrNameLst>
                                          <p:attrName>fillcolor</p:attrName>
                                        </p:attrNameLst>
                                      </p:cBhvr>
                                      <p:by>
                                        <p:hsl h="7200000" s="0" l="0"/>
                                      </p:by>
                                    </p:animClr>
                                    <p:animClr clrSpc="hsl" dir="cw">
                                      <p:cBhvr>
                                        <p:cTn id="10" dur="2000" fill="hold"/>
                                        <p:tgtEl>
                                          <p:spTgt spid="15">
                                            <p:txEl>
                                              <p:pRg st="0" end="0"/>
                                            </p:txEl>
                                          </p:spTgt>
                                        </p:tgtEl>
                                        <p:attrNameLst>
                                          <p:attrName>stroke.color</p:attrName>
                                        </p:attrNameLst>
                                      </p:cBhvr>
                                      <p:by>
                                        <p:hsl h="7200000" s="0" l="0"/>
                                      </p:by>
                                    </p:animClr>
                                    <p:set>
                                      <p:cBhvr>
                                        <p:cTn id="11" dur="2000" fill="hold"/>
                                        <p:tgtEl>
                                          <p:spTgt spid="15">
                                            <p:txEl>
                                              <p:pRg st="0" end="0"/>
                                            </p:txEl>
                                          </p:spTgt>
                                        </p:tgtEl>
                                        <p:attrNameLst>
                                          <p:attrName>fill.type</p:attrName>
                                        </p:attrNameLst>
                                      </p:cBhvr>
                                      <p:to>
                                        <p:strVal val="solid"/>
                                      </p:to>
                                    </p:set>
                                  </p:childTnLst>
                                </p:cTn>
                              </p:par>
                              <p:par>
                                <p:cTn id="12" presetID="8" presetClass="emph" presetSubtype="0" fill="hold" nodeType="withEffect">
                                  <p:stCondLst>
                                    <p:cond delay="0"/>
                                  </p:stCondLst>
                                  <p:iterate type="lt">
                                    <p:tmPct val="10000"/>
                                  </p:iterate>
                                  <p:childTnLst>
                                    <p:animRot by="21600000">
                                      <p:cBhvr>
                                        <p:cTn id="13" dur="2000" fill="hold"/>
                                        <p:tgtEl>
                                          <p:spTgt spid="16">
                                            <p:txEl>
                                              <p:pRg st="0" end="0"/>
                                            </p:txEl>
                                          </p:spTgt>
                                        </p:tgtEl>
                                        <p:attrNameLst>
                                          <p:attrName>r</p:attrName>
                                        </p:attrNameLst>
                                      </p:cBhvr>
                                    </p:animRot>
                                  </p:childTnLst>
                                </p:cTn>
                              </p:par>
                              <p:par>
                                <p:cTn id="14" presetID="23" presetClass="emph" presetSubtype="0" repeatCount="indefinite" fill="hold" nodeType="withEffect">
                                  <p:stCondLst>
                                    <p:cond delay="0"/>
                                  </p:stCondLst>
                                  <p:iterate type="lt">
                                    <p:tmPct val="0"/>
                                  </p:iterate>
                                  <p:childTnLst>
                                    <p:animClr clrSpc="hsl" dir="cw">
                                      <p:cBhvr override="childStyle">
                                        <p:cTn id="15" dur="2000" fill="hold"/>
                                        <p:tgtEl>
                                          <p:spTgt spid="16">
                                            <p:txEl>
                                              <p:pRg st="0" end="0"/>
                                            </p:txEl>
                                          </p:spTgt>
                                        </p:tgtEl>
                                        <p:attrNameLst>
                                          <p:attrName>style.color</p:attrName>
                                        </p:attrNameLst>
                                      </p:cBhvr>
                                      <p:by>
                                        <p:hsl h="10842353" s="0" l="0"/>
                                      </p:by>
                                    </p:animClr>
                                    <p:animClr clrSpc="hsl" dir="cw">
                                      <p:cBhvr>
                                        <p:cTn id="16" dur="2000" fill="hold"/>
                                        <p:tgtEl>
                                          <p:spTgt spid="16">
                                            <p:txEl>
                                              <p:pRg st="0" end="0"/>
                                            </p:txEl>
                                          </p:spTgt>
                                        </p:tgtEl>
                                        <p:attrNameLst>
                                          <p:attrName>fillcolor</p:attrName>
                                        </p:attrNameLst>
                                      </p:cBhvr>
                                      <p:by>
                                        <p:hsl h="10842353" s="0" l="0"/>
                                      </p:by>
                                    </p:animClr>
                                    <p:animClr clrSpc="hsl" dir="cw">
                                      <p:cBhvr>
                                        <p:cTn id="17" dur="2000" fill="hold"/>
                                        <p:tgtEl>
                                          <p:spTgt spid="16">
                                            <p:txEl>
                                              <p:pRg st="0" end="0"/>
                                            </p:txEl>
                                          </p:spTgt>
                                        </p:tgtEl>
                                        <p:attrNameLst>
                                          <p:attrName>stroke.color</p:attrName>
                                        </p:attrNameLst>
                                      </p:cBhvr>
                                      <p:by>
                                        <p:hsl h="10842353" s="0" l="0"/>
                                      </p:by>
                                    </p:animClr>
                                    <p:set>
                                      <p:cBhvr>
                                        <p:cTn id="18" dur="2000" fill="hold"/>
                                        <p:tgtEl>
                                          <p:spTgt spid="1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Cadre 1"/>
          <p:cNvSpPr/>
          <p:nvPr/>
        </p:nvSpPr>
        <p:spPr>
          <a:xfrm>
            <a:off x="0" y="0"/>
            <a:ext cx="8280400" cy="4679950"/>
          </a:xfrm>
          <a:prstGeom prst="frame">
            <a:avLst/>
          </a:prstGeom>
          <a:blipFill dpi="0" rotWithShape="0">
            <a:blip r:embed="rId4"/>
            <a:srcRect/>
            <a:stretch>
              <a:fillRect t="-1"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BE" dirty="0"/>
          </a:p>
        </p:txBody>
      </p:sp>
      <p:sp>
        <p:nvSpPr>
          <p:cNvPr id="3" name="Cadre 2"/>
          <p:cNvSpPr/>
          <p:nvPr/>
        </p:nvSpPr>
        <p:spPr>
          <a:xfrm>
            <a:off x="576200" y="584380"/>
            <a:ext cx="7128000" cy="3528000"/>
          </a:xfrm>
          <a:prstGeom prst="frame">
            <a:avLst/>
          </a:prstGeom>
          <a:blipFill dpi="0" rotWithShape="0">
            <a:blip r:embed="rId4"/>
            <a:srcRect/>
            <a:stretch>
              <a:fillRect l="-8081" t="-16327" r="-8081" b="-163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prstClr val="black"/>
              </a:solidFill>
            </a:endParaRPr>
          </a:p>
        </p:txBody>
      </p:sp>
      <p:sp>
        <p:nvSpPr>
          <p:cNvPr id="4" name="Cadre 3"/>
          <p:cNvSpPr/>
          <p:nvPr/>
        </p:nvSpPr>
        <p:spPr>
          <a:xfrm>
            <a:off x="1008200" y="1009672"/>
            <a:ext cx="6264000" cy="2677416"/>
          </a:xfrm>
          <a:prstGeom prst="frame">
            <a:avLst/>
          </a:prstGeom>
          <a:blipFill dpi="0" rotWithShape="0">
            <a:blip r:embed="rId4"/>
            <a:srcRect/>
            <a:stretch>
              <a:fillRect l="-16092" t="-37397" r="-16092" b="-373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5" name="Cadre 4"/>
          <p:cNvSpPr/>
          <p:nvPr/>
        </p:nvSpPr>
        <p:spPr>
          <a:xfrm>
            <a:off x="1332200" y="1340380"/>
            <a:ext cx="5616000" cy="2016000"/>
          </a:xfrm>
          <a:prstGeom prst="frame">
            <a:avLst/>
          </a:prstGeom>
          <a:blipFill dpi="0" rotWithShape="0">
            <a:blip r:embed="rId4"/>
            <a:srcRect/>
            <a:stretch>
              <a:fillRect l="-23718" t="-66072" r="-23718" b="-6607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6" name="Cadre 5"/>
          <p:cNvSpPr/>
          <p:nvPr/>
        </p:nvSpPr>
        <p:spPr>
          <a:xfrm>
            <a:off x="1574618" y="1573590"/>
            <a:ext cx="5131165" cy="1532771"/>
          </a:xfrm>
          <a:prstGeom prst="frame">
            <a:avLst/>
          </a:prstGeom>
          <a:blipFill dpi="0" rotWithShape="0">
            <a:blip r:embed="rId4"/>
            <a:srcRect/>
            <a:stretch>
              <a:fillRect l="-30683" t="-102664" r="-30683" b="-10266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7" name="Cadre 6"/>
          <p:cNvSpPr/>
          <p:nvPr/>
        </p:nvSpPr>
        <p:spPr>
          <a:xfrm>
            <a:off x="1752235" y="1757785"/>
            <a:ext cx="4775931" cy="1164380"/>
          </a:xfrm>
          <a:prstGeom prst="frame">
            <a:avLst/>
          </a:prstGeom>
          <a:blipFill dpi="0" rotWithShape="0">
            <a:blip r:embed="rId4"/>
            <a:srcRect/>
            <a:stretch>
              <a:fillRect l="-36685" t="-150965" r="-36685" b="-15096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8" name="Cadre 7"/>
          <p:cNvSpPr/>
          <p:nvPr/>
        </p:nvSpPr>
        <p:spPr>
          <a:xfrm>
            <a:off x="1872200" y="1889975"/>
            <a:ext cx="4536000" cy="900000"/>
          </a:xfrm>
          <a:prstGeom prst="frame">
            <a:avLst/>
          </a:prstGeom>
          <a:blipFill dpi="0" rotWithShape="0">
            <a:blip r:embed="rId4"/>
            <a:srcRect/>
            <a:stretch>
              <a:fillRect l="-41270" t="-210000" r="-41270" b="-21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9" name="Cadre 8"/>
          <p:cNvSpPr/>
          <p:nvPr/>
        </p:nvSpPr>
        <p:spPr>
          <a:xfrm>
            <a:off x="1980200" y="1979975"/>
            <a:ext cx="4320000" cy="720000"/>
          </a:xfrm>
          <a:prstGeom prst="frame">
            <a:avLst/>
          </a:prstGeom>
          <a:blipFill dpi="0" rotWithShape="0">
            <a:blip r:embed="rId4"/>
            <a:srcRect/>
            <a:stretch>
              <a:fillRect l="-45833" t="-275000" r="-45833" b="-27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10" name="Cadre 9"/>
          <p:cNvSpPr/>
          <p:nvPr/>
        </p:nvSpPr>
        <p:spPr>
          <a:xfrm>
            <a:off x="2052200" y="2051975"/>
            <a:ext cx="4176000" cy="576000"/>
          </a:xfrm>
          <a:prstGeom prst="frame">
            <a:avLst>
              <a:gd name="adj1" fmla="val 21833"/>
            </a:avLst>
          </a:prstGeom>
          <a:blipFill dpi="0" rotWithShape="0">
            <a:blip r:embed="rId4"/>
            <a:srcRect/>
            <a:stretch>
              <a:fillRect l="-49138" t="-356250" r="-49138" b="-35625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11" name="Rectangle 10"/>
          <p:cNvSpPr/>
          <p:nvPr/>
        </p:nvSpPr>
        <p:spPr>
          <a:xfrm>
            <a:off x="2160200" y="2168380"/>
            <a:ext cx="3960000" cy="360000"/>
          </a:xfrm>
          <a:prstGeom prst="rect">
            <a:avLst/>
          </a:prstGeom>
          <a:blipFill dpi="0" rotWithShape="0">
            <a:blip r:embed="rId4"/>
            <a:srcRect/>
            <a:stretch>
              <a:fillRect l="-55504" t="-672222" r="-55504" b="-6722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3" name="ZoneTexte 12"/>
          <p:cNvSpPr txBox="1"/>
          <p:nvPr/>
        </p:nvSpPr>
        <p:spPr>
          <a:xfrm>
            <a:off x="249507" y="4212183"/>
            <a:ext cx="7469289" cy="323165"/>
          </a:xfrm>
          <a:prstGeom prst="rect">
            <a:avLst/>
          </a:prstGeom>
          <a:noFill/>
        </p:spPr>
        <p:txBody>
          <a:bodyPr wrap="none" rtlCol="0">
            <a:spAutoFit/>
          </a:bodyPr>
          <a:lstStyle/>
          <a:p>
            <a:r>
              <a:rPr lang="fr-BE" i="1" dirty="0">
                <a:solidFill>
                  <a:schemeClr val="bg1"/>
                </a:solidFill>
                <a:latin typeface="Constantia" panose="02030602050306030303" pitchFamily="18" charset="0"/>
              </a:rPr>
              <a:t>Etonnant spectacle que celui de cette rivière surplombant la mer et une falaise</a:t>
            </a:r>
            <a:r>
              <a:rPr lang="fr-BE" i="1" dirty="0" smtClean="0">
                <a:solidFill>
                  <a:schemeClr val="bg1"/>
                </a:solidFill>
                <a:latin typeface="Constantia" panose="02030602050306030303" pitchFamily="18" charset="0"/>
              </a:rPr>
              <a:t>...Iles </a:t>
            </a:r>
            <a:r>
              <a:rPr lang="fr-BE" i="1" dirty="0" err="1" smtClean="0">
                <a:solidFill>
                  <a:schemeClr val="bg1"/>
                </a:solidFill>
                <a:latin typeface="Constantia" panose="02030602050306030303" pitchFamily="18" charset="0"/>
              </a:rPr>
              <a:t>Feroé</a:t>
            </a:r>
            <a:r>
              <a:rPr lang="fr-BE" dirty="0"/>
              <a:t> </a:t>
            </a:r>
          </a:p>
        </p:txBody>
      </p:sp>
      <p:sp>
        <p:nvSpPr>
          <p:cNvPr id="12" name="ZoneTexte 11"/>
          <p:cNvSpPr txBox="1"/>
          <p:nvPr/>
        </p:nvSpPr>
        <p:spPr>
          <a:xfrm>
            <a:off x="8028632" y="4212182"/>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3511034803"/>
      </p:ext>
    </p:extLst>
  </p:cSld>
  <p:clrMapOvr>
    <a:masterClrMapping/>
  </p:clrMapOvr>
  <mc:AlternateContent xmlns:mc="http://schemas.openxmlformats.org/markup-compatibility/2006">
    <mc:Choice xmlns:p14="http://schemas.microsoft.com/office/powerpoint/2010/main" Requires="p14">
      <p:transition spd="slow" p14:dur="800" advTm="12000">
        <p:circle/>
        <p:sndAc>
          <p:stSnd>
            <p:snd r:embed="rId3" name="Parijat - Forgiving.wav"/>
          </p:stSnd>
        </p:sndAc>
      </p:transition>
    </mc:Choice>
    <mc:Fallback>
      <p:transition spd="slow" advTm="12000">
        <p:circle/>
        <p:sndAc>
          <p:stSnd>
            <p:snd r:embed="rId3" name="Parijat - Forgivin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5000"/>
                                        <p:tgtEl>
                                          <p:spTgt spid="2"/>
                                        </p:tgtEl>
                                      </p:cBhvr>
                                    </p:animEffect>
                                  </p:childTnLst>
                                </p:cTn>
                              </p:par>
                              <p:par>
                                <p:cTn id="8" presetID="53" presetClass="entr" presetSubtype="16" fill="hold" grpId="0" nodeType="withEffect">
                                  <p:stCondLst>
                                    <p:cond delay="100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fltVal val="0"/>
                                          </p:val>
                                        </p:tav>
                                        <p:tav tm="100000">
                                          <p:val>
                                            <p:strVal val="#ppt_h"/>
                                          </p:val>
                                        </p:tav>
                                      </p:tavLst>
                                    </p:anim>
                                    <p:animEffect transition="in" filter="fade">
                                      <p:cBhvr>
                                        <p:cTn id="12" dur="4000"/>
                                        <p:tgtEl>
                                          <p:spTgt spid="3"/>
                                        </p:tgtEl>
                                      </p:cBhvr>
                                    </p:animEffect>
                                  </p:childTnLst>
                                </p:cTn>
                              </p:par>
                              <p:par>
                                <p:cTn id="13" presetID="53" presetClass="entr" presetSubtype="16" fill="hold" grpId="0" nodeType="withEffect">
                                  <p:stCondLst>
                                    <p:cond delay="2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fltVal val="0"/>
                                          </p:val>
                                        </p:tav>
                                        <p:tav tm="100000">
                                          <p:val>
                                            <p:strVal val="#ppt_h"/>
                                          </p:val>
                                        </p:tav>
                                      </p:tavLst>
                                    </p:anim>
                                    <p:animEffect transition="in" filter="fade">
                                      <p:cBhvr>
                                        <p:cTn id="17" dur="4000"/>
                                        <p:tgtEl>
                                          <p:spTgt spid="4"/>
                                        </p:tgtEl>
                                      </p:cBhvr>
                                    </p:animEffect>
                                  </p:childTnLst>
                                </p:cTn>
                              </p:par>
                              <p:par>
                                <p:cTn id="18" presetID="53" presetClass="entr" presetSubtype="16" fill="hold" grpId="0" nodeType="withEffect">
                                  <p:stCondLst>
                                    <p:cond delay="300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animEffect transition="in" filter="fade">
                                      <p:cBhvr>
                                        <p:cTn id="22" dur="4000"/>
                                        <p:tgtEl>
                                          <p:spTgt spid="5"/>
                                        </p:tgtEl>
                                      </p:cBhvr>
                                    </p:animEffect>
                                  </p:childTnLst>
                                </p:cTn>
                              </p:par>
                              <p:par>
                                <p:cTn id="23" presetID="53" presetClass="entr" presetSubtype="16" fill="hold" grpId="0" nodeType="withEffect">
                                  <p:stCondLst>
                                    <p:cond delay="4000"/>
                                  </p:stCondLst>
                                  <p:childTnLst>
                                    <p:set>
                                      <p:cBhvr>
                                        <p:cTn id="24" dur="1" fill="hold">
                                          <p:stCondLst>
                                            <p:cond delay="0"/>
                                          </p:stCondLst>
                                        </p:cTn>
                                        <p:tgtEl>
                                          <p:spTgt spid="6"/>
                                        </p:tgtEl>
                                        <p:attrNameLst>
                                          <p:attrName>style.visibility</p:attrName>
                                        </p:attrNameLst>
                                      </p:cBhvr>
                                      <p:to>
                                        <p:strVal val="visible"/>
                                      </p:to>
                                    </p:set>
                                    <p:anim calcmode="lin" valueType="num">
                                      <p:cBhvr>
                                        <p:cTn id="25" dur="4000" fill="hold"/>
                                        <p:tgtEl>
                                          <p:spTgt spid="6"/>
                                        </p:tgtEl>
                                        <p:attrNameLst>
                                          <p:attrName>ppt_w</p:attrName>
                                        </p:attrNameLst>
                                      </p:cBhvr>
                                      <p:tavLst>
                                        <p:tav tm="0">
                                          <p:val>
                                            <p:fltVal val="0"/>
                                          </p:val>
                                        </p:tav>
                                        <p:tav tm="100000">
                                          <p:val>
                                            <p:strVal val="#ppt_w"/>
                                          </p:val>
                                        </p:tav>
                                      </p:tavLst>
                                    </p:anim>
                                    <p:anim calcmode="lin" valueType="num">
                                      <p:cBhvr>
                                        <p:cTn id="26" dur="4000" fill="hold"/>
                                        <p:tgtEl>
                                          <p:spTgt spid="6"/>
                                        </p:tgtEl>
                                        <p:attrNameLst>
                                          <p:attrName>ppt_h</p:attrName>
                                        </p:attrNameLst>
                                      </p:cBhvr>
                                      <p:tavLst>
                                        <p:tav tm="0">
                                          <p:val>
                                            <p:fltVal val="0"/>
                                          </p:val>
                                        </p:tav>
                                        <p:tav tm="100000">
                                          <p:val>
                                            <p:strVal val="#ppt_h"/>
                                          </p:val>
                                        </p:tav>
                                      </p:tavLst>
                                    </p:anim>
                                    <p:animEffect transition="in" filter="fade">
                                      <p:cBhvr>
                                        <p:cTn id="27" dur="4000"/>
                                        <p:tgtEl>
                                          <p:spTgt spid="6"/>
                                        </p:tgtEl>
                                      </p:cBhvr>
                                    </p:animEffect>
                                  </p:childTnLst>
                                </p:cTn>
                              </p:par>
                              <p:par>
                                <p:cTn id="28" presetID="53" presetClass="entr" presetSubtype="16" fill="hold" grpId="0" nodeType="withEffect">
                                  <p:stCondLst>
                                    <p:cond delay="5000"/>
                                  </p:stCondLst>
                                  <p:childTnLst>
                                    <p:set>
                                      <p:cBhvr>
                                        <p:cTn id="29" dur="1" fill="hold">
                                          <p:stCondLst>
                                            <p:cond delay="0"/>
                                          </p:stCondLst>
                                        </p:cTn>
                                        <p:tgtEl>
                                          <p:spTgt spid="7"/>
                                        </p:tgtEl>
                                        <p:attrNameLst>
                                          <p:attrName>style.visibility</p:attrName>
                                        </p:attrNameLst>
                                      </p:cBhvr>
                                      <p:to>
                                        <p:strVal val="visible"/>
                                      </p:to>
                                    </p:set>
                                    <p:anim calcmode="lin" valueType="num">
                                      <p:cBhvr>
                                        <p:cTn id="30" dur="4000" fill="hold"/>
                                        <p:tgtEl>
                                          <p:spTgt spid="7"/>
                                        </p:tgtEl>
                                        <p:attrNameLst>
                                          <p:attrName>ppt_w</p:attrName>
                                        </p:attrNameLst>
                                      </p:cBhvr>
                                      <p:tavLst>
                                        <p:tav tm="0">
                                          <p:val>
                                            <p:fltVal val="0"/>
                                          </p:val>
                                        </p:tav>
                                        <p:tav tm="100000">
                                          <p:val>
                                            <p:strVal val="#ppt_w"/>
                                          </p:val>
                                        </p:tav>
                                      </p:tavLst>
                                    </p:anim>
                                    <p:anim calcmode="lin" valueType="num">
                                      <p:cBhvr>
                                        <p:cTn id="31" dur="4000" fill="hold"/>
                                        <p:tgtEl>
                                          <p:spTgt spid="7"/>
                                        </p:tgtEl>
                                        <p:attrNameLst>
                                          <p:attrName>ppt_h</p:attrName>
                                        </p:attrNameLst>
                                      </p:cBhvr>
                                      <p:tavLst>
                                        <p:tav tm="0">
                                          <p:val>
                                            <p:fltVal val="0"/>
                                          </p:val>
                                        </p:tav>
                                        <p:tav tm="100000">
                                          <p:val>
                                            <p:strVal val="#ppt_h"/>
                                          </p:val>
                                        </p:tav>
                                      </p:tavLst>
                                    </p:anim>
                                    <p:animEffect transition="in" filter="fade">
                                      <p:cBhvr>
                                        <p:cTn id="32" dur="4000"/>
                                        <p:tgtEl>
                                          <p:spTgt spid="7"/>
                                        </p:tgtEl>
                                      </p:cBhvr>
                                    </p:animEffect>
                                  </p:childTnLst>
                                </p:cTn>
                              </p:par>
                              <p:par>
                                <p:cTn id="33" presetID="53" presetClass="entr" presetSubtype="16" fill="hold" grpId="0" nodeType="withEffect">
                                  <p:stCondLst>
                                    <p:cond delay="6000"/>
                                  </p:stCondLst>
                                  <p:childTnLst>
                                    <p:set>
                                      <p:cBhvr>
                                        <p:cTn id="34" dur="1" fill="hold">
                                          <p:stCondLst>
                                            <p:cond delay="0"/>
                                          </p:stCondLst>
                                        </p:cTn>
                                        <p:tgtEl>
                                          <p:spTgt spid="8"/>
                                        </p:tgtEl>
                                        <p:attrNameLst>
                                          <p:attrName>style.visibility</p:attrName>
                                        </p:attrNameLst>
                                      </p:cBhvr>
                                      <p:to>
                                        <p:strVal val="visible"/>
                                      </p:to>
                                    </p:set>
                                    <p:anim calcmode="lin" valueType="num">
                                      <p:cBhvr>
                                        <p:cTn id="35" dur="4000" fill="hold"/>
                                        <p:tgtEl>
                                          <p:spTgt spid="8"/>
                                        </p:tgtEl>
                                        <p:attrNameLst>
                                          <p:attrName>ppt_w</p:attrName>
                                        </p:attrNameLst>
                                      </p:cBhvr>
                                      <p:tavLst>
                                        <p:tav tm="0">
                                          <p:val>
                                            <p:fltVal val="0"/>
                                          </p:val>
                                        </p:tav>
                                        <p:tav tm="100000">
                                          <p:val>
                                            <p:strVal val="#ppt_w"/>
                                          </p:val>
                                        </p:tav>
                                      </p:tavLst>
                                    </p:anim>
                                    <p:anim calcmode="lin" valueType="num">
                                      <p:cBhvr>
                                        <p:cTn id="36" dur="4000" fill="hold"/>
                                        <p:tgtEl>
                                          <p:spTgt spid="8"/>
                                        </p:tgtEl>
                                        <p:attrNameLst>
                                          <p:attrName>ppt_h</p:attrName>
                                        </p:attrNameLst>
                                      </p:cBhvr>
                                      <p:tavLst>
                                        <p:tav tm="0">
                                          <p:val>
                                            <p:fltVal val="0"/>
                                          </p:val>
                                        </p:tav>
                                        <p:tav tm="100000">
                                          <p:val>
                                            <p:strVal val="#ppt_h"/>
                                          </p:val>
                                        </p:tav>
                                      </p:tavLst>
                                    </p:anim>
                                    <p:animEffect transition="in" filter="fade">
                                      <p:cBhvr>
                                        <p:cTn id="37" dur="4000"/>
                                        <p:tgtEl>
                                          <p:spTgt spid="8"/>
                                        </p:tgtEl>
                                      </p:cBhvr>
                                    </p:animEffect>
                                  </p:childTnLst>
                                </p:cTn>
                              </p:par>
                              <p:par>
                                <p:cTn id="38" presetID="53" presetClass="entr" presetSubtype="16" fill="hold" grpId="0" nodeType="withEffect">
                                  <p:stCondLst>
                                    <p:cond delay="7000"/>
                                  </p:stCondLst>
                                  <p:childTnLst>
                                    <p:set>
                                      <p:cBhvr>
                                        <p:cTn id="39" dur="1" fill="hold">
                                          <p:stCondLst>
                                            <p:cond delay="0"/>
                                          </p:stCondLst>
                                        </p:cTn>
                                        <p:tgtEl>
                                          <p:spTgt spid="9"/>
                                        </p:tgtEl>
                                        <p:attrNameLst>
                                          <p:attrName>style.visibility</p:attrName>
                                        </p:attrNameLst>
                                      </p:cBhvr>
                                      <p:to>
                                        <p:strVal val="visible"/>
                                      </p:to>
                                    </p:set>
                                    <p:anim calcmode="lin" valueType="num">
                                      <p:cBhvr>
                                        <p:cTn id="40" dur="4000" fill="hold"/>
                                        <p:tgtEl>
                                          <p:spTgt spid="9"/>
                                        </p:tgtEl>
                                        <p:attrNameLst>
                                          <p:attrName>ppt_w</p:attrName>
                                        </p:attrNameLst>
                                      </p:cBhvr>
                                      <p:tavLst>
                                        <p:tav tm="0">
                                          <p:val>
                                            <p:fltVal val="0"/>
                                          </p:val>
                                        </p:tav>
                                        <p:tav tm="100000">
                                          <p:val>
                                            <p:strVal val="#ppt_w"/>
                                          </p:val>
                                        </p:tav>
                                      </p:tavLst>
                                    </p:anim>
                                    <p:anim calcmode="lin" valueType="num">
                                      <p:cBhvr>
                                        <p:cTn id="41" dur="4000" fill="hold"/>
                                        <p:tgtEl>
                                          <p:spTgt spid="9"/>
                                        </p:tgtEl>
                                        <p:attrNameLst>
                                          <p:attrName>ppt_h</p:attrName>
                                        </p:attrNameLst>
                                      </p:cBhvr>
                                      <p:tavLst>
                                        <p:tav tm="0">
                                          <p:val>
                                            <p:fltVal val="0"/>
                                          </p:val>
                                        </p:tav>
                                        <p:tav tm="100000">
                                          <p:val>
                                            <p:strVal val="#ppt_h"/>
                                          </p:val>
                                        </p:tav>
                                      </p:tavLst>
                                    </p:anim>
                                    <p:animEffect transition="in" filter="fade">
                                      <p:cBhvr>
                                        <p:cTn id="42" dur="4000"/>
                                        <p:tgtEl>
                                          <p:spTgt spid="9"/>
                                        </p:tgtEl>
                                      </p:cBhvr>
                                    </p:animEffect>
                                  </p:childTnLst>
                                </p:cTn>
                              </p:par>
                              <p:par>
                                <p:cTn id="43" presetID="53" presetClass="entr" presetSubtype="16" fill="hold" grpId="0" nodeType="withEffect">
                                  <p:stCondLst>
                                    <p:cond delay="8000"/>
                                  </p:stCondLst>
                                  <p:childTnLst>
                                    <p:set>
                                      <p:cBhvr>
                                        <p:cTn id="44" dur="1" fill="hold">
                                          <p:stCondLst>
                                            <p:cond delay="0"/>
                                          </p:stCondLst>
                                        </p:cTn>
                                        <p:tgtEl>
                                          <p:spTgt spid="10"/>
                                        </p:tgtEl>
                                        <p:attrNameLst>
                                          <p:attrName>style.visibility</p:attrName>
                                        </p:attrNameLst>
                                      </p:cBhvr>
                                      <p:to>
                                        <p:strVal val="visible"/>
                                      </p:to>
                                    </p:set>
                                    <p:anim calcmode="lin" valueType="num">
                                      <p:cBhvr>
                                        <p:cTn id="45" dur="4000" fill="hold"/>
                                        <p:tgtEl>
                                          <p:spTgt spid="10"/>
                                        </p:tgtEl>
                                        <p:attrNameLst>
                                          <p:attrName>ppt_w</p:attrName>
                                        </p:attrNameLst>
                                      </p:cBhvr>
                                      <p:tavLst>
                                        <p:tav tm="0">
                                          <p:val>
                                            <p:fltVal val="0"/>
                                          </p:val>
                                        </p:tav>
                                        <p:tav tm="100000">
                                          <p:val>
                                            <p:strVal val="#ppt_w"/>
                                          </p:val>
                                        </p:tav>
                                      </p:tavLst>
                                    </p:anim>
                                    <p:anim calcmode="lin" valueType="num">
                                      <p:cBhvr>
                                        <p:cTn id="46" dur="4000" fill="hold"/>
                                        <p:tgtEl>
                                          <p:spTgt spid="10"/>
                                        </p:tgtEl>
                                        <p:attrNameLst>
                                          <p:attrName>ppt_h</p:attrName>
                                        </p:attrNameLst>
                                      </p:cBhvr>
                                      <p:tavLst>
                                        <p:tav tm="0">
                                          <p:val>
                                            <p:fltVal val="0"/>
                                          </p:val>
                                        </p:tav>
                                        <p:tav tm="100000">
                                          <p:val>
                                            <p:strVal val="#ppt_h"/>
                                          </p:val>
                                        </p:tav>
                                      </p:tavLst>
                                    </p:anim>
                                    <p:animEffect transition="in" filter="fade">
                                      <p:cBhvr>
                                        <p:cTn id="47" dur="4000"/>
                                        <p:tgtEl>
                                          <p:spTgt spid="10"/>
                                        </p:tgtEl>
                                      </p:cBhvr>
                                    </p:animEffect>
                                  </p:childTnLst>
                                </p:cTn>
                              </p:par>
                              <p:par>
                                <p:cTn id="48" presetID="53" presetClass="entr" presetSubtype="16" fill="hold" grpId="0" nodeType="withEffect">
                                  <p:stCondLst>
                                    <p:cond delay="9000"/>
                                  </p:stCondLst>
                                  <p:childTnLst>
                                    <p:set>
                                      <p:cBhvr>
                                        <p:cTn id="49" dur="1" fill="hold">
                                          <p:stCondLst>
                                            <p:cond delay="0"/>
                                          </p:stCondLst>
                                        </p:cTn>
                                        <p:tgtEl>
                                          <p:spTgt spid="11"/>
                                        </p:tgtEl>
                                        <p:attrNameLst>
                                          <p:attrName>style.visibility</p:attrName>
                                        </p:attrNameLst>
                                      </p:cBhvr>
                                      <p:to>
                                        <p:strVal val="visible"/>
                                      </p:to>
                                    </p:set>
                                    <p:anim calcmode="lin" valueType="num">
                                      <p:cBhvr>
                                        <p:cTn id="50" dur="4000" fill="hold"/>
                                        <p:tgtEl>
                                          <p:spTgt spid="11"/>
                                        </p:tgtEl>
                                        <p:attrNameLst>
                                          <p:attrName>ppt_w</p:attrName>
                                        </p:attrNameLst>
                                      </p:cBhvr>
                                      <p:tavLst>
                                        <p:tav tm="0">
                                          <p:val>
                                            <p:fltVal val="0"/>
                                          </p:val>
                                        </p:tav>
                                        <p:tav tm="100000">
                                          <p:val>
                                            <p:strVal val="#ppt_w"/>
                                          </p:val>
                                        </p:tav>
                                      </p:tavLst>
                                    </p:anim>
                                    <p:anim calcmode="lin" valueType="num">
                                      <p:cBhvr>
                                        <p:cTn id="51" dur="4000" fill="hold"/>
                                        <p:tgtEl>
                                          <p:spTgt spid="11"/>
                                        </p:tgtEl>
                                        <p:attrNameLst>
                                          <p:attrName>ppt_h</p:attrName>
                                        </p:attrNameLst>
                                      </p:cBhvr>
                                      <p:tavLst>
                                        <p:tav tm="0">
                                          <p:val>
                                            <p:fltVal val="0"/>
                                          </p:val>
                                        </p:tav>
                                        <p:tav tm="100000">
                                          <p:val>
                                            <p:strVal val="#ppt_h"/>
                                          </p:val>
                                        </p:tav>
                                      </p:tavLst>
                                    </p:anim>
                                    <p:animEffect transition="in" filter="fade">
                                      <p:cBhvr>
                                        <p:cTn id="52" dur="40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41" presetClass="entr" presetSubtype="0" fill="hold" grpId="0" nodeType="clickEffect">
                                  <p:stCondLst>
                                    <p:cond delay="0"/>
                                  </p:stCondLst>
                                  <p:iterate type="lt">
                                    <p:tmPct val="10000"/>
                                  </p:iterate>
                                  <p:childTnLst>
                                    <p:set>
                                      <p:cBhvr>
                                        <p:cTn id="56" dur="1" fill="hold">
                                          <p:stCondLst>
                                            <p:cond delay="0"/>
                                          </p:stCondLst>
                                        </p:cTn>
                                        <p:tgtEl>
                                          <p:spTgt spid="13"/>
                                        </p:tgtEl>
                                        <p:attrNameLst>
                                          <p:attrName>style.visibility</p:attrName>
                                        </p:attrNameLst>
                                      </p:cBhvr>
                                      <p:to>
                                        <p:strVal val="visible"/>
                                      </p:to>
                                    </p:set>
                                    <p:anim calcmode="lin" valueType="num">
                                      <p:cBhvr>
                                        <p:cTn id="57" dur="10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8" dur="1000" fill="hold"/>
                                        <p:tgtEl>
                                          <p:spTgt spid="13"/>
                                        </p:tgtEl>
                                        <p:attrNameLst>
                                          <p:attrName>ppt_y</p:attrName>
                                        </p:attrNameLst>
                                      </p:cBhvr>
                                      <p:tavLst>
                                        <p:tav tm="0">
                                          <p:val>
                                            <p:strVal val="#ppt_y"/>
                                          </p:val>
                                        </p:tav>
                                        <p:tav tm="100000">
                                          <p:val>
                                            <p:strVal val="#ppt_y"/>
                                          </p:val>
                                        </p:tav>
                                      </p:tavLst>
                                    </p:anim>
                                    <p:anim calcmode="lin" valueType="num">
                                      <p:cBhvr>
                                        <p:cTn id="59" dur="10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60" dur="10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1" dur="1000" tmFilter="0,0; .5, 1; 1, 1"/>
                                        <p:tgtEl>
                                          <p:spTgt spid="13"/>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50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3"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BE"/>
          </a:p>
        </p:txBody>
      </p:sp>
      <p:sp>
        <p:nvSpPr>
          <p:cNvPr id="3" name="Sous-titre 2"/>
          <p:cNvSpPr>
            <a:spLocks noGrp="1"/>
          </p:cNvSpPr>
          <p:nvPr>
            <p:ph type="subTitle" idx="1"/>
          </p:nvPr>
        </p:nvSpPr>
        <p:spPr/>
        <p:txBody>
          <a:bodyPr/>
          <a:lstStyle/>
          <a:p>
            <a:endParaRPr lang="fr-BE"/>
          </a:p>
        </p:txBody>
      </p:sp>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8280400" cy="4679950"/>
          </a:xfrm>
          <a:prstGeom prst="rect">
            <a:avLst/>
          </a:prstGeom>
        </p:spPr>
      </p:pic>
      <p:sp>
        <p:nvSpPr>
          <p:cNvPr id="5" name="Rectangle 4"/>
          <p:cNvSpPr/>
          <p:nvPr/>
        </p:nvSpPr>
        <p:spPr>
          <a:xfrm>
            <a:off x="179760" y="3276079"/>
            <a:ext cx="4140200" cy="1246495"/>
          </a:xfrm>
          <a:prstGeom prst="rect">
            <a:avLst/>
          </a:prstGeom>
        </p:spPr>
        <p:txBody>
          <a:bodyPr>
            <a:spAutoFit/>
          </a:bodyPr>
          <a:lstStyle/>
          <a:p>
            <a:r>
              <a:rPr lang="fr-BE" i="1" dirty="0">
                <a:solidFill>
                  <a:schemeClr val="bg1"/>
                </a:solidFill>
                <a:latin typeface="Constantia" panose="02030602050306030303" pitchFamily="18" charset="0"/>
              </a:rPr>
              <a:t>Ce petit bout de terre islandais se trouve dans les îles </a:t>
            </a:r>
            <a:r>
              <a:rPr lang="fr-BE" i="1" dirty="0" err="1">
                <a:solidFill>
                  <a:schemeClr val="bg1"/>
                </a:solidFill>
                <a:latin typeface="Constantia" panose="02030602050306030303" pitchFamily="18" charset="0"/>
              </a:rPr>
              <a:t>Vestmann</a:t>
            </a:r>
            <a:r>
              <a:rPr lang="fr-BE" i="1" dirty="0">
                <a:solidFill>
                  <a:schemeClr val="bg1"/>
                </a:solidFill>
                <a:latin typeface="Constantia" panose="02030602050306030303" pitchFamily="18" charset="0"/>
              </a:rPr>
              <a:t> au milieu de l'Atlantique. Elle ne serait qu'un bout de terre comme un autre sans son minuscule phare (le point blanc sur la photo) construit à flan de falaise. </a:t>
            </a:r>
          </a:p>
        </p:txBody>
      </p:sp>
    </p:spTree>
    <p:extLst>
      <p:ext uri="{BB962C8B-B14F-4D97-AF65-F5344CB8AC3E}">
        <p14:creationId xmlns:p14="http://schemas.microsoft.com/office/powerpoint/2010/main" val="40674255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mph" presetSubtype="2" fill="hold" nodeType="clickEffect">
                                  <p:stCondLst>
                                    <p:cond delay="2000"/>
                                  </p:stCondLst>
                                  <p:childTnLst>
                                    <p:animClr clrSpc="rgb" dir="cw">
                                      <p:cBhvr>
                                        <p:cTn id="11" dur="5000" fill="hold"/>
                                        <p:tgtEl>
                                          <p:spTgt spid="4"/>
                                        </p:tgtEl>
                                        <p:attrNameLst>
                                          <p:attrName>fillcolor</p:attrName>
                                        </p:attrNameLst>
                                      </p:cBhvr>
                                      <p:to>
                                        <a:schemeClr val="accent2"/>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Organigramme : Joindre 14"/>
          <p:cNvSpPr/>
          <p:nvPr/>
        </p:nvSpPr>
        <p:spPr>
          <a:xfrm>
            <a:off x="4104400" y="0"/>
            <a:ext cx="4176000" cy="4680000"/>
          </a:xfrm>
          <a:prstGeom prst="flowChartCollate">
            <a:avLst/>
          </a:prstGeom>
          <a:blipFill dpi="0" rotWithShape="0">
            <a:blip r:embed="rId3"/>
            <a:srcRect/>
            <a:stretch>
              <a:fillRect l="-9827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black"/>
              </a:solidFill>
            </a:endParaRPr>
          </a:p>
        </p:txBody>
      </p:sp>
      <p:sp>
        <p:nvSpPr>
          <p:cNvPr id="16" name="Triangle isocèle 15"/>
          <p:cNvSpPr/>
          <p:nvPr/>
        </p:nvSpPr>
        <p:spPr>
          <a:xfrm rot="16200000">
            <a:off x="4842399" y="1241975"/>
            <a:ext cx="4680000" cy="2196000"/>
          </a:xfrm>
          <a:prstGeom prst="triangle">
            <a:avLst/>
          </a:prstGeom>
          <a:blipFill dpi="0" rotWithShape="0">
            <a:blip r:embed="rId3"/>
            <a:srcRect/>
            <a:stretch>
              <a:fillRect l="-2762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21" name="Organigramme : Trier 20"/>
          <p:cNvSpPr/>
          <p:nvPr/>
        </p:nvSpPr>
        <p:spPr>
          <a:xfrm>
            <a:off x="2088200" y="0"/>
            <a:ext cx="4104000" cy="4680000"/>
          </a:xfrm>
          <a:prstGeom prst="flowChartSort">
            <a:avLst/>
          </a:prstGeom>
          <a:blipFill dpi="0" rotWithShape="0">
            <a:blip r:embed="rId3"/>
            <a:srcRect/>
            <a:stretch>
              <a:fillRect l="-50877" r="-5087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22" name="Organigramme : Joindre 21"/>
          <p:cNvSpPr/>
          <p:nvPr/>
        </p:nvSpPr>
        <p:spPr>
          <a:xfrm>
            <a:off x="0" y="0"/>
            <a:ext cx="4176000" cy="4680000"/>
          </a:xfrm>
          <a:prstGeom prst="flowChartCollate">
            <a:avLst/>
          </a:prstGeom>
          <a:blipFill dpi="0" rotWithShape="0">
            <a:blip r:embed="rId3"/>
            <a:srcRect/>
            <a:stretch>
              <a:fillRect r="-9827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black"/>
              </a:solidFill>
            </a:endParaRPr>
          </a:p>
        </p:txBody>
      </p:sp>
      <p:sp>
        <p:nvSpPr>
          <p:cNvPr id="23" name="Triangle isocèle 22"/>
          <p:cNvSpPr/>
          <p:nvPr/>
        </p:nvSpPr>
        <p:spPr>
          <a:xfrm rot="5400000">
            <a:off x="-1260000" y="1259976"/>
            <a:ext cx="4680000" cy="2160000"/>
          </a:xfrm>
          <a:prstGeom prst="triangle">
            <a:avLst/>
          </a:prstGeom>
          <a:blipFill dpi="0" rotWithShape="0">
            <a:blip r:embed="rId3"/>
            <a:srcRect/>
            <a:stretch>
              <a:fillRect t="-1" r="-283333"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2" name="ZoneTexte 1"/>
          <p:cNvSpPr txBox="1"/>
          <p:nvPr/>
        </p:nvSpPr>
        <p:spPr>
          <a:xfrm>
            <a:off x="107752" y="3348087"/>
            <a:ext cx="4752528" cy="1246495"/>
          </a:xfrm>
          <a:prstGeom prst="rect">
            <a:avLst/>
          </a:prstGeom>
          <a:noFill/>
        </p:spPr>
        <p:txBody>
          <a:bodyPr wrap="square" rtlCol="0">
            <a:spAutoFit/>
          </a:bodyPr>
          <a:lstStyle/>
          <a:p>
            <a:r>
              <a:rPr lang="fr-BE" i="1" dirty="0">
                <a:solidFill>
                  <a:schemeClr val="bg1"/>
                </a:solidFill>
                <a:latin typeface="Constantia" panose="02030602050306030303" pitchFamily="18" charset="0"/>
              </a:rPr>
              <a:t>La péninsule du Kamchatka se trouve à l'extrême est de la Russie. Elle est le lieu d'une activité volcanique intense, 29 volcans actifs se déchaînent à la surface pendant que sous terre se creusent des tunnels et des grottes de glace... </a:t>
            </a:r>
          </a:p>
        </p:txBody>
      </p:sp>
      <p:sp>
        <p:nvSpPr>
          <p:cNvPr id="3" name="ZoneTexte 2"/>
          <p:cNvSpPr txBox="1"/>
          <p:nvPr/>
        </p:nvSpPr>
        <p:spPr>
          <a:xfrm>
            <a:off x="7712962" y="4271417"/>
            <a:ext cx="232756" cy="323165"/>
          </a:xfrm>
          <a:prstGeom prst="rect">
            <a:avLst/>
          </a:prstGeom>
          <a:noFill/>
        </p:spPr>
        <p:txBody>
          <a:bodyPr wrap="none" rtlCol="0">
            <a:spAutoFit/>
          </a:bodyPr>
          <a:lstStyle/>
          <a:p>
            <a:r>
              <a:rPr lang="fr-BE" dirty="0"/>
              <a:t>.</a:t>
            </a:r>
          </a:p>
        </p:txBody>
      </p:sp>
    </p:spTree>
    <p:extLst>
      <p:ext uri="{BB962C8B-B14F-4D97-AF65-F5344CB8AC3E}">
        <p14:creationId xmlns:p14="http://schemas.microsoft.com/office/powerpoint/2010/main" val="2833507586"/>
      </p:ext>
    </p:extLst>
  </p:cSld>
  <p:clrMapOvr>
    <a:masterClrMapping/>
  </p:clrMapOvr>
  <mc:AlternateContent xmlns:mc="http://schemas.openxmlformats.org/markup-compatibility/2006">
    <mc:Choice xmlns:p14="http://schemas.microsoft.com/office/powerpoint/2010/main" Requires="p14">
      <p:transition spd="slow" p14:dur="2000" advClick="0" advTm="10000"/>
    </mc:Choice>
    <mc:Fallback>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0" fill="hold"/>
                                        <p:tgtEl>
                                          <p:spTgt spid="23"/>
                                        </p:tgtEl>
                                        <p:attrNameLst>
                                          <p:attrName>ppt_x</p:attrName>
                                        </p:attrNameLst>
                                      </p:cBhvr>
                                      <p:tavLst>
                                        <p:tav tm="0">
                                          <p:val>
                                            <p:strVal val="#ppt_x-#ppt_w/2"/>
                                          </p:val>
                                        </p:tav>
                                        <p:tav tm="100000">
                                          <p:val>
                                            <p:strVal val="#ppt_x"/>
                                          </p:val>
                                        </p:tav>
                                      </p:tavLst>
                                    </p:anim>
                                    <p:anim calcmode="lin" valueType="num">
                                      <p:cBhvr>
                                        <p:cTn id="8" dur="5000" fill="hold"/>
                                        <p:tgtEl>
                                          <p:spTgt spid="23"/>
                                        </p:tgtEl>
                                        <p:attrNameLst>
                                          <p:attrName>ppt_y</p:attrName>
                                        </p:attrNameLst>
                                      </p:cBhvr>
                                      <p:tavLst>
                                        <p:tav tm="0">
                                          <p:val>
                                            <p:strVal val="#ppt_y"/>
                                          </p:val>
                                        </p:tav>
                                        <p:tav tm="100000">
                                          <p:val>
                                            <p:strVal val="#ppt_y"/>
                                          </p:val>
                                        </p:tav>
                                      </p:tavLst>
                                    </p:anim>
                                    <p:anim calcmode="lin" valueType="num">
                                      <p:cBhvr>
                                        <p:cTn id="9" dur="5000" fill="hold"/>
                                        <p:tgtEl>
                                          <p:spTgt spid="23"/>
                                        </p:tgtEl>
                                        <p:attrNameLst>
                                          <p:attrName>ppt_w</p:attrName>
                                        </p:attrNameLst>
                                      </p:cBhvr>
                                      <p:tavLst>
                                        <p:tav tm="0">
                                          <p:val>
                                            <p:fltVal val="0"/>
                                          </p:val>
                                        </p:tav>
                                        <p:tav tm="100000">
                                          <p:val>
                                            <p:strVal val="#ppt_w"/>
                                          </p:val>
                                        </p:tav>
                                      </p:tavLst>
                                    </p:anim>
                                    <p:anim calcmode="lin" valueType="num">
                                      <p:cBhvr>
                                        <p:cTn id="10" dur="5000" fill="hold"/>
                                        <p:tgtEl>
                                          <p:spTgt spid="23"/>
                                        </p:tgtEl>
                                        <p:attrNameLst>
                                          <p:attrName>ppt_h</p:attrName>
                                        </p:attrNameLst>
                                      </p:cBhvr>
                                      <p:tavLst>
                                        <p:tav tm="0">
                                          <p:val>
                                            <p:strVal val="#ppt_h"/>
                                          </p:val>
                                        </p:tav>
                                        <p:tav tm="100000">
                                          <p:val>
                                            <p:strVal val="#ppt_h"/>
                                          </p:val>
                                        </p:tav>
                                      </p:tavLst>
                                    </p:anim>
                                  </p:childTnLst>
                                </p:cTn>
                              </p:par>
                              <p:par>
                                <p:cTn id="11" presetID="17" presetClass="entr" presetSubtype="1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0" fill="hold"/>
                                        <p:tgtEl>
                                          <p:spTgt spid="21"/>
                                        </p:tgtEl>
                                        <p:attrNameLst>
                                          <p:attrName>ppt_w</p:attrName>
                                        </p:attrNameLst>
                                      </p:cBhvr>
                                      <p:tavLst>
                                        <p:tav tm="0">
                                          <p:val>
                                            <p:fltVal val="0"/>
                                          </p:val>
                                        </p:tav>
                                        <p:tav tm="100000">
                                          <p:val>
                                            <p:strVal val="#ppt_w"/>
                                          </p:val>
                                        </p:tav>
                                      </p:tavLst>
                                    </p:anim>
                                    <p:anim calcmode="lin" valueType="num">
                                      <p:cBhvr>
                                        <p:cTn id="14" dur="5000" fill="hold"/>
                                        <p:tgtEl>
                                          <p:spTgt spid="21"/>
                                        </p:tgtEl>
                                        <p:attrNameLst>
                                          <p:attrName>ppt_h</p:attrName>
                                        </p:attrNameLst>
                                      </p:cBhvr>
                                      <p:tavLst>
                                        <p:tav tm="0">
                                          <p:val>
                                            <p:strVal val="#ppt_h"/>
                                          </p:val>
                                        </p:tav>
                                        <p:tav tm="100000">
                                          <p:val>
                                            <p:strVal val="#ppt_h"/>
                                          </p:val>
                                        </p:tav>
                                      </p:tavLst>
                                    </p:anim>
                                  </p:childTnLst>
                                </p:cTn>
                              </p:par>
                              <p:par>
                                <p:cTn id="15" presetID="17" presetClass="entr" presetSubtype="2"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ppt_x</p:attrName>
                                        </p:attrNameLst>
                                      </p:cBhvr>
                                      <p:tavLst>
                                        <p:tav tm="0">
                                          <p:val>
                                            <p:strVal val="#ppt_x+#ppt_w/2"/>
                                          </p:val>
                                        </p:tav>
                                        <p:tav tm="100000">
                                          <p:val>
                                            <p:strVal val="#ppt_x"/>
                                          </p:val>
                                        </p:tav>
                                      </p:tavLst>
                                    </p:anim>
                                    <p:anim calcmode="lin" valueType="num">
                                      <p:cBhvr>
                                        <p:cTn id="18" dur="5000" fill="hold"/>
                                        <p:tgtEl>
                                          <p:spTgt spid="16"/>
                                        </p:tgtEl>
                                        <p:attrNameLst>
                                          <p:attrName>ppt_y</p:attrName>
                                        </p:attrNameLst>
                                      </p:cBhvr>
                                      <p:tavLst>
                                        <p:tav tm="0">
                                          <p:val>
                                            <p:strVal val="#ppt_y"/>
                                          </p:val>
                                        </p:tav>
                                        <p:tav tm="100000">
                                          <p:val>
                                            <p:strVal val="#ppt_y"/>
                                          </p:val>
                                        </p:tav>
                                      </p:tavLst>
                                    </p:anim>
                                    <p:anim calcmode="lin" valueType="num">
                                      <p:cBhvr>
                                        <p:cTn id="19" dur="5000" fill="hold"/>
                                        <p:tgtEl>
                                          <p:spTgt spid="16"/>
                                        </p:tgtEl>
                                        <p:attrNameLst>
                                          <p:attrName>ppt_w</p:attrName>
                                        </p:attrNameLst>
                                      </p:cBhvr>
                                      <p:tavLst>
                                        <p:tav tm="0">
                                          <p:val>
                                            <p:fltVal val="0"/>
                                          </p:val>
                                        </p:tav>
                                        <p:tav tm="100000">
                                          <p:val>
                                            <p:strVal val="#ppt_w"/>
                                          </p:val>
                                        </p:tav>
                                      </p:tavLst>
                                    </p:anim>
                                    <p:anim calcmode="lin" valueType="num">
                                      <p:cBhvr>
                                        <p:cTn id="20" dur="5000" fill="hold"/>
                                        <p:tgtEl>
                                          <p:spTgt spid="16"/>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0" fill="hold"/>
                                        <p:tgtEl>
                                          <p:spTgt spid="22"/>
                                        </p:tgtEl>
                                        <p:attrNameLst>
                                          <p:attrName>ppt_w</p:attrName>
                                        </p:attrNameLst>
                                      </p:cBhvr>
                                      <p:tavLst>
                                        <p:tav tm="0">
                                          <p:val>
                                            <p:fltVal val="0"/>
                                          </p:val>
                                        </p:tav>
                                        <p:tav tm="100000">
                                          <p:val>
                                            <p:strVal val="#ppt_w"/>
                                          </p:val>
                                        </p:tav>
                                      </p:tavLst>
                                    </p:anim>
                                    <p:anim calcmode="lin" valueType="num">
                                      <p:cBhvr>
                                        <p:cTn id="24" dur="5000" fill="hold"/>
                                        <p:tgtEl>
                                          <p:spTgt spid="22"/>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0" fill="hold"/>
                                        <p:tgtEl>
                                          <p:spTgt spid="15"/>
                                        </p:tgtEl>
                                        <p:attrNameLst>
                                          <p:attrName>ppt_w</p:attrName>
                                        </p:attrNameLst>
                                      </p:cBhvr>
                                      <p:tavLst>
                                        <p:tav tm="0">
                                          <p:val>
                                            <p:fltVal val="0"/>
                                          </p:val>
                                        </p:tav>
                                        <p:tav tm="100000">
                                          <p:val>
                                            <p:strVal val="#ppt_w"/>
                                          </p:val>
                                        </p:tav>
                                      </p:tavLst>
                                    </p:anim>
                                    <p:anim calcmode="lin" valueType="num">
                                      <p:cBhvr>
                                        <p:cTn id="28" dur="5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grpId="0" nodeType="clickEffect">
                                  <p:stCondLst>
                                    <p:cond delay="0"/>
                                  </p:stCondLst>
                                  <p:iterate type="lt">
                                    <p:tmPct val="10000"/>
                                  </p:iterate>
                                  <p:childTnLst>
                                    <p:set>
                                      <p:cBhvr>
                                        <p:cTn id="32" dur="1" fill="hold">
                                          <p:stCondLst>
                                            <p:cond delay="0"/>
                                          </p:stCondLst>
                                        </p:cTn>
                                        <p:tgtEl>
                                          <p:spTgt spid="2"/>
                                        </p:tgtEl>
                                        <p:attrNameLst>
                                          <p:attrName>style.visibility</p:attrName>
                                        </p:attrNameLst>
                                      </p:cBhvr>
                                      <p:to>
                                        <p:strVal val="visible"/>
                                      </p:to>
                                    </p:set>
                                    <p:anim by="(-#ppt_w*2)" calcmode="lin" valueType="num">
                                      <p:cBhvr rctx="PPT">
                                        <p:cTn id="33" dur="500" autoRev="1" fill="hold">
                                          <p:stCondLst>
                                            <p:cond delay="0"/>
                                          </p:stCondLst>
                                        </p:cTn>
                                        <p:tgtEl>
                                          <p:spTgt spid="2"/>
                                        </p:tgtEl>
                                        <p:attrNameLst>
                                          <p:attrName>ppt_w</p:attrName>
                                        </p:attrNameLst>
                                      </p:cBhvr>
                                    </p:anim>
                                    <p:anim by="(#ppt_w*0.50)" calcmode="lin" valueType="num">
                                      <p:cBhvr>
                                        <p:cTn id="34" dur="500" decel="50000" autoRev="1" fill="hold">
                                          <p:stCondLst>
                                            <p:cond delay="0"/>
                                          </p:stCondLst>
                                        </p:cTn>
                                        <p:tgtEl>
                                          <p:spTgt spid="2"/>
                                        </p:tgtEl>
                                        <p:attrNameLst>
                                          <p:attrName>ppt_x</p:attrName>
                                        </p:attrNameLst>
                                      </p:cBhvr>
                                    </p:anim>
                                    <p:anim from="(-#ppt_h/2)" to="(#ppt_y)" calcmode="lin" valueType="num">
                                      <p:cBhvr>
                                        <p:cTn id="35" dur="1000" fill="hold">
                                          <p:stCondLst>
                                            <p:cond delay="0"/>
                                          </p:stCondLst>
                                        </p:cTn>
                                        <p:tgtEl>
                                          <p:spTgt spid="2"/>
                                        </p:tgtEl>
                                        <p:attrNameLst>
                                          <p:attrName>ppt_y</p:attrName>
                                        </p:attrNameLst>
                                      </p:cBhvr>
                                    </p:anim>
                                    <p:animRot by="21600000">
                                      <p:cBhvr>
                                        <p:cTn id="36" dur="1000" fill="hold">
                                          <p:stCondLst>
                                            <p:cond delay="0"/>
                                          </p:stCondLst>
                                        </p:cTn>
                                        <p:tgtEl>
                                          <p:spTgt spid="2"/>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1" grpId="0" animBg="1"/>
      <p:bldP spid="22" grpId="0" animBg="1"/>
      <p:bldP spid="23" grpId="0" animBg="1"/>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60000"/>
                <a:lumOff val="40000"/>
              </a:schemeClr>
            </a:gs>
            <a:gs pos="25000">
              <a:srgbClr val="21D6E0"/>
            </a:gs>
            <a:gs pos="75000">
              <a:srgbClr val="0087E6"/>
            </a:gs>
            <a:gs pos="100000">
              <a:schemeClr val="accent5">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6" name="Trapèze 5"/>
          <p:cNvSpPr/>
          <p:nvPr/>
        </p:nvSpPr>
        <p:spPr>
          <a:xfrm rot="10800000">
            <a:off x="2304000" y="0"/>
            <a:ext cx="3672000" cy="2340000"/>
          </a:xfrm>
          <a:prstGeom prst="trapezoid">
            <a:avLst>
              <a:gd name="adj" fmla="val 48743"/>
            </a:avLst>
          </a:prstGeom>
          <a:blipFill dpi="0" rotWithShape="0">
            <a:blip r:embed="rId3"/>
            <a:srcRect/>
            <a:stretch>
              <a:fillRect l="-63700" r="-62000" b="-100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7" name="Trapèze 6"/>
          <p:cNvSpPr/>
          <p:nvPr/>
        </p:nvSpPr>
        <p:spPr>
          <a:xfrm>
            <a:off x="5868000" y="2304000"/>
            <a:ext cx="2448000" cy="2376000"/>
          </a:xfrm>
          <a:prstGeom prst="trapezoid">
            <a:avLst>
              <a:gd name="adj" fmla="val 46150"/>
            </a:avLst>
          </a:prstGeom>
          <a:blipFill dpi="0" rotWithShape="0">
            <a:blip r:embed="rId3"/>
            <a:srcRect/>
            <a:stretch>
              <a:fillRect l="-250001" t="-96970" r="151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9" name="Trapèze 8"/>
          <p:cNvSpPr/>
          <p:nvPr/>
        </p:nvSpPr>
        <p:spPr>
          <a:xfrm rot="10800000">
            <a:off x="5868000" y="0"/>
            <a:ext cx="2448000" cy="2376000"/>
          </a:xfrm>
          <a:prstGeom prst="trapezoid">
            <a:avLst>
              <a:gd name="adj" fmla="val 45810"/>
            </a:avLst>
          </a:prstGeom>
          <a:blipFill dpi="0" rotWithShape="0">
            <a:blip r:embed="rId3"/>
            <a:srcRect/>
            <a:stretch>
              <a:fillRect l="-246500" r="2000" b="-974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8" name="Triangle isocèle 7"/>
          <p:cNvSpPr/>
          <p:nvPr/>
        </p:nvSpPr>
        <p:spPr>
          <a:xfrm rot="16200000">
            <a:off x="5346400" y="1746001"/>
            <a:ext cx="4680000" cy="1188000"/>
          </a:xfrm>
          <a:prstGeom prst="triangle">
            <a:avLst/>
          </a:prstGeom>
          <a:blipFill dpi="0" rotWithShape="0">
            <a:blip r:embed="rId3"/>
            <a:srcRect/>
            <a:stretch>
              <a:fillRect l="-61875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12" name="Trapèze 11"/>
          <p:cNvSpPr/>
          <p:nvPr/>
        </p:nvSpPr>
        <p:spPr>
          <a:xfrm>
            <a:off x="-22855" y="2336826"/>
            <a:ext cx="2376000" cy="2376000"/>
          </a:xfrm>
          <a:prstGeom prst="trapezoid">
            <a:avLst>
              <a:gd name="adj" fmla="val 48771"/>
            </a:avLst>
          </a:prstGeom>
          <a:blipFill>
            <a:blip r:embed="rId3"/>
            <a:srcRect/>
            <a:stretch>
              <a:fillRect l="-1" t="-98485" r="-248485" b="151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13" name="Trapèze 12"/>
          <p:cNvSpPr/>
          <p:nvPr/>
        </p:nvSpPr>
        <p:spPr>
          <a:xfrm rot="10800000">
            <a:off x="0" y="0"/>
            <a:ext cx="2376000" cy="2376000"/>
          </a:xfrm>
          <a:prstGeom prst="trapezoid">
            <a:avLst>
              <a:gd name="adj" fmla="val 48771"/>
            </a:avLst>
          </a:prstGeom>
          <a:blipFill dpi="0" rotWithShape="0">
            <a:blip r:embed="rId3"/>
            <a:srcRect/>
            <a:stretch>
              <a:fillRect l="-1000" r="-247000" b="-97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14" name="Triangle isocèle 13"/>
          <p:cNvSpPr/>
          <p:nvPr/>
        </p:nvSpPr>
        <p:spPr>
          <a:xfrm rot="5400000">
            <a:off x="-1746000" y="1739650"/>
            <a:ext cx="4680000" cy="1188000"/>
          </a:xfrm>
          <a:prstGeom prst="triangle">
            <a:avLst/>
          </a:prstGeom>
          <a:blipFill dpi="0" rotWithShape="0">
            <a:blip r:embed="rId3"/>
            <a:srcRect/>
            <a:stretch>
              <a:fillRect l="-1515" r="-5954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10" name="Organigramme : Trier 9"/>
          <p:cNvSpPr/>
          <p:nvPr/>
        </p:nvSpPr>
        <p:spPr>
          <a:xfrm>
            <a:off x="1158149" y="6351"/>
            <a:ext cx="2340000" cy="4680000"/>
          </a:xfrm>
          <a:prstGeom prst="flowChartSort">
            <a:avLst/>
          </a:prstGeom>
          <a:blipFill dpi="0" rotWithShape="0">
            <a:blip r:embed="rId3"/>
            <a:srcRect/>
            <a:stretch>
              <a:fillRect l="-51000" r="-203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2" name="Trapèze 1"/>
          <p:cNvSpPr/>
          <p:nvPr/>
        </p:nvSpPr>
        <p:spPr>
          <a:xfrm>
            <a:off x="2304000" y="2340000"/>
            <a:ext cx="3672000" cy="2340000"/>
          </a:xfrm>
          <a:prstGeom prst="trapezoid">
            <a:avLst>
              <a:gd name="adj" fmla="val 47953"/>
            </a:avLst>
          </a:prstGeom>
          <a:blipFill dpi="0" rotWithShape="0">
            <a:blip r:embed="rId3"/>
            <a:srcRect/>
            <a:stretch>
              <a:fillRect l="-63700" t="-101000" r="-62000" b="-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5" name="Organigramme : Trier 4"/>
          <p:cNvSpPr/>
          <p:nvPr/>
        </p:nvSpPr>
        <p:spPr>
          <a:xfrm>
            <a:off x="4798813" y="6351"/>
            <a:ext cx="2196000" cy="4680000"/>
          </a:xfrm>
          <a:prstGeom prst="flowChartSort">
            <a:avLst/>
          </a:prstGeom>
          <a:blipFill dpi="0" rotWithShape="0">
            <a:blip r:embed="rId3"/>
            <a:srcRect/>
            <a:stretch>
              <a:fillRect l="-220490" r="-5655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2713"/>
            <a:endParaRPr lang="fr-FR" sz="1187">
              <a:solidFill>
                <a:prstClr val="white"/>
              </a:solidFill>
            </a:endParaRPr>
          </a:p>
        </p:txBody>
      </p:sp>
      <p:sp>
        <p:nvSpPr>
          <p:cNvPr id="4" name="ZoneTexte 3"/>
          <p:cNvSpPr txBox="1"/>
          <p:nvPr/>
        </p:nvSpPr>
        <p:spPr>
          <a:xfrm>
            <a:off x="2328149" y="3348087"/>
            <a:ext cx="5472608" cy="1477328"/>
          </a:xfrm>
          <a:prstGeom prst="rect">
            <a:avLst/>
          </a:prstGeom>
          <a:noFill/>
          <a:ln>
            <a:noFill/>
          </a:ln>
        </p:spPr>
        <p:txBody>
          <a:bodyPr wrap="square" rtlCol="0">
            <a:spAutoFit/>
          </a:bodyPr>
          <a:lstStyle/>
          <a:p>
            <a:r>
              <a:rPr lang="fr-BE" i="1" dirty="0">
                <a:solidFill>
                  <a:schemeClr val="bg1"/>
                </a:solidFill>
                <a:latin typeface="Constantia" panose="02030602050306030303" pitchFamily="18" charset="0"/>
              </a:rPr>
              <a:t>Les dunes de </a:t>
            </a:r>
            <a:r>
              <a:rPr lang="fr-BE" i="1" dirty="0" err="1">
                <a:solidFill>
                  <a:schemeClr val="bg1"/>
                </a:solidFill>
                <a:latin typeface="Constantia" panose="02030602050306030303" pitchFamily="18" charset="0"/>
              </a:rPr>
              <a:t>Mingha</a:t>
            </a:r>
            <a:r>
              <a:rPr lang="fr-BE" i="1" dirty="0">
                <a:solidFill>
                  <a:schemeClr val="bg1"/>
                </a:solidFill>
                <a:latin typeface="Constantia" panose="02030602050306030303" pitchFamily="18" charset="0"/>
              </a:rPr>
              <a:t>, en plein </a:t>
            </a:r>
            <a:r>
              <a:rPr lang="fr-BE" i="1" dirty="0" err="1">
                <a:solidFill>
                  <a:schemeClr val="bg1"/>
                </a:solidFill>
                <a:latin typeface="Constantia" panose="02030602050306030303" pitchFamily="18" charset="0"/>
              </a:rPr>
              <a:t>coeur</a:t>
            </a:r>
            <a:r>
              <a:rPr lang="fr-BE" i="1" dirty="0">
                <a:solidFill>
                  <a:schemeClr val="bg1"/>
                </a:solidFill>
                <a:latin typeface="Constantia" panose="02030602050306030303" pitchFamily="18" charset="0"/>
              </a:rPr>
              <a:t> de la Chine, ont longtemps accueilli les caravanes de la célèbre Route de la Soie. Dans leurs plis de sable s'est glissé cette oasis appelée "lac du croissant de lune" en raison de sa forme. Elle accueille en son </a:t>
            </a:r>
            <a:r>
              <a:rPr lang="fr-BE" i="1" dirty="0" err="1">
                <a:solidFill>
                  <a:schemeClr val="bg1"/>
                </a:solidFill>
                <a:latin typeface="Constantia" panose="02030602050306030303" pitchFamily="18" charset="0"/>
              </a:rPr>
              <a:t>coeur</a:t>
            </a:r>
            <a:r>
              <a:rPr lang="fr-BE" i="1" dirty="0">
                <a:solidFill>
                  <a:schemeClr val="bg1"/>
                </a:solidFill>
                <a:latin typeface="Constantia" panose="02030602050306030303" pitchFamily="18" charset="0"/>
              </a:rPr>
              <a:t> un monastère bouddhiste. </a:t>
            </a:r>
          </a:p>
          <a:p>
            <a:r>
              <a:rPr lang="fr-FR" dirty="0" smtClean="0"/>
              <a:t> </a:t>
            </a:r>
            <a:endParaRPr lang="fr-FR" dirty="0"/>
          </a:p>
        </p:txBody>
      </p:sp>
      <p:sp>
        <p:nvSpPr>
          <p:cNvPr id="3" name="ZoneTexte 2"/>
          <p:cNvSpPr txBox="1"/>
          <p:nvPr/>
        </p:nvSpPr>
        <p:spPr>
          <a:xfrm>
            <a:off x="7956889" y="4350485"/>
            <a:ext cx="232756" cy="323165"/>
          </a:xfrm>
          <a:prstGeom prst="rect">
            <a:avLst/>
          </a:prstGeom>
          <a:noFill/>
        </p:spPr>
        <p:txBody>
          <a:bodyPr wrap="none" rtlCol="0">
            <a:spAutoFit/>
          </a:bodyPr>
          <a:lstStyle/>
          <a:p>
            <a:r>
              <a:rPr lang="fr-BE" dirty="0">
                <a:solidFill>
                  <a:schemeClr val="accent1">
                    <a:lumMod val="40000"/>
                    <a:lumOff val="60000"/>
                  </a:schemeClr>
                </a:solidFill>
              </a:rPr>
              <a:t>.</a:t>
            </a:r>
          </a:p>
        </p:txBody>
      </p:sp>
    </p:spTree>
    <p:extLst>
      <p:ext uri="{BB962C8B-B14F-4D97-AF65-F5344CB8AC3E}">
        <p14:creationId xmlns:p14="http://schemas.microsoft.com/office/powerpoint/2010/main" val="388820526"/>
      </p:ext>
    </p:extLst>
  </p:cSld>
  <p:clrMapOvr>
    <a:masterClrMapping/>
  </p:clrMapOvr>
  <mc:AlternateContent xmlns:mc="http://schemas.openxmlformats.org/markup-compatibility/2006">
    <mc:Choice xmlns:p14="http://schemas.microsoft.com/office/powerpoint/2010/main" Requires="p14">
      <p:transition spd="slow" p14:dur="2000" advClick="0" advTm="11000"/>
    </mc:Choice>
    <mc:Fallback>
      <p:transition spd="slow"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ppt_x</p:attrName>
                                        </p:attrNameLst>
                                      </p:cBhvr>
                                      <p:tavLst>
                                        <p:tav tm="0">
                                          <p:val>
                                            <p:strVal val="#ppt_x+#ppt_w/2"/>
                                          </p:val>
                                        </p:tav>
                                        <p:tav tm="100000">
                                          <p:val>
                                            <p:strVal val="#ppt_x"/>
                                          </p:val>
                                        </p:tav>
                                      </p:tavLst>
                                    </p:anim>
                                    <p:anim calcmode="lin" valueType="num">
                                      <p:cBhvr>
                                        <p:cTn id="8" dur="5000" fill="hold"/>
                                        <p:tgtEl>
                                          <p:spTgt spid="8"/>
                                        </p:tgtEl>
                                        <p:attrNameLst>
                                          <p:attrName>ppt_y</p:attrName>
                                        </p:attrNameLst>
                                      </p:cBhvr>
                                      <p:tavLst>
                                        <p:tav tm="0">
                                          <p:val>
                                            <p:strVal val="#ppt_y"/>
                                          </p:val>
                                        </p:tav>
                                        <p:tav tm="100000">
                                          <p:val>
                                            <p:strVal val="#ppt_y"/>
                                          </p:val>
                                        </p:tav>
                                      </p:tavLst>
                                    </p:anim>
                                    <p:anim calcmode="lin" valueType="num">
                                      <p:cBhvr>
                                        <p:cTn id="9" dur="5000" fill="hold"/>
                                        <p:tgtEl>
                                          <p:spTgt spid="8"/>
                                        </p:tgtEl>
                                        <p:attrNameLst>
                                          <p:attrName>ppt_w</p:attrName>
                                        </p:attrNameLst>
                                      </p:cBhvr>
                                      <p:tavLst>
                                        <p:tav tm="0">
                                          <p:val>
                                            <p:fltVal val="0"/>
                                          </p:val>
                                        </p:tav>
                                        <p:tav tm="100000">
                                          <p:val>
                                            <p:strVal val="#ppt_w"/>
                                          </p:val>
                                        </p:tav>
                                      </p:tavLst>
                                    </p:anim>
                                    <p:anim calcmode="lin" valueType="num">
                                      <p:cBhvr>
                                        <p:cTn id="10" dur="5000" fill="hold"/>
                                        <p:tgtEl>
                                          <p:spTgt spid="8"/>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0" fill="hold"/>
                                        <p:tgtEl>
                                          <p:spTgt spid="14"/>
                                        </p:tgtEl>
                                        <p:attrNameLst>
                                          <p:attrName>ppt_x</p:attrName>
                                        </p:attrNameLst>
                                      </p:cBhvr>
                                      <p:tavLst>
                                        <p:tav tm="0">
                                          <p:val>
                                            <p:strVal val="#ppt_x-#ppt_w/2"/>
                                          </p:val>
                                        </p:tav>
                                        <p:tav tm="100000">
                                          <p:val>
                                            <p:strVal val="#ppt_x"/>
                                          </p:val>
                                        </p:tav>
                                      </p:tavLst>
                                    </p:anim>
                                    <p:anim calcmode="lin" valueType="num">
                                      <p:cBhvr>
                                        <p:cTn id="14" dur="5000" fill="hold"/>
                                        <p:tgtEl>
                                          <p:spTgt spid="14"/>
                                        </p:tgtEl>
                                        <p:attrNameLst>
                                          <p:attrName>ppt_y</p:attrName>
                                        </p:attrNameLst>
                                      </p:cBhvr>
                                      <p:tavLst>
                                        <p:tav tm="0">
                                          <p:val>
                                            <p:strVal val="#ppt_y"/>
                                          </p:val>
                                        </p:tav>
                                        <p:tav tm="100000">
                                          <p:val>
                                            <p:strVal val="#ppt_y"/>
                                          </p:val>
                                        </p:tav>
                                      </p:tavLst>
                                    </p:anim>
                                    <p:anim calcmode="lin" valueType="num">
                                      <p:cBhvr>
                                        <p:cTn id="15" dur="5000" fill="hold"/>
                                        <p:tgtEl>
                                          <p:spTgt spid="14"/>
                                        </p:tgtEl>
                                        <p:attrNameLst>
                                          <p:attrName>ppt_w</p:attrName>
                                        </p:attrNameLst>
                                      </p:cBhvr>
                                      <p:tavLst>
                                        <p:tav tm="0">
                                          <p:val>
                                            <p:fltVal val="0"/>
                                          </p:val>
                                        </p:tav>
                                        <p:tav tm="100000">
                                          <p:val>
                                            <p:strVal val="#ppt_w"/>
                                          </p:val>
                                        </p:tav>
                                      </p:tavLst>
                                    </p:anim>
                                    <p:anim calcmode="lin" valueType="num">
                                      <p:cBhvr>
                                        <p:cTn id="16" dur="5000" fill="hold"/>
                                        <p:tgtEl>
                                          <p:spTgt spid="14"/>
                                        </p:tgtEl>
                                        <p:attrNameLst>
                                          <p:attrName>ppt_h</p:attrName>
                                        </p:attrNameLst>
                                      </p:cBhvr>
                                      <p:tavLst>
                                        <p:tav tm="0">
                                          <p:val>
                                            <p:strVal val="#ppt_h"/>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ppt_h/2"/>
                                          </p:val>
                                        </p:tav>
                                        <p:tav tm="100000">
                                          <p:val>
                                            <p:strVal val="#ppt_y"/>
                                          </p:val>
                                        </p:tav>
                                      </p:tavLst>
                                    </p:anim>
                                    <p:anim calcmode="lin" valueType="num">
                                      <p:cBhvr>
                                        <p:cTn id="21" dur="5000" fill="hold"/>
                                        <p:tgtEl>
                                          <p:spTgt spid="13"/>
                                        </p:tgtEl>
                                        <p:attrNameLst>
                                          <p:attrName>ppt_w</p:attrName>
                                        </p:attrNameLst>
                                      </p:cBhvr>
                                      <p:tavLst>
                                        <p:tav tm="0">
                                          <p:val>
                                            <p:strVal val="#ppt_w"/>
                                          </p:val>
                                        </p:tav>
                                        <p:tav tm="100000">
                                          <p:val>
                                            <p:strVal val="#ppt_w"/>
                                          </p:val>
                                        </p:tav>
                                      </p:tavLst>
                                    </p:anim>
                                    <p:anim calcmode="lin" valueType="num">
                                      <p:cBhvr>
                                        <p:cTn id="22" dur="50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0" fill="hold"/>
                                        <p:tgtEl>
                                          <p:spTgt spid="12"/>
                                        </p:tgtEl>
                                        <p:attrNameLst>
                                          <p:attrName>ppt_x</p:attrName>
                                        </p:attrNameLst>
                                      </p:cBhvr>
                                      <p:tavLst>
                                        <p:tav tm="0">
                                          <p:val>
                                            <p:strVal val="#ppt_x"/>
                                          </p:val>
                                        </p:tav>
                                        <p:tav tm="100000">
                                          <p:val>
                                            <p:strVal val="#ppt_x"/>
                                          </p:val>
                                        </p:tav>
                                      </p:tavLst>
                                    </p:anim>
                                    <p:anim calcmode="lin" valueType="num">
                                      <p:cBhvr>
                                        <p:cTn id="26" dur="5000" fill="hold"/>
                                        <p:tgtEl>
                                          <p:spTgt spid="12"/>
                                        </p:tgtEl>
                                        <p:attrNameLst>
                                          <p:attrName>ppt_y</p:attrName>
                                        </p:attrNameLst>
                                      </p:cBhvr>
                                      <p:tavLst>
                                        <p:tav tm="0">
                                          <p:val>
                                            <p:strVal val="#ppt_y+#ppt_h/2"/>
                                          </p:val>
                                        </p:tav>
                                        <p:tav tm="100000">
                                          <p:val>
                                            <p:strVal val="#ppt_y"/>
                                          </p:val>
                                        </p:tav>
                                      </p:tavLst>
                                    </p:anim>
                                    <p:anim calcmode="lin" valueType="num">
                                      <p:cBhvr>
                                        <p:cTn id="27" dur="5000" fill="hold"/>
                                        <p:tgtEl>
                                          <p:spTgt spid="12"/>
                                        </p:tgtEl>
                                        <p:attrNameLst>
                                          <p:attrName>ppt_w</p:attrName>
                                        </p:attrNameLst>
                                      </p:cBhvr>
                                      <p:tavLst>
                                        <p:tav tm="0">
                                          <p:val>
                                            <p:strVal val="#ppt_w"/>
                                          </p:val>
                                        </p:tav>
                                        <p:tav tm="100000">
                                          <p:val>
                                            <p:strVal val="#ppt_w"/>
                                          </p:val>
                                        </p:tav>
                                      </p:tavLst>
                                    </p:anim>
                                    <p:anim calcmode="lin" valueType="num">
                                      <p:cBhvr>
                                        <p:cTn id="28" dur="5000" fill="hold"/>
                                        <p:tgtEl>
                                          <p:spTgt spid="12"/>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0" fill="hold"/>
                                        <p:tgtEl>
                                          <p:spTgt spid="6"/>
                                        </p:tgtEl>
                                        <p:attrNameLst>
                                          <p:attrName>ppt_x</p:attrName>
                                        </p:attrNameLst>
                                      </p:cBhvr>
                                      <p:tavLst>
                                        <p:tav tm="0">
                                          <p:val>
                                            <p:strVal val="#ppt_x"/>
                                          </p:val>
                                        </p:tav>
                                        <p:tav tm="100000">
                                          <p:val>
                                            <p:strVal val="#ppt_x"/>
                                          </p:val>
                                        </p:tav>
                                      </p:tavLst>
                                    </p:anim>
                                    <p:anim calcmode="lin" valueType="num">
                                      <p:cBhvr>
                                        <p:cTn id="32" dur="5000" fill="hold"/>
                                        <p:tgtEl>
                                          <p:spTgt spid="6"/>
                                        </p:tgtEl>
                                        <p:attrNameLst>
                                          <p:attrName>ppt_y</p:attrName>
                                        </p:attrNameLst>
                                      </p:cBhvr>
                                      <p:tavLst>
                                        <p:tav tm="0">
                                          <p:val>
                                            <p:strVal val="#ppt_y-#ppt_h/2"/>
                                          </p:val>
                                        </p:tav>
                                        <p:tav tm="100000">
                                          <p:val>
                                            <p:strVal val="#ppt_y"/>
                                          </p:val>
                                        </p:tav>
                                      </p:tavLst>
                                    </p:anim>
                                    <p:anim calcmode="lin" valueType="num">
                                      <p:cBhvr>
                                        <p:cTn id="33" dur="5000" fill="hold"/>
                                        <p:tgtEl>
                                          <p:spTgt spid="6"/>
                                        </p:tgtEl>
                                        <p:attrNameLst>
                                          <p:attrName>ppt_w</p:attrName>
                                        </p:attrNameLst>
                                      </p:cBhvr>
                                      <p:tavLst>
                                        <p:tav tm="0">
                                          <p:val>
                                            <p:strVal val="#ppt_w"/>
                                          </p:val>
                                        </p:tav>
                                        <p:tav tm="100000">
                                          <p:val>
                                            <p:strVal val="#ppt_w"/>
                                          </p:val>
                                        </p:tav>
                                      </p:tavLst>
                                    </p:anim>
                                    <p:anim calcmode="lin" valueType="num">
                                      <p:cBhvr>
                                        <p:cTn id="34" dur="5000" fill="hold"/>
                                        <p:tgtEl>
                                          <p:spTgt spid="6"/>
                                        </p:tgtEl>
                                        <p:attrNameLst>
                                          <p:attrName>ppt_h</p:attrName>
                                        </p:attrNameLst>
                                      </p:cBhvr>
                                      <p:tavLst>
                                        <p:tav tm="0">
                                          <p:val>
                                            <p:fltVal val="0"/>
                                          </p:val>
                                        </p:tav>
                                        <p:tav tm="100000">
                                          <p:val>
                                            <p:strVal val="#ppt_h"/>
                                          </p:val>
                                        </p:tav>
                                      </p:tavLst>
                                    </p:anim>
                                  </p:childTnLst>
                                </p:cTn>
                              </p:par>
                              <p:par>
                                <p:cTn id="35" presetID="17" presetClass="entr" presetSubtype="1"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ppt_x</p:attrName>
                                        </p:attrNameLst>
                                      </p:cBhvr>
                                      <p:tavLst>
                                        <p:tav tm="0">
                                          <p:val>
                                            <p:strVal val="#ppt_x"/>
                                          </p:val>
                                        </p:tav>
                                        <p:tav tm="100000">
                                          <p:val>
                                            <p:strVal val="#ppt_x"/>
                                          </p:val>
                                        </p:tav>
                                      </p:tavLst>
                                    </p:anim>
                                    <p:anim calcmode="lin" valueType="num">
                                      <p:cBhvr>
                                        <p:cTn id="38" dur="5000" fill="hold"/>
                                        <p:tgtEl>
                                          <p:spTgt spid="9"/>
                                        </p:tgtEl>
                                        <p:attrNameLst>
                                          <p:attrName>ppt_y</p:attrName>
                                        </p:attrNameLst>
                                      </p:cBhvr>
                                      <p:tavLst>
                                        <p:tav tm="0">
                                          <p:val>
                                            <p:strVal val="#ppt_y-#ppt_h/2"/>
                                          </p:val>
                                        </p:tav>
                                        <p:tav tm="100000">
                                          <p:val>
                                            <p:strVal val="#ppt_y"/>
                                          </p:val>
                                        </p:tav>
                                      </p:tavLst>
                                    </p:anim>
                                    <p:anim calcmode="lin" valueType="num">
                                      <p:cBhvr>
                                        <p:cTn id="39" dur="5000" fill="hold"/>
                                        <p:tgtEl>
                                          <p:spTgt spid="9"/>
                                        </p:tgtEl>
                                        <p:attrNameLst>
                                          <p:attrName>ppt_w</p:attrName>
                                        </p:attrNameLst>
                                      </p:cBhvr>
                                      <p:tavLst>
                                        <p:tav tm="0">
                                          <p:val>
                                            <p:strVal val="#ppt_w"/>
                                          </p:val>
                                        </p:tav>
                                        <p:tav tm="100000">
                                          <p:val>
                                            <p:strVal val="#ppt_w"/>
                                          </p:val>
                                        </p:tav>
                                      </p:tavLst>
                                    </p:anim>
                                    <p:anim calcmode="lin" valueType="num">
                                      <p:cBhvr>
                                        <p:cTn id="40" dur="5000" fill="hold"/>
                                        <p:tgtEl>
                                          <p:spTgt spid="9"/>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ppt_x</p:attrName>
                                        </p:attrNameLst>
                                      </p:cBhvr>
                                      <p:tavLst>
                                        <p:tav tm="0">
                                          <p:val>
                                            <p:strVal val="#ppt_x"/>
                                          </p:val>
                                        </p:tav>
                                        <p:tav tm="100000">
                                          <p:val>
                                            <p:strVal val="#ppt_x"/>
                                          </p:val>
                                        </p:tav>
                                      </p:tavLst>
                                    </p:anim>
                                    <p:anim calcmode="lin" valueType="num">
                                      <p:cBhvr>
                                        <p:cTn id="44" dur="5000" fill="hold"/>
                                        <p:tgtEl>
                                          <p:spTgt spid="2"/>
                                        </p:tgtEl>
                                        <p:attrNameLst>
                                          <p:attrName>ppt_y</p:attrName>
                                        </p:attrNameLst>
                                      </p:cBhvr>
                                      <p:tavLst>
                                        <p:tav tm="0">
                                          <p:val>
                                            <p:strVal val="#ppt_y+#ppt_h/2"/>
                                          </p:val>
                                        </p:tav>
                                        <p:tav tm="100000">
                                          <p:val>
                                            <p:strVal val="#ppt_y"/>
                                          </p:val>
                                        </p:tav>
                                      </p:tavLst>
                                    </p:anim>
                                    <p:anim calcmode="lin" valueType="num">
                                      <p:cBhvr>
                                        <p:cTn id="45" dur="5000" fill="hold"/>
                                        <p:tgtEl>
                                          <p:spTgt spid="2"/>
                                        </p:tgtEl>
                                        <p:attrNameLst>
                                          <p:attrName>ppt_w</p:attrName>
                                        </p:attrNameLst>
                                      </p:cBhvr>
                                      <p:tavLst>
                                        <p:tav tm="0">
                                          <p:val>
                                            <p:strVal val="#ppt_w"/>
                                          </p:val>
                                        </p:tav>
                                        <p:tav tm="100000">
                                          <p:val>
                                            <p:strVal val="#ppt_w"/>
                                          </p:val>
                                        </p:tav>
                                      </p:tavLst>
                                    </p:anim>
                                    <p:anim calcmode="lin" valueType="num">
                                      <p:cBhvr>
                                        <p:cTn id="46" dur="5000" fill="hold"/>
                                        <p:tgtEl>
                                          <p:spTgt spid="2"/>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0" fill="hold"/>
                                        <p:tgtEl>
                                          <p:spTgt spid="7"/>
                                        </p:tgtEl>
                                        <p:attrNameLst>
                                          <p:attrName>ppt_x</p:attrName>
                                        </p:attrNameLst>
                                      </p:cBhvr>
                                      <p:tavLst>
                                        <p:tav tm="0">
                                          <p:val>
                                            <p:strVal val="#ppt_x"/>
                                          </p:val>
                                        </p:tav>
                                        <p:tav tm="100000">
                                          <p:val>
                                            <p:strVal val="#ppt_x"/>
                                          </p:val>
                                        </p:tav>
                                      </p:tavLst>
                                    </p:anim>
                                    <p:anim calcmode="lin" valueType="num">
                                      <p:cBhvr>
                                        <p:cTn id="50" dur="5000" fill="hold"/>
                                        <p:tgtEl>
                                          <p:spTgt spid="7"/>
                                        </p:tgtEl>
                                        <p:attrNameLst>
                                          <p:attrName>ppt_y</p:attrName>
                                        </p:attrNameLst>
                                      </p:cBhvr>
                                      <p:tavLst>
                                        <p:tav tm="0">
                                          <p:val>
                                            <p:strVal val="#ppt_y+#ppt_h/2"/>
                                          </p:val>
                                        </p:tav>
                                        <p:tav tm="100000">
                                          <p:val>
                                            <p:strVal val="#ppt_y"/>
                                          </p:val>
                                        </p:tav>
                                      </p:tavLst>
                                    </p:anim>
                                    <p:anim calcmode="lin" valueType="num">
                                      <p:cBhvr>
                                        <p:cTn id="51" dur="5000" fill="hold"/>
                                        <p:tgtEl>
                                          <p:spTgt spid="7"/>
                                        </p:tgtEl>
                                        <p:attrNameLst>
                                          <p:attrName>ppt_w</p:attrName>
                                        </p:attrNameLst>
                                      </p:cBhvr>
                                      <p:tavLst>
                                        <p:tav tm="0">
                                          <p:val>
                                            <p:strVal val="#ppt_w"/>
                                          </p:val>
                                        </p:tav>
                                        <p:tav tm="100000">
                                          <p:val>
                                            <p:strVal val="#ppt_w"/>
                                          </p:val>
                                        </p:tav>
                                      </p:tavLst>
                                    </p:anim>
                                    <p:anim calcmode="lin" valueType="num">
                                      <p:cBhvr>
                                        <p:cTn id="52" dur="5000" fill="hold"/>
                                        <p:tgtEl>
                                          <p:spTgt spid="7"/>
                                        </p:tgtEl>
                                        <p:attrNameLst>
                                          <p:attrName>ppt_h</p:attrName>
                                        </p:attrNameLst>
                                      </p:cBhvr>
                                      <p:tavLst>
                                        <p:tav tm="0">
                                          <p:val>
                                            <p:fltVal val="0"/>
                                          </p:val>
                                        </p:tav>
                                        <p:tav tm="100000">
                                          <p:val>
                                            <p:strVal val="#ppt_h"/>
                                          </p:val>
                                        </p:tav>
                                      </p:tavLst>
                                    </p:anim>
                                  </p:childTnLst>
                                </p:cTn>
                              </p:par>
                              <p:par>
                                <p:cTn id="53" presetID="17" presetClass="entr" presetSubtype="1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0" fill="hold"/>
                                        <p:tgtEl>
                                          <p:spTgt spid="10"/>
                                        </p:tgtEl>
                                        <p:attrNameLst>
                                          <p:attrName>ppt_w</p:attrName>
                                        </p:attrNameLst>
                                      </p:cBhvr>
                                      <p:tavLst>
                                        <p:tav tm="0">
                                          <p:val>
                                            <p:fltVal val="0"/>
                                          </p:val>
                                        </p:tav>
                                        <p:tav tm="100000">
                                          <p:val>
                                            <p:strVal val="#ppt_w"/>
                                          </p:val>
                                        </p:tav>
                                      </p:tavLst>
                                    </p:anim>
                                    <p:anim calcmode="lin" valueType="num">
                                      <p:cBhvr>
                                        <p:cTn id="56" dur="5000" fill="hold"/>
                                        <p:tgtEl>
                                          <p:spTgt spid="10"/>
                                        </p:tgtEl>
                                        <p:attrNameLst>
                                          <p:attrName>ppt_h</p:attrName>
                                        </p:attrNameLst>
                                      </p:cBhvr>
                                      <p:tavLst>
                                        <p:tav tm="0">
                                          <p:val>
                                            <p:strVal val="#ppt_h"/>
                                          </p:val>
                                        </p:tav>
                                        <p:tav tm="100000">
                                          <p:val>
                                            <p:strVal val="#ppt_h"/>
                                          </p:val>
                                        </p:tav>
                                      </p:tavLst>
                                    </p:anim>
                                  </p:childTnLst>
                                </p:cTn>
                              </p:par>
                              <p:par>
                                <p:cTn id="57" presetID="17" presetClass="entr" presetSubtype="10" fill="hold" grpId="0"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0" fill="hold"/>
                                        <p:tgtEl>
                                          <p:spTgt spid="5"/>
                                        </p:tgtEl>
                                        <p:attrNameLst>
                                          <p:attrName>ppt_w</p:attrName>
                                        </p:attrNameLst>
                                      </p:cBhvr>
                                      <p:tavLst>
                                        <p:tav tm="0">
                                          <p:val>
                                            <p:fltVal val="0"/>
                                          </p:val>
                                        </p:tav>
                                        <p:tav tm="100000">
                                          <p:val>
                                            <p:strVal val="#ppt_w"/>
                                          </p:val>
                                        </p:tav>
                                      </p:tavLst>
                                    </p:anim>
                                    <p:anim calcmode="lin" valueType="num">
                                      <p:cBhvr>
                                        <p:cTn id="60" dur="5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61" fill="hold">
                      <p:stCondLst>
                        <p:cond delay="indefinite"/>
                      </p:stCondLst>
                      <p:childTnLst>
                        <p:par>
                          <p:cTn id="62" fill="hold">
                            <p:stCondLst>
                              <p:cond delay="0"/>
                            </p:stCondLst>
                            <p:childTnLst>
                              <p:par>
                                <p:cTn id="63" presetID="15" presetClass="entr" presetSubtype="0" fill="hold" grpId="0" nodeType="clickEffect">
                                  <p:stCondLst>
                                    <p:cond delay="0"/>
                                  </p:stCondLst>
                                  <p:iterate type="wd">
                                    <p:tmPct val="10000"/>
                                  </p:iterate>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p:val>
                                            <p:fltVal val="0"/>
                                          </p:val>
                                        </p:tav>
                                        <p:tav tm="100000">
                                          <p:val>
                                            <p:strVal val="#ppt_w"/>
                                          </p:val>
                                        </p:tav>
                                      </p:tavLst>
                                    </p:anim>
                                    <p:anim calcmode="lin" valueType="num">
                                      <p:cBhvr>
                                        <p:cTn id="66" dur="2000" fill="hold"/>
                                        <p:tgtEl>
                                          <p:spTgt spid="4"/>
                                        </p:tgtEl>
                                        <p:attrNameLst>
                                          <p:attrName>ppt_h</p:attrName>
                                        </p:attrNameLst>
                                      </p:cBhvr>
                                      <p:tavLst>
                                        <p:tav tm="0">
                                          <p:val>
                                            <p:fltVal val="0"/>
                                          </p:val>
                                        </p:tav>
                                        <p:tav tm="100000">
                                          <p:val>
                                            <p:strVal val="#ppt_h"/>
                                          </p:val>
                                        </p:tav>
                                      </p:tavLst>
                                    </p:anim>
                                    <p:anim calcmode="lin" valueType="num">
                                      <p:cBhvr>
                                        <p:cTn id="67"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500"/>
                                  </p:stCondLst>
                                  <p:childTnLst>
                                    <p:set>
                                      <p:cBhvr>
                                        <p:cTn id="72" dur="1" fill="hold">
                                          <p:stCondLst>
                                            <p:cond delay="0"/>
                                          </p:stCondLst>
                                        </p:cTn>
                                        <p:tgtEl>
                                          <p:spTgt spid="3"/>
                                        </p:tgtEl>
                                        <p:attrNameLst>
                                          <p:attrName>style.visibility</p:attrName>
                                        </p:attrNameLst>
                                      </p:cBhvr>
                                      <p:to>
                                        <p:strVal val="visible"/>
                                      </p:to>
                                    </p:set>
                                    <p:animEffect transition="in" filter="fade">
                                      <p:cBhvr>
                                        <p:cTn id="7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8" grpId="0" animBg="1"/>
      <p:bldP spid="12" grpId="0" animBg="1"/>
      <p:bldP spid="13" grpId="0" animBg="1"/>
      <p:bldP spid="14" grpId="0" animBg="1"/>
      <p:bldP spid="10" grpId="0" animBg="1"/>
      <p:bldP spid="2" grpId="0" animBg="1"/>
      <p:bldP spid="5" grpId="0" animBg="1"/>
      <p:bldP spid="4"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1D452"/>
            </a:gs>
            <a:gs pos="100000">
              <a:srgbClr val="156B13"/>
            </a:gs>
          </a:gsLst>
          <a:lin ang="5400000" scaled="0"/>
        </a:gradFill>
        <a:effectLst/>
      </p:bgPr>
    </p:bg>
    <p:spTree>
      <p:nvGrpSpPr>
        <p:cNvPr id="1" name=""/>
        <p:cNvGrpSpPr/>
        <p:nvPr/>
      </p:nvGrpSpPr>
      <p:grpSpPr>
        <a:xfrm>
          <a:off x="0" y="0"/>
          <a:ext cx="0" cy="0"/>
          <a:chOff x="0" y="0"/>
          <a:chExt cx="0" cy="0"/>
        </a:xfrm>
      </p:grpSpPr>
      <p:sp>
        <p:nvSpPr>
          <p:cNvPr id="6" name="Demi-cadre 5"/>
          <p:cNvSpPr/>
          <p:nvPr/>
        </p:nvSpPr>
        <p:spPr>
          <a:xfrm>
            <a:off x="-1" y="0"/>
            <a:ext cx="8316000" cy="4679950"/>
          </a:xfrm>
          <a:prstGeom prst="halfFrame">
            <a:avLst>
              <a:gd name="adj1" fmla="val 11374"/>
              <a:gd name="adj2" fmla="val 19621"/>
            </a:avLst>
          </a:prstGeom>
          <a:blipFill dpi="0" rotWithShape="0">
            <a:blip r:embed="rId2"/>
            <a:srcRect/>
            <a:stretch>
              <a:fillRect l="2" r="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7" name="Demi-cadre 6"/>
          <p:cNvSpPr/>
          <p:nvPr/>
        </p:nvSpPr>
        <p:spPr>
          <a:xfrm rot="10800000">
            <a:off x="0" y="-51"/>
            <a:ext cx="8280400" cy="4680000"/>
          </a:xfrm>
          <a:prstGeom prst="halfFrame">
            <a:avLst>
              <a:gd name="adj1" fmla="val 11245"/>
              <a:gd name="adj2" fmla="val 19621"/>
            </a:avLst>
          </a:prstGeom>
          <a:blipFill dpi="0" rotWithShape="0">
            <a:blip r:embed="rId2"/>
            <a:srcRect/>
            <a:stretch>
              <a:fillRect l="2" r="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12" name="Trapèze 11"/>
          <p:cNvSpPr/>
          <p:nvPr/>
        </p:nvSpPr>
        <p:spPr>
          <a:xfrm>
            <a:off x="928030" y="521949"/>
            <a:ext cx="6444000" cy="3636000"/>
          </a:xfrm>
          <a:prstGeom prst="trapezoid">
            <a:avLst>
              <a:gd name="adj" fmla="val 75639"/>
            </a:avLst>
          </a:prstGeom>
          <a:blipFill dpi="0" rotWithShape="0">
            <a:blip r:embed="rId2"/>
            <a:srcRect/>
            <a:stretch>
              <a:fillRect l="-14246" t="-14357" r="-14246" b="-1435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6" name="Triangle rectangle 15"/>
          <p:cNvSpPr/>
          <p:nvPr/>
        </p:nvSpPr>
        <p:spPr>
          <a:xfrm rot="5400000">
            <a:off x="464015" y="971949"/>
            <a:ext cx="3672000" cy="2772000"/>
          </a:xfrm>
          <a:prstGeom prst="rtTriangle">
            <a:avLst/>
          </a:prstGeom>
          <a:blipFill dpi="0" rotWithShape="0">
            <a:blip r:embed="rId2"/>
            <a:srcRect/>
            <a:stretch>
              <a:fillRect l="-33117" t="-13726" r="-165585" b="-137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7" name="Triangle rectangle 16"/>
          <p:cNvSpPr/>
          <p:nvPr/>
        </p:nvSpPr>
        <p:spPr>
          <a:xfrm rot="5400000" flipV="1">
            <a:off x="4150030" y="953949"/>
            <a:ext cx="3672000" cy="2772000"/>
          </a:xfrm>
          <a:prstGeom prst="rtTriangle">
            <a:avLst/>
          </a:prstGeom>
          <a:blipFill dpi="0" rotWithShape="0">
            <a:blip r:embed="rId2"/>
            <a:srcRect/>
            <a:stretch>
              <a:fillRect l="-169160" t="-14829" r="-32678" b="-1482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2" name="ZoneTexte 1"/>
          <p:cNvSpPr txBox="1"/>
          <p:nvPr/>
        </p:nvSpPr>
        <p:spPr>
          <a:xfrm>
            <a:off x="207494" y="3132063"/>
            <a:ext cx="3478521" cy="1477328"/>
          </a:xfrm>
          <a:prstGeom prst="rect">
            <a:avLst/>
          </a:prstGeom>
          <a:noFill/>
        </p:spPr>
        <p:txBody>
          <a:bodyPr wrap="square" rtlCol="0">
            <a:spAutoFit/>
          </a:bodyPr>
          <a:lstStyle/>
          <a:p>
            <a:r>
              <a:rPr lang="fr-BE" i="1" dirty="0">
                <a:solidFill>
                  <a:schemeClr val="bg1"/>
                </a:solidFill>
                <a:latin typeface="Microsoft PhagsPa" panose="020B0502040204020203" pitchFamily="34" charset="0"/>
              </a:rPr>
              <a:t>Les grottes de </a:t>
            </a:r>
            <a:r>
              <a:rPr lang="fr-BE" i="1" dirty="0" err="1">
                <a:solidFill>
                  <a:schemeClr val="bg1"/>
                </a:solidFill>
                <a:latin typeface="Microsoft PhagsPa" panose="020B0502040204020203" pitchFamily="34" charset="0"/>
              </a:rPr>
              <a:t>Waitomo</a:t>
            </a:r>
            <a:r>
              <a:rPr lang="fr-BE" i="1" dirty="0">
                <a:solidFill>
                  <a:schemeClr val="bg1"/>
                </a:solidFill>
                <a:latin typeface="Microsoft PhagsPa" panose="020B0502040204020203" pitchFamily="34" charset="0"/>
              </a:rPr>
              <a:t> ont été découvertes en 1887. Leur particularité, elles sont habitées par de petits insectes, des vers luisants qui transforment les parois en ciel étoilé. Magique !</a:t>
            </a:r>
          </a:p>
        </p:txBody>
      </p:sp>
      <p:sp>
        <p:nvSpPr>
          <p:cNvPr id="3" name="ZoneTexte 2"/>
          <p:cNvSpPr txBox="1"/>
          <p:nvPr/>
        </p:nvSpPr>
        <p:spPr>
          <a:xfrm>
            <a:off x="7596584" y="4157949"/>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2550974311"/>
      </p:ext>
    </p:extLst>
  </p:cSld>
  <p:clrMapOvr>
    <a:masterClrMapping/>
  </p:clrMapOvr>
  <mc:AlternateContent xmlns:mc="http://schemas.openxmlformats.org/markup-compatibility/2006">
    <mc:Choice xmlns:p14="http://schemas.microsoft.com/office/powerpoint/2010/main" Requires="p14">
      <p:transition spd="slow" p14:dur="2000" advTm="10000"/>
    </mc:Choice>
    <mc:Fallback>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8)">
                                      <p:cBhvr>
                                        <p:cTn id="7" dur="5000"/>
                                        <p:tgtEl>
                                          <p:spTgt spid="12"/>
                                        </p:tgtEl>
                                      </p:cBhvr>
                                    </p:animEffect>
                                  </p:childTnLst>
                                </p:cTn>
                              </p:par>
                              <p:par>
                                <p:cTn id="8" presetID="35" presetClass="entr" presetSubtype="0" fill="hold" grpId="1"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0"/>
                                        <p:tgtEl>
                                          <p:spTgt spid="12"/>
                                        </p:tgtEl>
                                      </p:cBhvr>
                                    </p:animEffect>
                                    <p:anim calcmode="lin" valueType="num">
                                      <p:cBhvr>
                                        <p:cTn id="11" dur="5000" fill="hold"/>
                                        <p:tgtEl>
                                          <p:spTgt spid="12"/>
                                        </p:tgtEl>
                                        <p:attrNameLst>
                                          <p:attrName>style.rotation</p:attrName>
                                        </p:attrNameLst>
                                      </p:cBhvr>
                                      <p:tavLst>
                                        <p:tav tm="0">
                                          <p:val>
                                            <p:fltVal val="720"/>
                                          </p:val>
                                        </p:tav>
                                        <p:tav tm="100000">
                                          <p:val>
                                            <p:fltVal val="0"/>
                                          </p:val>
                                        </p:tav>
                                      </p:tavLst>
                                    </p:anim>
                                    <p:anim calcmode="lin" valueType="num">
                                      <p:cBhvr>
                                        <p:cTn id="12" dur="5000" fill="hold"/>
                                        <p:tgtEl>
                                          <p:spTgt spid="12"/>
                                        </p:tgtEl>
                                        <p:attrNameLst>
                                          <p:attrName>ppt_h</p:attrName>
                                        </p:attrNameLst>
                                      </p:cBhvr>
                                      <p:tavLst>
                                        <p:tav tm="0">
                                          <p:val>
                                            <p:fltVal val="0"/>
                                          </p:val>
                                        </p:tav>
                                        <p:tav tm="100000">
                                          <p:val>
                                            <p:strVal val="#ppt_h"/>
                                          </p:val>
                                        </p:tav>
                                      </p:tavLst>
                                    </p:anim>
                                    <p:anim calcmode="lin" valueType="num">
                                      <p:cBhvr>
                                        <p:cTn id="13" dur="5000" fill="hold"/>
                                        <p:tgtEl>
                                          <p:spTgt spid="12"/>
                                        </p:tgtEl>
                                        <p:attrNameLst>
                                          <p:attrName>ppt_w</p:attrName>
                                        </p:attrNameLst>
                                      </p:cBhvr>
                                      <p:tavLst>
                                        <p:tav tm="0">
                                          <p:val>
                                            <p:fltVal val="0"/>
                                          </p:val>
                                        </p:tav>
                                        <p:tav tm="100000">
                                          <p:val>
                                            <p:strVal val="#ppt_w"/>
                                          </p:val>
                                        </p:tav>
                                      </p:tavLst>
                                    </p:anim>
                                  </p:childTnLst>
                                </p:cTn>
                              </p:par>
                              <p:par>
                                <p:cTn id="14" presetID="1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0"/>
                                        <p:tgtEl>
                                          <p:spTgt spid="7"/>
                                        </p:tgtEl>
                                        <p:attrNameLst>
                                          <p:attrName>ppt_y</p:attrName>
                                        </p:attrNameLst>
                                      </p:cBhvr>
                                      <p:tavLst>
                                        <p:tav tm="0">
                                          <p:val>
                                            <p:strVal val="#ppt_y-#ppt_h*1.125000"/>
                                          </p:val>
                                        </p:tav>
                                        <p:tav tm="100000">
                                          <p:val>
                                            <p:strVal val="#ppt_y"/>
                                          </p:val>
                                        </p:tav>
                                      </p:tavLst>
                                    </p:anim>
                                    <p:animEffect transition="in" filter="wipe(down)">
                                      <p:cBhvr>
                                        <p:cTn id="17" dur="5000"/>
                                        <p:tgtEl>
                                          <p:spTgt spid="7"/>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0"/>
                                        <p:tgtEl>
                                          <p:spTgt spid="6"/>
                                        </p:tgtEl>
                                        <p:attrNameLst>
                                          <p:attrName>ppt_y</p:attrName>
                                        </p:attrNameLst>
                                      </p:cBhvr>
                                      <p:tavLst>
                                        <p:tav tm="0">
                                          <p:val>
                                            <p:strVal val="#ppt_y+#ppt_h*1.125000"/>
                                          </p:val>
                                        </p:tav>
                                        <p:tav tm="100000">
                                          <p:val>
                                            <p:strVal val="#ppt_y"/>
                                          </p:val>
                                        </p:tav>
                                      </p:tavLst>
                                    </p:anim>
                                    <p:animEffect transition="in" filter="wipe(up)">
                                      <p:cBhvr>
                                        <p:cTn id="21" dur="5000"/>
                                        <p:tgtEl>
                                          <p:spTgt spid="6"/>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0"/>
                                        <p:tgtEl>
                                          <p:spTgt spid="17"/>
                                        </p:tgtEl>
                                        <p:attrNameLst>
                                          <p:attrName>ppt_x</p:attrName>
                                        </p:attrNameLst>
                                      </p:cBhvr>
                                      <p:tavLst>
                                        <p:tav tm="0">
                                          <p:val>
                                            <p:strVal val="#ppt_x-#ppt_w*1.125000"/>
                                          </p:val>
                                        </p:tav>
                                        <p:tav tm="100000">
                                          <p:val>
                                            <p:strVal val="#ppt_x"/>
                                          </p:val>
                                        </p:tav>
                                      </p:tavLst>
                                    </p:anim>
                                    <p:animEffect transition="in" filter="wipe(right)">
                                      <p:cBhvr>
                                        <p:cTn id="25" dur="5000"/>
                                        <p:tgtEl>
                                          <p:spTgt spid="17"/>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0"/>
                                        <p:tgtEl>
                                          <p:spTgt spid="16"/>
                                        </p:tgtEl>
                                        <p:attrNameLst>
                                          <p:attrName>ppt_x</p:attrName>
                                        </p:attrNameLst>
                                      </p:cBhvr>
                                      <p:tavLst>
                                        <p:tav tm="0">
                                          <p:val>
                                            <p:strVal val="#ppt_x+#ppt_w*1.125000"/>
                                          </p:val>
                                        </p:tav>
                                        <p:tav tm="100000">
                                          <p:val>
                                            <p:strVal val="#ppt_x"/>
                                          </p:val>
                                        </p:tav>
                                      </p:tavLst>
                                    </p:anim>
                                    <p:animEffect transition="in" filter="wipe(left)">
                                      <p:cBhvr>
                                        <p:cTn id="29" dur="50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52" presetClass="entr" presetSubtype="0" fill="hold" grpId="0" nodeType="clickEffect">
                                  <p:stCondLst>
                                    <p:cond delay="500"/>
                                  </p:stCondLst>
                                  <p:iterate type="wd">
                                    <p:tmPct val="10000"/>
                                  </p:iterate>
                                  <p:childTnLst>
                                    <p:set>
                                      <p:cBhvr>
                                        <p:cTn id="33" dur="1" fill="hold">
                                          <p:stCondLst>
                                            <p:cond delay="0"/>
                                          </p:stCondLst>
                                        </p:cTn>
                                        <p:tgtEl>
                                          <p:spTgt spid="2"/>
                                        </p:tgtEl>
                                        <p:attrNameLst>
                                          <p:attrName>style.visibility</p:attrName>
                                        </p:attrNameLst>
                                      </p:cBhvr>
                                      <p:to>
                                        <p:strVal val="visible"/>
                                      </p:to>
                                    </p:set>
                                    <p:animScale>
                                      <p:cBhvr>
                                        <p:cTn id="34"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2000" decel="50000" fill="hold">
                                          <p:stCondLst>
                                            <p:cond delay="0"/>
                                          </p:stCondLst>
                                        </p:cTn>
                                        <p:tgtEl>
                                          <p:spTgt spid="2"/>
                                        </p:tgtEl>
                                        <p:attrNameLst>
                                          <p:attrName>ppt_x</p:attrName>
                                          <p:attrName>ppt_y</p:attrName>
                                        </p:attrNameLst>
                                      </p:cBhvr>
                                    </p:animMotion>
                                    <p:animEffect transition="in" filter="fade">
                                      <p:cBhvr>
                                        <p:cTn id="36" dur="2000"/>
                                        <p:tgtEl>
                                          <p:spTgt spid="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100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2" grpId="0" animBg="1"/>
      <p:bldP spid="12" grpId="1" animBg="1"/>
      <p:bldP spid="16" grpId="0" animBg="1"/>
      <p:bldP spid="17" grpId="0" animBg="1"/>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chemeClr val="tx2">
                <a:lumMod val="60000"/>
                <a:lumOff val="40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riangle isocèle 1"/>
          <p:cNvSpPr/>
          <p:nvPr/>
        </p:nvSpPr>
        <p:spPr>
          <a:xfrm rot="10800000">
            <a:off x="0" y="0"/>
            <a:ext cx="8280400" cy="4679950"/>
          </a:xfrm>
          <a:prstGeom prst="triangle">
            <a:avLst/>
          </a:prstGeom>
          <a:blipFill dpi="0" rotWithShape="0">
            <a:blip r:embed="rId3"/>
            <a:srcRect/>
            <a:stretch>
              <a:fillRect l="2" t="-1" r="2"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Triangle rectangle 2"/>
          <p:cNvSpPr/>
          <p:nvPr/>
        </p:nvSpPr>
        <p:spPr>
          <a:xfrm>
            <a:off x="7725" y="0"/>
            <a:ext cx="4151083" cy="4679950"/>
          </a:xfrm>
          <a:prstGeom prst="rtTriangle">
            <a:avLst/>
          </a:prstGeom>
          <a:blipFill dpi="0" rotWithShape="0">
            <a:blip r:embed="rId3"/>
            <a:srcRect/>
            <a:stretch>
              <a:fillRect l="-300" t="-1" r="-99166"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Triangle rectangle 3"/>
          <p:cNvSpPr/>
          <p:nvPr/>
        </p:nvSpPr>
        <p:spPr>
          <a:xfrm flipH="1">
            <a:off x="4104400" y="0"/>
            <a:ext cx="4176000" cy="4679950"/>
          </a:xfrm>
          <a:prstGeom prst="rtTriangle">
            <a:avLst/>
          </a:prstGeom>
          <a:blipFill dpi="0" rotWithShape="0">
            <a:blip r:embed="rId3"/>
            <a:srcRect/>
            <a:stretch>
              <a:fillRect l="-99952" t="-1" r="-566"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1475904" y="3866042"/>
            <a:ext cx="5976663" cy="784830"/>
          </a:xfrm>
          <a:prstGeom prst="rect">
            <a:avLst/>
          </a:prstGeom>
          <a:noFill/>
        </p:spPr>
        <p:txBody>
          <a:bodyPr wrap="square" rtlCol="0">
            <a:spAutoFit/>
          </a:bodyPr>
          <a:lstStyle/>
          <a:p>
            <a:r>
              <a:rPr lang="fr-BE" i="1" dirty="0">
                <a:latin typeface="Constantia" panose="02030602050306030303" pitchFamily="18" charset="0"/>
              </a:rPr>
              <a:t>Le mont Roraima se trouve à la frontière du Venezuela, de la Guyane et du Brésil. Sur cette photo, la montagne haute de 2 810 mètres est baignée d'une mer de brume dont elle s'élève tel un paquebot. </a:t>
            </a:r>
          </a:p>
        </p:txBody>
      </p:sp>
      <p:sp>
        <p:nvSpPr>
          <p:cNvPr id="6" name="ZoneTexte 5"/>
          <p:cNvSpPr txBox="1"/>
          <p:nvPr/>
        </p:nvSpPr>
        <p:spPr>
          <a:xfrm>
            <a:off x="7668592" y="4258457"/>
            <a:ext cx="232756" cy="323165"/>
          </a:xfrm>
          <a:prstGeom prst="rect">
            <a:avLst/>
          </a:prstGeom>
          <a:noFill/>
        </p:spPr>
        <p:txBody>
          <a:bodyPr wrap="none" rtlCol="0">
            <a:spAutoFit/>
          </a:bodyPr>
          <a:lstStyle/>
          <a:p>
            <a:r>
              <a:rPr lang="fr-BE" dirty="0">
                <a:solidFill>
                  <a:schemeClr val="bg1"/>
                </a:solidFill>
              </a:rPr>
              <a:t>.</a:t>
            </a:r>
          </a:p>
        </p:txBody>
      </p:sp>
    </p:spTree>
    <p:extLst>
      <p:ext uri="{BB962C8B-B14F-4D97-AF65-F5344CB8AC3E}">
        <p14:creationId xmlns:p14="http://schemas.microsoft.com/office/powerpoint/2010/main" val="3930688082"/>
      </p:ext>
    </p:extLst>
  </p:cSld>
  <p:clrMapOvr>
    <a:masterClrMapping/>
  </p:clrMapOvr>
  <mc:AlternateContent xmlns:mc="http://schemas.openxmlformats.org/markup-compatibility/2006">
    <mc:Choice xmlns:p14="http://schemas.microsoft.com/office/powerpoint/2010/main" Requires="p14">
      <p:transition spd="slow" p14:dur="2000" advClick="0" advTm="11000"/>
    </mc:Choice>
    <mc:Fallback>
      <p:transition spd="slow"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0"/>
                                        <p:tgtEl>
                                          <p:spTgt spid="3"/>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p:tgtEl>
                                          <p:spTgt spid="3"/>
                                        </p:tgtEl>
                                        <p:attrNameLst>
                                          <p:attrName>ppt_x</p:attrName>
                                        </p:attrNameLst>
                                      </p:cBhvr>
                                      <p:tavLst>
                                        <p:tav tm="0">
                                          <p:val>
                                            <p:strVal val="#ppt_x+#ppt_w*1.125000"/>
                                          </p:val>
                                        </p:tav>
                                        <p:tav tm="100000">
                                          <p:val>
                                            <p:strVal val="#ppt_x"/>
                                          </p:val>
                                        </p:tav>
                                      </p:tavLst>
                                    </p:anim>
                                    <p:animEffect transition="in" filter="wipe(left)">
                                      <p:cBhvr>
                                        <p:cTn id="11" dur="5000"/>
                                        <p:tgtEl>
                                          <p:spTgt spid="3"/>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0"/>
                                        <p:tgtEl>
                                          <p:spTgt spid="2"/>
                                        </p:tgtEl>
                                      </p:cBhvr>
                                    </p:animEffect>
                                  </p:childTnLst>
                                </p:cTn>
                              </p:par>
                              <p:par>
                                <p:cTn id="15" presetID="17" presetClass="entr" presetSubtype="1" fill="hold" grpId="1"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ppt_x</p:attrName>
                                        </p:attrNameLst>
                                      </p:cBhvr>
                                      <p:tavLst>
                                        <p:tav tm="0">
                                          <p:val>
                                            <p:strVal val="#ppt_x"/>
                                          </p:val>
                                        </p:tav>
                                        <p:tav tm="100000">
                                          <p:val>
                                            <p:strVal val="#ppt_x"/>
                                          </p:val>
                                        </p:tav>
                                      </p:tavLst>
                                    </p:anim>
                                    <p:anim calcmode="lin" valueType="num">
                                      <p:cBhvr>
                                        <p:cTn id="18" dur="5000" fill="hold"/>
                                        <p:tgtEl>
                                          <p:spTgt spid="2"/>
                                        </p:tgtEl>
                                        <p:attrNameLst>
                                          <p:attrName>ppt_y</p:attrName>
                                        </p:attrNameLst>
                                      </p:cBhvr>
                                      <p:tavLst>
                                        <p:tav tm="0">
                                          <p:val>
                                            <p:strVal val="#ppt_y-#ppt_h/2"/>
                                          </p:val>
                                        </p:tav>
                                        <p:tav tm="100000">
                                          <p:val>
                                            <p:strVal val="#ppt_y"/>
                                          </p:val>
                                        </p:tav>
                                      </p:tavLst>
                                    </p:anim>
                                    <p:anim calcmode="lin" valueType="num">
                                      <p:cBhvr>
                                        <p:cTn id="19" dur="5000" fill="hold"/>
                                        <p:tgtEl>
                                          <p:spTgt spid="2"/>
                                        </p:tgtEl>
                                        <p:attrNameLst>
                                          <p:attrName>ppt_w</p:attrName>
                                        </p:attrNameLst>
                                      </p:cBhvr>
                                      <p:tavLst>
                                        <p:tav tm="0">
                                          <p:val>
                                            <p:strVal val="#ppt_w"/>
                                          </p:val>
                                        </p:tav>
                                        <p:tav tm="100000">
                                          <p:val>
                                            <p:strVal val="#ppt_w"/>
                                          </p:val>
                                        </p:tav>
                                      </p:tavLst>
                                    </p:anim>
                                    <p:anim calcmode="lin" valueType="num">
                                      <p:cBhvr>
                                        <p:cTn id="20" dur="5000" fill="hold"/>
                                        <p:tgtEl>
                                          <p:spTgt spid="2"/>
                                        </p:tgtEl>
                                        <p:attrNameLst>
                                          <p:attrName>ppt_h</p:attrName>
                                        </p:attrNameLst>
                                      </p:cBhvr>
                                      <p:tavLst>
                                        <p:tav tm="0">
                                          <p:val>
                                            <p:fltVal val="0"/>
                                          </p:val>
                                        </p:tav>
                                        <p:tav tm="100000">
                                          <p:val>
                                            <p:strVal val="#ppt_h"/>
                                          </p:val>
                                        </p:tav>
                                      </p:tavLst>
                                    </p:anim>
                                  </p:childTnLst>
                                </p:cTn>
                              </p:par>
                              <p:par>
                                <p:cTn id="21" presetID="3" presetClass="entr" presetSubtype="10" fill="hold" grpId="1"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5000"/>
                                        <p:tgtEl>
                                          <p:spTgt spid="4"/>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0"/>
                                        <p:tgtEl>
                                          <p:spTgt spid="4"/>
                                        </p:tgtEl>
                                        <p:attrNameLst>
                                          <p:attrName>ppt_x</p:attrName>
                                        </p:attrNameLst>
                                      </p:cBhvr>
                                      <p:tavLst>
                                        <p:tav tm="0">
                                          <p:val>
                                            <p:strVal val="#ppt_x-#ppt_w*1.125000"/>
                                          </p:val>
                                        </p:tav>
                                        <p:tav tm="100000">
                                          <p:val>
                                            <p:strVal val="#ppt_x"/>
                                          </p:val>
                                        </p:tav>
                                      </p:tavLst>
                                    </p:anim>
                                    <p:animEffect transition="in" filter="wipe(right)">
                                      <p:cBhvr>
                                        <p:cTn id="27" dur="5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5">
                                            <p:txEl>
                                              <p:pRg st="0" end="0"/>
                                            </p:txEl>
                                          </p:spTgt>
                                        </p:tgtEl>
                                        <p:attrNameLst>
                                          <p:attrName>style.visibility</p:attrName>
                                        </p:attrNameLst>
                                      </p:cBhvr>
                                      <p:to>
                                        <p:strVal val="visible"/>
                                      </p:to>
                                    </p:set>
                                    <p:anim calcmode="lin" valueType="num">
                                      <p:cBhvr>
                                        <p:cTn id="32"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34"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5">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6">
                                            <p:txEl>
                                              <p:pRg st="0" end="0"/>
                                            </p:txEl>
                                          </p:spTgt>
                                        </p:tgtEl>
                                        <p:attrNameLst>
                                          <p:attrName>style.visibility</p:attrName>
                                        </p:attrNameLst>
                                      </p:cBhvr>
                                      <p:to>
                                        <p:strVal val="visible"/>
                                      </p:to>
                                    </p:set>
                                    <p:animEffect transition="in" filter="fade">
                                      <p:cBhvr>
                                        <p:cTn id="41"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75000"/>
              </a:schemeClr>
            </a:gs>
            <a:gs pos="25000">
              <a:srgbClr val="21D6E0"/>
            </a:gs>
            <a:gs pos="75000">
              <a:srgbClr val="0087E6"/>
            </a:gs>
            <a:gs pos="100000">
              <a:schemeClr val="bg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6" name="Chevron 5"/>
          <p:cNvSpPr/>
          <p:nvPr/>
        </p:nvSpPr>
        <p:spPr>
          <a:xfrm>
            <a:off x="1260000" y="0"/>
            <a:ext cx="1476000" cy="4679950"/>
          </a:xfrm>
          <a:prstGeom prst="chevron">
            <a:avLst>
              <a:gd name="adj" fmla="val 50171"/>
            </a:avLst>
          </a:prstGeom>
          <a:blipFill dpi="0" rotWithShape="0">
            <a:blip r:embed="rId2"/>
            <a:srcRect/>
            <a:stretch>
              <a:fillRect l="-87500" t="-1" r="-387500"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7" name="Pentagone 6"/>
          <p:cNvSpPr/>
          <p:nvPr/>
        </p:nvSpPr>
        <p:spPr>
          <a:xfrm rot="10800000">
            <a:off x="6280572" y="0"/>
            <a:ext cx="2016000" cy="4680000"/>
          </a:xfrm>
          <a:prstGeom prst="homePlate">
            <a:avLst>
              <a:gd name="adj" fmla="val 36337"/>
            </a:avLst>
          </a:prstGeom>
          <a:blipFill dpi="0" rotWithShape="0">
            <a:blip r:embed="rId2"/>
            <a:srcRect/>
            <a:stretch>
              <a:fillRect l="-311719" t="-1" r="1005"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Chevron 8"/>
          <p:cNvSpPr/>
          <p:nvPr/>
        </p:nvSpPr>
        <p:spPr>
          <a:xfrm rot="10800000">
            <a:off x="5588286" y="0"/>
            <a:ext cx="1476000" cy="4679950"/>
          </a:xfrm>
          <a:prstGeom prst="chevron">
            <a:avLst>
              <a:gd name="adj" fmla="val 50171"/>
            </a:avLst>
          </a:prstGeom>
          <a:blipFill dpi="0" rotWithShape="0">
            <a:blip r:embed="rId2"/>
            <a:srcRect/>
            <a:stretch>
              <a:fillRect l="-378610" t="-3" r="-82392" b="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0" name="Chevron 9"/>
          <p:cNvSpPr/>
          <p:nvPr/>
        </p:nvSpPr>
        <p:spPr>
          <a:xfrm rot="10800000">
            <a:off x="4859996" y="-50"/>
            <a:ext cx="1476000" cy="4679950"/>
          </a:xfrm>
          <a:prstGeom prst="chevron">
            <a:avLst>
              <a:gd name="adj" fmla="val 50171"/>
            </a:avLst>
          </a:prstGeom>
          <a:blipFill dpi="0" rotWithShape="0">
            <a:blip r:embed="rId2"/>
            <a:srcRect/>
            <a:stretch>
              <a:fillRect l="-329268" t="-2" r="-132830" b="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1" name="Chevron 10"/>
          <p:cNvSpPr/>
          <p:nvPr/>
        </p:nvSpPr>
        <p:spPr>
          <a:xfrm>
            <a:off x="1963823" y="0"/>
            <a:ext cx="1476000" cy="4679950"/>
          </a:xfrm>
          <a:prstGeom prst="chevron">
            <a:avLst>
              <a:gd name="adj" fmla="val 50171"/>
            </a:avLst>
          </a:prstGeom>
          <a:blipFill dpi="0" rotWithShape="0">
            <a:blip r:embed="rId2"/>
            <a:srcRect/>
            <a:stretch>
              <a:fillRect l="-128049" t="-1" r="-332927"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3" name="Trapèze 12"/>
          <p:cNvSpPr/>
          <p:nvPr/>
        </p:nvSpPr>
        <p:spPr>
          <a:xfrm>
            <a:off x="2692308" y="2339975"/>
            <a:ext cx="2916000" cy="2340000"/>
          </a:xfrm>
          <a:prstGeom prst="trapezoid">
            <a:avLst>
              <a:gd name="adj" fmla="val 30373"/>
            </a:avLst>
          </a:prstGeom>
          <a:blipFill dpi="0" rotWithShape="0">
            <a:blip r:embed="rId2"/>
            <a:srcRect/>
            <a:stretch>
              <a:fillRect l="-92330" t="-100004" r="-9163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Trapèze 13"/>
          <p:cNvSpPr/>
          <p:nvPr/>
        </p:nvSpPr>
        <p:spPr>
          <a:xfrm rot="10800000">
            <a:off x="2690286" y="-124"/>
            <a:ext cx="2916000" cy="2340000"/>
          </a:xfrm>
          <a:prstGeom prst="trapezoid">
            <a:avLst>
              <a:gd name="adj" fmla="val 30373"/>
            </a:avLst>
          </a:prstGeom>
          <a:blipFill dpi="0" rotWithShape="0">
            <a:blip r:embed="rId2"/>
            <a:srcRect/>
            <a:stretch>
              <a:fillRect l="-92259" r="-91705" b="-9999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Pentagone 11"/>
          <p:cNvSpPr/>
          <p:nvPr/>
        </p:nvSpPr>
        <p:spPr>
          <a:xfrm>
            <a:off x="0" y="-124"/>
            <a:ext cx="2016000" cy="4679950"/>
          </a:xfrm>
          <a:prstGeom prst="homePlate">
            <a:avLst>
              <a:gd name="adj" fmla="val 36337"/>
            </a:avLst>
          </a:prstGeom>
          <a:blipFill dpi="0" rotWithShape="0">
            <a:blip r:embed="rId2"/>
            <a:srcRect/>
            <a:stretch>
              <a:fillRect l="-2727" t="-1" r="-315455"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p:cNvSpPr txBox="1"/>
          <p:nvPr/>
        </p:nvSpPr>
        <p:spPr>
          <a:xfrm>
            <a:off x="0" y="2309646"/>
            <a:ext cx="3240360" cy="2400657"/>
          </a:xfrm>
          <a:prstGeom prst="rect">
            <a:avLst/>
          </a:prstGeom>
          <a:noFill/>
        </p:spPr>
        <p:txBody>
          <a:bodyPr wrap="square" rtlCol="0">
            <a:spAutoFit/>
          </a:bodyPr>
          <a:lstStyle/>
          <a:p>
            <a:r>
              <a:rPr lang="fr-BE" i="1" dirty="0">
                <a:solidFill>
                  <a:schemeClr val="bg1"/>
                </a:solidFill>
                <a:latin typeface="Microsoft PhagsPa" panose="020B0502040204020203" pitchFamily="34" charset="0"/>
              </a:rPr>
              <a:t>Voici de drôles d'immeubles fortifiés classés au Patrimoine mondial de l'Unesco et appelés "</a:t>
            </a:r>
            <a:r>
              <a:rPr lang="fr-BE" i="1" dirty="0" err="1">
                <a:solidFill>
                  <a:schemeClr val="bg1"/>
                </a:solidFill>
                <a:latin typeface="Microsoft PhagsPa" panose="020B0502040204020203" pitchFamily="34" charset="0"/>
              </a:rPr>
              <a:t>dialous</a:t>
            </a:r>
            <a:r>
              <a:rPr lang="fr-BE" i="1" dirty="0">
                <a:solidFill>
                  <a:schemeClr val="bg1"/>
                </a:solidFill>
                <a:latin typeface="Microsoft PhagsPa" panose="020B0502040204020203" pitchFamily="34" charset="0"/>
              </a:rPr>
              <a:t>". Ils sont situés dans Province de Guangdong en </a:t>
            </a:r>
            <a:r>
              <a:rPr lang="fr-BE" i="1" dirty="0" smtClean="0">
                <a:solidFill>
                  <a:schemeClr val="bg1"/>
                </a:solidFill>
                <a:latin typeface="Microsoft PhagsPa" panose="020B0502040204020203" pitchFamily="34" charset="0"/>
              </a:rPr>
              <a:t>Chine</a:t>
            </a:r>
            <a:r>
              <a:rPr lang="fr-BE" i="1" dirty="0">
                <a:solidFill>
                  <a:schemeClr val="bg1"/>
                </a:solidFill>
                <a:latin typeface="Microsoft PhagsPa" panose="020B0502040204020203" pitchFamily="34" charset="0"/>
              </a:rPr>
              <a:t> et mêlent avec style l'architecture occidentale et l'architecture traditionnelle chinoise. La majorité des </a:t>
            </a:r>
            <a:r>
              <a:rPr lang="fr-BE" i="1" dirty="0" err="1">
                <a:solidFill>
                  <a:schemeClr val="bg1"/>
                </a:solidFill>
                <a:latin typeface="Microsoft PhagsPa" panose="020B0502040204020203" pitchFamily="34" charset="0"/>
              </a:rPr>
              <a:t>dialous</a:t>
            </a:r>
            <a:r>
              <a:rPr lang="fr-BE" i="1" dirty="0">
                <a:solidFill>
                  <a:schemeClr val="bg1"/>
                </a:solidFill>
                <a:latin typeface="Microsoft PhagsPa" panose="020B0502040204020203" pitchFamily="34" charset="0"/>
              </a:rPr>
              <a:t> ont été construits entre 1900 et 1930. </a:t>
            </a:r>
          </a:p>
        </p:txBody>
      </p:sp>
      <p:sp>
        <p:nvSpPr>
          <p:cNvPr id="3" name="ZoneTexte 2"/>
          <p:cNvSpPr txBox="1"/>
          <p:nvPr/>
        </p:nvSpPr>
        <p:spPr>
          <a:xfrm>
            <a:off x="7452568" y="3996159"/>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4278958669"/>
      </p:ext>
    </p:extLst>
  </p:cSld>
  <p:clrMapOvr>
    <a:masterClrMapping/>
  </p:clrMapOvr>
  <mc:AlternateContent xmlns:mc="http://schemas.openxmlformats.org/markup-compatibility/2006">
    <mc:Choice xmlns:p14="http://schemas.microsoft.com/office/powerpoint/2010/main" Requires="p14">
      <p:transition spd="slow" p14:dur="2000" advTm="10000"/>
    </mc:Choice>
    <mc:Fallback>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ppt_x</p:attrName>
                                        </p:attrNameLst>
                                      </p:cBhvr>
                                      <p:tavLst>
                                        <p:tav tm="0">
                                          <p:val>
                                            <p:strVal val="#ppt_x+#ppt_w/2"/>
                                          </p:val>
                                        </p:tav>
                                        <p:tav tm="100000">
                                          <p:val>
                                            <p:strVal val="#ppt_x"/>
                                          </p:val>
                                        </p:tav>
                                      </p:tavLst>
                                    </p:anim>
                                    <p:anim calcmode="lin" valueType="num">
                                      <p:cBhvr>
                                        <p:cTn id="8" dur="5000" fill="hold"/>
                                        <p:tgtEl>
                                          <p:spTgt spid="7"/>
                                        </p:tgtEl>
                                        <p:attrNameLst>
                                          <p:attrName>ppt_y</p:attrName>
                                        </p:attrNameLst>
                                      </p:cBhvr>
                                      <p:tavLst>
                                        <p:tav tm="0">
                                          <p:val>
                                            <p:strVal val="#ppt_y"/>
                                          </p:val>
                                        </p:tav>
                                        <p:tav tm="100000">
                                          <p:val>
                                            <p:strVal val="#ppt_y"/>
                                          </p:val>
                                        </p:tav>
                                      </p:tavLst>
                                    </p:anim>
                                    <p:anim calcmode="lin" valueType="num">
                                      <p:cBhvr>
                                        <p:cTn id="9" dur="5000" fill="hold"/>
                                        <p:tgtEl>
                                          <p:spTgt spid="7"/>
                                        </p:tgtEl>
                                        <p:attrNameLst>
                                          <p:attrName>ppt_w</p:attrName>
                                        </p:attrNameLst>
                                      </p:cBhvr>
                                      <p:tavLst>
                                        <p:tav tm="0">
                                          <p:val>
                                            <p:fltVal val="0"/>
                                          </p:val>
                                        </p:tav>
                                        <p:tav tm="100000">
                                          <p:val>
                                            <p:strVal val="#ppt_w"/>
                                          </p:val>
                                        </p:tav>
                                      </p:tavLst>
                                    </p:anim>
                                    <p:anim calcmode="lin" valueType="num">
                                      <p:cBhvr>
                                        <p:cTn id="10" dur="5000" fill="hold"/>
                                        <p:tgtEl>
                                          <p:spTgt spid="7"/>
                                        </p:tgtEl>
                                        <p:attrNameLst>
                                          <p:attrName>ppt_h</p:attrName>
                                        </p:attrNameLst>
                                      </p:cBhvr>
                                      <p:tavLst>
                                        <p:tav tm="0">
                                          <p:val>
                                            <p:strVal val="#ppt_h"/>
                                          </p:val>
                                        </p:tav>
                                        <p:tav tm="100000">
                                          <p:val>
                                            <p:strVal val="#ppt_h"/>
                                          </p:val>
                                        </p:tav>
                                      </p:tavLst>
                                    </p:anim>
                                  </p:childTnLst>
                                </p:cTn>
                              </p:par>
                              <p:par>
                                <p:cTn id="11" presetID="17"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0" fill="hold"/>
                                        <p:tgtEl>
                                          <p:spTgt spid="12"/>
                                        </p:tgtEl>
                                        <p:attrNameLst>
                                          <p:attrName>ppt_w</p:attrName>
                                        </p:attrNameLst>
                                      </p:cBhvr>
                                      <p:tavLst>
                                        <p:tav tm="0">
                                          <p:val>
                                            <p:fltVal val="0"/>
                                          </p:val>
                                        </p:tav>
                                        <p:tav tm="100000">
                                          <p:val>
                                            <p:strVal val="#ppt_w"/>
                                          </p:val>
                                        </p:tav>
                                      </p:tavLst>
                                    </p:anim>
                                    <p:anim calcmode="lin" valueType="num">
                                      <p:cBhvr>
                                        <p:cTn id="14" dur="5000" fill="hold"/>
                                        <p:tgtEl>
                                          <p:spTgt spid="12"/>
                                        </p:tgtEl>
                                        <p:attrNameLst>
                                          <p:attrName>ppt_h</p:attrName>
                                        </p:attrNameLst>
                                      </p:cBhvr>
                                      <p:tavLst>
                                        <p:tav tm="0">
                                          <p:val>
                                            <p:strVal val="#ppt_h"/>
                                          </p:val>
                                        </p:tav>
                                        <p:tav tm="100000">
                                          <p:val>
                                            <p:strVal val="#ppt_h"/>
                                          </p:val>
                                        </p:tav>
                                      </p:tavLst>
                                    </p:anim>
                                  </p:childTnLst>
                                </p:cTn>
                              </p:par>
                              <p:par>
                                <p:cTn id="15" presetID="17"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ppt_x</p:attrName>
                                        </p:attrNameLst>
                                      </p:cBhvr>
                                      <p:tavLst>
                                        <p:tav tm="0">
                                          <p:val>
                                            <p:strVal val="#ppt_x-#ppt_w/2"/>
                                          </p:val>
                                        </p:tav>
                                        <p:tav tm="100000">
                                          <p:val>
                                            <p:strVal val="#ppt_x"/>
                                          </p:val>
                                        </p:tav>
                                      </p:tavLst>
                                    </p:anim>
                                    <p:anim calcmode="lin" valueType="num">
                                      <p:cBhvr>
                                        <p:cTn id="18" dur="5000" fill="hold"/>
                                        <p:tgtEl>
                                          <p:spTgt spid="6"/>
                                        </p:tgtEl>
                                        <p:attrNameLst>
                                          <p:attrName>ppt_y</p:attrName>
                                        </p:attrNameLst>
                                      </p:cBhvr>
                                      <p:tavLst>
                                        <p:tav tm="0">
                                          <p:val>
                                            <p:strVal val="#ppt_y"/>
                                          </p:val>
                                        </p:tav>
                                        <p:tav tm="100000">
                                          <p:val>
                                            <p:strVal val="#ppt_y"/>
                                          </p:val>
                                        </p:tav>
                                      </p:tavLst>
                                    </p:anim>
                                    <p:anim calcmode="lin" valueType="num">
                                      <p:cBhvr>
                                        <p:cTn id="19" dur="5000" fill="hold"/>
                                        <p:tgtEl>
                                          <p:spTgt spid="6"/>
                                        </p:tgtEl>
                                        <p:attrNameLst>
                                          <p:attrName>ppt_w</p:attrName>
                                        </p:attrNameLst>
                                      </p:cBhvr>
                                      <p:tavLst>
                                        <p:tav tm="0">
                                          <p:val>
                                            <p:fltVal val="0"/>
                                          </p:val>
                                        </p:tav>
                                        <p:tav tm="100000">
                                          <p:val>
                                            <p:strVal val="#ppt_w"/>
                                          </p:val>
                                        </p:tav>
                                      </p:tavLst>
                                    </p:anim>
                                    <p:anim calcmode="lin" valueType="num">
                                      <p:cBhvr>
                                        <p:cTn id="20" dur="5000" fill="hold"/>
                                        <p:tgtEl>
                                          <p:spTgt spid="6"/>
                                        </p:tgtEl>
                                        <p:attrNameLst>
                                          <p:attrName>ppt_h</p:attrName>
                                        </p:attrNameLst>
                                      </p:cBhvr>
                                      <p:tavLst>
                                        <p:tav tm="0">
                                          <p:val>
                                            <p:strVal val="#ppt_h"/>
                                          </p:val>
                                        </p:tav>
                                        <p:tav tm="100000">
                                          <p:val>
                                            <p:strVal val="#ppt_h"/>
                                          </p:val>
                                        </p:tav>
                                      </p:tavLst>
                                    </p:anim>
                                  </p:childTnLst>
                                </p:cTn>
                              </p:par>
                              <p:par>
                                <p:cTn id="21" presetID="17" presetClass="entr" presetSubtype="2"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ppt_x</p:attrName>
                                        </p:attrNameLst>
                                      </p:cBhvr>
                                      <p:tavLst>
                                        <p:tav tm="0">
                                          <p:val>
                                            <p:strVal val="#ppt_x+#ppt_w/2"/>
                                          </p:val>
                                        </p:tav>
                                        <p:tav tm="100000">
                                          <p:val>
                                            <p:strVal val="#ppt_x"/>
                                          </p:val>
                                        </p:tav>
                                      </p:tavLst>
                                    </p:anim>
                                    <p:anim calcmode="lin" valueType="num">
                                      <p:cBhvr>
                                        <p:cTn id="24" dur="5000" fill="hold"/>
                                        <p:tgtEl>
                                          <p:spTgt spid="9"/>
                                        </p:tgtEl>
                                        <p:attrNameLst>
                                          <p:attrName>ppt_y</p:attrName>
                                        </p:attrNameLst>
                                      </p:cBhvr>
                                      <p:tavLst>
                                        <p:tav tm="0">
                                          <p:val>
                                            <p:strVal val="#ppt_y"/>
                                          </p:val>
                                        </p:tav>
                                        <p:tav tm="100000">
                                          <p:val>
                                            <p:strVal val="#ppt_y"/>
                                          </p:val>
                                        </p:tav>
                                      </p:tavLst>
                                    </p:anim>
                                    <p:anim calcmode="lin" valueType="num">
                                      <p:cBhvr>
                                        <p:cTn id="25" dur="5000" fill="hold"/>
                                        <p:tgtEl>
                                          <p:spTgt spid="9"/>
                                        </p:tgtEl>
                                        <p:attrNameLst>
                                          <p:attrName>ppt_w</p:attrName>
                                        </p:attrNameLst>
                                      </p:cBhvr>
                                      <p:tavLst>
                                        <p:tav tm="0">
                                          <p:val>
                                            <p:fltVal val="0"/>
                                          </p:val>
                                        </p:tav>
                                        <p:tav tm="100000">
                                          <p:val>
                                            <p:strVal val="#ppt_w"/>
                                          </p:val>
                                        </p:tav>
                                      </p:tavLst>
                                    </p:anim>
                                    <p:anim calcmode="lin" valueType="num">
                                      <p:cBhvr>
                                        <p:cTn id="26" dur="5000" fill="hold"/>
                                        <p:tgtEl>
                                          <p:spTgt spid="9"/>
                                        </p:tgtEl>
                                        <p:attrNameLst>
                                          <p:attrName>ppt_h</p:attrName>
                                        </p:attrNameLst>
                                      </p:cBhvr>
                                      <p:tavLst>
                                        <p:tav tm="0">
                                          <p:val>
                                            <p:strVal val="#ppt_h"/>
                                          </p:val>
                                        </p:tav>
                                        <p:tav tm="100000">
                                          <p:val>
                                            <p:strVal val="#ppt_h"/>
                                          </p:val>
                                        </p:tav>
                                      </p:tavLst>
                                    </p:anim>
                                  </p:childTnLst>
                                </p:cTn>
                              </p:par>
                              <p:par>
                                <p:cTn id="27" presetID="17" presetClass="entr" presetSubtype="1"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0" fill="hold"/>
                                        <p:tgtEl>
                                          <p:spTgt spid="14"/>
                                        </p:tgtEl>
                                        <p:attrNameLst>
                                          <p:attrName>ppt_x</p:attrName>
                                        </p:attrNameLst>
                                      </p:cBhvr>
                                      <p:tavLst>
                                        <p:tav tm="0">
                                          <p:val>
                                            <p:strVal val="#ppt_x"/>
                                          </p:val>
                                        </p:tav>
                                        <p:tav tm="100000">
                                          <p:val>
                                            <p:strVal val="#ppt_x"/>
                                          </p:val>
                                        </p:tav>
                                      </p:tavLst>
                                    </p:anim>
                                    <p:anim calcmode="lin" valueType="num">
                                      <p:cBhvr>
                                        <p:cTn id="30" dur="5000" fill="hold"/>
                                        <p:tgtEl>
                                          <p:spTgt spid="14"/>
                                        </p:tgtEl>
                                        <p:attrNameLst>
                                          <p:attrName>ppt_y</p:attrName>
                                        </p:attrNameLst>
                                      </p:cBhvr>
                                      <p:tavLst>
                                        <p:tav tm="0">
                                          <p:val>
                                            <p:strVal val="#ppt_y-#ppt_h/2"/>
                                          </p:val>
                                        </p:tav>
                                        <p:tav tm="100000">
                                          <p:val>
                                            <p:strVal val="#ppt_y"/>
                                          </p:val>
                                        </p:tav>
                                      </p:tavLst>
                                    </p:anim>
                                    <p:anim calcmode="lin" valueType="num">
                                      <p:cBhvr>
                                        <p:cTn id="31" dur="5000" fill="hold"/>
                                        <p:tgtEl>
                                          <p:spTgt spid="14"/>
                                        </p:tgtEl>
                                        <p:attrNameLst>
                                          <p:attrName>ppt_w</p:attrName>
                                        </p:attrNameLst>
                                      </p:cBhvr>
                                      <p:tavLst>
                                        <p:tav tm="0">
                                          <p:val>
                                            <p:strVal val="#ppt_w"/>
                                          </p:val>
                                        </p:tav>
                                        <p:tav tm="100000">
                                          <p:val>
                                            <p:strVal val="#ppt_w"/>
                                          </p:val>
                                        </p:tav>
                                      </p:tavLst>
                                    </p:anim>
                                    <p:anim calcmode="lin" valueType="num">
                                      <p:cBhvr>
                                        <p:cTn id="32" dur="5000" fill="hold"/>
                                        <p:tgtEl>
                                          <p:spTgt spid="14"/>
                                        </p:tgtEl>
                                        <p:attrNameLst>
                                          <p:attrName>ppt_h</p:attrName>
                                        </p:attrNameLst>
                                      </p:cBhvr>
                                      <p:tavLst>
                                        <p:tav tm="0">
                                          <p:val>
                                            <p:fltVal val="0"/>
                                          </p:val>
                                        </p:tav>
                                        <p:tav tm="100000">
                                          <p:val>
                                            <p:strVal val="#ppt_h"/>
                                          </p:val>
                                        </p:tav>
                                      </p:tavLst>
                                    </p:anim>
                                  </p:childTnLst>
                                </p:cTn>
                              </p:par>
                              <p:par>
                                <p:cTn id="33" presetID="17"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0" fill="hold"/>
                                        <p:tgtEl>
                                          <p:spTgt spid="13"/>
                                        </p:tgtEl>
                                        <p:attrNameLst>
                                          <p:attrName>ppt_x</p:attrName>
                                        </p:attrNameLst>
                                      </p:cBhvr>
                                      <p:tavLst>
                                        <p:tav tm="0">
                                          <p:val>
                                            <p:strVal val="#ppt_x"/>
                                          </p:val>
                                        </p:tav>
                                        <p:tav tm="100000">
                                          <p:val>
                                            <p:strVal val="#ppt_x"/>
                                          </p:val>
                                        </p:tav>
                                      </p:tavLst>
                                    </p:anim>
                                    <p:anim calcmode="lin" valueType="num">
                                      <p:cBhvr>
                                        <p:cTn id="36" dur="5000" fill="hold"/>
                                        <p:tgtEl>
                                          <p:spTgt spid="13"/>
                                        </p:tgtEl>
                                        <p:attrNameLst>
                                          <p:attrName>ppt_y</p:attrName>
                                        </p:attrNameLst>
                                      </p:cBhvr>
                                      <p:tavLst>
                                        <p:tav tm="0">
                                          <p:val>
                                            <p:strVal val="#ppt_y+#ppt_h/2"/>
                                          </p:val>
                                        </p:tav>
                                        <p:tav tm="100000">
                                          <p:val>
                                            <p:strVal val="#ppt_y"/>
                                          </p:val>
                                        </p:tav>
                                      </p:tavLst>
                                    </p:anim>
                                    <p:anim calcmode="lin" valueType="num">
                                      <p:cBhvr>
                                        <p:cTn id="37" dur="5000" fill="hold"/>
                                        <p:tgtEl>
                                          <p:spTgt spid="13"/>
                                        </p:tgtEl>
                                        <p:attrNameLst>
                                          <p:attrName>ppt_w</p:attrName>
                                        </p:attrNameLst>
                                      </p:cBhvr>
                                      <p:tavLst>
                                        <p:tav tm="0">
                                          <p:val>
                                            <p:strVal val="#ppt_w"/>
                                          </p:val>
                                        </p:tav>
                                        <p:tav tm="100000">
                                          <p:val>
                                            <p:strVal val="#ppt_w"/>
                                          </p:val>
                                        </p:tav>
                                      </p:tavLst>
                                    </p:anim>
                                    <p:anim calcmode="lin" valueType="num">
                                      <p:cBhvr>
                                        <p:cTn id="38" dur="5000" fill="hold"/>
                                        <p:tgtEl>
                                          <p:spTgt spid="13"/>
                                        </p:tgtEl>
                                        <p:attrNameLst>
                                          <p:attrName>ppt_h</p:attrName>
                                        </p:attrNameLst>
                                      </p:cBhvr>
                                      <p:tavLst>
                                        <p:tav tm="0">
                                          <p:val>
                                            <p:fltVal val="0"/>
                                          </p:val>
                                        </p:tav>
                                        <p:tav tm="100000">
                                          <p:val>
                                            <p:strVal val="#ppt_h"/>
                                          </p:val>
                                        </p:tav>
                                      </p:tavLst>
                                    </p:anim>
                                  </p:childTnLst>
                                </p:cTn>
                              </p:par>
                              <p:par>
                                <p:cTn id="39" presetID="17" presetClass="entr" presetSubtype="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0" fill="hold"/>
                                        <p:tgtEl>
                                          <p:spTgt spid="10"/>
                                        </p:tgtEl>
                                        <p:attrNameLst>
                                          <p:attrName>ppt_x</p:attrName>
                                        </p:attrNameLst>
                                      </p:cBhvr>
                                      <p:tavLst>
                                        <p:tav tm="0">
                                          <p:val>
                                            <p:strVal val="#ppt_x+#ppt_w/2"/>
                                          </p:val>
                                        </p:tav>
                                        <p:tav tm="100000">
                                          <p:val>
                                            <p:strVal val="#ppt_x"/>
                                          </p:val>
                                        </p:tav>
                                      </p:tavLst>
                                    </p:anim>
                                    <p:anim calcmode="lin" valueType="num">
                                      <p:cBhvr>
                                        <p:cTn id="42" dur="5000" fill="hold"/>
                                        <p:tgtEl>
                                          <p:spTgt spid="10"/>
                                        </p:tgtEl>
                                        <p:attrNameLst>
                                          <p:attrName>ppt_y</p:attrName>
                                        </p:attrNameLst>
                                      </p:cBhvr>
                                      <p:tavLst>
                                        <p:tav tm="0">
                                          <p:val>
                                            <p:strVal val="#ppt_y"/>
                                          </p:val>
                                        </p:tav>
                                        <p:tav tm="100000">
                                          <p:val>
                                            <p:strVal val="#ppt_y"/>
                                          </p:val>
                                        </p:tav>
                                      </p:tavLst>
                                    </p:anim>
                                    <p:anim calcmode="lin" valueType="num">
                                      <p:cBhvr>
                                        <p:cTn id="43" dur="5000" fill="hold"/>
                                        <p:tgtEl>
                                          <p:spTgt spid="10"/>
                                        </p:tgtEl>
                                        <p:attrNameLst>
                                          <p:attrName>ppt_w</p:attrName>
                                        </p:attrNameLst>
                                      </p:cBhvr>
                                      <p:tavLst>
                                        <p:tav tm="0">
                                          <p:val>
                                            <p:fltVal val="0"/>
                                          </p:val>
                                        </p:tav>
                                        <p:tav tm="100000">
                                          <p:val>
                                            <p:strVal val="#ppt_w"/>
                                          </p:val>
                                        </p:tav>
                                      </p:tavLst>
                                    </p:anim>
                                    <p:anim calcmode="lin" valueType="num">
                                      <p:cBhvr>
                                        <p:cTn id="44" dur="5000" fill="hold"/>
                                        <p:tgtEl>
                                          <p:spTgt spid="10"/>
                                        </p:tgtEl>
                                        <p:attrNameLst>
                                          <p:attrName>ppt_h</p:attrName>
                                        </p:attrNameLst>
                                      </p:cBhvr>
                                      <p:tavLst>
                                        <p:tav tm="0">
                                          <p:val>
                                            <p:strVal val="#ppt_h"/>
                                          </p:val>
                                        </p:tav>
                                        <p:tav tm="100000">
                                          <p:val>
                                            <p:strVal val="#ppt_h"/>
                                          </p:val>
                                        </p:tav>
                                      </p:tavLst>
                                    </p:anim>
                                  </p:childTnLst>
                                </p:cTn>
                              </p:par>
                              <p:par>
                                <p:cTn id="45" presetID="17"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0" fill="hold"/>
                                        <p:tgtEl>
                                          <p:spTgt spid="11"/>
                                        </p:tgtEl>
                                        <p:attrNameLst>
                                          <p:attrName>ppt_x</p:attrName>
                                        </p:attrNameLst>
                                      </p:cBhvr>
                                      <p:tavLst>
                                        <p:tav tm="0">
                                          <p:val>
                                            <p:strVal val="#ppt_x-#ppt_w/2"/>
                                          </p:val>
                                        </p:tav>
                                        <p:tav tm="100000">
                                          <p:val>
                                            <p:strVal val="#ppt_x"/>
                                          </p:val>
                                        </p:tav>
                                      </p:tavLst>
                                    </p:anim>
                                    <p:anim calcmode="lin" valueType="num">
                                      <p:cBhvr>
                                        <p:cTn id="48" dur="5000" fill="hold"/>
                                        <p:tgtEl>
                                          <p:spTgt spid="11"/>
                                        </p:tgtEl>
                                        <p:attrNameLst>
                                          <p:attrName>ppt_y</p:attrName>
                                        </p:attrNameLst>
                                      </p:cBhvr>
                                      <p:tavLst>
                                        <p:tav tm="0">
                                          <p:val>
                                            <p:strVal val="#ppt_y"/>
                                          </p:val>
                                        </p:tav>
                                        <p:tav tm="100000">
                                          <p:val>
                                            <p:strVal val="#ppt_y"/>
                                          </p:val>
                                        </p:tav>
                                      </p:tavLst>
                                    </p:anim>
                                    <p:anim calcmode="lin" valueType="num">
                                      <p:cBhvr>
                                        <p:cTn id="49" dur="5000" fill="hold"/>
                                        <p:tgtEl>
                                          <p:spTgt spid="11"/>
                                        </p:tgtEl>
                                        <p:attrNameLst>
                                          <p:attrName>ppt_w</p:attrName>
                                        </p:attrNameLst>
                                      </p:cBhvr>
                                      <p:tavLst>
                                        <p:tav tm="0">
                                          <p:val>
                                            <p:fltVal val="0"/>
                                          </p:val>
                                        </p:tav>
                                        <p:tav tm="100000">
                                          <p:val>
                                            <p:strVal val="#ppt_w"/>
                                          </p:val>
                                        </p:tav>
                                      </p:tavLst>
                                    </p:anim>
                                    <p:anim calcmode="lin" valueType="num">
                                      <p:cBhvr>
                                        <p:cTn id="50" dur="5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grpId="0" nodeType="clickEffect">
                                  <p:stCondLst>
                                    <p:cond delay="0"/>
                                  </p:stCondLst>
                                  <p:iterate type="wd">
                                    <p:tmPct val="10000"/>
                                  </p:iterate>
                                  <p:childTnLst>
                                    <p:set>
                                      <p:cBhvr>
                                        <p:cTn id="54" dur="1" fill="hold">
                                          <p:stCondLst>
                                            <p:cond delay="0"/>
                                          </p:stCondLst>
                                        </p:cTn>
                                        <p:tgtEl>
                                          <p:spTgt spid="2"/>
                                        </p:tgtEl>
                                        <p:attrNameLst>
                                          <p:attrName>style.visibility</p:attrName>
                                        </p:attrNameLst>
                                      </p:cBhvr>
                                      <p:to>
                                        <p:strVal val="visible"/>
                                      </p:to>
                                    </p:set>
                                    <p:anim calcmode="lin" valueType="num">
                                      <p:cBhvr>
                                        <p:cTn id="55" dur="2000" fill="hold"/>
                                        <p:tgtEl>
                                          <p:spTgt spid="2"/>
                                        </p:tgtEl>
                                        <p:attrNameLst>
                                          <p:attrName>ppt_w</p:attrName>
                                        </p:attrNameLst>
                                      </p:cBhvr>
                                      <p:tavLst>
                                        <p:tav tm="0">
                                          <p:val>
                                            <p:fltVal val="0"/>
                                          </p:val>
                                        </p:tav>
                                        <p:tav tm="100000">
                                          <p:val>
                                            <p:strVal val="#ppt_w"/>
                                          </p:val>
                                        </p:tav>
                                      </p:tavLst>
                                    </p:anim>
                                    <p:anim calcmode="lin" valueType="num">
                                      <p:cBhvr>
                                        <p:cTn id="56" dur="2000" fill="hold"/>
                                        <p:tgtEl>
                                          <p:spTgt spid="2"/>
                                        </p:tgtEl>
                                        <p:attrNameLst>
                                          <p:attrName>ppt_h</p:attrName>
                                        </p:attrNameLst>
                                      </p:cBhvr>
                                      <p:tavLst>
                                        <p:tav tm="0">
                                          <p:val>
                                            <p:fltVal val="0"/>
                                          </p:val>
                                        </p:tav>
                                        <p:tav tm="100000">
                                          <p:val>
                                            <p:strVal val="#ppt_h"/>
                                          </p:val>
                                        </p:tav>
                                      </p:tavLst>
                                    </p:anim>
                                    <p:anim calcmode="lin" valueType="num">
                                      <p:cBhvr>
                                        <p:cTn id="57"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58" dur="2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50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3" grpId="0" animBg="1"/>
      <p:bldP spid="14" grpId="0" animBg="1"/>
      <p:bldP spid="12" grpId="0" animBg="1"/>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1AABF"/>
            </a:gs>
            <a:gs pos="25000">
              <a:srgbClr val="21D6E0"/>
            </a:gs>
            <a:gs pos="75000">
              <a:srgbClr val="0087E6"/>
            </a:gs>
            <a:gs pos="100000">
              <a:srgbClr val="0070C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3" name="Trapèze 2"/>
          <p:cNvSpPr/>
          <p:nvPr/>
        </p:nvSpPr>
        <p:spPr>
          <a:xfrm rot="5400000">
            <a:off x="738200" y="269976"/>
            <a:ext cx="2664000" cy="4140000"/>
          </a:xfrm>
          <a:prstGeom prst="trapezoid">
            <a:avLst>
              <a:gd name="adj" fmla="val 37177"/>
            </a:avLst>
          </a:prstGeom>
          <a:blipFill dpi="0" rotWithShape="0">
            <a:blip r:embed="rId2"/>
            <a:srcRect/>
            <a:stretch>
              <a:fillRect l="-435" t="-39041" r="-99565" b="-3904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Organigramme : Décision 8"/>
          <p:cNvSpPr/>
          <p:nvPr/>
        </p:nvSpPr>
        <p:spPr>
          <a:xfrm>
            <a:off x="200" y="0"/>
            <a:ext cx="8280000" cy="2023353"/>
          </a:xfrm>
          <a:prstGeom prst="flowChartDecision">
            <a:avLst/>
          </a:prstGeom>
          <a:blipFill dpi="0" rotWithShape="0">
            <a:blip r:embed="rId2"/>
            <a:srcRect/>
            <a:stretch>
              <a:fillRect t="182" b="-13148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Organigramme : Décision 10"/>
          <p:cNvSpPr/>
          <p:nvPr/>
        </p:nvSpPr>
        <p:spPr>
          <a:xfrm>
            <a:off x="0" y="2656597"/>
            <a:ext cx="8280000" cy="2023353"/>
          </a:xfrm>
          <a:prstGeom prst="flowChartDecision">
            <a:avLst/>
          </a:prstGeom>
          <a:blipFill dpi="0" rotWithShape="0">
            <a:blip r:embed="rId2"/>
            <a:srcRect/>
            <a:stretch>
              <a:fillRect t="-131480" b="1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Trapèze 11"/>
          <p:cNvSpPr/>
          <p:nvPr/>
        </p:nvSpPr>
        <p:spPr>
          <a:xfrm rot="16200000">
            <a:off x="4878400" y="269976"/>
            <a:ext cx="2664000" cy="4140000"/>
          </a:xfrm>
          <a:prstGeom prst="trapezoid">
            <a:avLst>
              <a:gd name="adj" fmla="val 37177"/>
            </a:avLst>
          </a:prstGeom>
          <a:blipFill dpi="0" rotWithShape="0">
            <a:blip r:embed="rId2"/>
            <a:srcRect/>
            <a:stretch>
              <a:fillRect l="-101316" t="-39041" r="-438" b="-3904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Triangle rectangle 13"/>
          <p:cNvSpPr/>
          <p:nvPr/>
        </p:nvSpPr>
        <p:spPr>
          <a:xfrm>
            <a:off x="200" y="3635950"/>
            <a:ext cx="4140000" cy="1044000"/>
          </a:xfrm>
          <a:prstGeom prst="rtTriangle">
            <a:avLst/>
          </a:prstGeom>
          <a:blipFill dpi="0" rotWithShape="0">
            <a:blip r:embed="rId2"/>
            <a:srcRect/>
            <a:stretch>
              <a:fillRect l="-435" t="-364902" r="-99565" b="61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Triangle rectangle 14"/>
          <p:cNvSpPr/>
          <p:nvPr/>
        </p:nvSpPr>
        <p:spPr>
          <a:xfrm flipV="1">
            <a:off x="200" y="-49"/>
            <a:ext cx="4140000" cy="1044000"/>
          </a:xfrm>
          <a:prstGeom prst="rtTriangle">
            <a:avLst/>
          </a:prstGeom>
          <a:blipFill dpi="0" rotWithShape="0">
            <a:blip r:embed="rId2"/>
            <a:srcRect/>
            <a:stretch>
              <a:fillRect l="-435" r="-99565" b="-3642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Triangle rectangle 15"/>
          <p:cNvSpPr/>
          <p:nvPr/>
        </p:nvSpPr>
        <p:spPr>
          <a:xfrm rot="10800000">
            <a:off x="4139999" y="0"/>
            <a:ext cx="4140000" cy="1044000"/>
          </a:xfrm>
          <a:prstGeom prst="rtTriangle">
            <a:avLst/>
          </a:prstGeom>
          <a:blipFill dpi="0" rotWithShape="0">
            <a:blip r:embed="rId2"/>
            <a:srcRect/>
            <a:stretch>
              <a:fillRect l="-99565" t="-1297" r="-435" b="-3801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Triangle rectangle 16"/>
          <p:cNvSpPr/>
          <p:nvPr/>
        </p:nvSpPr>
        <p:spPr>
          <a:xfrm rot="10800000" flipV="1">
            <a:off x="4140000" y="3635950"/>
            <a:ext cx="4140000" cy="1044000"/>
          </a:xfrm>
          <a:prstGeom prst="rtTriangle">
            <a:avLst/>
          </a:prstGeom>
          <a:blipFill dpi="0" rotWithShape="0">
            <a:blip r:embed="rId2"/>
            <a:srcRect/>
            <a:stretch>
              <a:fillRect l="-99998" t="-333869" r="-2" b="5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p:cNvSpPr txBox="1"/>
          <p:nvPr/>
        </p:nvSpPr>
        <p:spPr>
          <a:xfrm>
            <a:off x="179760" y="179735"/>
            <a:ext cx="4320480" cy="1477328"/>
          </a:xfrm>
          <a:prstGeom prst="rect">
            <a:avLst/>
          </a:prstGeom>
          <a:noFill/>
        </p:spPr>
        <p:txBody>
          <a:bodyPr wrap="square" rtlCol="0">
            <a:spAutoFit/>
          </a:bodyPr>
          <a:lstStyle/>
          <a:p>
            <a:r>
              <a:rPr lang="fr-BE" i="1" dirty="0">
                <a:solidFill>
                  <a:srgbClr val="002060"/>
                </a:solidFill>
                <a:latin typeface="Microsoft PhagsPa" panose="020B0502040204020203" pitchFamily="34" charset="0"/>
              </a:rPr>
              <a:t>Quand l'eau ruisselle et s'écoule sous les inlandsis, elle creuse des canyons et des grottes impressionnantes comme celui-ci connu sous le nom de "Grand </a:t>
            </a:r>
            <a:r>
              <a:rPr lang="fr-BE" i="1" dirty="0" smtClean="0">
                <a:solidFill>
                  <a:srgbClr val="002060"/>
                </a:solidFill>
                <a:latin typeface="Microsoft PhagsPa" panose="020B0502040204020203" pitchFamily="34" charset="0"/>
              </a:rPr>
              <a:t>Canyon". </a:t>
            </a:r>
            <a:r>
              <a:rPr lang="fr-BE" i="1" dirty="0">
                <a:solidFill>
                  <a:srgbClr val="002060"/>
                </a:solidFill>
                <a:latin typeface="Microsoft PhagsPa" panose="020B0502040204020203" pitchFamily="34" charset="0"/>
              </a:rPr>
              <a:t>Des falaises immaculées qui n'ont rien à envier à leurs cousins d'Arizona.</a:t>
            </a:r>
            <a:r>
              <a:rPr lang="fr-BE" dirty="0"/>
              <a:t> </a:t>
            </a:r>
          </a:p>
        </p:txBody>
      </p:sp>
      <p:sp>
        <p:nvSpPr>
          <p:cNvPr id="4" name="ZoneTexte 3"/>
          <p:cNvSpPr txBox="1"/>
          <p:nvPr/>
        </p:nvSpPr>
        <p:spPr>
          <a:xfrm flipH="1">
            <a:off x="7703858" y="4013512"/>
            <a:ext cx="199292" cy="323165"/>
          </a:xfrm>
          <a:prstGeom prst="rect">
            <a:avLst/>
          </a:prstGeom>
          <a:noFill/>
        </p:spPr>
        <p:txBody>
          <a:bodyPr wrap="square" rtlCol="0">
            <a:spAutoFit/>
          </a:bodyPr>
          <a:lstStyle/>
          <a:p>
            <a:r>
              <a:rPr lang="fr-BE" dirty="0" smtClean="0">
                <a:solidFill>
                  <a:schemeClr val="bg1"/>
                </a:solidFill>
              </a:rPr>
              <a:t>.</a:t>
            </a:r>
            <a:endParaRPr lang="fr-BE" dirty="0">
              <a:solidFill>
                <a:schemeClr val="bg1"/>
              </a:solidFill>
            </a:endParaRPr>
          </a:p>
        </p:txBody>
      </p:sp>
    </p:spTree>
    <p:extLst>
      <p:ext uri="{BB962C8B-B14F-4D97-AF65-F5344CB8AC3E}">
        <p14:creationId xmlns:p14="http://schemas.microsoft.com/office/powerpoint/2010/main" val="2679073294"/>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0" fill="hold"/>
                                        <p:tgtEl>
                                          <p:spTgt spid="16"/>
                                        </p:tgtEl>
                                        <p:attrNameLst>
                                          <p:attrName>ppt_x</p:attrName>
                                        </p:attrNameLst>
                                      </p:cBhvr>
                                      <p:tavLst>
                                        <p:tav tm="0">
                                          <p:val>
                                            <p:strVal val="#ppt_x+#ppt_w/2"/>
                                          </p:val>
                                        </p:tav>
                                        <p:tav tm="100000">
                                          <p:val>
                                            <p:strVal val="#ppt_x"/>
                                          </p:val>
                                        </p:tav>
                                      </p:tavLst>
                                    </p:anim>
                                    <p:anim calcmode="lin" valueType="num">
                                      <p:cBhvr>
                                        <p:cTn id="8" dur="5000" fill="hold"/>
                                        <p:tgtEl>
                                          <p:spTgt spid="16"/>
                                        </p:tgtEl>
                                        <p:attrNameLst>
                                          <p:attrName>ppt_y</p:attrName>
                                        </p:attrNameLst>
                                      </p:cBhvr>
                                      <p:tavLst>
                                        <p:tav tm="0">
                                          <p:val>
                                            <p:strVal val="#ppt_y"/>
                                          </p:val>
                                        </p:tav>
                                        <p:tav tm="100000">
                                          <p:val>
                                            <p:strVal val="#ppt_y"/>
                                          </p:val>
                                        </p:tav>
                                      </p:tavLst>
                                    </p:anim>
                                    <p:anim calcmode="lin" valueType="num">
                                      <p:cBhvr>
                                        <p:cTn id="9" dur="5000" fill="hold"/>
                                        <p:tgtEl>
                                          <p:spTgt spid="16"/>
                                        </p:tgtEl>
                                        <p:attrNameLst>
                                          <p:attrName>ppt_w</p:attrName>
                                        </p:attrNameLst>
                                      </p:cBhvr>
                                      <p:tavLst>
                                        <p:tav tm="0">
                                          <p:val>
                                            <p:fltVal val="0"/>
                                          </p:val>
                                        </p:tav>
                                        <p:tav tm="100000">
                                          <p:val>
                                            <p:strVal val="#ppt_w"/>
                                          </p:val>
                                        </p:tav>
                                      </p:tavLst>
                                    </p:anim>
                                    <p:anim calcmode="lin" valueType="num">
                                      <p:cBhvr>
                                        <p:cTn id="10" dur="5000" fill="hold"/>
                                        <p:tgtEl>
                                          <p:spTgt spid="1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0" fill="hold"/>
                                        <p:tgtEl>
                                          <p:spTgt spid="15"/>
                                        </p:tgtEl>
                                        <p:attrNameLst>
                                          <p:attrName>ppt_x</p:attrName>
                                        </p:attrNameLst>
                                      </p:cBhvr>
                                      <p:tavLst>
                                        <p:tav tm="0">
                                          <p:val>
                                            <p:strVal val="#ppt_x-#ppt_w/2"/>
                                          </p:val>
                                        </p:tav>
                                        <p:tav tm="100000">
                                          <p:val>
                                            <p:strVal val="#ppt_x"/>
                                          </p:val>
                                        </p:tav>
                                      </p:tavLst>
                                    </p:anim>
                                    <p:anim calcmode="lin" valueType="num">
                                      <p:cBhvr>
                                        <p:cTn id="14" dur="5000" fill="hold"/>
                                        <p:tgtEl>
                                          <p:spTgt spid="15"/>
                                        </p:tgtEl>
                                        <p:attrNameLst>
                                          <p:attrName>ppt_y</p:attrName>
                                        </p:attrNameLst>
                                      </p:cBhvr>
                                      <p:tavLst>
                                        <p:tav tm="0">
                                          <p:val>
                                            <p:strVal val="#ppt_y"/>
                                          </p:val>
                                        </p:tav>
                                        <p:tav tm="100000">
                                          <p:val>
                                            <p:strVal val="#ppt_y"/>
                                          </p:val>
                                        </p:tav>
                                      </p:tavLst>
                                    </p:anim>
                                    <p:anim calcmode="lin" valueType="num">
                                      <p:cBhvr>
                                        <p:cTn id="15" dur="5000" fill="hold"/>
                                        <p:tgtEl>
                                          <p:spTgt spid="15"/>
                                        </p:tgtEl>
                                        <p:attrNameLst>
                                          <p:attrName>ppt_w</p:attrName>
                                        </p:attrNameLst>
                                      </p:cBhvr>
                                      <p:tavLst>
                                        <p:tav tm="0">
                                          <p:val>
                                            <p:fltVal val="0"/>
                                          </p:val>
                                        </p:tav>
                                        <p:tav tm="100000">
                                          <p:val>
                                            <p:strVal val="#ppt_w"/>
                                          </p:val>
                                        </p:tav>
                                      </p:tavLst>
                                    </p:anim>
                                    <p:anim calcmode="lin" valueType="num">
                                      <p:cBhvr>
                                        <p:cTn id="16" dur="5000" fill="hold"/>
                                        <p:tgtEl>
                                          <p:spTgt spid="1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fltVal val="0"/>
                                          </p:val>
                                        </p:tav>
                                        <p:tav tm="100000">
                                          <p:val>
                                            <p:strVal val="#ppt_w"/>
                                          </p:val>
                                        </p:tav>
                                      </p:tavLst>
                                    </p:anim>
                                    <p:anim calcmode="lin" valueType="num">
                                      <p:cBhvr>
                                        <p:cTn id="20" dur="5000" fill="hold"/>
                                        <p:tgtEl>
                                          <p:spTgt spid="9"/>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0" fill="hold"/>
                                        <p:tgtEl>
                                          <p:spTgt spid="11"/>
                                        </p:tgtEl>
                                        <p:attrNameLst>
                                          <p:attrName>ppt_w</p:attrName>
                                        </p:attrNameLst>
                                      </p:cBhvr>
                                      <p:tavLst>
                                        <p:tav tm="0">
                                          <p:val>
                                            <p:fltVal val="0"/>
                                          </p:val>
                                        </p:tav>
                                        <p:tav tm="100000">
                                          <p:val>
                                            <p:strVal val="#ppt_w"/>
                                          </p:val>
                                        </p:tav>
                                      </p:tavLst>
                                    </p:anim>
                                    <p:anim calcmode="lin" valueType="num">
                                      <p:cBhvr>
                                        <p:cTn id="24" dur="5000" fill="hold"/>
                                        <p:tgtEl>
                                          <p:spTgt spid="11"/>
                                        </p:tgtEl>
                                        <p:attrNameLst>
                                          <p:attrName>ppt_h</p:attrName>
                                        </p:attrNameLst>
                                      </p:cBhvr>
                                      <p:tavLst>
                                        <p:tav tm="0">
                                          <p:val>
                                            <p:strVal val="#ppt_h"/>
                                          </p:val>
                                        </p:tav>
                                        <p:tav tm="100000">
                                          <p:val>
                                            <p:strVal val="#ppt_h"/>
                                          </p:val>
                                        </p:tav>
                                      </p:tavLst>
                                    </p:anim>
                                  </p:childTnLst>
                                </p:cTn>
                              </p:par>
                              <p:par>
                                <p:cTn id="25" presetID="5" presetClass="entr" presetSubtype="10" fill="hold" grpId="1"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heckerboard(across)">
                                      <p:cBhvr>
                                        <p:cTn id="27" dur="5000"/>
                                        <p:tgtEl>
                                          <p:spTgt spid="12"/>
                                        </p:tgtEl>
                                      </p:cBhvr>
                                    </p:animEffect>
                                  </p:childTnLst>
                                </p:cTn>
                              </p:par>
                              <p:par>
                                <p:cTn id="28" presetID="17" presetClass="entr" presetSubtype="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0" fill="hold"/>
                                        <p:tgtEl>
                                          <p:spTgt spid="12"/>
                                        </p:tgtEl>
                                        <p:attrNameLst>
                                          <p:attrName>ppt_x</p:attrName>
                                        </p:attrNameLst>
                                      </p:cBhvr>
                                      <p:tavLst>
                                        <p:tav tm="0">
                                          <p:val>
                                            <p:strVal val="#ppt_x+#ppt_w/2"/>
                                          </p:val>
                                        </p:tav>
                                        <p:tav tm="100000">
                                          <p:val>
                                            <p:strVal val="#ppt_x"/>
                                          </p:val>
                                        </p:tav>
                                      </p:tavLst>
                                    </p:anim>
                                    <p:anim calcmode="lin" valueType="num">
                                      <p:cBhvr>
                                        <p:cTn id="31" dur="5000" fill="hold"/>
                                        <p:tgtEl>
                                          <p:spTgt spid="12"/>
                                        </p:tgtEl>
                                        <p:attrNameLst>
                                          <p:attrName>ppt_y</p:attrName>
                                        </p:attrNameLst>
                                      </p:cBhvr>
                                      <p:tavLst>
                                        <p:tav tm="0">
                                          <p:val>
                                            <p:strVal val="#ppt_y"/>
                                          </p:val>
                                        </p:tav>
                                        <p:tav tm="100000">
                                          <p:val>
                                            <p:strVal val="#ppt_y"/>
                                          </p:val>
                                        </p:tav>
                                      </p:tavLst>
                                    </p:anim>
                                    <p:anim calcmode="lin" valueType="num">
                                      <p:cBhvr>
                                        <p:cTn id="32" dur="5000" fill="hold"/>
                                        <p:tgtEl>
                                          <p:spTgt spid="12"/>
                                        </p:tgtEl>
                                        <p:attrNameLst>
                                          <p:attrName>ppt_w</p:attrName>
                                        </p:attrNameLst>
                                      </p:cBhvr>
                                      <p:tavLst>
                                        <p:tav tm="0">
                                          <p:val>
                                            <p:fltVal val="0"/>
                                          </p:val>
                                        </p:tav>
                                        <p:tav tm="100000">
                                          <p:val>
                                            <p:strVal val="#ppt_w"/>
                                          </p:val>
                                        </p:tav>
                                      </p:tavLst>
                                    </p:anim>
                                    <p:anim calcmode="lin" valueType="num">
                                      <p:cBhvr>
                                        <p:cTn id="33" dur="5000" fill="hold"/>
                                        <p:tgtEl>
                                          <p:spTgt spid="12"/>
                                        </p:tgtEl>
                                        <p:attrNameLst>
                                          <p:attrName>ppt_h</p:attrName>
                                        </p:attrNameLst>
                                      </p:cBhvr>
                                      <p:tavLst>
                                        <p:tav tm="0">
                                          <p:val>
                                            <p:strVal val="#ppt_h"/>
                                          </p:val>
                                        </p:tav>
                                        <p:tav tm="100000">
                                          <p:val>
                                            <p:strVal val="#ppt_h"/>
                                          </p:val>
                                        </p:tav>
                                      </p:tavLst>
                                    </p:anim>
                                  </p:childTnLst>
                                </p:cTn>
                              </p:par>
                              <p:par>
                                <p:cTn id="34" presetID="5" presetClass="entr" presetSubtype="10" fill="hold" grpId="1"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checkerboard(across)">
                                      <p:cBhvr>
                                        <p:cTn id="36" dur="5000"/>
                                        <p:tgtEl>
                                          <p:spTgt spid="3"/>
                                        </p:tgtEl>
                                      </p:cBhvr>
                                    </p:animEffect>
                                  </p:childTnLst>
                                </p:cTn>
                              </p:par>
                              <p:par>
                                <p:cTn id="37" presetID="17" presetClass="entr" presetSubtype="8"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0" fill="hold"/>
                                        <p:tgtEl>
                                          <p:spTgt spid="3"/>
                                        </p:tgtEl>
                                        <p:attrNameLst>
                                          <p:attrName>ppt_x</p:attrName>
                                        </p:attrNameLst>
                                      </p:cBhvr>
                                      <p:tavLst>
                                        <p:tav tm="0">
                                          <p:val>
                                            <p:strVal val="#ppt_x-#ppt_w/2"/>
                                          </p:val>
                                        </p:tav>
                                        <p:tav tm="100000">
                                          <p:val>
                                            <p:strVal val="#ppt_x"/>
                                          </p:val>
                                        </p:tav>
                                      </p:tavLst>
                                    </p:anim>
                                    <p:anim calcmode="lin" valueType="num">
                                      <p:cBhvr>
                                        <p:cTn id="40" dur="5000" fill="hold"/>
                                        <p:tgtEl>
                                          <p:spTgt spid="3"/>
                                        </p:tgtEl>
                                        <p:attrNameLst>
                                          <p:attrName>ppt_y</p:attrName>
                                        </p:attrNameLst>
                                      </p:cBhvr>
                                      <p:tavLst>
                                        <p:tav tm="0">
                                          <p:val>
                                            <p:strVal val="#ppt_y"/>
                                          </p:val>
                                        </p:tav>
                                        <p:tav tm="100000">
                                          <p:val>
                                            <p:strVal val="#ppt_y"/>
                                          </p:val>
                                        </p:tav>
                                      </p:tavLst>
                                    </p:anim>
                                    <p:anim calcmode="lin" valueType="num">
                                      <p:cBhvr>
                                        <p:cTn id="41" dur="5000" fill="hold"/>
                                        <p:tgtEl>
                                          <p:spTgt spid="3"/>
                                        </p:tgtEl>
                                        <p:attrNameLst>
                                          <p:attrName>ppt_w</p:attrName>
                                        </p:attrNameLst>
                                      </p:cBhvr>
                                      <p:tavLst>
                                        <p:tav tm="0">
                                          <p:val>
                                            <p:fltVal val="0"/>
                                          </p:val>
                                        </p:tav>
                                        <p:tav tm="100000">
                                          <p:val>
                                            <p:strVal val="#ppt_w"/>
                                          </p:val>
                                        </p:tav>
                                      </p:tavLst>
                                    </p:anim>
                                    <p:anim calcmode="lin" valueType="num">
                                      <p:cBhvr>
                                        <p:cTn id="42" dur="5000" fill="hold"/>
                                        <p:tgtEl>
                                          <p:spTgt spid="3"/>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0" fill="hold"/>
                                        <p:tgtEl>
                                          <p:spTgt spid="14"/>
                                        </p:tgtEl>
                                        <p:attrNameLst>
                                          <p:attrName>ppt_x</p:attrName>
                                        </p:attrNameLst>
                                      </p:cBhvr>
                                      <p:tavLst>
                                        <p:tav tm="0">
                                          <p:val>
                                            <p:strVal val="#ppt_x-#ppt_w/2"/>
                                          </p:val>
                                        </p:tav>
                                        <p:tav tm="100000">
                                          <p:val>
                                            <p:strVal val="#ppt_x"/>
                                          </p:val>
                                        </p:tav>
                                      </p:tavLst>
                                    </p:anim>
                                    <p:anim calcmode="lin" valueType="num">
                                      <p:cBhvr>
                                        <p:cTn id="46" dur="5000" fill="hold"/>
                                        <p:tgtEl>
                                          <p:spTgt spid="14"/>
                                        </p:tgtEl>
                                        <p:attrNameLst>
                                          <p:attrName>ppt_y</p:attrName>
                                        </p:attrNameLst>
                                      </p:cBhvr>
                                      <p:tavLst>
                                        <p:tav tm="0">
                                          <p:val>
                                            <p:strVal val="#ppt_y"/>
                                          </p:val>
                                        </p:tav>
                                        <p:tav tm="100000">
                                          <p:val>
                                            <p:strVal val="#ppt_y"/>
                                          </p:val>
                                        </p:tav>
                                      </p:tavLst>
                                    </p:anim>
                                    <p:anim calcmode="lin" valueType="num">
                                      <p:cBhvr>
                                        <p:cTn id="47" dur="5000" fill="hold"/>
                                        <p:tgtEl>
                                          <p:spTgt spid="14"/>
                                        </p:tgtEl>
                                        <p:attrNameLst>
                                          <p:attrName>ppt_w</p:attrName>
                                        </p:attrNameLst>
                                      </p:cBhvr>
                                      <p:tavLst>
                                        <p:tav tm="0">
                                          <p:val>
                                            <p:fltVal val="0"/>
                                          </p:val>
                                        </p:tav>
                                        <p:tav tm="100000">
                                          <p:val>
                                            <p:strVal val="#ppt_w"/>
                                          </p:val>
                                        </p:tav>
                                      </p:tavLst>
                                    </p:anim>
                                    <p:anim calcmode="lin" valueType="num">
                                      <p:cBhvr>
                                        <p:cTn id="48" dur="5000" fill="hold"/>
                                        <p:tgtEl>
                                          <p:spTgt spid="14"/>
                                        </p:tgtEl>
                                        <p:attrNameLst>
                                          <p:attrName>ppt_h</p:attrName>
                                        </p:attrNameLst>
                                      </p:cBhvr>
                                      <p:tavLst>
                                        <p:tav tm="0">
                                          <p:val>
                                            <p:strVal val="#ppt_h"/>
                                          </p:val>
                                        </p:tav>
                                        <p:tav tm="100000">
                                          <p:val>
                                            <p:strVal val="#ppt_h"/>
                                          </p:val>
                                        </p:tav>
                                      </p:tavLst>
                                    </p:anim>
                                  </p:childTnLst>
                                </p:cTn>
                              </p:par>
                              <p:par>
                                <p:cTn id="49" presetID="17" presetClass="entr" presetSubtype="2"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0" fill="hold"/>
                                        <p:tgtEl>
                                          <p:spTgt spid="17"/>
                                        </p:tgtEl>
                                        <p:attrNameLst>
                                          <p:attrName>ppt_x</p:attrName>
                                        </p:attrNameLst>
                                      </p:cBhvr>
                                      <p:tavLst>
                                        <p:tav tm="0">
                                          <p:val>
                                            <p:strVal val="#ppt_x+#ppt_w/2"/>
                                          </p:val>
                                        </p:tav>
                                        <p:tav tm="100000">
                                          <p:val>
                                            <p:strVal val="#ppt_x"/>
                                          </p:val>
                                        </p:tav>
                                      </p:tavLst>
                                    </p:anim>
                                    <p:anim calcmode="lin" valueType="num">
                                      <p:cBhvr>
                                        <p:cTn id="52" dur="5000" fill="hold"/>
                                        <p:tgtEl>
                                          <p:spTgt spid="17"/>
                                        </p:tgtEl>
                                        <p:attrNameLst>
                                          <p:attrName>ppt_y</p:attrName>
                                        </p:attrNameLst>
                                      </p:cBhvr>
                                      <p:tavLst>
                                        <p:tav tm="0">
                                          <p:val>
                                            <p:strVal val="#ppt_y"/>
                                          </p:val>
                                        </p:tav>
                                        <p:tav tm="100000">
                                          <p:val>
                                            <p:strVal val="#ppt_y"/>
                                          </p:val>
                                        </p:tav>
                                      </p:tavLst>
                                    </p:anim>
                                    <p:anim calcmode="lin" valueType="num">
                                      <p:cBhvr>
                                        <p:cTn id="53" dur="5000" fill="hold"/>
                                        <p:tgtEl>
                                          <p:spTgt spid="17"/>
                                        </p:tgtEl>
                                        <p:attrNameLst>
                                          <p:attrName>ppt_w</p:attrName>
                                        </p:attrNameLst>
                                      </p:cBhvr>
                                      <p:tavLst>
                                        <p:tav tm="0">
                                          <p:val>
                                            <p:fltVal val="0"/>
                                          </p:val>
                                        </p:tav>
                                        <p:tav tm="100000">
                                          <p:val>
                                            <p:strVal val="#ppt_w"/>
                                          </p:val>
                                        </p:tav>
                                      </p:tavLst>
                                    </p:anim>
                                    <p:anim calcmode="lin" valueType="num">
                                      <p:cBhvr>
                                        <p:cTn id="54" dur="50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52" presetClass="entr" presetSubtype="0" fill="hold" nodeType="clickEffect">
                                  <p:stCondLst>
                                    <p:cond delay="0"/>
                                  </p:stCondLst>
                                  <p:iterate type="wd">
                                    <p:tmPct val="10000"/>
                                  </p:iterate>
                                  <p:childTnLst>
                                    <p:set>
                                      <p:cBhvr>
                                        <p:cTn id="58" dur="1" fill="hold">
                                          <p:stCondLst>
                                            <p:cond delay="0"/>
                                          </p:stCondLst>
                                        </p:cTn>
                                        <p:tgtEl>
                                          <p:spTgt spid="2">
                                            <p:txEl>
                                              <p:pRg st="0" end="0"/>
                                            </p:txEl>
                                          </p:spTgt>
                                        </p:tgtEl>
                                        <p:attrNameLst>
                                          <p:attrName>style.visibility</p:attrName>
                                        </p:attrNameLst>
                                      </p:cBhvr>
                                      <p:to>
                                        <p:strVal val="visible"/>
                                      </p:to>
                                    </p:set>
                                    <p:animScale>
                                      <p:cBhvr>
                                        <p:cTn id="59" dur="2000" decel="50000" fill="hold">
                                          <p:stCondLst>
                                            <p:cond delay="0"/>
                                          </p:stCondLst>
                                        </p:cTn>
                                        <p:tgtEl>
                                          <p:spTgt spid="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000" decel="50000" fill="hold">
                                          <p:stCondLst>
                                            <p:cond delay="0"/>
                                          </p:stCondLst>
                                        </p:cTn>
                                        <p:tgtEl>
                                          <p:spTgt spid="2">
                                            <p:txEl>
                                              <p:pRg st="0" end="0"/>
                                            </p:txEl>
                                          </p:spTgt>
                                        </p:tgtEl>
                                        <p:attrNameLst>
                                          <p:attrName>ppt_x</p:attrName>
                                          <p:attrName>ppt_y</p:attrName>
                                        </p:attrNameLst>
                                      </p:cBhvr>
                                    </p:animMotion>
                                    <p:animEffect transition="in" filter="fade">
                                      <p:cBhvr>
                                        <p:cTn id="61" dur="2000"/>
                                        <p:tgtEl>
                                          <p:spTgt spid="2">
                                            <p:txEl>
                                              <p:pRg st="0" end="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100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9" grpId="0" animBg="1"/>
      <p:bldP spid="11" grpId="0" animBg="1"/>
      <p:bldP spid="12" grpId="0" animBg="1"/>
      <p:bldP spid="12" grpId="1" animBg="1"/>
      <p:bldP spid="14" grpId="0" animBg="1"/>
      <p:bldP spid="15" grpId="0" animBg="1"/>
      <p:bldP spid="16" grpId="0" animBg="1"/>
      <p:bldP spid="17" grpId="0" animBg="1"/>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13000">
              <a:srgbClr val="BD922A"/>
            </a:gs>
            <a:gs pos="28000">
              <a:srgbClr val="BD922A"/>
            </a:gs>
            <a:gs pos="53000">
              <a:srgbClr val="FBE4AE"/>
            </a:gs>
            <a:gs pos="67000">
              <a:srgbClr val="BD922A"/>
            </a:gs>
            <a:gs pos="69000">
              <a:srgbClr val="835E17"/>
            </a:gs>
            <a:gs pos="82001">
              <a:srgbClr val="A28949"/>
            </a:gs>
            <a:gs pos="100000">
              <a:srgbClr val="FAE3B7"/>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Pentagone 1"/>
          <p:cNvSpPr/>
          <p:nvPr/>
        </p:nvSpPr>
        <p:spPr>
          <a:xfrm>
            <a:off x="0" y="-5263"/>
            <a:ext cx="4176000" cy="1548000"/>
          </a:xfrm>
          <a:prstGeom prst="homePlate">
            <a:avLst/>
          </a:prstGeom>
          <a:blipFill dpi="0" rotWithShape="0">
            <a:blip r:embed="rId2"/>
            <a:srcRect/>
            <a:stretch>
              <a:fillRect l="-427" t="-1163" r="-97849" b="-2011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3" name="Pentagone 2"/>
          <p:cNvSpPr/>
          <p:nvPr/>
        </p:nvSpPr>
        <p:spPr>
          <a:xfrm>
            <a:off x="0" y="1524140"/>
            <a:ext cx="4140000" cy="1584000"/>
          </a:xfrm>
          <a:prstGeom prst="homePlate">
            <a:avLst/>
          </a:prstGeom>
          <a:blipFill dpi="0" rotWithShape="0">
            <a:blip r:embed="rId2"/>
            <a:srcRect/>
            <a:stretch>
              <a:fillRect l="-435" t="-101163" r="-99565" b="-1011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4" name="Pentagone 3"/>
          <p:cNvSpPr/>
          <p:nvPr/>
        </p:nvSpPr>
        <p:spPr>
          <a:xfrm>
            <a:off x="0" y="3096000"/>
            <a:ext cx="4140000" cy="1584000"/>
          </a:xfrm>
          <a:prstGeom prst="homePlate">
            <a:avLst/>
          </a:prstGeom>
          <a:blipFill dpi="0" rotWithShape="0">
            <a:blip r:embed="rId2"/>
            <a:srcRect/>
            <a:stretch>
              <a:fillRect l="-1304" t="-195456" r="-98696"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5" name="Pentagone 4"/>
          <p:cNvSpPr/>
          <p:nvPr/>
        </p:nvSpPr>
        <p:spPr>
          <a:xfrm rot="10800000">
            <a:off x="4139999" y="1"/>
            <a:ext cx="4140401" cy="1584000"/>
          </a:xfrm>
          <a:prstGeom prst="homePlate">
            <a:avLst/>
          </a:prstGeom>
          <a:blipFill dpi="0" rotWithShape="0">
            <a:blip r:embed="rId2"/>
            <a:srcRect/>
            <a:stretch>
              <a:fillRect l="-99550" t="-1163" r="-430" b="-2011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prstClr val="white"/>
              </a:solidFill>
            </a:endParaRPr>
          </a:p>
        </p:txBody>
      </p:sp>
      <p:sp>
        <p:nvSpPr>
          <p:cNvPr id="6" name="Pentagone 5"/>
          <p:cNvSpPr/>
          <p:nvPr/>
        </p:nvSpPr>
        <p:spPr>
          <a:xfrm rot="10800000">
            <a:off x="4139997" y="1548000"/>
            <a:ext cx="4140401" cy="1548000"/>
          </a:xfrm>
          <a:prstGeom prst="homePlate">
            <a:avLst>
              <a:gd name="adj" fmla="val 46638"/>
            </a:avLst>
          </a:prstGeom>
          <a:blipFill dpi="0" rotWithShape="0">
            <a:blip r:embed="rId2"/>
            <a:srcRect/>
            <a:stretch>
              <a:fillRect l="-99550" t="-101163" r="-430" b="-1011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7" name="Pentagone 6"/>
          <p:cNvSpPr/>
          <p:nvPr/>
        </p:nvSpPr>
        <p:spPr>
          <a:xfrm rot="10800000">
            <a:off x="4120311" y="3060141"/>
            <a:ext cx="4140401" cy="1619807"/>
          </a:xfrm>
          <a:prstGeom prst="homePlate">
            <a:avLst/>
          </a:prstGeom>
          <a:blipFill dpi="0" rotWithShape="0">
            <a:blip r:embed="rId2"/>
            <a:srcRect/>
            <a:stretch>
              <a:fillRect l="-99550" t="-195454" r="-43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8" name="Triangle isocèle 7"/>
          <p:cNvSpPr/>
          <p:nvPr/>
        </p:nvSpPr>
        <p:spPr>
          <a:xfrm>
            <a:off x="3348000" y="3852142"/>
            <a:ext cx="1584000" cy="827807"/>
          </a:xfrm>
          <a:prstGeom prst="triangle">
            <a:avLst/>
          </a:prstGeom>
          <a:blipFill>
            <a:blip r:embed="rId2"/>
            <a:srcRect/>
            <a:stretch>
              <a:fillRect l="-213761" t="-490909" r="-213761"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9" name="Triangle isocèle 8"/>
          <p:cNvSpPr/>
          <p:nvPr/>
        </p:nvSpPr>
        <p:spPr>
          <a:xfrm rot="10800000">
            <a:off x="3366000" y="0"/>
            <a:ext cx="1584000" cy="792000"/>
          </a:xfrm>
          <a:prstGeom prst="triangle">
            <a:avLst/>
          </a:prstGeom>
          <a:blipFill dpi="0" rotWithShape="0">
            <a:blip r:embed="rId2"/>
            <a:srcRect/>
            <a:stretch>
              <a:fillRect l="-209091" t="1" r="-213637" b="-49090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0" name="Losange 9"/>
          <p:cNvSpPr/>
          <p:nvPr/>
        </p:nvSpPr>
        <p:spPr>
          <a:xfrm>
            <a:off x="3340115" y="737999"/>
            <a:ext cx="1584000" cy="1584000"/>
          </a:xfrm>
          <a:prstGeom prst="diamond">
            <a:avLst/>
          </a:prstGeom>
          <a:blipFill dpi="0" rotWithShape="0">
            <a:blip r:embed="rId2"/>
            <a:srcRect/>
            <a:stretch>
              <a:fillRect l="-211861" t="-48494" r="-210891" b="-14696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1" name="Losange 10"/>
          <p:cNvSpPr/>
          <p:nvPr/>
        </p:nvSpPr>
        <p:spPr>
          <a:xfrm>
            <a:off x="3340115" y="2316165"/>
            <a:ext cx="1584000" cy="1584000"/>
          </a:xfrm>
          <a:prstGeom prst="diamond">
            <a:avLst/>
          </a:prstGeom>
          <a:blipFill dpi="0" rotWithShape="0">
            <a:blip r:embed="rId2"/>
            <a:srcRect/>
            <a:stretch>
              <a:fillRect l="-211364" t="-147727" r="-211364" b="-477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2" name="ZoneTexte 11"/>
          <p:cNvSpPr txBox="1"/>
          <p:nvPr/>
        </p:nvSpPr>
        <p:spPr>
          <a:xfrm>
            <a:off x="4860280" y="2971788"/>
            <a:ext cx="3376202" cy="1708160"/>
          </a:xfrm>
          <a:prstGeom prst="rect">
            <a:avLst/>
          </a:prstGeom>
          <a:noFill/>
        </p:spPr>
        <p:txBody>
          <a:bodyPr wrap="square" rtlCol="0">
            <a:spAutoFit/>
          </a:bodyPr>
          <a:lstStyle/>
          <a:p>
            <a:r>
              <a:rPr lang="fr-BE" b="1" i="1" dirty="0">
                <a:solidFill>
                  <a:schemeClr val="accent3">
                    <a:lumMod val="50000"/>
                  </a:schemeClr>
                </a:solidFill>
                <a:latin typeface="Microsoft PhagsPa" panose="020B0502040204020203" pitchFamily="34" charset="0"/>
              </a:rPr>
              <a:t>L'impressionnant vestige de l'église rupestre de Beta </a:t>
            </a:r>
            <a:r>
              <a:rPr lang="fr-BE" b="1" i="1" dirty="0" err="1">
                <a:solidFill>
                  <a:schemeClr val="accent3">
                    <a:lumMod val="50000"/>
                  </a:schemeClr>
                </a:solidFill>
                <a:latin typeface="Microsoft PhagsPa" panose="020B0502040204020203" pitchFamily="34" charset="0"/>
              </a:rPr>
              <a:t>Giyorgis</a:t>
            </a:r>
            <a:r>
              <a:rPr lang="fr-BE" b="1" i="1" dirty="0">
                <a:solidFill>
                  <a:schemeClr val="accent3">
                    <a:lumMod val="50000"/>
                  </a:schemeClr>
                </a:solidFill>
                <a:latin typeface="Microsoft PhagsPa" panose="020B0502040204020203" pitchFamily="34" charset="0"/>
              </a:rPr>
              <a:t> à </a:t>
            </a:r>
            <a:r>
              <a:rPr lang="fr-BE" b="1" i="1" dirty="0" err="1">
                <a:solidFill>
                  <a:schemeClr val="accent3">
                    <a:lumMod val="50000"/>
                  </a:schemeClr>
                </a:solidFill>
                <a:latin typeface="Microsoft PhagsPa" panose="020B0502040204020203" pitchFamily="34" charset="0"/>
              </a:rPr>
              <a:t>Lalibla</a:t>
            </a:r>
            <a:r>
              <a:rPr lang="fr-BE" b="1" i="1" dirty="0">
                <a:solidFill>
                  <a:schemeClr val="accent3">
                    <a:lumMod val="50000"/>
                  </a:schemeClr>
                </a:solidFill>
                <a:latin typeface="Microsoft PhagsPa" panose="020B0502040204020203" pitchFamily="34" charset="0"/>
              </a:rPr>
              <a:t> en Ethiopie. Elle fut creusée en forme de croix grecque à même la roche au XIIIe siècle. Il existe dix autres églises du même style dans la région. </a:t>
            </a:r>
          </a:p>
        </p:txBody>
      </p:sp>
      <p:sp>
        <p:nvSpPr>
          <p:cNvPr id="13" name="ZoneTexte 12"/>
          <p:cNvSpPr txBox="1"/>
          <p:nvPr/>
        </p:nvSpPr>
        <p:spPr>
          <a:xfrm>
            <a:off x="1763936" y="4356783"/>
            <a:ext cx="232756" cy="323165"/>
          </a:xfrm>
          <a:prstGeom prst="rect">
            <a:avLst/>
          </a:prstGeom>
          <a:noFill/>
        </p:spPr>
        <p:txBody>
          <a:bodyPr wrap="none" rtlCol="0">
            <a:spAutoFit/>
          </a:bodyPr>
          <a:lstStyle/>
          <a:p>
            <a:r>
              <a:rPr lang="fr-BE" dirty="0"/>
              <a:t>.</a:t>
            </a:r>
          </a:p>
        </p:txBody>
      </p:sp>
    </p:spTree>
    <p:extLst>
      <p:ext uri="{BB962C8B-B14F-4D97-AF65-F5344CB8AC3E}">
        <p14:creationId xmlns:p14="http://schemas.microsoft.com/office/powerpoint/2010/main" val="1537342397"/>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ppt_x</p:attrName>
                                        </p:attrNameLst>
                                      </p:cBhvr>
                                      <p:tavLst>
                                        <p:tav tm="0">
                                          <p:val>
                                            <p:strVal val="#ppt_x"/>
                                          </p:val>
                                        </p:tav>
                                        <p:tav tm="100000">
                                          <p:val>
                                            <p:strVal val="#ppt_x"/>
                                          </p:val>
                                        </p:tav>
                                      </p:tavLst>
                                    </p:anim>
                                    <p:anim calcmode="lin" valueType="num">
                                      <p:cBhvr>
                                        <p:cTn id="8" dur="5000" fill="hold"/>
                                        <p:tgtEl>
                                          <p:spTgt spid="2"/>
                                        </p:tgtEl>
                                        <p:attrNameLst>
                                          <p:attrName>ppt_y</p:attrName>
                                        </p:attrNameLst>
                                      </p:cBhvr>
                                      <p:tavLst>
                                        <p:tav tm="0">
                                          <p:val>
                                            <p:strVal val="#ppt_y-#ppt_h/2"/>
                                          </p:val>
                                        </p:tav>
                                        <p:tav tm="100000">
                                          <p:val>
                                            <p:strVal val="#ppt_y"/>
                                          </p:val>
                                        </p:tav>
                                      </p:tavLst>
                                    </p:anim>
                                    <p:anim calcmode="lin" valueType="num">
                                      <p:cBhvr>
                                        <p:cTn id="9" dur="5000" fill="hold"/>
                                        <p:tgtEl>
                                          <p:spTgt spid="2"/>
                                        </p:tgtEl>
                                        <p:attrNameLst>
                                          <p:attrName>ppt_w</p:attrName>
                                        </p:attrNameLst>
                                      </p:cBhvr>
                                      <p:tavLst>
                                        <p:tav tm="0">
                                          <p:val>
                                            <p:strVal val="#ppt_w"/>
                                          </p:val>
                                        </p:tav>
                                        <p:tav tm="100000">
                                          <p:val>
                                            <p:strVal val="#ppt_w"/>
                                          </p:val>
                                        </p:tav>
                                      </p:tavLst>
                                    </p:anim>
                                    <p:anim calcmode="lin" valueType="num">
                                      <p:cBhvr>
                                        <p:cTn id="10" dur="5000" fill="hold"/>
                                        <p:tgtEl>
                                          <p:spTgt spid="2"/>
                                        </p:tgtEl>
                                        <p:attrNameLst>
                                          <p:attrName>ppt_h</p:attrName>
                                        </p:attrNameLst>
                                      </p:cBhvr>
                                      <p:tavLst>
                                        <p:tav tm="0">
                                          <p:val>
                                            <p:fltVal val="0"/>
                                          </p:val>
                                        </p:tav>
                                        <p:tav tm="100000">
                                          <p:val>
                                            <p:strVal val="#ppt_h"/>
                                          </p:val>
                                        </p:tav>
                                      </p:tavLst>
                                    </p:anim>
                                  </p:childTnLst>
                                </p:cTn>
                              </p:par>
                              <p:par>
                                <p:cTn id="11" presetID="3" presetClass="entr" presetSubtype="10" fill="hold" grpId="1"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0"/>
                                        <p:tgtEl>
                                          <p:spTgt spid="3"/>
                                        </p:tgtEl>
                                      </p:cBhvr>
                                    </p:animEffect>
                                  </p:childTnLst>
                                </p:cTn>
                              </p:par>
                              <p:par>
                                <p:cTn id="14" presetID="17" presetClass="entr" presetSubtype="8"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ppt_x</p:attrName>
                                        </p:attrNameLst>
                                      </p:cBhvr>
                                      <p:tavLst>
                                        <p:tav tm="0">
                                          <p:val>
                                            <p:strVal val="#ppt_x-#ppt_w/2"/>
                                          </p:val>
                                        </p:tav>
                                        <p:tav tm="100000">
                                          <p:val>
                                            <p:strVal val="#ppt_x"/>
                                          </p:val>
                                        </p:tav>
                                      </p:tavLst>
                                    </p:anim>
                                    <p:anim calcmode="lin" valueType="num">
                                      <p:cBhvr>
                                        <p:cTn id="17" dur="5000" fill="hold"/>
                                        <p:tgtEl>
                                          <p:spTgt spid="3"/>
                                        </p:tgtEl>
                                        <p:attrNameLst>
                                          <p:attrName>ppt_y</p:attrName>
                                        </p:attrNameLst>
                                      </p:cBhvr>
                                      <p:tavLst>
                                        <p:tav tm="0">
                                          <p:val>
                                            <p:strVal val="#ppt_y"/>
                                          </p:val>
                                        </p:tav>
                                        <p:tav tm="100000">
                                          <p:val>
                                            <p:strVal val="#ppt_y"/>
                                          </p:val>
                                        </p:tav>
                                      </p:tavLst>
                                    </p:anim>
                                    <p:anim calcmode="lin" valueType="num">
                                      <p:cBhvr>
                                        <p:cTn id="18" dur="5000" fill="hold"/>
                                        <p:tgtEl>
                                          <p:spTgt spid="3"/>
                                        </p:tgtEl>
                                        <p:attrNameLst>
                                          <p:attrName>ppt_w</p:attrName>
                                        </p:attrNameLst>
                                      </p:cBhvr>
                                      <p:tavLst>
                                        <p:tav tm="0">
                                          <p:val>
                                            <p:fltVal val="0"/>
                                          </p:val>
                                        </p:tav>
                                        <p:tav tm="100000">
                                          <p:val>
                                            <p:strVal val="#ppt_w"/>
                                          </p:val>
                                        </p:tav>
                                      </p:tavLst>
                                    </p:anim>
                                    <p:anim calcmode="lin" valueType="num">
                                      <p:cBhvr>
                                        <p:cTn id="19" dur="5000" fill="hold"/>
                                        <p:tgtEl>
                                          <p:spTgt spid="3"/>
                                        </p:tgtEl>
                                        <p:attrNameLst>
                                          <p:attrName>ppt_h</p:attrName>
                                        </p:attrNameLst>
                                      </p:cBhvr>
                                      <p:tavLst>
                                        <p:tav tm="0">
                                          <p:val>
                                            <p:strVal val="#ppt_h"/>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ppt_x</p:attrName>
                                        </p:attrNameLst>
                                      </p:cBhvr>
                                      <p:tavLst>
                                        <p:tav tm="0">
                                          <p:val>
                                            <p:strVal val="#ppt_x"/>
                                          </p:val>
                                        </p:tav>
                                        <p:tav tm="100000">
                                          <p:val>
                                            <p:strVal val="#ppt_x"/>
                                          </p:val>
                                        </p:tav>
                                      </p:tavLst>
                                    </p:anim>
                                    <p:anim calcmode="lin" valueType="num">
                                      <p:cBhvr>
                                        <p:cTn id="23" dur="5000" fill="hold"/>
                                        <p:tgtEl>
                                          <p:spTgt spid="4"/>
                                        </p:tgtEl>
                                        <p:attrNameLst>
                                          <p:attrName>ppt_y</p:attrName>
                                        </p:attrNameLst>
                                      </p:cBhvr>
                                      <p:tavLst>
                                        <p:tav tm="0">
                                          <p:val>
                                            <p:strVal val="#ppt_y+#ppt_h/2"/>
                                          </p:val>
                                        </p:tav>
                                        <p:tav tm="100000">
                                          <p:val>
                                            <p:strVal val="#ppt_y"/>
                                          </p:val>
                                        </p:tav>
                                      </p:tavLst>
                                    </p:anim>
                                    <p:anim calcmode="lin" valueType="num">
                                      <p:cBhvr>
                                        <p:cTn id="24" dur="5000" fill="hold"/>
                                        <p:tgtEl>
                                          <p:spTgt spid="4"/>
                                        </p:tgtEl>
                                        <p:attrNameLst>
                                          <p:attrName>ppt_w</p:attrName>
                                        </p:attrNameLst>
                                      </p:cBhvr>
                                      <p:tavLst>
                                        <p:tav tm="0">
                                          <p:val>
                                            <p:strVal val="#ppt_w"/>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ppt_x</p:attrName>
                                        </p:attrNameLst>
                                      </p:cBhvr>
                                      <p:tavLst>
                                        <p:tav tm="0">
                                          <p:val>
                                            <p:strVal val="#ppt_x"/>
                                          </p:val>
                                        </p:tav>
                                        <p:tav tm="100000">
                                          <p:val>
                                            <p:strVal val="#ppt_x"/>
                                          </p:val>
                                        </p:tav>
                                      </p:tavLst>
                                    </p:anim>
                                    <p:anim calcmode="lin" valueType="num">
                                      <p:cBhvr>
                                        <p:cTn id="29" dur="5000" fill="hold"/>
                                        <p:tgtEl>
                                          <p:spTgt spid="5"/>
                                        </p:tgtEl>
                                        <p:attrNameLst>
                                          <p:attrName>ppt_y</p:attrName>
                                        </p:attrNameLst>
                                      </p:cBhvr>
                                      <p:tavLst>
                                        <p:tav tm="0">
                                          <p:val>
                                            <p:strVal val="#ppt_y-#ppt_h/2"/>
                                          </p:val>
                                        </p:tav>
                                        <p:tav tm="100000">
                                          <p:val>
                                            <p:strVal val="#ppt_y"/>
                                          </p:val>
                                        </p:tav>
                                      </p:tavLst>
                                    </p:anim>
                                    <p:anim calcmode="lin" valueType="num">
                                      <p:cBhvr>
                                        <p:cTn id="30" dur="5000" fill="hold"/>
                                        <p:tgtEl>
                                          <p:spTgt spid="5"/>
                                        </p:tgtEl>
                                        <p:attrNameLst>
                                          <p:attrName>ppt_w</p:attrName>
                                        </p:attrNameLst>
                                      </p:cBhvr>
                                      <p:tavLst>
                                        <p:tav tm="0">
                                          <p:val>
                                            <p:strVal val="#ppt_w"/>
                                          </p:val>
                                        </p:tav>
                                        <p:tav tm="100000">
                                          <p:val>
                                            <p:strVal val="#ppt_w"/>
                                          </p:val>
                                        </p:tav>
                                      </p:tavLst>
                                    </p:anim>
                                    <p:anim calcmode="lin" valueType="num">
                                      <p:cBhvr>
                                        <p:cTn id="31" dur="5000" fill="hold"/>
                                        <p:tgtEl>
                                          <p:spTgt spid="5"/>
                                        </p:tgtEl>
                                        <p:attrNameLst>
                                          <p:attrName>ppt_h</p:attrName>
                                        </p:attrNameLst>
                                      </p:cBhvr>
                                      <p:tavLst>
                                        <p:tav tm="0">
                                          <p:val>
                                            <p:fltVal val="0"/>
                                          </p:val>
                                        </p:tav>
                                        <p:tav tm="100000">
                                          <p:val>
                                            <p:strVal val="#ppt_h"/>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5000"/>
                                        <p:tgtEl>
                                          <p:spTgt spid="6"/>
                                        </p:tgtEl>
                                      </p:cBhvr>
                                    </p:animEffect>
                                  </p:childTnLst>
                                </p:cTn>
                              </p:par>
                              <p:par>
                                <p:cTn id="35" presetID="17" presetClass="entr" presetSubtype="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0" fill="hold"/>
                                        <p:tgtEl>
                                          <p:spTgt spid="6"/>
                                        </p:tgtEl>
                                        <p:attrNameLst>
                                          <p:attrName>ppt_x</p:attrName>
                                        </p:attrNameLst>
                                      </p:cBhvr>
                                      <p:tavLst>
                                        <p:tav tm="0">
                                          <p:val>
                                            <p:strVal val="#ppt_x+#ppt_w/2"/>
                                          </p:val>
                                        </p:tav>
                                        <p:tav tm="100000">
                                          <p:val>
                                            <p:strVal val="#ppt_x"/>
                                          </p:val>
                                        </p:tav>
                                      </p:tavLst>
                                    </p:anim>
                                    <p:anim calcmode="lin" valueType="num">
                                      <p:cBhvr>
                                        <p:cTn id="38" dur="5000" fill="hold"/>
                                        <p:tgtEl>
                                          <p:spTgt spid="6"/>
                                        </p:tgtEl>
                                        <p:attrNameLst>
                                          <p:attrName>ppt_y</p:attrName>
                                        </p:attrNameLst>
                                      </p:cBhvr>
                                      <p:tavLst>
                                        <p:tav tm="0">
                                          <p:val>
                                            <p:strVal val="#ppt_y"/>
                                          </p:val>
                                        </p:tav>
                                        <p:tav tm="100000">
                                          <p:val>
                                            <p:strVal val="#ppt_y"/>
                                          </p:val>
                                        </p:tav>
                                      </p:tavLst>
                                    </p:anim>
                                    <p:anim calcmode="lin" valueType="num">
                                      <p:cBhvr>
                                        <p:cTn id="39" dur="5000" fill="hold"/>
                                        <p:tgtEl>
                                          <p:spTgt spid="6"/>
                                        </p:tgtEl>
                                        <p:attrNameLst>
                                          <p:attrName>ppt_w</p:attrName>
                                        </p:attrNameLst>
                                      </p:cBhvr>
                                      <p:tavLst>
                                        <p:tav tm="0">
                                          <p:val>
                                            <p:fltVal val="0"/>
                                          </p:val>
                                        </p:tav>
                                        <p:tav tm="100000">
                                          <p:val>
                                            <p:strVal val="#ppt_w"/>
                                          </p:val>
                                        </p:tav>
                                      </p:tavLst>
                                    </p:anim>
                                    <p:anim calcmode="lin" valueType="num">
                                      <p:cBhvr>
                                        <p:cTn id="40" dur="5000" fill="hold"/>
                                        <p:tgtEl>
                                          <p:spTgt spid="6"/>
                                        </p:tgtEl>
                                        <p:attrNameLst>
                                          <p:attrName>ppt_h</p:attrName>
                                        </p:attrNameLst>
                                      </p:cBhvr>
                                      <p:tavLst>
                                        <p:tav tm="0">
                                          <p:val>
                                            <p:strVal val="#ppt_h"/>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0" fill="hold"/>
                                        <p:tgtEl>
                                          <p:spTgt spid="7"/>
                                        </p:tgtEl>
                                        <p:attrNameLst>
                                          <p:attrName>ppt_x</p:attrName>
                                        </p:attrNameLst>
                                      </p:cBhvr>
                                      <p:tavLst>
                                        <p:tav tm="0">
                                          <p:val>
                                            <p:strVal val="#ppt_x"/>
                                          </p:val>
                                        </p:tav>
                                        <p:tav tm="100000">
                                          <p:val>
                                            <p:strVal val="#ppt_x"/>
                                          </p:val>
                                        </p:tav>
                                      </p:tavLst>
                                    </p:anim>
                                    <p:anim calcmode="lin" valueType="num">
                                      <p:cBhvr>
                                        <p:cTn id="44" dur="5000" fill="hold"/>
                                        <p:tgtEl>
                                          <p:spTgt spid="7"/>
                                        </p:tgtEl>
                                        <p:attrNameLst>
                                          <p:attrName>ppt_y</p:attrName>
                                        </p:attrNameLst>
                                      </p:cBhvr>
                                      <p:tavLst>
                                        <p:tav tm="0">
                                          <p:val>
                                            <p:strVal val="#ppt_y+#ppt_h/2"/>
                                          </p:val>
                                        </p:tav>
                                        <p:tav tm="100000">
                                          <p:val>
                                            <p:strVal val="#ppt_y"/>
                                          </p:val>
                                        </p:tav>
                                      </p:tavLst>
                                    </p:anim>
                                    <p:anim calcmode="lin" valueType="num">
                                      <p:cBhvr>
                                        <p:cTn id="45" dur="5000" fill="hold"/>
                                        <p:tgtEl>
                                          <p:spTgt spid="7"/>
                                        </p:tgtEl>
                                        <p:attrNameLst>
                                          <p:attrName>ppt_w</p:attrName>
                                        </p:attrNameLst>
                                      </p:cBhvr>
                                      <p:tavLst>
                                        <p:tav tm="0">
                                          <p:val>
                                            <p:strVal val="#ppt_w"/>
                                          </p:val>
                                        </p:tav>
                                        <p:tav tm="100000">
                                          <p:val>
                                            <p:strVal val="#ppt_w"/>
                                          </p:val>
                                        </p:tav>
                                      </p:tavLst>
                                    </p:anim>
                                    <p:anim calcmode="lin" valueType="num">
                                      <p:cBhvr>
                                        <p:cTn id="46" dur="5000" fill="hold"/>
                                        <p:tgtEl>
                                          <p:spTgt spid="7"/>
                                        </p:tgtEl>
                                        <p:attrNameLst>
                                          <p:attrName>ppt_h</p:attrName>
                                        </p:attrNameLst>
                                      </p:cBhvr>
                                      <p:tavLst>
                                        <p:tav tm="0">
                                          <p:val>
                                            <p:fltVal val="0"/>
                                          </p:val>
                                        </p:tav>
                                        <p:tav tm="100000">
                                          <p:val>
                                            <p:strVal val="#ppt_h"/>
                                          </p:val>
                                        </p:tav>
                                      </p:tavLst>
                                    </p:anim>
                                  </p:childTnLst>
                                </p:cTn>
                              </p:par>
                              <p:par>
                                <p:cTn id="47" presetID="53"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0" fill="hold"/>
                                        <p:tgtEl>
                                          <p:spTgt spid="10"/>
                                        </p:tgtEl>
                                        <p:attrNameLst>
                                          <p:attrName>ppt_w</p:attrName>
                                        </p:attrNameLst>
                                      </p:cBhvr>
                                      <p:tavLst>
                                        <p:tav tm="0">
                                          <p:val>
                                            <p:fltVal val="0"/>
                                          </p:val>
                                        </p:tav>
                                        <p:tav tm="100000">
                                          <p:val>
                                            <p:strVal val="#ppt_w"/>
                                          </p:val>
                                        </p:tav>
                                      </p:tavLst>
                                    </p:anim>
                                    <p:anim calcmode="lin" valueType="num">
                                      <p:cBhvr>
                                        <p:cTn id="50" dur="5000" fill="hold"/>
                                        <p:tgtEl>
                                          <p:spTgt spid="10"/>
                                        </p:tgtEl>
                                        <p:attrNameLst>
                                          <p:attrName>ppt_h</p:attrName>
                                        </p:attrNameLst>
                                      </p:cBhvr>
                                      <p:tavLst>
                                        <p:tav tm="0">
                                          <p:val>
                                            <p:fltVal val="0"/>
                                          </p:val>
                                        </p:tav>
                                        <p:tav tm="100000">
                                          <p:val>
                                            <p:strVal val="#ppt_h"/>
                                          </p:val>
                                        </p:tav>
                                      </p:tavLst>
                                    </p:anim>
                                    <p:animEffect transition="in" filter="fade">
                                      <p:cBhvr>
                                        <p:cTn id="51" dur="5000"/>
                                        <p:tgtEl>
                                          <p:spTgt spid="1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0" fill="hold"/>
                                        <p:tgtEl>
                                          <p:spTgt spid="11"/>
                                        </p:tgtEl>
                                        <p:attrNameLst>
                                          <p:attrName>ppt_w</p:attrName>
                                        </p:attrNameLst>
                                      </p:cBhvr>
                                      <p:tavLst>
                                        <p:tav tm="0">
                                          <p:val>
                                            <p:fltVal val="0"/>
                                          </p:val>
                                        </p:tav>
                                        <p:tav tm="100000">
                                          <p:val>
                                            <p:strVal val="#ppt_w"/>
                                          </p:val>
                                        </p:tav>
                                      </p:tavLst>
                                    </p:anim>
                                    <p:anim calcmode="lin" valueType="num">
                                      <p:cBhvr>
                                        <p:cTn id="55" dur="5000" fill="hold"/>
                                        <p:tgtEl>
                                          <p:spTgt spid="11"/>
                                        </p:tgtEl>
                                        <p:attrNameLst>
                                          <p:attrName>ppt_h</p:attrName>
                                        </p:attrNameLst>
                                      </p:cBhvr>
                                      <p:tavLst>
                                        <p:tav tm="0">
                                          <p:val>
                                            <p:fltVal val="0"/>
                                          </p:val>
                                        </p:tav>
                                        <p:tav tm="100000">
                                          <p:val>
                                            <p:strVal val="#ppt_h"/>
                                          </p:val>
                                        </p:tav>
                                      </p:tavLst>
                                    </p:anim>
                                    <p:animEffect transition="in" filter="fade">
                                      <p:cBhvr>
                                        <p:cTn id="56" dur="5000"/>
                                        <p:tgtEl>
                                          <p:spTgt spid="11"/>
                                        </p:tgtEl>
                                      </p:cBhvr>
                                    </p:animEffect>
                                  </p:childTnLst>
                                </p:cTn>
                              </p:par>
                              <p:par>
                                <p:cTn id="57" presetID="17" presetClass="entr" presetSubtype="1" fill="hold" grpId="0"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0" fill="hold"/>
                                        <p:tgtEl>
                                          <p:spTgt spid="8"/>
                                        </p:tgtEl>
                                        <p:attrNameLst>
                                          <p:attrName>ppt_x</p:attrName>
                                        </p:attrNameLst>
                                      </p:cBhvr>
                                      <p:tavLst>
                                        <p:tav tm="0">
                                          <p:val>
                                            <p:strVal val="#ppt_x"/>
                                          </p:val>
                                        </p:tav>
                                        <p:tav tm="100000">
                                          <p:val>
                                            <p:strVal val="#ppt_x"/>
                                          </p:val>
                                        </p:tav>
                                      </p:tavLst>
                                    </p:anim>
                                    <p:anim calcmode="lin" valueType="num">
                                      <p:cBhvr>
                                        <p:cTn id="60" dur="5000" fill="hold"/>
                                        <p:tgtEl>
                                          <p:spTgt spid="8"/>
                                        </p:tgtEl>
                                        <p:attrNameLst>
                                          <p:attrName>ppt_y</p:attrName>
                                        </p:attrNameLst>
                                      </p:cBhvr>
                                      <p:tavLst>
                                        <p:tav tm="0">
                                          <p:val>
                                            <p:strVal val="#ppt_y-#ppt_h/2"/>
                                          </p:val>
                                        </p:tav>
                                        <p:tav tm="100000">
                                          <p:val>
                                            <p:strVal val="#ppt_y"/>
                                          </p:val>
                                        </p:tav>
                                      </p:tavLst>
                                    </p:anim>
                                    <p:anim calcmode="lin" valueType="num">
                                      <p:cBhvr>
                                        <p:cTn id="61" dur="5000" fill="hold"/>
                                        <p:tgtEl>
                                          <p:spTgt spid="8"/>
                                        </p:tgtEl>
                                        <p:attrNameLst>
                                          <p:attrName>ppt_w</p:attrName>
                                        </p:attrNameLst>
                                      </p:cBhvr>
                                      <p:tavLst>
                                        <p:tav tm="0">
                                          <p:val>
                                            <p:strVal val="#ppt_w"/>
                                          </p:val>
                                        </p:tav>
                                        <p:tav tm="100000">
                                          <p:val>
                                            <p:strVal val="#ppt_w"/>
                                          </p:val>
                                        </p:tav>
                                      </p:tavLst>
                                    </p:anim>
                                    <p:anim calcmode="lin" valueType="num">
                                      <p:cBhvr>
                                        <p:cTn id="62" dur="5000" fill="hold"/>
                                        <p:tgtEl>
                                          <p:spTgt spid="8"/>
                                        </p:tgtEl>
                                        <p:attrNameLst>
                                          <p:attrName>ppt_h</p:attrName>
                                        </p:attrNameLst>
                                      </p:cBhvr>
                                      <p:tavLst>
                                        <p:tav tm="0">
                                          <p:val>
                                            <p:fltVal val="0"/>
                                          </p:val>
                                        </p:tav>
                                        <p:tav tm="100000">
                                          <p:val>
                                            <p:strVal val="#ppt_h"/>
                                          </p:val>
                                        </p:tav>
                                      </p:tavLst>
                                    </p:anim>
                                  </p:childTnLst>
                                </p:cTn>
                              </p:par>
                              <p:par>
                                <p:cTn id="63" presetID="17" presetClass="entr" presetSubtype="4" fill="hold" grpId="0"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5000" fill="hold"/>
                                        <p:tgtEl>
                                          <p:spTgt spid="9"/>
                                        </p:tgtEl>
                                        <p:attrNameLst>
                                          <p:attrName>ppt_x</p:attrName>
                                        </p:attrNameLst>
                                      </p:cBhvr>
                                      <p:tavLst>
                                        <p:tav tm="0">
                                          <p:val>
                                            <p:strVal val="#ppt_x"/>
                                          </p:val>
                                        </p:tav>
                                        <p:tav tm="100000">
                                          <p:val>
                                            <p:strVal val="#ppt_x"/>
                                          </p:val>
                                        </p:tav>
                                      </p:tavLst>
                                    </p:anim>
                                    <p:anim calcmode="lin" valueType="num">
                                      <p:cBhvr>
                                        <p:cTn id="66" dur="5000" fill="hold"/>
                                        <p:tgtEl>
                                          <p:spTgt spid="9"/>
                                        </p:tgtEl>
                                        <p:attrNameLst>
                                          <p:attrName>ppt_y</p:attrName>
                                        </p:attrNameLst>
                                      </p:cBhvr>
                                      <p:tavLst>
                                        <p:tav tm="0">
                                          <p:val>
                                            <p:strVal val="#ppt_y+#ppt_h/2"/>
                                          </p:val>
                                        </p:tav>
                                        <p:tav tm="100000">
                                          <p:val>
                                            <p:strVal val="#ppt_y"/>
                                          </p:val>
                                        </p:tav>
                                      </p:tavLst>
                                    </p:anim>
                                    <p:anim calcmode="lin" valueType="num">
                                      <p:cBhvr>
                                        <p:cTn id="67" dur="5000" fill="hold"/>
                                        <p:tgtEl>
                                          <p:spTgt spid="9"/>
                                        </p:tgtEl>
                                        <p:attrNameLst>
                                          <p:attrName>ppt_w</p:attrName>
                                        </p:attrNameLst>
                                      </p:cBhvr>
                                      <p:tavLst>
                                        <p:tav tm="0">
                                          <p:val>
                                            <p:strVal val="#ppt_w"/>
                                          </p:val>
                                        </p:tav>
                                        <p:tav tm="100000">
                                          <p:val>
                                            <p:strVal val="#ppt_w"/>
                                          </p:val>
                                        </p:tav>
                                      </p:tavLst>
                                    </p:anim>
                                    <p:anim calcmode="lin" valueType="num">
                                      <p:cBhvr>
                                        <p:cTn id="68" dur="5000" fill="hold"/>
                                        <p:tgtEl>
                                          <p:spTgt spid="9"/>
                                        </p:tgtEl>
                                        <p:attrNameLst>
                                          <p:attrName>ppt_h</p:attrName>
                                        </p:attrNameLst>
                                      </p:cBhvr>
                                      <p:tavLst>
                                        <p:tav tm="0">
                                          <p:val>
                                            <p:fltVal val="0"/>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25" presetClass="entr" presetSubtype="0" fill="hold" nodeType="clickEffect">
                                  <p:stCondLst>
                                    <p:cond delay="500"/>
                                  </p:stCondLst>
                                  <p:iterate type="wd">
                                    <p:tmPct val="10000"/>
                                  </p:iterate>
                                  <p:childTnLst>
                                    <p:set>
                                      <p:cBhvr>
                                        <p:cTn id="72" dur="1" fill="hold">
                                          <p:stCondLst>
                                            <p:cond delay="0"/>
                                          </p:stCondLst>
                                        </p:cTn>
                                        <p:tgtEl>
                                          <p:spTgt spid="12">
                                            <p:txEl>
                                              <p:pRg st="0" end="0"/>
                                            </p:txEl>
                                          </p:spTgt>
                                        </p:tgtEl>
                                        <p:attrNameLst>
                                          <p:attrName>style.visibility</p:attrName>
                                        </p:attrNameLst>
                                      </p:cBhvr>
                                      <p:to>
                                        <p:strVal val="visible"/>
                                      </p:to>
                                    </p:set>
                                    <p:anim calcmode="lin" valueType="num">
                                      <p:cBhvr>
                                        <p:cTn id="73" dur="1000" decel="50000" fill="hold">
                                          <p:stCondLst>
                                            <p:cond delay="0"/>
                                          </p:stCondLst>
                                        </p:cTn>
                                        <p:tgtEl>
                                          <p:spTgt spid="12">
                                            <p:txEl>
                                              <p:pRg st="0" end="0"/>
                                            </p:txEl>
                                          </p:spTgt>
                                        </p:tgtEl>
                                        <p:attrNameLst>
                                          <p:attrName>style.rotation</p:attrName>
                                        </p:attrNameLst>
                                      </p:cBhvr>
                                      <p:tavLst>
                                        <p:tav tm="0">
                                          <p:val>
                                            <p:fltVal val="-90"/>
                                          </p:val>
                                        </p:tav>
                                        <p:tav tm="100000">
                                          <p:val>
                                            <p:fltVal val="0"/>
                                          </p:val>
                                        </p:tav>
                                      </p:tavLst>
                                    </p:anim>
                                    <p:anim calcmode="lin" valueType="num">
                                      <p:cBhvr>
                                        <p:cTn id="74" dur="1000" decel="50000" fill="hold">
                                          <p:stCondLst>
                                            <p:cond delay="0"/>
                                          </p:stCondLst>
                                        </p:cTn>
                                        <p:tgtEl>
                                          <p:spTgt spid="12">
                                            <p:txEl>
                                              <p:pRg st="0" end="0"/>
                                            </p:txEl>
                                          </p:spTgt>
                                        </p:tgtEl>
                                        <p:attrNameLst>
                                          <p:attrName>ppt_w</p:attrName>
                                        </p:attrNameLst>
                                      </p:cBhvr>
                                      <p:tavLst>
                                        <p:tav tm="0">
                                          <p:val>
                                            <p:strVal val="#ppt_w"/>
                                          </p:val>
                                        </p:tav>
                                        <p:tav tm="100000">
                                          <p:val>
                                            <p:strVal val="#ppt_w*.05"/>
                                          </p:val>
                                        </p:tav>
                                      </p:tavLst>
                                    </p:anim>
                                    <p:anim calcmode="lin" valueType="num">
                                      <p:cBhvr>
                                        <p:cTn id="75" dur="1000" accel="50000" fill="hold">
                                          <p:stCondLst>
                                            <p:cond delay="1000"/>
                                          </p:stCondLst>
                                        </p:cTn>
                                        <p:tgtEl>
                                          <p:spTgt spid="12">
                                            <p:txEl>
                                              <p:pRg st="0" end="0"/>
                                            </p:txEl>
                                          </p:spTgt>
                                        </p:tgtEl>
                                        <p:attrNameLst>
                                          <p:attrName>ppt_w</p:attrName>
                                        </p:attrNameLst>
                                      </p:cBhvr>
                                      <p:tavLst>
                                        <p:tav tm="0">
                                          <p:val>
                                            <p:strVal val="#ppt_w*.05"/>
                                          </p:val>
                                        </p:tav>
                                        <p:tav tm="100000">
                                          <p:val>
                                            <p:strVal val="#ppt_w"/>
                                          </p:val>
                                        </p:tav>
                                      </p:tavLst>
                                    </p:anim>
                                    <p:anim calcmode="lin" valueType="num">
                                      <p:cBhvr>
                                        <p:cTn id="76" dur="2000" fill="hold"/>
                                        <p:tgtEl>
                                          <p:spTgt spid="12">
                                            <p:txEl>
                                              <p:pRg st="0" end="0"/>
                                            </p:txEl>
                                          </p:spTgt>
                                        </p:tgtEl>
                                        <p:attrNameLst>
                                          <p:attrName>ppt_h</p:attrName>
                                        </p:attrNameLst>
                                      </p:cBhvr>
                                      <p:tavLst>
                                        <p:tav tm="0">
                                          <p:val>
                                            <p:strVal val="#ppt_h"/>
                                          </p:val>
                                        </p:tav>
                                        <p:tav tm="100000">
                                          <p:val>
                                            <p:strVal val="#ppt_h"/>
                                          </p:val>
                                        </p:tav>
                                      </p:tavLst>
                                    </p:anim>
                                    <p:anim calcmode="lin" valueType="num">
                                      <p:cBhvr>
                                        <p:cTn id="77" dur="1000" decel="50000" fill="hold">
                                          <p:stCondLst>
                                            <p:cond delay="0"/>
                                          </p:stCondLst>
                                        </p:cTn>
                                        <p:tgtEl>
                                          <p:spTgt spid="12">
                                            <p:txEl>
                                              <p:pRg st="0" end="0"/>
                                            </p:txEl>
                                          </p:spTgt>
                                        </p:tgtEl>
                                        <p:attrNameLst>
                                          <p:attrName>ppt_x</p:attrName>
                                        </p:attrNameLst>
                                      </p:cBhvr>
                                      <p:tavLst>
                                        <p:tav tm="0">
                                          <p:val>
                                            <p:strVal val="#ppt_x+.4"/>
                                          </p:val>
                                        </p:tav>
                                        <p:tav tm="100000">
                                          <p:val>
                                            <p:strVal val="#ppt_x"/>
                                          </p:val>
                                        </p:tav>
                                      </p:tavLst>
                                    </p:anim>
                                    <p:anim calcmode="lin" valueType="num">
                                      <p:cBhvr>
                                        <p:cTn id="78" dur="1000" decel="50000" fill="hold">
                                          <p:stCondLst>
                                            <p:cond delay="0"/>
                                          </p:stCondLst>
                                        </p:cTn>
                                        <p:tgtEl>
                                          <p:spTgt spid="12">
                                            <p:txEl>
                                              <p:pRg st="0" end="0"/>
                                            </p:txEl>
                                          </p:spTgt>
                                        </p:tgtEl>
                                        <p:attrNameLst>
                                          <p:attrName>ppt_y</p:attrName>
                                        </p:attrNameLst>
                                      </p:cBhvr>
                                      <p:tavLst>
                                        <p:tav tm="0">
                                          <p:val>
                                            <p:strVal val="#ppt_y-.2"/>
                                          </p:val>
                                        </p:tav>
                                        <p:tav tm="100000">
                                          <p:val>
                                            <p:strVal val="#ppt_y+.1"/>
                                          </p:val>
                                        </p:tav>
                                      </p:tavLst>
                                    </p:anim>
                                    <p:anim calcmode="lin" valueType="num">
                                      <p:cBhvr>
                                        <p:cTn id="79" dur="1000" accel="50000" fill="hold">
                                          <p:stCondLst>
                                            <p:cond delay="1000"/>
                                          </p:stCondLst>
                                        </p:cTn>
                                        <p:tgtEl>
                                          <p:spTgt spid="12">
                                            <p:txEl>
                                              <p:pRg st="0" end="0"/>
                                            </p:txEl>
                                          </p:spTgt>
                                        </p:tgtEl>
                                        <p:attrNameLst>
                                          <p:attrName>ppt_y</p:attrName>
                                        </p:attrNameLst>
                                      </p:cBhvr>
                                      <p:tavLst>
                                        <p:tav tm="0">
                                          <p:val>
                                            <p:strVal val="#ppt_y+.1"/>
                                          </p:val>
                                        </p:tav>
                                        <p:tav tm="100000">
                                          <p:val>
                                            <p:strVal val="#ppt_y"/>
                                          </p:val>
                                        </p:tav>
                                      </p:tavLst>
                                    </p:anim>
                                    <p:animEffect transition="in" filter="fade">
                                      <p:cBhvr>
                                        <p:cTn id="80" dur="2000" decel="50000">
                                          <p:stCondLst>
                                            <p:cond delay="0"/>
                                          </p:stCondLst>
                                        </p:cTn>
                                        <p:tgtEl>
                                          <p:spTgt spid="12">
                                            <p:txEl>
                                              <p:pRg st="0" end="0"/>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500"/>
                                  </p:stCondLst>
                                  <p:childTnLst>
                                    <p:set>
                                      <p:cBhvr>
                                        <p:cTn id="84" dur="1" fill="hold">
                                          <p:stCondLst>
                                            <p:cond delay="0"/>
                                          </p:stCondLst>
                                        </p:cTn>
                                        <p:tgtEl>
                                          <p:spTgt spid="13"/>
                                        </p:tgtEl>
                                        <p:attrNameLst>
                                          <p:attrName>style.visibility</p:attrName>
                                        </p:attrNameLst>
                                      </p:cBhvr>
                                      <p:to>
                                        <p:strVal val="visible"/>
                                      </p:to>
                                    </p:set>
                                    <p:animEffect transition="in" filter="fade">
                                      <p:cBhvr>
                                        <p:cTn id="8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4" grpId="0" animBg="1"/>
      <p:bldP spid="5" grpId="0" animBg="1"/>
      <p:bldP spid="6" grpId="0" animBg="1"/>
      <p:bldP spid="6" grpId="1" animBg="1"/>
      <p:bldP spid="7" grpId="0" animBg="1"/>
      <p:bldP spid="8" grpId="0" animBg="1"/>
      <p:bldP spid="9" grpId="0" animBg="1"/>
      <p:bldP spid="10" grpId="0" animBg="1"/>
      <p:bldP spid="11"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1AABF"/>
            </a:gs>
            <a:gs pos="34000">
              <a:srgbClr val="0070C0"/>
            </a:gs>
            <a:gs pos="46000">
              <a:srgbClr val="E67A94"/>
            </a:gs>
            <a:gs pos="54000">
              <a:srgbClr val="E98FBE"/>
            </a:gs>
            <a:gs pos="82001">
              <a:schemeClr val="accent3">
                <a:lumMod val="50000"/>
              </a:schemeClr>
            </a:gs>
            <a:gs pos="100000">
              <a:schemeClr val="accent3">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Pentagone 1"/>
          <p:cNvSpPr/>
          <p:nvPr/>
        </p:nvSpPr>
        <p:spPr>
          <a:xfrm rot="5400000">
            <a:off x="5688400" y="-261077"/>
            <a:ext cx="2340000" cy="2844000"/>
          </a:xfrm>
          <a:prstGeom prst="homePlate">
            <a:avLst/>
          </a:prstGeom>
          <a:blipFill dpi="0" rotWithShape="0">
            <a:blip r:embed="rId2"/>
            <a:srcRect/>
            <a:stretch>
              <a:fillRect l="-194873" t="-769" r="1" b="-992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3" name="Pentagone 2"/>
          <p:cNvSpPr/>
          <p:nvPr/>
        </p:nvSpPr>
        <p:spPr>
          <a:xfrm rot="5400000">
            <a:off x="2907299" y="-216000"/>
            <a:ext cx="2340000" cy="2772000"/>
          </a:xfrm>
          <a:prstGeom prst="homePlate">
            <a:avLst/>
          </a:prstGeom>
          <a:blipFill dpi="0" rotWithShape="0">
            <a:blip r:embed="rId2"/>
            <a:srcRect/>
            <a:stretch>
              <a:fillRect l="-99351" t="-769" r="-99351" b="-992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4" name="Pentagone 3"/>
          <p:cNvSpPr/>
          <p:nvPr/>
        </p:nvSpPr>
        <p:spPr>
          <a:xfrm rot="5400000">
            <a:off x="198000" y="-198000"/>
            <a:ext cx="2340000" cy="2736000"/>
          </a:xfrm>
          <a:prstGeom prst="homePlate">
            <a:avLst/>
          </a:prstGeom>
          <a:blipFill dpi="0" rotWithShape="0">
            <a:blip r:embed="rId2"/>
            <a:srcRect/>
            <a:stretch>
              <a:fillRect t="-769" r="-202632" b="-992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5" name="Pentagone 4"/>
          <p:cNvSpPr/>
          <p:nvPr/>
        </p:nvSpPr>
        <p:spPr>
          <a:xfrm rot="16200000">
            <a:off x="5724000" y="2124000"/>
            <a:ext cx="2340000" cy="2772000"/>
          </a:xfrm>
          <a:prstGeom prst="homePlate">
            <a:avLst/>
          </a:prstGeom>
          <a:blipFill dpi="0" rotWithShape="0">
            <a:blip r:embed="rId2"/>
            <a:srcRect/>
            <a:stretch>
              <a:fillRect l="-198680" t="-99231" r="-22" b="-76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Pentagone 5"/>
          <p:cNvSpPr/>
          <p:nvPr/>
        </p:nvSpPr>
        <p:spPr>
          <a:xfrm rot="16200000">
            <a:off x="2988001" y="2123950"/>
            <a:ext cx="2340000" cy="2772000"/>
          </a:xfrm>
          <a:prstGeom prst="homePlate">
            <a:avLst/>
          </a:prstGeom>
          <a:blipFill dpi="0" rotWithShape="0">
            <a:blip r:embed="rId2"/>
            <a:srcRect/>
            <a:stretch>
              <a:fillRect l="-99351" t="-99231" r="-99351" b="-76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7" name="Pentagone 6"/>
          <p:cNvSpPr/>
          <p:nvPr/>
        </p:nvSpPr>
        <p:spPr>
          <a:xfrm rot="16200000">
            <a:off x="216000" y="2155436"/>
            <a:ext cx="2340000" cy="2772000"/>
          </a:xfrm>
          <a:prstGeom prst="homePlate">
            <a:avLst/>
          </a:prstGeom>
          <a:blipFill dpi="0" rotWithShape="0">
            <a:blip r:embed="rId2"/>
            <a:srcRect/>
            <a:stretch>
              <a:fillRect l="-1303" t="-101538" r="-197399" b="153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8" name="Triangle isocèle 7"/>
          <p:cNvSpPr/>
          <p:nvPr/>
        </p:nvSpPr>
        <p:spPr>
          <a:xfrm rot="16200000">
            <a:off x="6354400" y="1615436"/>
            <a:ext cx="2412000" cy="1440000"/>
          </a:xfrm>
          <a:prstGeom prst="triangle">
            <a:avLst/>
          </a:prstGeom>
          <a:blipFill dpi="0" rotWithShape="0">
            <a:blip r:embed="rId2"/>
            <a:srcRect/>
            <a:stretch>
              <a:fillRect l="-475000" t="-47015" b="-4701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Losange 8"/>
          <p:cNvSpPr/>
          <p:nvPr/>
        </p:nvSpPr>
        <p:spPr>
          <a:xfrm>
            <a:off x="4077101" y="1116025"/>
            <a:ext cx="2880000" cy="2447950"/>
          </a:xfrm>
          <a:prstGeom prst="diamond">
            <a:avLst/>
          </a:prstGeom>
          <a:blipFill>
            <a:blip r:embed="rId2"/>
            <a:srcRect/>
            <a:stretch>
              <a:fillRect l="-141566" t="-45960" r="-45934" b="-4559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Losange 9"/>
          <p:cNvSpPr/>
          <p:nvPr/>
        </p:nvSpPr>
        <p:spPr>
          <a:xfrm>
            <a:off x="1345531" y="1151975"/>
            <a:ext cx="2808000" cy="2412000"/>
          </a:xfrm>
          <a:prstGeom prst="diamond">
            <a:avLst/>
          </a:prstGeom>
          <a:blipFill>
            <a:blip r:embed="rId2"/>
            <a:srcRect/>
            <a:stretch>
              <a:fillRect l="-47436" t="-48508" r="-147436" b="-455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Triangle isocèle 10"/>
          <p:cNvSpPr/>
          <p:nvPr/>
        </p:nvSpPr>
        <p:spPr>
          <a:xfrm rot="5400000">
            <a:off x="-486000" y="1637975"/>
            <a:ext cx="2412000" cy="1440000"/>
          </a:xfrm>
          <a:prstGeom prst="triangle">
            <a:avLst/>
          </a:prstGeom>
          <a:blipFill dpi="0" rotWithShape="0">
            <a:blip r:embed="rId2"/>
            <a:srcRect/>
            <a:stretch>
              <a:fillRect l="-1282" t="-47015" r="-488462" b="-4701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p:cNvSpPr txBox="1"/>
          <p:nvPr/>
        </p:nvSpPr>
        <p:spPr>
          <a:xfrm>
            <a:off x="823161" y="145260"/>
            <a:ext cx="6660740" cy="1015663"/>
          </a:xfrm>
          <a:prstGeom prst="rect">
            <a:avLst/>
          </a:prstGeom>
          <a:noFill/>
        </p:spPr>
        <p:txBody>
          <a:bodyPr wrap="square" rtlCol="0">
            <a:spAutoFit/>
          </a:bodyPr>
          <a:lstStyle/>
          <a:p>
            <a:r>
              <a:rPr lang="fr-BE" i="1" dirty="0">
                <a:solidFill>
                  <a:schemeClr val="bg1"/>
                </a:solidFill>
                <a:latin typeface="Microsoft PhagsPa" panose="020B0502040204020203" pitchFamily="34" charset="0"/>
              </a:rPr>
              <a:t>Ce lac </a:t>
            </a:r>
            <a:r>
              <a:rPr lang="fr-BE" i="1" dirty="0" err="1">
                <a:solidFill>
                  <a:schemeClr val="bg1"/>
                </a:solidFill>
                <a:latin typeface="Microsoft PhagsPa" panose="020B0502040204020203" pitchFamily="34" charset="0"/>
              </a:rPr>
              <a:t>Hillier</a:t>
            </a:r>
            <a:r>
              <a:rPr lang="fr-BE" i="1" dirty="0">
                <a:solidFill>
                  <a:schemeClr val="bg1"/>
                </a:solidFill>
                <a:latin typeface="Microsoft PhagsPa" panose="020B0502040204020203" pitchFamily="34" charset="0"/>
              </a:rPr>
              <a:t> situé en Australie a été découvert au début du XIXe siècle. Ses eaux sont d'un rose particulièrement soutenu lié à sa salinité. Long de 600 mètres, il se trouve en plein </a:t>
            </a:r>
            <a:r>
              <a:rPr lang="fr-BE" i="1" dirty="0" err="1">
                <a:solidFill>
                  <a:schemeClr val="bg1"/>
                </a:solidFill>
                <a:latin typeface="Microsoft PhagsPa" panose="020B0502040204020203" pitchFamily="34" charset="0"/>
              </a:rPr>
              <a:t>coeur</a:t>
            </a:r>
            <a:r>
              <a:rPr lang="fr-BE" i="1" dirty="0">
                <a:solidFill>
                  <a:schemeClr val="bg1"/>
                </a:solidFill>
                <a:latin typeface="Microsoft PhagsPa" panose="020B0502040204020203" pitchFamily="34" charset="0"/>
              </a:rPr>
              <a:t> d'une forêt d'eucalyptus, séparé de la mer par une plage de sable blanc </a:t>
            </a:r>
          </a:p>
        </p:txBody>
      </p:sp>
      <p:sp>
        <p:nvSpPr>
          <p:cNvPr id="14" name="ZoneTexte 13"/>
          <p:cNvSpPr txBox="1"/>
          <p:nvPr/>
        </p:nvSpPr>
        <p:spPr>
          <a:xfrm>
            <a:off x="7884616" y="4140175"/>
            <a:ext cx="232756" cy="323165"/>
          </a:xfrm>
          <a:prstGeom prst="rect">
            <a:avLst/>
          </a:prstGeom>
          <a:noFill/>
        </p:spPr>
        <p:txBody>
          <a:bodyPr wrap="none" rtlCol="0">
            <a:spAutoFit/>
          </a:bodyPr>
          <a:lstStyle/>
          <a:p>
            <a:r>
              <a:rPr lang="fr-BE" dirty="0"/>
              <a:t>.</a:t>
            </a:r>
          </a:p>
        </p:txBody>
      </p:sp>
    </p:spTree>
    <p:extLst>
      <p:ext uri="{BB962C8B-B14F-4D97-AF65-F5344CB8AC3E}">
        <p14:creationId xmlns:p14="http://schemas.microsoft.com/office/powerpoint/2010/main" val="74455044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
                                          </p:val>
                                        </p:tav>
                                        <p:tav tm="100000">
                                          <p:val>
                                            <p:strVal val="#ppt_x"/>
                                          </p:val>
                                        </p:tav>
                                      </p:tavLst>
                                    </p:anim>
                                    <p:anim calcmode="lin" valueType="num">
                                      <p:cBhvr>
                                        <p:cTn id="8" dur="5000" fill="hold"/>
                                        <p:tgtEl>
                                          <p:spTgt spid="3"/>
                                        </p:tgtEl>
                                        <p:attrNameLst>
                                          <p:attrName>ppt_y</p:attrName>
                                        </p:attrNameLst>
                                      </p:cBhvr>
                                      <p:tavLst>
                                        <p:tav tm="0">
                                          <p:val>
                                            <p:strVal val="#ppt_y-#ppt_h/2"/>
                                          </p:val>
                                        </p:tav>
                                        <p:tav tm="100000">
                                          <p:val>
                                            <p:strVal val="#ppt_y"/>
                                          </p:val>
                                        </p:tav>
                                      </p:tavLst>
                                    </p:anim>
                                    <p:anim calcmode="lin" valueType="num">
                                      <p:cBhvr>
                                        <p:cTn id="9" dur="5000" fill="hold"/>
                                        <p:tgtEl>
                                          <p:spTgt spid="3"/>
                                        </p:tgtEl>
                                        <p:attrNameLst>
                                          <p:attrName>ppt_w</p:attrName>
                                        </p:attrNameLst>
                                      </p:cBhvr>
                                      <p:tavLst>
                                        <p:tav tm="0">
                                          <p:val>
                                            <p:strVal val="#ppt_w"/>
                                          </p:val>
                                        </p:tav>
                                        <p:tav tm="100000">
                                          <p:val>
                                            <p:strVal val="#ppt_w"/>
                                          </p:val>
                                        </p:tav>
                                      </p:tavLst>
                                    </p:anim>
                                    <p:anim calcmode="lin" valueType="num">
                                      <p:cBhvr>
                                        <p:cTn id="10" dur="5000" fill="hold"/>
                                        <p:tgtEl>
                                          <p:spTgt spid="3"/>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ppt_x</p:attrName>
                                        </p:attrNameLst>
                                      </p:cBhvr>
                                      <p:tavLst>
                                        <p:tav tm="0">
                                          <p:val>
                                            <p:strVal val="#ppt_x"/>
                                          </p:val>
                                        </p:tav>
                                        <p:tav tm="100000">
                                          <p:val>
                                            <p:strVal val="#ppt_x"/>
                                          </p:val>
                                        </p:tav>
                                      </p:tavLst>
                                    </p:anim>
                                    <p:anim calcmode="lin" valueType="num">
                                      <p:cBhvr>
                                        <p:cTn id="14" dur="5000" fill="hold"/>
                                        <p:tgtEl>
                                          <p:spTgt spid="2"/>
                                        </p:tgtEl>
                                        <p:attrNameLst>
                                          <p:attrName>ppt_y</p:attrName>
                                        </p:attrNameLst>
                                      </p:cBhvr>
                                      <p:tavLst>
                                        <p:tav tm="0">
                                          <p:val>
                                            <p:strVal val="#ppt_y-#ppt_h/2"/>
                                          </p:val>
                                        </p:tav>
                                        <p:tav tm="100000">
                                          <p:val>
                                            <p:strVal val="#ppt_y"/>
                                          </p:val>
                                        </p:tav>
                                      </p:tavLst>
                                    </p:anim>
                                    <p:anim calcmode="lin" valueType="num">
                                      <p:cBhvr>
                                        <p:cTn id="15" dur="5000" fill="hold"/>
                                        <p:tgtEl>
                                          <p:spTgt spid="2"/>
                                        </p:tgtEl>
                                        <p:attrNameLst>
                                          <p:attrName>ppt_w</p:attrName>
                                        </p:attrNameLst>
                                      </p:cBhvr>
                                      <p:tavLst>
                                        <p:tav tm="0">
                                          <p:val>
                                            <p:strVal val="#ppt_w"/>
                                          </p:val>
                                        </p:tav>
                                        <p:tav tm="100000">
                                          <p:val>
                                            <p:strVal val="#ppt_w"/>
                                          </p:val>
                                        </p:tav>
                                      </p:tavLst>
                                    </p:anim>
                                    <p:anim calcmode="lin" valueType="num">
                                      <p:cBhvr>
                                        <p:cTn id="16" dur="5000" fill="hold"/>
                                        <p:tgtEl>
                                          <p:spTgt spid="2"/>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ppt_h/2"/>
                                          </p:val>
                                        </p:tav>
                                        <p:tav tm="100000">
                                          <p:val>
                                            <p:strVal val="#ppt_y"/>
                                          </p:val>
                                        </p:tav>
                                      </p:tavLst>
                                    </p:anim>
                                    <p:anim calcmode="lin" valueType="num">
                                      <p:cBhvr>
                                        <p:cTn id="21" dur="5000" fill="hold"/>
                                        <p:tgtEl>
                                          <p:spTgt spid="4"/>
                                        </p:tgtEl>
                                        <p:attrNameLst>
                                          <p:attrName>ppt_w</p:attrName>
                                        </p:attrNameLst>
                                      </p:cBhvr>
                                      <p:tavLst>
                                        <p:tav tm="0">
                                          <p:val>
                                            <p:strVal val="#ppt_w"/>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5" presetClass="entr" presetSubtype="10"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5000"/>
                                        <p:tgtEl>
                                          <p:spTgt spid="3"/>
                                        </p:tgtEl>
                                      </p:cBhvr>
                                    </p:animEffect>
                                  </p:childTnLst>
                                </p:cTn>
                              </p:par>
                              <p:par>
                                <p:cTn id="26" presetID="17" presetClass="entr" presetSubtype="4"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0" fill="hold"/>
                                        <p:tgtEl>
                                          <p:spTgt spid="6"/>
                                        </p:tgtEl>
                                        <p:attrNameLst>
                                          <p:attrName>ppt_x</p:attrName>
                                        </p:attrNameLst>
                                      </p:cBhvr>
                                      <p:tavLst>
                                        <p:tav tm="0">
                                          <p:val>
                                            <p:strVal val="#ppt_x"/>
                                          </p:val>
                                        </p:tav>
                                        <p:tav tm="100000">
                                          <p:val>
                                            <p:strVal val="#ppt_x"/>
                                          </p:val>
                                        </p:tav>
                                      </p:tavLst>
                                    </p:anim>
                                    <p:anim calcmode="lin" valueType="num">
                                      <p:cBhvr>
                                        <p:cTn id="29" dur="5000" fill="hold"/>
                                        <p:tgtEl>
                                          <p:spTgt spid="6"/>
                                        </p:tgtEl>
                                        <p:attrNameLst>
                                          <p:attrName>ppt_y</p:attrName>
                                        </p:attrNameLst>
                                      </p:cBhvr>
                                      <p:tavLst>
                                        <p:tav tm="0">
                                          <p:val>
                                            <p:strVal val="#ppt_y+#ppt_h/2"/>
                                          </p:val>
                                        </p:tav>
                                        <p:tav tm="100000">
                                          <p:val>
                                            <p:strVal val="#ppt_y"/>
                                          </p:val>
                                        </p:tav>
                                      </p:tavLst>
                                    </p:anim>
                                    <p:anim calcmode="lin" valueType="num">
                                      <p:cBhvr>
                                        <p:cTn id="30" dur="5000" fill="hold"/>
                                        <p:tgtEl>
                                          <p:spTgt spid="6"/>
                                        </p:tgtEl>
                                        <p:attrNameLst>
                                          <p:attrName>ppt_w</p:attrName>
                                        </p:attrNameLst>
                                      </p:cBhvr>
                                      <p:tavLst>
                                        <p:tav tm="0">
                                          <p:val>
                                            <p:strVal val="#ppt_w"/>
                                          </p:val>
                                        </p:tav>
                                        <p:tav tm="100000">
                                          <p:val>
                                            <p:strVal val="#ppt_w"/>
                                          </p:val>
                                        </p:tav>
                                      </p:tavLst>
                                    </p:anim>
                                    <p:anim calcmode="lin" valueType="num">
                                      <p:cBhvr>
                                        <p:cTn id="31" dur="5000" fill="hold"/>
                                        <p:tgtEl>
                                          <p:spTgt spid="6"/>
                                        </p:tgtEl>
                                        <p:attrNameLst>
                                          <p:attrName>ppt_h</p:attrName>
                                        </p:attrNameLst>
                                      </p:cBhvr>
                                      <p:tavLst>
                                        <p:tav tm="0">
                                          <p:val>
                                            <p:fltVal val="0"/>
                                          </p:val>
                                        </p:tav>
                                        <p:tav tm="100000">
                                          <p:val>
                                            <p:strVal val="#ppt_h"/>
                                          </p:val>
                                        </p:tav>
                                      </p:tavLst>
                                    </p:anim>
                                  </p:childTnLst>
                                </p:cTn>
                              </p:par>
                              <p:par>
                                <p:cTn id="32" presetID="5"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checkerboard(across)">
                                      <p:cBhvr>
                                        <p:cTn id="34" dur="5000"/>
                                        <p:tgtEl>
                                          <p:spTgt spid="6"/>
                                        </p:tgtEl>
                                      </p:cBhvr>
                                    </p:animEffect>
                                  </p:childTnLst>
                                </p:cTn>
                              </p:par>
                              <p:par>
                                <p:cTn id="35" presetID="17" presetClass="entr" presetSubtype="4"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0" fill="hold"/>
                                        <p:tgtEl>
                                          <p:spTgt spid="5"/>
                                        </p:tgtEl>
                                        <p:attrNameLst>
                                          <p:attrName>ppt_x</p:attrName>
                                        </p:attrNameLst>
                                      </p:cBhvr>
                                      <p:tavLst>
                                        <p:tav tm="0">
                                          <p:val>
                                            <p:strVal val="#ppt_x"/>
                                          </p:val>
                                        </p:tav>
                                        <p:tav tm="100000">
                                          <p:val>
                                            <p:strVal val="#ppt_x"/>
                                          </p:val>
                                        </p:tav>
                                      </p:tavLst>
                                    </p:anim>
                                    <p:anim calcmode="lin" valueType="num">
                                      <p:cBhvr>
                                        <p:cTn id="38" dur="5000" fill="hold"/>
                                        <p:tgtEl>
                                          <p:spTgt spid="5"/>
                                        </p:tgtEl>
                                        <p:attrNameLst>
                                          <p:attrName>ppt_y</p:attrName>
                                        </p:attrNameLst>
                                      </p:cBhvr>
                                      <p:tavLst>
                                        <p:tav tm="0">
                                          <p:val>
                                            <p:strVal val="#ppt_y+#ppt_h/2"/>
                                          </p:val>
                                        </p:tav>
                                        <p:tav tm="100000">
                                          <p:val>
                                            <p:strVal val="#ppt_y"/>
                                          </p:val>
                                        </p:tav>
                                      </p:tavLst>
                                    </p:anim>
                                    <p:anim calcmode="lin" valueType="num">
                                      <p:cBhvr>
                                        <p:cTn id="39" dur="5000" fill="hold"/>
                                        <p:tgtEl>
                                          <p:spTgt spid="5"/>
                                        </p:tgtEl>
                                        <p:attrNameLst>
                                          <p:attrName>ppt_w</p:attrName>
                                        </p:attrNameLst>
                                      </p:cBhvr>
                                      <p:tavLst>
                                        <p:tav tm="0">
                                          <p:val>
                                            <p:strVal val="#ppt_w"/>
                                          </p:val>
                                        </p:tav>
                                        <p:tav tm="100000">
                                          <p:val>
                                            <p:strVal val="#ppt_w"/>
                                          </p:val>
                                        </p:tav>
                                      </p:tavLst>
                                    </p:anim>
                                    <p:anim calcmode="lin" valueType="num">
                                      <p:cBhvr>
                                        <p:cTn id="40" dur="5000" fill="hold"/>
                                        <p:tgtEl>
                                          <p:spTgt spid="5"/>
                                        </p:tgtEl>
                                        <p:attrNameLst>
                                          <p:attrName>ppt_h</p:attrName>
                                        </p:attrNameLst>
                                      </p:cBhvr>
                                      <p:tavLst>
                                        <p:tav tm="0">
                                          <p:val>
                                            <p:fltVal val="0"/>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ppt_x</p:attrName>
                                        </p:attrNameLst>
                                      </p:cBhvr>
                                      <p:tavLst>
                                        <p:tav tm="0">
                                          <p:val>
                                            <p:strVal val="#ppt_x+#ppt_w/2"/>
                                          </p:val>
                                        </p:tav>
                                        <p:tav tm="100000">
                                          <p:val>
                                            <p:strVal val="#ppt_x"/>
                                          </p:val>
                                        </p:tav>
                                      </p:tavLst>
                                    </p:anim>
                                    <p:anim calcmode="lin" valueType="num">
                                      <p:cBhvr>
                                        <p:cTn id="44" dur="5000" fill="hold"/>
                                        <p:tgtEl>
                                          <p:spTgt spid="8"/>
                                        </p:tgtEl>
                                        <p:attrNameLst>
                                          <p:attrName>ppt_y</p:attrName>
                                        </p:attrNameLst>
                                      </p:cBhvr>
                                      <p:tavLst>
                                        <p:tav tm="0">
                                          <p:val>
                                            <p:strVal val="#ppt_y"/>
                                          </p:val>
                                        </p:tav>
                                        <p:tav tm="100000">
                                          <p:val>
                                            <p:strVal val="#ppt_y"/>
                                          </p:val>
                                        </p:tav>
                                      </p:tavLst>
                                    </p:anim>
                                    <p:anim calcmode="lin" valueType="num">
                                      <p:cBhvr>
                                        <p:cTn id="45" dur="5000" fill="hold"/>
                                        <p:tgtEl>
                                          <p:spTgt spid="8"/>
                                        </p:tgtEl>
                                        <p:attrNameLst>
                                          <p:attrName>ppt_w</p:attrName>
                                        </p:attrNameLst>
                                      </p:cBhvr>
                                      <p:tavLst>
                                        <p:tav tm="0">
                                          <p:val>
                                            <p:fltVal val="0"/>
                                          </p:val>
                                        </p:tav>
                                        <p:tav tm="100000">
                                          <p:val>
                                            <p:strVal val="#ppt_w"/>
                                          </p:val>
                                        </p:tav>
                                      </p:tavLst>
                                    </p:anim>
                                    <p:anim calcmode="lin" valueType="num">
                                      <p:cBhvr>
                                        <p:cTn id="46" dur="5000" fill="hold"/>
                                        <p:tgtEl>
                                          <p:spTgt spid="8"/>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0" fill="hold"/>
                                        <p:tgtEl>
                                          <p:spTgt spid="11"/>
                                        </p:tgtEl>
                                        <p:attrNameLst>
                                          <p:attrName>ppt_x</p:attrName>
                                        </p:attrNameLst>
                                      </p:cBhvr>
                                      <p:tavLst>
                                        <p:tav tm="0">
                                          <p:val>
                                            <p:strVal val="#ppt_x-#ppt_w/2"/>
                                          </p:val>
                                        </p:tav>
                                        <p:tav tm="100000">
                                          <p:val>
                                            <p:strVal val="#ppt_x"/>
                                          </p:val>
                                        </p:tav>
                                      </p:tavLst>
                                    </p:anim>
                                    <p:anim calcmode="lin" valueType="num">
                                      <p:cBhvr>
                                        <p:cTn id="50" dur="5000" fill="hold"/>
                                        <p:tgtEl>
                                          <p:spTgt spid="11"/>
                                        </p:tgtEl>
                                        <p:attrNameLst>
                                          <p:attrName>ppt_y</p:attrName>
                                        </p:attrNameLst>
                                      </p:cBhvr>
                                      <p:tavLst>
                                        <p:tav tm="0">
                                          <p:val>
                                            <p:strVal val="#ppt_y"/>
                                          </p:val>
                                        </p:tav>
                                        <p:tav tm="100000">
                                          <p:val>
                                            <p:strVal val="#ppt_y"/>
                                          </p:val>
                                        </p:tav>
                                      </p:tavLst>
                                    </p:anim>
                                    <p:anim calcmode="lin" valueType="num">
                                      <p:cBhvr>
                                        <p:cTn id="51" dur="5000" fill="hold"/>
                                        <p:tgtEl>
                                          <p:spTgt spid="11"/>
                                        </p:tgtEl>
                                        <p:attrNameLst>
                                          <p:attrName>ppt_w</p:attrName>
                                        </p:attrNameLst>
                                      </p:cBhvr>
                                      <p:tavLst>
                                        <p:tav tm="0">
                                          <p:val>
                                            <p:fltVal val="0"/>
                                          </p:val>
                                        </p:tav>
                                        <p:tav tm="100000">
                                          <p:val>
                                            <p:strVal val="#ppt_w"/>
                                          </p:val>
                                        </p:tav>
                                      </p:tavLst>
                                    </p:anim>
                                    <p:anim calcmode="lin" valueType="num">
                                      <p:cBhvr>
                                        <p:cTn id="52" dur="5000" fill="hold"/>
                                        <p:tgtEl>
                                          <p:spTgt spid="11"/>
                                        </p:tgtEl>
                                        <p:attrNameLst>
                                          <p:attrName>ppt_h</p:attrName>
                                        </p:attrNameLst>
                                      </p:cBhvr>
                                      <p:tavLst>
                                        <p:tav tm="0">
                                          <p:val>
                                            <p:strVal val="#ppt_h"/>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0" fill="hold"/>
                                        <p:tgtEl>
                                          <p:spTgt spid="7"/>
                                        </p:tgtEl>
                                        <p:attrNameLst>
                                          <p:attrName>ppt_x</p:attrName>
                                        </p:attrNameLst>
                                      </p:cBhvr>
                                      <p:tavLst>
                                        <p:tav tm="0">
                                          <p:val>
                                            <p:strVal val="#ppt_x"/>
                                          </p:val>
                                        </p:tav>
                                        <p:tav tm="100000">
                                          <p:val>
                                            <p:strVal val="#ppt_x"/>
                                          </p:val>
                                        </p:tav>
                                      </p:tavLst>
                                    </p:anim>
                                    <p:anim calcmode="lin" valueType="num">
                                      <p:cBhvr>
                                        <p:cTn id="56" dur="5000" fill="hold"/>
                                        <p:tgtEl>
                                          <p:spTgt spid="7"/>
                                        </p:tgtEl>
                                        <p:attrNameLst>
                                          <p:attrName>ppt_y</p:attrName>
                                        </p:attrNameLst>
                                      </p:cBhvr>
                                      <p:tavLst>
                                        <p:tav tm="0">
                                          <p:val>
                                            <p:strVal val="#ppt_y+#ppt_h/2"/>
                                          </p:val>
                                        </p:tav>
                                        <p:tav tm="100000">
                                          <p:val>
                                            <p:strVal val="#ppt_y"/>
                                          </p:val>
                                        </p:tav>
                                      </p:tavLst>
                                    </p:anim>
                                    <p:anim calcmode="lin" valueType="num">
                                      <p:cBhvr>
                                        <p:cTn id="57" dur="5000" fill="hold"/>
                                        <p:tgtEl>
                                          <p:spTgt spid="7"/>
                                        </p:tgtEl>
                                        <p:attrNameLst>
                                          <p:attrName>ppt_w</p:attrName>
                                        </p:attrNameLst>
                                      </p:cBhvr>
                                      <p:tavLst>
                                        <p:tav tm="0">
                                          <p:val>
                                            <p:strVal val="#ppt_w"/>
                                          </p:val>
                                        </p:tav>
                                        <p:tav tm="100000">
                                          <p:val>
                                            <p:strVal val="#ppt_w"/>
                                          </p:val>
                                        </p:tav>
                                      </p:tavLst>
                                    </p:anim>
                                    <p:anim calcmode="lin" valueType="num">
                                      <p:cBhvr>
                                        <p:cTn id="58" dur="5000" fill="hold"/>
                                        <p:tgtEl>
                                          <p:spTgt spid="7"/>
                                        </p:tgtEl>
                                        <p:attrNameLst>
                                          <p:attrName>ppt_h</p:attrName>
                                        </p:attrNameLst>
                                      </p:cBhvr>
                                      <p:tavLst>
                                        <p:tav tm="0">
                                          <p:val>
                                            <p:fltVal val="0"/>
                                          </p:val>
                                        </p:tav>
                                        <p:tav tm="100000">
                                          <p:val>
                                            <p:strVal val="#ppt_h"/>
                                          </p:val>
                                        </p:tav>
                                      </p:tavLst>
                                    </p:anim>
                                  </p:childTnLst>
                                </p:cTn>
                              </p:par>
                              <p:par>
                                <p:cTn id="59" presetID="35" presetClass="entr" presetSubtype="0"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35" presetClass="entr" presetSubtype="0"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5000"/>
                                        <p:tgtEl>
                                          <p:spTgt spid="9"/>
                                        </p:tgtEl>
                                      </p:cBhvr>
                                    </p:animEffect>
                                    <p:anim calcmode="lin" valueType="num">
                                      <p:cBhvr>
                                        <p:cTn id="68" dur="5000" fill="hold"/>
                                        <p:tgtEl>
                                          <p:spTgt spid="9"/>
                                        </p:tgtEl>
                                        <p:attrNameLst>
                                          <p:attrName>style.rotation</p:attrName>
                                        </p:attrNameLst>
                                      </p:cBhvr>
                                      <p:tavLst>
                                        <p:tav tm="0">
                                          <p:val>
                                            <p:fltVal val="720"/>
                                          </p:val>
                                        </p:tav>
                                        <p:tav tm="100000">
                                          <p:val>
                                            <p:fltVal val="0"/>
                                          </p:val>
                                        </p:tav>
                                      </p:tavLst>
                                    </p:anim>
                                    <p:anim calcmode="lin" valueType="num">
                                      <p:cBhvr>
                                        <p:cTn id="69" dur="5000" fill="hold"/>
                                        <p:tgtEl>
                                          <p:spTgt spid="9"/>
                                        </p:tgtEl>
                                        <p:attrNameLst>
                                          <p:attrName>ppt_h</p:attrName>
                                        </p:attrNameLst>
                                      </p:cBhvr>
                                      <p:tavLst>
                                        <p:tav tm="0">
                                          <p:val>
                                            <p:fltVal val="0"/>
                                          </p:val>
                                        </p:tav>
                                        <p:tav tm="100000">
                                          <p:val>
                                            <p:strVal val="#ppt_h"/>
                                          </p:val>
                                        </p:tav>
                                      </p:tavLst>
                                    </p:anim>
                                    <p:anim calcmode="lin" valueType="num">
                                      <p:cBhvr>
                                        <p:cTn id="70" dur="5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71" fill="hold">
                      <p:stCondLst>
                        <p:cond delay="indefinite"/>
                      </p:stCondLst>
                      <p:childTnLst>
                        <p:par>
                          <p:cTn id="72" fill="hold">
                            <p:stCondLst>
                              <p:cond delay="0"/>
                            </p:stCondLst>
                            <p:childTnLst>
                              <p:par>
                                <p:cTn id="73" presetID="56" presetClass="entr" presetSubtype="0" fill="hold" nodeType="clickEffect">
                                  <p:stCondLst>
                                    <p:cond delay="0"/>
                                  </p:stCondLst>
                                  <p:iterate type="lt">
                                    <p:tmPct val="10000"/>
                                  </p:iterate>
                                  <p:childTnLst>
                                    <p:set>
                                      <p:cBhvr>
                                        <p:cTn id="74" dur="1" fill="hold">
                                          <p:stCondLst>
                                            <p:cond delay="0"/>
                                          </p:stCondLst>
                                        </p:cTn>
                                        <p:tgtEl>
                                          <p:spTgt spid="13">
                                            <p:txEl>
                                              <p:pRg st="0" end="0"/>
                                            </p:txEl>
                                          </p:spTgt>
                                        </p:tgtEl>
                                        <p:attrNameLst>
                                          <p:attrName>style.visibility</p:attrName>
                                        </p:attrNameLst>
                                      </p:cBhvr>
                                      <p:to>
                                        <p:strVal val="visible"/>
                                      </p:to>
                                    </p:set>
                                    <p:anim by="(-#ppt_w*2)" calcmode="lin" valueType="num">
                                      <p:cBhvr rctx="PPT">
                                        <p:cTn id="75" dur="500" autoRev="1" fill="hold">
                                          <p:stCondLst>
                                            <p:cond delay="0"/>
                                          </p:stCondLst>
                                        </p:cTn>
                                        <p:tgtEl>
                                          <p:spTgt spid="13">
                                            <p:txEl>
                                              <p:pRg st="0" end="0"/>
                                            </p:txEl>
                                          </p:spTgt>
                                        </p:tgtEl>
                                        <p:attrNameLst>
                                          <p:attrName>ppt_w</p:attrName>
                                        </p:attrNameLst>
                                      </p:cBhvr>
                                    </p:anim>
                                    <p:anim by="(#ppt_w*0.50)" calcmode="lin" valueType="num">
                                      <p:cBhvr>
                                        <p:cTn id="76" dur="500" decel="50000" autoRev="1" fill="hold">
                                          <p:stCondLst>
                                            <p:cond delay="0"/>
                                          </p:stCondLst>
                                        </p:cTn>
                                        <p:tgtEl>
                                          <p:spTgt spid="13">
                                            <p:txEl>
                                              <p:pRg st="0" end="0"/>
                                            </p:txEl>
                                          </p:spTgt>
                                        </p:tgtEl>
                                        <p:attrNameLst>
                                          <p:attrName>ppt_x</p:attrName>
                                        </p:attrNameLst>
                                      </p:cBhvr>
                                    </p:anim>
                                    <p:anim from="(-#ppt_h/2)" to="(#ppt_y)" calcmode="lin" valueType="num">
                                      <p:cBhvr>
                                        <p:cTn id="77" dur="1000" fill="hold">
                                          <p:stCondLst>
                                            <p:cond delay="0"/>
                                          </p:stCondLst>
                                        </p:cTn>
                                        <p:tgtEl>
                                          <p:spTgt spid="13">
                                            <p:txEl>
                                              <p:pRg st="0" end="0"/>
                                            </p:txEl>
                                          </p:spTgt>
                                        </p:tgtEl>
                                        <p:attrNameLst>
                                          <p:attrName>ppt_y</p:attrName>
                                        </p:attrNameLst>
                                      </p:cBhvr>
                                    </p:anim>
                                    <p:animRot by="21600000">
                                      <p:cBhvr>
                                        <p:cTn id="78" dur="1000" fill="hold">
                                          <p:stCondLst>
                                            <p:cond delay="0"/>
                                          </p:stCondLst>
                                        </p:cTn>
                                        <p:tgtEl>
                                          <p:spTgt spid="13">
                                            <p:txEl>
                                              <p:pRg st="0" end="0"/>
                                            </p:txEl>
                                          </p:spTgt>
                                        </p:tgtEl>
                                        <p:attrNameLst>
                                          <p:attrName>r</p:attrName>
                                        </p:attrNameLst>
                                      </p:cBhvr>
                                    </p:animRo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500"/>
                                  </p:stCondLst>
                                  <p:childTnLst>
                                    <p:set>
                                      <p:cBhvr>
                                        <p:cTn id="82" dur="1" fill="hold">
                                          <p:stCondLst>
                                            <p:cond delay="0"/>
                                          </p:stCondLst>
                                        </p:cTn>
                                        <p:tgtEl>
                                          <p:spTgt spid="14"/>
                                        </p:tgtEl>
                                        <p:attrNameLst>
                                          <p:attrName>style.visibility</p:attrName>
                                        </p:attrNameLst>
                                      </p:cBhvr>
                                      <p:to>
                                        <p:strVal val="visible"/>
                                      </p:to>
                                    </p:set>
                                    <p:animEffect transition="in" filter="fade">
                                      <p:cBhvr>
                                        <p:cTn id="8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4" grpId="0" animBg="1"/>
      <p:bldP spid="5" grpId="0" animBg="1"/>
      <p:bldP spid="6" grpId="0" animBg="1"/>
      <p:bldP spid="6" grpId="1" animBg="1"/>
      <p:bldP spid="7" grpId="0" animBg="1"/>
      <p:bldP spid="8" grpId="0" animBg="1"/>
      <p:bldP spid="9" grpId="0" animBg="1"/>
      <p:bldP spid="10" grpId="0" animBg="1"/>
      <p:bldP spid="11" grpId="0"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llipse 1"/>
          <p:cNvSpPr/>
          <p:nvPr/>
        </p:nvSpPr>
        <p:spPr>
          <a:xfrm>
            <a:off x="1188000" y="1512000"/>
            <a:ext cx="1663200" cy="1656000"/>
          </a:xfrm>
          <a:prstGeom prst="ellipse">
            <a:avLst/>
          </a:prstGeom>
          <a:blipFill dpi="0" rotWithShape="0">
            <a:blip r:embed="rId2"/>
            <a:srcRect/>
            <a:stretch>
              <a:fillRect l="-73000" t="-91300" r="-328300" b="-913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llipse 3"/>
          <p:cNvSpPr/>
          <p:nvPr/>
        </p:nvSpPr>
        <p:spPr>
          <a:xfrm>
            <a:off x="5364000" y="1512000"/>
            <a:ext cx="1663200" cy="1656000"/>
          </a:xfrm>
          <a:prstGeom prst="ellipse">
            <a:avLst/>
          </a:prstGeom>
          <a:blipFill dpi="0" rotWithShape="0">
            <a:blip r:embed="rId2"/>
            <a:srcRect/>
            <a:stretch>
              <a:fillRect l="-326100" t="-91300" r="-75000" b="-913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orme libre 10"/>
          <p:cNvSpPr/>
          <p:nvPr/>
        </p:nvSpPr>
        <p:spPr>
          <a:xfrm>
            <a:off x="2052000" y="-144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l="-98276" t="298" r="-198276" b="-94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Forme libre 13"/>
          <p:cNvSpPr/>
          <p:nvPr/>
        </p:nvSpPr>
        <p:spPr>
          <a:xfrm flipH="1">
            <a:off x="-14400" y="-108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t="16" r="-296552" b="-9550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Forme libre 14"/>
          <p:cNvSpPr/>
          <p:nvPr/>
        </p:nvSpPr>
        <p:spPr>
          <a:xfrm flipV="1">
            <a:off x="2052000" y="22860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l="-99000" t="-94800" r="-1983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Forme libre 15"/>
          <p:cNvSpPr/>
          <p:nvPr/>
        </p:nvSpPr>
        <p:spPr>
          <a:xfrm flipH="1" flipV="1">
            <a:off x="-14400" y="22860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t="-94776" r="-296552" b="7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orme libre 16"/>
          <p:cNvSpPr/>
          <p:nvPr/>
        </p:nvSpPr>
        <p:spPr>
          <a:xfrm>
            <a:off x="6195600" y="-12300"/>
            <a:ext cx="2124000" cy="2448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l="-296000" t="400" r="1700" b="-916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orme libre 17"/>
          <p:cNvSpPr/>
          <p:nvPr/>
        </p:nvSpPr>
        <p:spPr>
          <a:xfrm flipH="1">
            <a:off x="4111200" y="-18000"/>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l="-198300" t="700" r="-100000" b="-94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Forme libre 18"/>
          <p:cNvSpPr/>
          <p:nvPr/>
        </p:nvSpPr>
        <p:spPr>
          <a:xfrm flipV="1">
            <a:off x="6199200" y="2286000"/>
            <a:ext cx="20952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l="-302000" t="-948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orme libre 19"/>
          <p:cNvSpPr/>
          <p:nvPr/>
        </p:nvSpPr>
        <p:spPr>
          <a:xfrm flipH="1" flipV="1">
            <a:off x="4111200" y="2292016"/>
            <a:ext cx="2088000" cy="2412000"/>
          </a:xfrm>
          <a:custGeom>
            <a:avLst/>
            <a:gdLst>
              <a:gd name="connsiteX0" fmla="*/ 0 w 2073836"/>
              <a:gd name="connsiteY0" fmla="*/ 890495 h 2378636"/>
              <a:gd name="connsiteX1" fmla="*/ 0 w 2073836"/>
              <a:gd name="connsiteY1" fmla="*/ 5977 h 2378636"/>
              <a:gd name="connsiteX2" fmla="*/ 2061883 w 2073836"/>
              <a:gd name="connsiteY2" fmla="*/ 0 h 2378636"/>
              <a:gd name="connsiteX3" fmla="*/ 2073836 w 2073836"/>
              <a:gd name="connsiteY3" fmla="*/ 2378636 h 2378636"/>
              <a:gd name="connsiteX4" fmla="*/ 1434353 w 2073836"/>
              <a:gd name="connsiteY4" fmla="*/ 2372659 h 2378636"/>
              <a:gd name="connsiteX5" fmla="*/ 1428377 w 2073836"/>
              <a:gd name="connsiteY5" fmla="*/ 2247153 h 2378636"/>
              <a:gd name="connsiteX6" fmla="*/ 1398494 w 2073836"/>
              <a:gd name="connsiteY6" fmla="*/ 2043953 h 2378636"/>
              <a:gd name="connsiteX7" fmla="*/ 1338730 w 2073836"/>
              <a:gd name="connsiteY7" fmla="*/ 1834777 h 2378636"/>
              <a:gd name="connsiteX8" fmla="*/ 1237130 w 2073836"/>
              <a:gd name="connsiteY8" fmla="*/ 1631577 h 2378636"/>
              <a:gd name="connsiteX9" fmla="*/ 1129553 w 2073836"/>
              <a:gd name="connsiteY9" fmla="*/ 1458259 h 2378636"/>
              <a:gd name="connsiteX10" fmla="*/ 998071 w 2073836"/>
              <a:gd name="connsiteY10" fmla="*/ 1314824 h 2378636"/>
              <a:gd name="connsiteX11" fmla="*/ 788894 w 2073836"/>
              <a:gd name="connsiteY11" fmla="*/ 1135530 h 2378636"/>
              <a:gd name="connsiteX12" fmla="*/ 549836 w 2073836"/>
              <a:gd name="connsiteY12" fmla="*/ 1010024 h 2378636"/>
              <a:gd name="connsiteX13" fmla="*/ 334683 w 2073836"/>
              <a:gd name="connsiteY13" fmla="*/ 938306 h 2378636"/>
              <a:gd name="connsiteX14" fmla="*/ 173318 w 2073836"/>
              <a:gd name="connsiteY14" fmla="*/ 902448 h 2378636"/>
              <a:gd name="connsiteX15" fmla="*/ 0 w 2073836"/>
              <a:gd name="connsiteY15" fmla="*/ 890495 h 2378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73836" h="2378636">
                <a:moveTo>
                  <a:pt x="0" y="890495"/>
                </a:moveTo>
                <a:lnTo>
                  <a:pt x="0" y="5977"/>
                </a:lnTo>
                <a:lnTo>
                  <a:pt x="2061883" y="0"/>
                </a:lnTo>
                <a:cubicBezTo>
                  <a:pt x="2065867" y="792879"/>
                  <a:pt x="2069852" y="1585757"/>
                  <a:pt x="2073836" y="2378636"/>
                </a:cubicBezTo>
                <a:lnTo>
                  <a:pt x="1434353" y="2372659"/>
                </a:lnTo>
                <a:lnTo>
                  <a:pt x="1428377" y="2247153"/>
                </a:lnTo>
                <a:lnTo>
                  <a:pt x="1398494" y="2043953"/>
                </a:lnTo>
                <a:lnTo>
                  <a:pt x="1338730" y="1834777"/>
                </a:lnTo>
                <a:lnTo>
                  <a:pt x="1237130" y="1631577"/>
                </a:lnTo>
                <a:lnTo>
                  <a:pt x="1129553" y="1458259"/>
                </a:lnTo>
                <a:lnTo>
                  <a:pt x="998071" y="1314824"/>
                </a:lnTo>
                <a:lnTo>
                  <a:pt x="788894" y="1135530"/>
                </a:lnTo>
                <a:lnTo>
                  <a:pt x="549836" y="1010024"/>
                </a:lnTo>
                <a:lnTo>
                  <a:pt x="334683" y="938306"/>
                </a:lnTo>
                <a:lnTo>
                  <a:pt x="173318" y="902448"/>
                </a:lnTo>
                <a:lnTo>
                  <a:pt x="0" y="890495"/>
                </a:lnTo>
                <a:close/>
              </a:path>
            </a:pathLst>
          </a:custGeom>
          <a:blipFill dpi="0" rotWithShape="0">
            <a:blip r:embed="rId2"/>
            <a:srcRect/>
            <a:stretch>
              <a:fillRect l="-198000" t="-94800" r="-1000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Bouée 2"/>
          <p:cNvSpPr/>
          <p:nvPr/>
        </p:nvSpPr>
        <p:spPr>
          <a:xfrm>
            <a:off x="576000" y="882000"/>
            <a:ext cx="2916000" cy="2916000"/>
          </a:xfrm>
          <a:prstGeom prst="donut">
            <a:avLst>
              <a:gd name="adj" fmla="val 22273"/>
            </a:avLst>
          </a:prstGeom>
          <a:blipFill dpi="0" rotWithShape="0">
            <a:blip r:embed="rId2"/>
            <a:srcRect/>
            <a:stretch>
              <a:fillRect l="-20400" t="-30200" r="-165000" b="-302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Bouée 4"/>
          <p:cNvSpPr/>
          <p:nvPr/>
        </p:nvSpPr>
        <p:spPr>
          <a:xfrm>
            <a:off x="4752000" y="882000"/>
            <a:ext cx="2916000" cy="2916000"/>
          </a:xfrm>
          <a:prstGeom prst="donut">
            <a:avLst>
              <a:gd name="adj" fmla="val 22273"/>
            </a:avLst>
          </a:prstGeom>
          <a:blipFill dpi="0" rotWithShape="0">
            <a:blip r:embed="rId2"/>
            <a:srcRect/>
            <a:stretch>
              <a:fillRect l="-163580" t="-30247" r="-20370" b="-3024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6" name="ZoneTexte 5"/>
          <p:cNvSpPr txBox="1"/>
          <p:nvPr/>
        </p:nvSpPr>
        <p:spPr>
          <a:xfrm>
            <a:off x="4111200" y="107727"/>
            <a:ext cx="4032448" cy="1708160"/>
          </a:xfrm>
          <a:prstGeom prst="rect">
            <a:avLst/>
          </a:prstGeom>
          <a:noFill/>
        </p:spPr>
        <p:txBody>
          <a:bodyPr wrap="square" rtlCol="0">
            <a:spAutoFit/>
          </a:bodyPr>
          <a:lstStyle/>
          <a:p>
            <a:r>
              <a:rPr lang="fr-BE" i="1" dirty="0">
                <a:solidFill>
                  <a:schemeClr val="bg1"/>
                </a:solidFill>
                <a:latin typeface="MV Boli" panose="02000500030200090000" pitchFamily="2" charset="0"/>
                <a:cs typeface="MV Boli" panose="02000500030200090000" pitchFamily="2" charset="0"/>
              </a:rPr>
              <a:t>Ce cône de plus de 3 mètres de hauteur est un geyser appelé Fly Geyser. Il est situé sur un terrain privé du Nevada, aux </a:t>
            </a:r>
            <a:r>
              <a:rPr lang="fr-BE" i="1" dirty="0" smtClean="0">
                <a:solidFill>
                  <a:schemeClr val="bg1"/>
                </a:solidFill>
                <a:latin typeface="MV Boli" panose="02000500030200090000" pitchFamily="2" charset="0"/>
                <a:cs typeface="MV Boli" panose="02000500030200090000" pitchFamily="2" charset="0"/>
              </a:rPr>
              <a:t>Etats-Unis. </a:t>
            </a:r>
            <a:r>
              <a:rPr lang="fr-BE" i="1" dirty="0">
                <a:solidFill>
                  <a:schemeClr val="bg1"/>
                </a:solidFill>
                <a:latin typeface="MV Boli" panose="02000500030200090000" pitchFamily="2" charset="0"/>
                <a:cs typeface="MV Boli" panose="02000500030200090000" pitchFamily="2" charset="0"/>
              </a:rPr>
              <a:t>L'eau expulsée, fortement minéralisée, donne à la roche ces couleurs étonnantes auxquelles s'ajoute celle des algues vertes.</a:t>
            </a:r>
            <a:r>
              <a:rPr lang="fr-BE" dirty="0"/>
              <a:t> </a:t>
            </a:r>
          </a:p>
        </p:txBody>
      </p:sp>
      <p:sp>
        <p:nvSpPr>
          <p:cNvPr id="7" name="ZoneTexte 6"/>
          <p:cNvSpPr txBox="1"/>
          <p:nvPr/>
        </p:nvSpPr>
        <p:spPr>
          <a:xfrm>
            <a:off x="2871694" y="4367878"/>
            <a:ext cx="232756" cy="323165"/>
          </a:xfrm>
          <a:prstGeom prst="rect">
            <a:avLst/>
          </a:prstGeom>
          <a:noFill/>
        </p:spPr>
        <p:txBody>
          <a:bodyPr wrap="none" rtlCol="0">
            <a:spAutoFit/>
          </a:bodyPr>
          <a:lstStyle/>
          <a:p>
            <a:r>
              <a:rPr lang="fr-BE" dirty="0"/>
              <a:t>.</a:t>
            </a:r>
          </a:p>
        </p:txBody>
      </p:sp>
    </p:spTree>
    <p:extLst>
      <p:ext uri="{BB962C8B-B14F-4D97-AF65-F5344CB8AC3E}">
        <p14:creationId xmlns:p14="http://schemas.microsoft.com/office/powerpoint/2010/main" val="304466939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style.rotation</p:attrName>
                                        </p:attrNameLst>
                                      </p:cBhvr>
                                      <p:tavLst>
                                        <p:tav tm="0">
                                          <p:val>
                                            <p:fltVal val="720"/>
                                          </p:val>
                                        </p:tav>
                                        <p:tav tm="100000">
                                          <p:val>
                                            <p:fltVal val="0"/>
                                          </p:val>
                                        </p:tav>
                                      </p:tavLst>
                                    </p:anim>
                                    <p:anim calcmode="lin" valueType="num">
                                      <p:cBhvr>
                                        <p:cTn id="9" dur="5000" fill="hold"/>
                                        <p:tgtEl>
                                          <p:spTgt spid="5"/>
                                        </p:tgtEl>
                                        <p:attrNameLst>
                                          <p:attrName>ppt_h</p:attrName>
                                        </p:attrNameLst>
                                      </p:cBhvr>
                                      <p:tavLst>
                                        <p:tav tm="0">
                                          <p:val>
                                            <p:fltVal val="0"/>
                                          </p:val>
                                        </p:tav>
                                        <p:tav tm="100000">
                                          <p:val>
                                            <p:strVal val="#ppt_h"/>
                                          </p:val>
                                        </p:tav>
                                      </p:tavLst>
                                    </p:anim>
                                    <p:anim calcmode="lin" valueType="num">
                                      <p:cBhvr>
                                        <p:cTn id="10" dur="5000" fill="hold"/>
                                        <p:tgtEl>
                                          <p:spTgt spid="5"/>
                                        </p:tgtEl>
                                        <p:attrNameLst>
                                          <p:attrName>ppt_w</p:attrName>
                                        </p:attrNameLst>
                                      </p:cBhvr>
                                      <p:tavLst>
                                        <p:tav tm="0">
                                          <p:val>
                                            <p:fltVal val="0"/>
                                          </p:val>
                                        </p:tav>
                                        <p:tav tm="100000">
                                          <p:val>
                                            <p:strVal val="#ppt_w"/>
                                          </p:val>
                                        </p:tav>
                                      </p:tavLst>
                                    </p:anim>
                                  </p:childTnLst>
                                </p:cTn>
                              </p:par>
                              <p:par>
                                <p:cTn id="11" presetID="21"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6000"/>
                                        <p:tgtEl>
                                          <p:spTgt spid="4"/>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6250"/>
                                        <p:tgtEl>
                                          <p:spTgt spid="2"/>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0"/>
                                        <p:tgtEl>
                                          <p:spTgt spid="3"/>
                                        </p:tgtEl>
                                      </p:cBhvr>
                                    </p:animEffect>
                                    <p:anim calcmode="lin" valueType="num">
                                      <p:cBhvr>
                                        <p:cTn id="20" dur="5000" fill="hold"/>
                                        <p:tgtEl>
                                          <p:spTgt spid="3"/>
                                        </p:tgtEl>
                                        <p:attrNameLst>
                                          <p:attrName>style.rotation</p:attrName>
                                        </p:attrNameLst>
                                      </p:cBhvr>
                                      <p:tavLst>
                                        <p:tav tm="0">
                                          <p:val>
                                            <p:fltVal val="720"/>
                                          </p:val>
                                        </p:tav>
                                        <p:tav tm="100000">
                                          <p:val>
                                            <p:fltVal val="0"/>
                                          </p:val>
                                        </p:tav>
                                      </p:tavLst>
                                    </p:anim>
                                    <p:anim calcmode="lin" valueType="num">
                                      <p:cBhvr>
                                        <p:cTn id="21" dur="5000" fill="hold"/>
                                        <p:tgtEl>
                                          <p:spTgt spid="3"/>
                                        </p:tgtEl>
                                        <p:attrNameLst>
                                          <p:attrName>ppt_h</p:attrName>
                                        </p:attrNameLst>
                                      </p:cBhvr>
                                      <p:tavLst>
                                        <p:tav tm="0">
                                          <p:val>
                                            <p:fltVal val="0"/>
                                          </p:val>
                                        </p:tav>
                                        <p:tav tm="100000">
                                          <p:val>
                                            <p:strVal val="#ppt_h"/>
                                          </p:val>
                                        </p:tav>
                                      </p:tavLst>
                                    </p:anim>
                                    <p:anim calcmode="lin" valueType="num">
                                      <p:cBhvr>
                                        <p:cTn id="22" dur="5000" fill="hold"/>
                                        <p:tgtEl>
                                          <p:spTgt spid="3"/>
                                        </p:tgtEl>
                                        <p:attrNameLst>
                                          <p:attrName>ppt_w</p:attrName>
                                        </p:attrNameLst>
                                      </p:cBhvr>
                                      <p:tavLst>
                                        <p:tav tm="0">
                                          <p:val>
                                            <p:fltVal val="0"/>
                                          </p:val>
                                        </p:tav>
                                        <p:tav tm="100000">
                                          <p:val>
                                            <p:strVal val="#ppt_w"/>
                                          </p:val>
                                        </p:tav>
                                      </p:tavLst>
                                    </p:anim>
                                  </p:childTnLst>
                                </p:cTn>
                              </p:par>
                              <p:par>
                                <p:cTn id="23" presetID="12" presetClass="entr" presetSubtype="2"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0"/>
                                        <p:tgtEl>
                                          <p:spTgt spid="19"/>
                                        </p:tgtEl>
                                        <p:attrNameLst>
                                          <p:attrName>ppt_x</p:attrName>
                                        </p:attrNameLst>
                                      </p:cBhvr>
                                      <p:tavLst>
                                        <p:tav tm="0">
                                          <p:val>
                                            <p:strVal val="#ppt_x+#ppt_w*1.125000"/>
                                          </p:val>
                                        </p:tav>
                                        <p:tav tm="100000">
                                          <p:val>
                                            <p:strVal val="#ppt_x"/>
                                          </p:val>
                                        </p:tav>
                                      </p:tavLst>
                                    </p:anim>
                                    <p:animEffect transition="in" filter="wipe(left)">
                                      <p:cBhvr>
                                        <p:cTn id="26" dur="5000"/>
                                        <p:tgtEl>
                                          <p:spTgt spid="19"/>
                                        </p:tgtEl>
                                      </p:cBhvr>
                                    </p:animEffect>
                                  </p:childTnLst>
                                </p:cTn>
                              </p:par>
                              <p:par>
                                <p:cTn id="27" presetID="12" presetClass="entr" presetSubtype="2"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0"/>
                                        <p:tgtEl>
                                          <p:spTgt spid="17"/>
                                        </p:tgtEl>
                                        <p:attrNameLst>
                                          <p:attrName>ppt_x</p:attrName>
                                        </p:attrNameLst>
                                      </p:cBhvr>
                                      <p:tavLst>
                                        <p:tav tm="0">
                                          <p:val>
                                            <p:strVal val="#ppt_x+#ppt_w*1.125000"/>
                                          </p:val>
                                        </p:tav>
                                        <p:tav tm="100000">
                                          <p:val>
                                            <p:strVal val="#ppt_x"/>
                                          </p:val>
                                        </p:tav>
                                      </p:tavLst>
                                    </p:anim>
                                    <p:animEffect transition="in" filter="wipe(left)">
                                      <p:cBhvr>
                                        <p:cTn id="30" dur="5000"/>
                                        <p:tgtEl>
                                          <p:spTgt spid="17"/>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0"/>
                                        <p:tgtEl>
                                          <p:spTgt spid="16"/>
                                        </p:tgtEl>
                                        <p:attrNameLst>
                                          <p:attrName>ppt_x</p:attrName>
                                        </p:attrNameLst>
                                      </p:cBhvr>
                                      <p:tavLst>
                                        <p:tav tm="0">
                                          <p:val>
                                            <p:strVal val="#ppt_x-#ppt_w*1.125000"/>
                                          </p:val>
                                        </p:tav>
                                        <p:tav tm="100000">
                                          <p:val>
                                            <p:strVal val="#ppt_x"/>
                                          </p:val>
                                        </p:tav>
                                      </p:tavLst>
                                    </p:anim>
                                    <p:animEffect transition="in" filter="wipe(right)">
                                      <p:cBhvr>
                                        <p:cTn id="34" dur="5000"/>
                                        <p:tgtEl>
                                          <p:spTgt spid="16"/>
                                        </p:tgtEl>
                                      </p:cBhvr>
                                    </p:animEffect>
                                  </p:childTnLst>
                                </p:cTn>
                              </p:par>
                              <p:par>
                                <p:cTn id="35" presetID="12" presetClass="entr" presetSubtype="8"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0"/>
                                        <p:tgtEl>
                                          <p:spTgt spid="14"/>
                                        </p:tgtEl>
                                        <p:attrNameLst>
                                          <p:attrName>ppt_x</p:attrName>
                                        </p:attrNameLst>
                                      </p:cBhvr>
                                      <p:tavLst>
                                        <p:tav tm="0">
                                          <p:val>
                                            <p:strVal val="#ppt_x-#ppt_w*1.125000"/>
                                          </p:val>
                                        </p:tav>
                                        <p:tav tm="100000">
                                          <p:val>
                                            <p:strVal val="#ppt_x"/>
                                          </p:val>
                                        </p:tav>
                                      </p:tavLst>
                                    </p:anim>
                                    <p:animEffect transition="in" filter="wipe(right)">
                                      <p:cBhvr>
                                        <p:cTn id="38" dur="5000"/>
                                        <p:tgtEl>
                                          <p:spTgt spid="14"/>
                                        </p:tgtEl>
                                      </p:cBhvr>
                                    </p:animEffect>
                                  </p:childTnLst>
                                </p:cTn>
                              </p:par>
                              <p:par>
                                <p:cTn id="39" presetID="12" presetClass="entr" presetSubtype="8"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0"/>
                                        <p:tgtEl>
                                          <p:spTgt spid="20"/>
                                        </p:tgtEl>
                                        <p:attrNameLst>
                                          <p:attrName>ppt_x</p:attrName>
                                        </p:attrNameLst>
                                      </p:cBhvr>
                                      <p:tavLst>
                                        <p:tav tm="0">
                                          <p:val>
                                            <p:strVal val="#ppt_x-#ppt_w*1.125000"/>
                                          </p:val>
                                        </p:tav>
                                        <p:tav tm="100000">
                                          <p:val>
                                            <p:strVal val="#ppt_x"/>
                                          </p:val>
                                        </p:tav>
                                      </p:tavLst>
                                    </p:anim>
                                    <p:animEffect transition="in" filter="wipe(right)">
                                      <p:cBhvr>
                                        <p:cTn id="42" dur="5000"/>
                                        <p:tgtEl>
                                          <p:spTgt spid="20"/>
                                        </p:tgtEl>
                                      </p:cBhvr>
                                    </p:animEffect>
                                  </p:childTnLst>
                                </p:cTn>
                              </p:par>
                              <p:par>
                                <p:cTn id="43" presetID="12" presetClass="entr" presetSubtype="2"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0"/>
                                        <p:tgtEl>
                                          <p:spTgt spid="15"/>
                                        </p:tgtEl>
                                        <p:attrNameLst>
                                          <p:attrName>ppt_x</p:attrName>
                                        </p:attrNameLst>
                                      </p:cBhvr>
                                      <p:tavLst>
                                        <p:tav tm="0">
                                          <p:val>
                                            <p:strVal val="#ppt_x+#ppt_w*1.125000"/>
                                          </p:val>
                                        </p:tav>
                                        <p:tav tm="100000">
                                          <p:val>
                                            <p:strVal val="#ppt_x"/>
                                          </p:val>
                                        </p:tav>
                                      </p:tavLst>
                                    </p:anim>
                                    <p:animEffect transition="in" filter="wipe(left)">
                                      <p:cBhvr>
                                        <p:cTn id="46" dur="5000"/>
                                        <p:tgtEl>
                                          <p:spTgt spid="15"/>
                                        </p:tgtEl>
                                      </p:cBhvr>
                                    </p:animEffect>
                                  </p:childTnLst>
                                </p:cTn>
                              </p:par>
                              <p:par>
                                <p:cTn id="47" presetID="1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0"/>
                                        <p:tgtEl>
                                          <p:spTgt spid="18"/>
                                        </p:tgtEl>
                                        <p:attrNameLst>
                                          <p:attrName>ppt_x</p:attrName>
                                        </p:attrNameLst>
                                      </p:cBhvr>
                                      <p:tavLst>
                                        <p:tav tm="0">
                                          <p:val>
                                            <p:strVal val="#ppt_x-#ppt_w*1.125000"/>
                                          </p:val>
                                        </p:tav>
                                        <p:tav tm="100000">
                                          <p:val>
                                            <p:strVal val="#ppt_x"/>
                                          </p:val>
                                        </p:tav>
                                      </p:tavLst>
                                    </p:anim>
                                    <p:animEffect transition="in" filter="wipe(right)">
                                      <p:cBhvr>
                                        <p:cTn id="50" dur="5000"/>
                                        <p:tgtEl>
                                          <p:spTgt spid="18"/>
                                        </p:tgtEl>
                                      </p:cBhvr>
                                    </p:animEffect>
                                  </p:childTnLst>
                                </p:cTn>
                              </p:par>
                              <p:par>
                                <p:cTn id="51" presetID="12" presetClass="entr" presetSubtype="2"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0"/>
                                        <p:tgtEl>
                                          <p:spTgt spid="11"/>
                                        </p:tgtEl>
                                        <p:attrNameLst>
                                          <p:attrName>ppt_x</p:attrName>
                                        </p:attrNameLst>
                                      </p:cBhvr>
                                      <p:tavLst>
                                        <p:tav tm="0">
                                          <p:val>
                                            <p:strVal val="#ppt_x+#ppt_w*1.125000"/>
                                          </p:val>
                                        </p:tav>
                                        <p:tav tm="100000">
                                          <p:val>
                                            <p:strVal val="#ppt_x"/>
                                          </p:val>
                                        </p:tav>
                                      </p:tavLst>
                                    </p:anim>
                                    <p:animEffect transition="in" filter="wipe(left)">
                                      <p:cBhvr>
                                        <p:cTn id="54" dur="5000"/>
                                        <p:tgtEl>
                                          <p:spTgt spid="11"/>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6">
                                            <p:txEl>
                                              <p:pRg st="0" end="0"/>
                                            </p:txEl>
                                          </p:spTgt>
                                        </p:tgtEl>
                                        <p:attrNameLst>
                                          <p:attrName>style.visibility</p:attrName>
                                        </p:attrNameLst>
                                      </p:cBhvr>
                                      <p:to>
                                        <p:strVal val="visible"/>
                                      </p:to>
                                    </p:set>
                                    <p:anim calcmode="lin" valueType="num">
                                      <p:cBhvr>
                                        <p:cTn id="59"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61"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6">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500"/>
                                  </p:stCondLst>
                                  <p:childTnLst>
                                    <p:set>
                                      <p:cBhvr>
                                        <p:cTn id="67" dur="1" fill="hold">
                                          <p:stCondLst>
                                            <p:cond delay="0"/>
                                          </p:stCondLst>
                                        </p:cTn>
                                        <p:tgtEl>
                                          <p:spTgt spid="7"/>
                                        </p:tgtEl>
                                        <p:attrNameLst>
                                          <p:attrName>style.visibility</p:attrName>
                                        </p:attrNameLst>
                                      </p:cBhvr>
                                      <p:to>
                                        <p:strVal val="visible"/>
                                      </p:to>
                                    </p:set>
                                    <p:animEffect transition="in" filter="fade">
                                      <p:cBhvr>
                                        <p:cTn id="6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animBg="1"/>
      <p:bldP spid="14" grpId="0" animBg="1"/>
      <p:bldP spid="15" grpId="0" animBg="1"/>
      <p:bldP spid="16" grpId="0" animBg="1"/>
      <p:bldP spid="17" grpId="0" animBg="1"/>
      <p:bldP spid="18" grpId="0" animBg="1"/>
      <p:bldP spid="19" grpId="0" animBg="1"/>
      <p:bldP spid="20" grpId="0" animBg="1"/>
      <p:bldP spid="3" grpId="0" animBg="1"/>
      <p:bldP spid="5"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tx2">
                <a:lumMod val="40000"/>
                <a:lumOff val="60000"/>
              </a:schemeClr>
            </a:gs>
            <a:gs pos="17999">
              <a:schemeClr val="accent6">
                <a:lumMod val="40000"/>
                <a:lumOff val="60000"/>
              </a:schemeClr>
            </a:gs>
            <a:gs pos="38000">
              <a:schemeClr val="accent6">
                <a:lumMod val="60000"/>
                <a:lumOff val="40000"/>
              </a:schemeClr>
            </a:gs>
            <a:gs pos="61000">
              <a:srgbClr val="FBA97D"/>
            </a:gs>
            <a:gs pos="82001">
              <a:schemeClr val="tx2">
                <a:lumMod val="60000"/>
                <a:lumOff val="40000"/>
              </a:schemeClr>
            </a:gs>
            <a:gs pos="100000">
              <a:schemeClr val="accent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Organigramme : Connecteur 1"/>
          <p:cNvSpPr/>
          <p:nvPr/>
        </p:nvSpPr>
        <p:spPr>
          <a:xfrm>
            <a:off x="3762200" y="1961975"/>
            <a:ext cx="756000" cy="756000"/>
          </a:xfrm>
          <a:prstGeom prst="flowChartConnector">
            <a:avLst/>
          </a:prstGeom>
          <a:blipFill>
            <a:blip r:embed="rId2"/>
            <a:srcRect/>
            <a:stretch>
              <a:fillRect l="-497619" t="-259524" r="-497619" b="-2595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3" name="Bouée 2"/>
          <p:cNvSpPr/>
          <p:nvPr/>
        </p:nvSpPr>
        <p:spPr>
          <a:xfrm>
            <a:off x="3420200" y="1619975"/>
            <a:ext cx="1440000" cy="1440000"/>
          </a:xfrm>
          <a:prstGeom prst="donut">
            <a:avLst/>
          </a:prstGeom>
          <a:blipFill>
            <a:blip r:embed="rId2"/>
            <a:srcRect/>
            <a:stretch>
              <a:fillRect l="-237500" t="-112500" r="-237500" b="-1125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4" name="Bouée 3"/>
          <p:cNvSpPr/>
          <p:nvPr/>
        </p:nvSpPr>
        <p:spPr>
          <a:xfrm>
            <a:off x="2754200" y="953975"/>
            <a:ext cx="2772000" cy="2772000"/>
          </a:xfrm>
          <a:prstGeom prst="donut">
            <a:avLst/>
          </a:prstGeom>
          <a:blipFill>
            <a:blip r:embed="rId2"/>
            <a:srcRect/>
            <a:stretch>
              <a:fillRect l="-99351" t="-34415" r="-99351" b="-3441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5" name="Bouée 4"/>
          <p:cNvSpPr/>
          <p:nvPr/>
        </p:nvSpPr>
        <p:spPr>
          <a:xfrm>
            <a:off x="2304200" y="503975"/>
            <a:ext cx="3672000" cy="3672000"/>
          </a:xfrm>
          <a:prstGeom prst="donut">
            <a:avLst>
              <a:gd name="adj" fmla="val 12724"/>
            </a:avLst>
          </a:prstGeom>
          <a:blipFill>
            <a:blip r:embed="rId2"/>
            <a:srcRect/>
            <a:stretch>
              <a:fillRect l="-62745" t="-13726" r="-62745" b="-137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6" name="Triangle isocèle 5"/>
          <p:cNvSpPr/>
          <p:nvPr/>
        </p:nvSpPr>
        <p:spPr>
          <a:xfrm rot="16200000">
            <a:off x="4800404" y="1169875"/>
            <a:ext cx="4619791" cy="2340200"/>
          </a:xfrm>
          <a:prstGeom prst="triangle">
            <a:avLst/>
          </a:prstGeom>
          <a:blipFill dpi="0" rotWithShape="0">
            <a:blip r:embed="rId2"/>
            <a:srcRect/>
            <a:stretch>
              <a:fillRect l="-256000" t="-700" r="-800" b="-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7" name="Triangle isocèle 6"/>
          <p:cNvSpPr/>
          <p:nvPr/>
        </p:nvSpPr>
        <p:spPr>
          <a:xfrm rot="5400000">
            <a:off x="-1169975" y="1169975"/>
            <a:ext cx="4679951" cy="2340000"/>
          </a:xfrm>
          <a:prstGeom prst="triangle">
            <a:avLst/>
          </a:prstGeom>
          <a:blipFill dpi="0" rotWithShape="0">
            <a:blip r:embed="rId2"/>
            <a:srcRect/>
            <a:stretch>
              <a:fillRect l="-769" t="-1" r="-255000"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8" name="Triangle isocèle 7"/>
          <p:cNvSpPr/>
          <p:nvPr/>
        </p:nvSpPr>
        <p:spPr>
          <a:xfrm>
            <a:off x="200" y="4139950"/>
            <a:ext cx="8280000" cy="540000"/>
          </a:xfrm>
          <a:prstGeom prst="triangle">
            <a:avLst/>
          </a:prstGeom>
          <a:blipFill dpi="0" rotWithShape="1">
            <a:blip r:embed="rId2"/>
            <a:srcRect/>
            <a:stretch>
              <a:fillRect t="-824000" b="-33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9" name="Triangle isocèle 8"/>
          <p:cNvSpPr/>
          <p:nvPr/>
        </p:nvSpPr>
        <p:spPr>
          <a:xfrm rot="10800000">
            <a:off x="200" y="1"/>
            <a:ext cx="8280000" cy="540000"/>
          </a:xfrm>
          <a:prstGeom prst="triangle">
            <a:avLst/>
          </a:prstGeom>
          <a:blipFill dpi="0" rotWithShape="0">
            <a:blip r:embed="rId2"/>
            <a:srcRect/>
            <a:stretch>
              <a:fillRect t="-3334" b="-76333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5" name="Forme libre 14"/>
          <p:cNvSpPr/>
          <p:nvPr/>
        </p:nvSpPr>
        <p:spPr>
          <a:xfrm>
            <a:off x="-14400" y="-7200"/>
            <a:ext cx="4143376" cy="2376000"/>
          </a:xfrm>
          <a:custGeom>
            <a:avLst/>
            <a:gdLst>
              <a:gd name="connsiteX0" fmla="*/ 4143376 w 4143376"/>
              <a:gd name="connsiteY0" fmla="*/ 528637 h 2352675"/>
              <a:gd name="connsiteX1" fmla="*/ 4005263 w 4143376"/>
              <a:gd name="connsiteY1" fmla="*/ 538162 h 2352675"/>
              <a:gd name="connsiteX2" fmla="*/ 3895726 w 4143376"/>
              <a:gd name="connsiteY2" fmla="*/ 557212 h 2352675"/>
              <a:gd name="connsiteX3" fmla="*/ 3767138 w 4143376"/>
              <a:gd name="connsiteY3" fmla="*/ 581025 h 2352675"/>
              <a:gd name="connsiteX4" fmla="*/ 3614738 w 4143376"/>
              <a:gd name="connsiteY4" fmla="*/ 619125 h 2352675"/>
              <a:gd name="connsiteX5" fmla="*/ 3457576 w 4143376"/>
              <a:gd name="connsiteY5" fmla="*/ 676275 h 2352675"/>
              <a:gd name="connsiteX6" fmla="*/ 3333751 w 4143376"/>
              <a:gd name="connsiteY6" fmla="*/ 738187 h 2352675"/>
              <a:gd name="connsiteX7" fmla="*/ 3162301 w 4143376"/>
              <a:gd name="connsiteY7" fmla="*/ 828675 h 2352675"/>
              <a:gd name="connsiteX8" fmla="*/ 3033713 w 4143376"/>
              <a:gd name="connsiteY8" fmla="*/ 928687 h 2352675"/>
              <a:gd name="connsiteX9" fmla="*/ 2919413 w 4143376"/>
              <a:gd name="connsiteY9" fmla="*/ 1033462 h 2352675"/>
              <a:gd name="connsiteX10" fmla="*/ 2800351 w 4143376"/>
              <a:gd name="connsiteY10" fmla="*/ 1133475 h 2352675"/>
              <a:gd name="connsiteX11" fmla="*/ 2695576 w 4143376"/>
              <a:gd name="connsiteY11" fmla="*/ 1281112 h 2352675"/>
              <a:gd name="connsiteX12" fmla="*/ 2614613 w 4143376"/>
              <a:gd name="connsiteY12" fmla="*/ 1381125 h 2352675"/>
              <a:gd name="connsiteX13" fmla="*/ 2562226 w 4143376"/>
              <a:gd name="connsiteY13" fmla="*/ 1500187 h 2352675"/>
              <a:gd name="connsiteX14" fmla="*/ 2505076 w 4143376"/>
              <a:gd name="connsiteY14" fmla="*/ 1609725 h 2352675"/>
              <a:gd name="connsiteX15" fmla="*/ 2447926 w 4143376"/>
              <a:gd name="connsiteY15" fmla="*/ 1738312 h 2352675"/>
              <a:gd name="connsiteX16" fmla="*/ 2409826 w 4143376"/>
              <a:gd name="connsiteY16" fmla="*/ 1866900 h 2352675"/>
              <a:gd name="connsiteX17" fmla="*/ 2381251 w 4143376"/>
              <a:gd name="connsiteY17" fmla="*/ 2009775 h 2352675"/>
              <a:gd name="connsiteX18" fmla="*/ 2357438 w 4143376"/>
              <a:gd name="connsiteY18" fmla="*/ 2152650 h 2352675"/>
              <a:gd name="connsiteX19" fmla="*/ 2362201 w 4143376"/>
              <a:gd name="connsiteY19" fmla="*/ 2290762 h 2352675"/>
              <a:gd name="connsiteX20" fmla="*/ 2357438 w 4143376"/>
              <a:gd name="connsiteY20" fmla="*/ 2352675 h 2352675"/>
              <a:gd name="connsiteX21" fmla="*/ 0 w 4143376"/>
              <a:gd name="connsiteY21" fmla="*/ 0 h 2352675"/>
              <a:gd name="connsiteX22" fmla="*/ 4143376 w 4143376"/>
              <a:gd name="connsiteY22" fmla="*/ 528637 h 2352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143376" h="2352675">
                <a:moveTo>
                  <a:pt x="4143376" y="528637"/>
                </a:moveTo>
                <a:lnTo>
                  <a:pt x="4005263" y="538162"/>
                </a:lnTo>
                <a:lnTo>
                  <a:pt x="3895726" y="557212"/>
                </a:lnTo>
                <a:lnTo>
                  <a:pt x="3767138" y="581025"/>
                </a:lnTo>
                <a:lnTo>
                  <a:pt x="3614738" y="619125"/>
                </a:lnTo>
                <a:lnTo>
                  <a:pt x="3457576" y="676275"/>
                </a:lnTo>
                <a:lnTo>
                  <a:pt x="3333751" y="738187"/>
                </a:lnTo>
                <a:lnTo>
                  <a:pt x="3162301" y="828675"/>
                </a:lnTo>
                <a:lnTo>
                  <a:pt x="3033713" y="928687"/>
                </a:lnTo>
                <a:lnTo>
                  <a:pt x="2919413" y="1033462"/>
                </a:lnTo>
                <a:lnTo>
                  <a:pt x="2800351" y="1133475"/>
                </a:lnTo>
                <a:lnTo>
                  <a:pt x="2695576" y="1281112"/>
                </a:lnTo>
                <a:lnTo>
                  <a:pt x="2614613" y="1381125"/>
                </a:lnTo>
                <a:lnTo>
                  <a:pt x="2562226" y="1500187"/>
                </a:lnTo>
                <a:lnTo>
                  <a:pt x="2505076" y="1609725"/>
                </a:lnTo>
                <a:lnTo>
                  <a:pt x="2447926" y="1738312"/>
                </a:lnTo>
                <a:lnTo>
                  <a:pt x="2409826" y="1866900"/>
                </a:lnTo>
                <a:lnTo>
                  <a:pt x="2381251" y="2009775"/>
                </a:lnTo>
                <a:lnTo>
                  <a:pt x="2357438" y="2152650"/>
                </a:lnTo>
                <a:lnTo>
                  <a:pt x="2362201" y="2290762"/>
                </a:lnTo>
                <a:lnTo>
                  <a:pt x="2357438" y="2352675"/>
                </a:lnTo>
                <a:lnTo>
                  <a:pt x="0" y="0"/>
                </a:lnTo>
                <a:lnTo>
                  <a:pt x="4143376" y="528637"/>
                </a:lnTo>
                <a:close/>
              </a:path>
            </a:pathLst>
          </a:custGeom>
          <a:blipFill dpi="0" rotWithShape="0">
            <a:blip r:embed="rId2"/>
            <a:srcRect/>
            <a:stretch>
              <a:fillRect r="-101000" b="-9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7" name="Forme libre 16"/>
          <p:cNvSpPr/>
          <p:nvPr/>
        </p:nvSpPr>
        <p:spPr>
          <a:xfrm flipH="1">
            <a:off x="4158000" y="-11654"/>
            <a:ext cx="4176000" cy="2412000"/>
          </a:xfrm>
          <a:custGeom>
            <a:avLst/>
            <a:gdLst>
              <a:gd name="connsiteX0" fmla="*/ 4143376 w 4143376"/>
              <a:gd name="connsiteY0" fmla="*/ 528637 h 2352675"/>
              <a:gd name="connsiteX1" fmla="*/ 4005263 w 4143376"/>
              <a:gd name="connsiteY1" fmla="*/ 538162 h 2352675"/>
              <a:gd name="connsiteX2" fmla="*/ 3895726 w 4143376"/>
              <a:gd name="connsiteY2" fmla="*/ 557212 h 2352675"/>
              <a:gd name="connsiteX3" fmla="*/ 3767138 w 4143376"/>
              <a:gd name="connsiteY3" fmla="*/ 581025 h 2352675"/>
              <a:gd name="connsiteX4" fmla="*/ 3614738 w 4143376"/>
              <a:gd name="connsiteY4" fmla="*/ 619125 h 2352675"/>
              <a:gd name="connsiteX5" fmla="*/ 3457576 w 4143376"/>
              <a:gd name="connsiteY5" fmla="*/ 676275 h 2352675"/>
              <a:gd name="connsiteX6" fmla="*/ 3333751 w 4143376"/>
              <a:gd name="connsiteY6" fmla="*/ 738187 h 2352675"/>
              <a:gd name="connsiteX7" fmla="*/ 3162301 w 4143376"/>
              <a:gd name="connsiteY7" fmla="*/ 828675 h 2352675"/>
              <a:gd name="connsiteX8" fmla="*/ 3033713 w 4143376"/>
              <a:gd name="connsiteY8" fmla="*/ 928687 h 2352675"/>
              <a:gd name="connsiteX9" fmla="*/ 2919413 w 4143376"/>
              <a:gd name="connsiteY9" fmla="*/ 1033462 h 2352675"/>
              <a:gd name="connsiteX10" fmla="*/ 2800351 w 4143376"/>
              <a:gd name="connsiteY10" fmla="*/ 1133475 h 2352675"/>
              <a:gd name="connsiteX11" fmla="*/ 2695576 w 4143376"/>
              <a:gd name="connsiteY11" fmla="*/ 1281112 h 2352675"/>
              <a:gd name="connsiteX12" fmla="*/ 2614613 w 4143376"/>
              <a:gd name="connsiteY12" fmla="*/ 1381125 h 2352675"/>
              <a:gd name="connsiteX13" fmla="*/ 2562226 w 4143376"/>
              <a:gd name="connsiteY13" fmla="*/ 1500187 h 2352675"/>
              <a:gd name="connsiteX14" fmla="*/ 2505076 w 4143376"/>
              <a:gd name="connsiteY14" fmla="*/ 1609725 h 2352675"/>
              <a:gd name="connsiteX15" fmla="*/ 2447926 w 4143376"/>
              <a:gd name="connsiteY15" fmla="*/ 1738312 h 2352675"/>
              <a:gd name="connsiteX16" fmla="*/ 2409826 w 4143376"/>
              <a:gd name="connsiteY16" fmla="*/ 1866900 h 2352675"/>
              <a:gd name="connsiteX17" fmla="*/ 2381251 w 4143376"/>
              <a:gd name="connsiteY17" fmla="*/ 2009775 h 2352675"/>
              <a:gd name="connsiteX18" fmla="*/ 2357438 w 4143376"/>
              <a:gd name="connsiteY18" fmla="*/ 2152650 h 2352675"/>
              <a:gd name="connsiteX19" fmla="*/ 2362201 w 4143376"/>
              <a:gd name="connsiteY19" fmla="*/ 2290762 h 2352675"/>
              <a:gd name="connsiteX20" fmla="*/ 2357438 w 4143376"/>
              <a:gd name="connsiteY20" fmla="*/ 2352675 h 2352675"/>
              <a:gd name="connsiteX21" fmla="*/ 0 w 4143376"/>
              <a:gd name="connsiteY21" fmla="*/ 0 h 2352675"/>
              <a:gd name="connsiteX22" fmla="*/ 4143376 w 4143376"/>
              <a:gd name="connsiteY22" fmla="*/ 528637 h 2352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143376" h="2352675">
                <a:moveTo>
                  <a:pt x="4143376" y="528637"/>
                </a:moveTo>
                <a:lnTo>
                  <a:pt x="4005263" y="538162"/>
                </a:lnTo>
                <a:lnTo>
                  <a:pt x="3895726" y="557212"/>
                </a:lnTo>
                <a:lnTo>
                  <a:pt x="3767138" y="581025"/>
                </a:lnTo>
                <a:lnTo>
                  <a:pt x="3614738" y="619125"/>
                </a:lnTo>
                <a:lnTo>
                  <a:pt x="3457576" y="676275"/>
                </a:lnTo>
                <a:lnTo>
                  <a:pt x="3333751" y="738187"/>
                </a:lnTo>
                <a:lnTo>
                  <a:pt x="3162301" y="828675"/>
                </a:lnTo>
                <a:lnTo>
                  <a:pt x="3033713" y="928687"/>
                </a:lnTo>
                <a:lnTo>
                  <a:pt x="2919413" y="1033462"/>
                </a:lnTo>
                <a:lnTo>
                  <a:pt x="2800351" y="1133475"/>
                </a:lnTo>
                <a:lnTo>
                  <a:pt x="2695576" y="1281112"/>
                </a:lnTo>
                <a:lnTo>
                  <a:pt x="2614613" y="1381125"/>
                </a:lnTo>
                <a:lnTo>
                  <a:pt x="2562226" y="1500187"/>
                </a:lnTo>
                <a:lnTo>
                  <a:pt x="2505076" y="1609725"/>
                </a:lnTo>
                <a:lnTo>
                  <a:pt x="2447926" y="1738312"/>
                </a:lnTo>
                <a:lnTo>
                  <a:pt x="2409826" y="1866900"/>
                </a:lnTo>
                <a:lnTo>
                  <a:pt x="2381251" y="2009775"/>
                </a:lnTo>
                <a:lnTo>
                  <a:pt x="2357438" y="2152650"/>
                </a:lnTo>
                <a:lnTo>
                  <a:pt x="2362201" y="2290762"/>
                </a:lnTo>
                <a:lnTo>
                  <a:pt x="2357438" y="2352675"/>
                </a:lnTo>
                <a:lnTo>
                  <a:pt x="0" y="0"/>
                </a:lnTo>
                <a:lnTo>
                  <a:pt x="4143376" y="528637"/>
                </a:lnTo>
                <a:close/>
              </a:path>
            </a:pathLst>
          </a:custGeom>
          <a:blipFill dpi="0" rotWithShape="0">
            <a:blip r:embed="rId2"/>
            <a:srcRect/>
            <a:stretch>
              <a:fillRect l="-101000" t="700" r="900" b="-948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8" name="Forme libre 17"/>
          <p:cNvSpPr/>
          <p:nvPr/>
        </p:nvSpPr>
        <p:spPr>
          <a:xfrm flipH="1" flipV="1">
            <a:off x="4154624" y="2286729"/>
            <a:ext cx="4176000" cy="2412000"/>
          </a:xfrm>
          <a:custGeom>
            <a:avLst/>
            <a:gdLst>
              <a:gd name="connsiteX0" fmla="*/ 4143376 w 4143376"/>
              <a:gd name="connsiteY0" fmla="*/ 528637 h 2352675"/>
              <a:gd name="connsiteX1" fmla="*/ 4005263 w 4143376"/>
              <a:gd name="connsiteY1" fmla="*/ 538162 h 2352675"/>
              <a:gd name="connsiteX2" fmla="*/ 3895726 w 4143376"/>
              <a:gd name="connsiteY2" fmla="*/ 557212 h 2352675"/>
              <a:gd name="connsiteX3" fmla="*/ 3767138 w 4143376"/>
              <a:gd name="connsiteY3" fmla="*/ 581025 h 2352675"/>
              <a:gd name="connsiteX4" fmla="*/ 3614738 w 4143376"/>
              <a:gd name="connsiteY4" fmla="*/ 619125 h 2352675"/>
              <a:gd name="connsiteX5" fmla="*/ 3457576 w 4143376"/>
              <a:gd name="connsiteY5" fmla="*/ 676275 h 2352675"/>
              <a:gd name="connsiteX6" fmla="*/ 3333751 w 4143376"/>
              <a:gd name="connsiteY6" fmla="*/ 738187 h 2352675"/>
              <a:gd name="connsiteX7" fmla="*/ 3162301 w 4143376"/>
              <a:gd name="connsiteY7" fmla="*/ 828675 h 2352675"/>
              <a:gd name="connsiteX8" fmla="*/ 3033713 w 4143376"/>
              <a:gd name="connsiteY8" fmla="*/ 928687 h 2352675"/>
              <a:gd name="connsiteX9" fmla="*/ 2919413 w 4143376"/>
              <a:gd name="connsiteY9" fmla="*/ 1033462 h 2352675"/>
              <a:gd name="connsiteX10" fmla="*/ 2800351 w 4143376"/>
              <a:gd name="connsiteY10" fmla="*/ 1133475 h 2352675"/>
              <a:gd name="connsiteX11" fmla="*/ 2695576 w 4143376"/>
              <a:gd name="connsiteY11" fmla="*/ 1281112 h 2352675"/>
              <a:gd name="connsiteX12" fmla="*/ 2614613 w 4143376"/>
              <a:gd name="connsiteY12" fmla="*/ 1381125 h 2352675"/>
              <a:gd name="connsiteX13" fmla="*/ 2562226 w 4143376"/>
              <a:gd name="connsiteY13" fmla="*/ 1500187 h 2352675"/>
              <a:gd name="connsiteX14" fmla="*/ 2505076 w 4143376"/>
              <a:gd name="connsiteY14" fmla="*/ 1609725 h 2352675"/>
              <a:gd name="connsiteX15" fmla="*/ 2447926 w 4143376"/>
              <a:gd name="connsiteY15" fmla="*/ 1738312 h 2352675"/>
              <a:gd name="connsiteX16" fmla="*/ 2409826 w 4143376"/>
              <a:gd name="connsiteY16" fmla="*/ 1866900 h 2352675"/>
              <a:gd name="connsiteX17" fmla="*/ 2381251 w 4143376"/>
              <a:gd name="connsiteY17" fmla="*/ 2009775 h 2352675"/>
              <a:gd name="connsiteX18" fmla="*/ 2357438 w 4143376"/>
              <a:gd name="connsiteY18" fmla="*/ 2152650 h 2352675"/>
              <a:gd name="connsiteX19" fmla="*/ 2362201 w 4143376"/>
              <a:gd name="connsiteY19" fmla="*/ 2290762 h 2352675"/>
              <a:gd name="connsiteX20" fmla="*/ 2357438 w 4143376"/>
              <a:gd name="connsiteY20" fmla="*/ 2352675 h 2352675"/>
              <a:gd name="connsiteX21" fmla="*/ 0 w 4143376"/>
              <a:gd name="connsiteY21" fmla="*/ 0 h 2352675"/>
              <a:gd name="connsiteX22" fmla="*/ 4143376 w 4143376"/>
              <a:gd name="connsiteY22" fmla="*/ 528637 h 2352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143376" h="2352675">
                <a:moveTo>
                  <a:pt x="4143376" y="528637"/>
                </a:moveTo>
                <a:lnTo>
                  <a:pt x="4005263" y="538162"/>
                </a:lnTo>
                <a:lnTo>
                  <a:pt x="3895726" y="557212"/>
                </a:lnTo>
                <a:lnTo>
                  <a:pt x="3767138" y="581025"/>
                </a:lnTo>
                <a:lnTo>
                  <a:pt x="3614738" y="619125"/>
                </a:lnTo>
                <a:lnTo>
                  <a:pt x="3457576" y="676275"/>
                </a:lnTo>
                <a:lnTo>
                  <a:pt x="3333751" y="738187"/>
                </a:lnTo>
                <a:lnTo>
                  <a:pt x="3162301" y="828675"/>
                </a:lnTo>
                <a:lnTo>
                  <a:pt x="3033713" y="928687"/>
                </a:lnTo>
                <a:lnTo>
                  <a:pt x="2919413" y="1033462"/>
                </a:lnTo>
                <a:lnTo>
                  <a:pt x="2800351" y="1133475"/>
                </a:lnTo>
                <a:lnTo>
                  <a:pt x="2695576" y="1281112"/>
                </a:lnTo>
                <a:lnTo>
                  <a:pt x="2614613" y="1381125"/>
                </a:lnTo>
                <a:lnTo>
                  <a:pt x="2562226" y="1500187"/>
                </a:lnTo>
                <a:lnTo>
                  <a:pt x="2505076" y="1609725"/>
                </a:lnTo>
                <a:lnTo>
                  <a:pt x="2447926" y="1738312"/>
                </a:lnTo>
                <a:lnTo>
                  <a:pt x="2409826" y="1866900"/>
                </a:lnTo>
                <a:lnTo>
                  <a:pt x="2381251" y="2009775"/>
                </a:lnTo>
                <a:lnTo>
                  <a:pt x="2357438" y="2152650"/>
                </a:lnTo>
                <a:lnTo>
                  <a:pt x="2362201" y="2290762"/>
                </a:lnTo>
                <a:lnTo>
                  <a:pt x="2357438" y="2352675"/>
                </a:lnTo>
                <a:lnTo>
                  <a:pt x="0" y="0"/>
                </a:lnTo>
                <a:lnTo>
                  <a:pt x="4143376" y="528637"/>
                </a:lnTo>
                <a:close/>
              </a:path>
            </a:pathLst>
          </a:custGeom>
          <a:blipFill dpi="0" rotWithShape="0">
            <a:blip r:embed="rId2"/>
            <a:srcRect/>
            <a:stretch>
              <a:fillRect l="-100000" t="-96000" r="9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9" name="Forme libre 18"/>
          <p:cNvSpPr/>
          <p:nvPr/>
        </p:nvSpPr>
        <p:spPr>
          <a:xfrm flipV="1">
            <a:off x="-35800" y="2286729"/>
            <a:ext cx="4176000" cy="2412000"/>
          </a:xfrm>
          <a:custGeom>
            <a:avLst/>
            <a:gdLst>
              <a:gd name="connsiteX0" fmla="*/ 4143376 w 4143376"/>
              <a:gd name="connsiteY0" fmla="*/ 528637 h 2352675"/>
              <a:gd name="connsiteX1" fmla="*/ 4005263 w 4143376"/>
              <a:gd name="connsiteY1" fmla="*/ 538162 h 2352675"/>
              <a:gd name="connsiteX2" fmla="*/ 3895726 w 4143376"/>
              <a:gd name="connsiteY2" fmla="*/ 557212 h 2352675"/>
              <a:gd name="connsiteX3" fmla="*/ 3767138 w 4143376"/>
              <a:gd name="connsiteY3" fmla="*/ 581025 h 2352675"/>
              <a:gd name="connsiteX4" fmla="*/ 3614738 w 4143376"/>
              <a:gd name="connsiteY4" fmla="*/ 619125 h 2352675"/>
              <a:gd name="connsiteX5" fmla="*/ 3457576 w 4143376"/>
              <a:gd name="connsiteY5" fmla="*/ 676275 h 2352675"/>
              <a:gd name="connsiteX6" fmla="*/ 3333751 w 4143376"/>
              <a:gd name="connsiteY6" fmla="*/ 738187 h 2352675"/>
              <a:gd name="connsiteX7" fmla="*/ 3162301 w 4143376"/>
              <a:gd name="connsiteY7" fmla="*/ 828675 h 2352675"/>
              <a:gd name="connsiteX8" fmla="*/ 3033713 w 4143376"/>
              <a:gd name="connsiteY8" fmla="*/ 928687 h 2352675"/>
              <a:gd name="connsiteX9" fmla="*/ 2919413 w 4143376"/>
              <a:gd name="connsiteY9" fmla="*/ 1033462 h 2352675"/>
              <a:gd name="connsiteX10" fmla="*/ 2800351 w 4143376"/>
              <a:gd name="connsiteY10" fmla="*/ 1133475 h 2352675"/>
              <a:gd name="connsiteX11" fmla="*/ 2695576 w 4143376"/>
              <a:gd name="connsiteY11" fmla="*/ 1281112 h 2352675"/>
              <a:gd name="connsiteX12" fmla="*/ 2614613 w 4143376"/>
              <a:gd name="connsiteY12" fmla="*/ 1381125 h 2352675"/>
              <a:gd name="connsiteX13" fmla="*/ 2562226 w 4143376"/>
              <a:gd name="connsiteY13" fmla="*/ 1500187 h 2352675"/>
              <a:gd name="connsiteX14" fmla="*/ 2505076 w 4143376"/>
              <a:gd name="connsiteY14" fmla="*/ 1609725 h 2352675"/>
              <a:gd name="connsiteX15" fmla="*/ 2447926 w 4143376"/>
              <a:gd name="connsiteY15" fmla="*/ 1738312 h 2352675"/>
              <a:gd name="connsiteX16" fmla="*/ 2409826 w 4143376"/>
              <a:gd name="connsiteY16" fmla="*/ 1866900 h 2352675"/>
              <a:gd name="connsiteX17" fmla="*/ 2381251 w 4143376"/>
              <a:gd name="connsiteY17" fmla="*/ 2009775 h 2352675"/>
              <a:gd name="connsiteX18" fmla="*/ 2357438 w 4143376"/>
              <a:gd name="connsiteY18" fmla="*/ 2152650 h 2352675"/>
              <a:gd name="connsiteX19" fmla="*/ 2362201 w 4143376"/>
              <a:gd name="connsiteY19" fmla="*/ 2290762 h 2352675"/>
              <a:gd name="connsiteX20" fmla="*/ 2357438 w 4143376"/>
              <a:gd name="connsiteY20" fmla="*/ 2352675 h 2352675"/>
              <a:gd name="connsiteX21" fmla="*/ 0 w 4143376"/>
              <a:gd name="connsiteY21" fmla="*/ 0 h 2352675"/>
              <a:gd name="connsiteX22" fmla="*/ 4143376 w 4143376"/>
              <a:gd name="connsiteY22" fmla="*/ 528637 h 2352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143376" h="2352675">
                <a:moveTo>
                  <a:pt x="4143376" y="528637"/>
                </a:moveTo>
                <a:lnTo>
                  <a:pt x="4005263" y="538162"/>
                </a:lnTo>
                <a:lnTo>
                  <a:pt x="3895726" y="557212"/>
                </a:lnTo>
                <a:lnTo>
                  <a:pt x="3767138" y="581025"/>
                </a:lnTo>
                <a:lnTo>
                  <a:pt x="3614738" y="619125"/>
                </a:lnTo>
                <a:lnTo>
                  <a:pt x="3457576" y="676275"/>
                </a:lnTo>
                <a:lnTo>
                  <a:pt x="3333751" y="738187"/>
                </a:lnTo>
                <a:lnTo>
                  <a:pt x="3162301" y="828675"/>
                </a:lnTo>
                <a:lnTo>
                  <a:pt x="3033713" y="928687"/>
                </a:lnTo>
                <a:lnTo>
                  <a:pt x="2919413" y="1033462"/>
                </a:lnTo>
                <a:lnTo>
                  <a:pt x="2800351" y="1133475"/>
                </a:lnTo>
                <a:lnTo>
                  <a:pt x="2695576" y="1281112"/>
                </a:lnTo>
                <a:lnTo>
                  <a:pt x="2614613" y="1381125"/>
                </a:lnTo>
                <a:lnTo>
                  <a:pt x="2562226" y="1500187"/>
                </a:lnTo>
                <a:lnTo>
                  <a:pt x="2505076" y="1609725"/>
                </a:lnTo>
                <a:lnTo>
                  <a:pt x="2447926" y="1738312"/>
                </a:lnTo>
                <a:lnTo>
                  <a:pt x="2409826" y="1866900"/>
                </a:lnTo>
                <a:lnTo>
                  <a:pt x="2381251" y="2009775"/>
                </a:lnTo>
                <a:lnTo>
                  <a:pt x="2357438" y="2152650"/>
                </a:lnTo>
                <a:lnTo>
                  <a:pt x="2362201" y="2290762"/>
                </a:lnTo>
                <a:lnTo>
                  <a:pt x="2357438" y="2352675"/>
                </a:lnTo>
                <a:lnTo>
                  <a:pt x="0" y="0"/>
                </a:lnTo>
                <a:lnTo>
                  <a:pt x="4143376" y="528637"/>
                </a:lnTo>
                <a:close/>
              </a:path>
            </a:pathLst>
          </a:custGeom>
          <a:blipFill dpi="0" rotWithShape="0">
            <a:blip r:embed="rId2"/>
            <a:srcRect/>
            <a:stretch>
              <a:fillRect l="500" t="-94800" r="-1000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0" name="ZoneTexte 9"/>
          <p:cNvSpPr txBox="1"/>
          <p:nvPr/>
        </p:nvSpPr>
        <p:spPr>
          <a:xfrm>
            <a:off x="1891593" y="3492729"/>
            <a:ext cx="6439031" cy="1246495"/>
          </a:xfrm>
          <a:prstGeom prst="rect">
            <a:avLst/>
          </a:prstGeom>
          <a:noFill/>
        </p:spPr>
        <p:txBody>
          <a:bodyPr wrap="square" rtlCol="0">
            <a:spAutoFit/>
          </a:bodyPr>
          <a:lstStyle/>
          <a:p>
            <a:r>
              <a:rPr lang="fr-BE" i="1" dirty="0">
                <a:solidFill>
                  <a:schemeClr val="bg1"/>
                </a:solidFill>
                <a:latin typeface="MV Boli" panose="02000500030200090000" pitchFamily="2" charset="0"/>
                <a:cs typeface="MV Boli" panose="02000500030200090000" pitchFamily="2" charset="0"/>
              </a:rPr>
              <a:t>Le parc national des </a:t>
            </a:r>
            <a:r>
              <a:rPr lang="fr-BE" i="1" dirty="0" err="1">
                <a:solidFill>
                  <a:schemeClr val="bg1"/>
                </a:solidFill>
                <a:latin typeface="MV Boli" panose="02000500030200090000" pitchFamily="2" charset="0"/>
                <a:cs typeface="MV Boli" panose="02000500030200090000" pitchFamily="2" charset="0"/>
              </a:rPr>
              <a:t>Lençóis</a:t>
            </a:r>
            <a:r>
              <a:rPr lang="fr-BE" i="1" dirty="0">
                <a:solidFill>
                  <a:schemeClr val="bg1"/>
                </a:solidFill>
                <a:latin typeface="MV Boli" panose="02000500030200090000" pitchFamily="2" charset="0"/>
                <a:cs typeface="MV Boli" panose="02000500030200090000" pitchFamily="2" charset="0"/>
              </a:rPr>
              <a:t> </a:t>
            </a:r>
            <a:r>
              <a:rPr lang="fr-BE" i="1" dirty="0" err="1">
                <a:solidFill>
                  <a:schemeClr val="bg1"/>
                </a:solidFill>
                <a:latin typeface="MV Boli" panose="02000500030200090000" pitchFamily="2" charset="0"/>
                <a:cs typeface="MV Boli" panose="02000500030200090000" pitchFamily="2" charset="0"/>
              </a:rPr>
              <a:t>Maranhenses</a:t>
            </a:r>
            <a:r>
              <a:rPr lang="fr-BE" i="1" dirty="0">
                <a:solidFill>
                  <a:schemeClr val="bg1"/>
                </a:solidFill>
                <a:latin typeface="MV Boli" panose="02000500030200090000" pitchFamily="2" charset="0"/>
                <a:cs typeface="MV Boli" panose="02000500030200090000" pitchFamily="2" charset="0"/>
              </a:rPr>
              <a:t> se situe sur la côte nord-est du </a:t>
            </a:r>
            <a:r>
              <a:rPr lang="fr-BE" i="1" dirty="0" err="1" smtClean="0">
                <a:solidFill>
                  <a:schemeClr val="bg1"/>
                </a:solidFill>
                <a:latin typeface="MV Boli" panose="02000500030200090000" pitchFamily="2" charset="0"/>
                <a:cs typeface="MV Boli" panose="02000500030200090000" pitchFamily="2" charset="0"/>
              </a:rPr>
              <a:t>Bresil</a:t>
            </a:r>
            <a:r>
              <a:rPr lang="fr-BE" i="1" dirty="0" smtClean="0">
                <a:solidFill>
                  <a:schemeClr val="bg1"/>
                </a:solidFill>
                <a:latin typeface="MV Boli" panose="02000500030200090000" pitchFamily="2" charset="0"/>
                <a:cs typeface="MV Boli" panose="02000500030200090000" pitchFamily="2" charset="0"/>
              </a:rPr>
              <a:t>, </a:t>
            </a:r>
            <a:r>
              <a:rPr lang="fr-BE" i="1" dirty="0">
                <a:solidFill>
                  <a:schemeClr val="bg1"/>
                </a:solidFill>
                <a:latin typeface="MV Boli" panose="02000500030200090000" pitchFamily="2" charset="0"/>
                <a:cs typeface="MV Boli" panose="02000500030200090000" pitchFamily="2" charset="0"/>
              </a:rPr>
              <a:t>il se compose de dunes et de lagunes inter-dunaires. Un site extraordinaire où chacun peut bénéficier en toute tranquillité de son petit coin de baignade. </a:t>
            </a:r>
          </a:p>
          <a:p>
            <a:r>
              <a:rPr lang="fr-BE" dirty="0"/>
              <a:t> </a:t>
            </a:r>
          </a:p>
        </p:txBody>
      </p:sp>
      <p:sp>
        <p:nvSpPr>
          <p:cNvPr id="11" name="ZoneTexte 10"/>
          <p:cNvSpPr txBox="1"/>
          <p:nvPr/>
        </p:nvSpPr>
        <p:spPr>
          <a:xfrm>
            <a:off x="7404375" y="4248367"/>
            <a:ext cx="232756" cy="323165"/>
          </a:xfrm>
          <a:prstGeom prst="rect">
            <a:avLst/>
          </a:prstGeom>
          <a:noFill/>
        </p:spPr>
        <p:txBody>
          <a:bodyPr wrap="none" rtlCol="0">
            <a:spAutoFit/>
          </a:bodyPr>
          <a:lstStyle/>
          <a:p>
            <a:r>
              <a:rPr lang="fr-BE" dirty="0">
                <a:solidFill>
                  <a:schemeClr val="accent5">
                    <a:lumMod val="50000"/>
                  </a:schemeClr>
                </a:solidFill>
              </a:rPr>
              <a:t>.</a:t>
            </a:r>
          </a:p>
        </p:txBody>
      </p:sp>
    </p:spTree>
    <p:extLst>
      <p:ext uri="{BB962C8B-B14F-4D97-AF65-F5344CB8AC3E}">
        <p14:creationId xmlns:p14="http://schemas.microsoft.com/office/powerpoint/2010/main" val="938385888"/>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5000"/>
                                        <p:tgtEl>
                                          <p:spTgt spid="2"/>
                                        </p:tgtEl>
                                      </p:cBhvr>
                                    </p:animEffect>
                                  </p:childTnLst>
                                </p:cTn>
                              </p:par>
                              <p:par>
                                <p:cTn id="8" presetID="8" presetClass="emph" presetSubtype="0" fill="hold" grpId="0" nodeType="withEffect">
                                  <p:stCondLst>
                                    <p:cond delay="0"/>
                                  </p:stCondLst>
                                  <p:childTnLst>
                                    <p:animRot by="21600000">
                                      <p:cBhvr>
                                        <p:cTn id="9" dur="5000" fill="hold"/>
                                        <p:tgtEl>
                                          <p:spTgt spid="2"/>
                                        </p:tgtEl>
                                        <p:attrNameLst>
                                          <p:attrName>r</p:attrName>
                                        </p:attrNameLst>
                                      </p:cBhvr>
                                    </p:animRo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fltVal val="0"/>
                                          </p:val>
                                        </p:tav>
                                        <p:tav tm="100000">
                                          <p:val>
                                            <p:strVal val="#ppt_w"/>
                                          </p:val>
                                        </p:tav>
                                      </p:tavLst>
                                    </p:anim>
                                    <p:anim calcmode="lin" valueType="num">
                                      <p:cBhvr>
                                        <p:cTn id="13" dur="5000" fill="hold"/>
                                        <p:tgtEl>
                                          <p:spTgt spid="3"/>
                                        </p:tgtEl>
                                        <p:attrNameLst>
                                          <p:attrName>ppt_h</p:attrName>
                                        </p:attrNameLst>
                                      </p:cBhvr>
                                      <p:tavLst>
                                        <p:tav tm="0">
                                          <p:val>
                                            <p:fltVal val="0"/>
                                          </p:val>
                                        </p:tav>
                                        <p:tav tm="100000">
                                          <p:val>
                                            <p:strVal val="#ppt_h"/>
                                          </p:val>
                                        </p:tav>
                                      </p:tavLst>
                                    </p:anim>
                                    <p:animEffect transition="in" filter="fade">
                                      <p:cBhvr>
                                        <p:cTn id="14" dur="5000"/>
                                        <p:tgtEl>
                                          <p:spTgt spid="3"/>
                                        </p:tgtEl>
                                      </p:cBhvr>
                                    </p:animEffect>
                                  </p:childTnLst>
                                </p:cTn>
                              </p:par>
                              <p:par>
                                <p:cTn id="15" presetID="21" presetClass="entr" presetSubtype="3"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3)">
                                      <p:cBhvr>
                                        <p:cTn id="17" dur="5000"/>
                                        <p:tgtEl>
                                          <p:spTgt spid="4"/>
                                        </p:tgtEl>
                                      </p:cBhvr>
                                    </p:animEffect>
                                  </p:childTnLst>
                                </p:cTn>
                              </p:par>
                              <p:par>
                                <p:cTn id="18" presetID="8" presetClass="emph" presetSubtype="0" fill="hold" grpId="1" nodeType="withEffect">
                                  <p:stCondLst>
                                    <p:cond delay="0"/>
                                  </p:stCondLst>
                                  <p:childTnLst>
                                    <p:animRot by="-21600000">
                                      <p:cBhvr>
                                        <p:cTn id="19" dur="5000" fill="hold"/>
                                        <p:tgtEl>
                                          <p:spTgt spid="4"/>
                                        </p:tgtEl>
                                        <p:attrNameLst>
                                          <p:attrName>r</p:attrName>
                                        </p:attrNameLst>
                                      </p:cBhvr>
                                    </p:animRot>
                                  </p:childTnLst>
                                </p:cTn>
                              </p:par>
                              <p:par>
                                <p:cTn id="20" presetID="21" presetClass="entr" presetSubtype="2"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2)">
                                      <p:cBhvr>
                                        <p:cTn id="22" dur="5000"/>
                                        <p:tgtEl>
                                          <p:spTgt spid="5"/>
                                        </p:tgtEl>
                                      </p:cBhvr>
                                    </p:animEffect>
                                  </p:childTnLst>
                                </p:cTn>
                              </p:par>
                              <p:par>
                                <p:cTn id="23" presetID="8" presetClass="emph" presetSubtype="0" fill="hold" grpId="0" nodeType="withEffect">
                                  <p:stCondLst>
                                    <p:cond delay="0"/>
                                  </p:stCondLst>
                                  <p:childTnLst>
                                    <p:animRot by="21600000">
                                      <p:cBhvr>
                                        <p:cTn id="24" dur="5000" fill="hold"/>
                                        <p:tgtEl>
                                          <p:spTgt spid="5"/>
                                        </p:tgtEl>
                                        <p:attrNameLst>
                                          <p:attrName>r</p:attrName>
                                        </p:attrNameLst>
                                      </p:cBhvr>
                                    </p:animRot>
                                  </p:childTnLst>
                                </p:cTn>
                              </p:par>
                              <p:par>
                                <p:cTn id="25" presetID="12" presetClass="entr" presetSubtype="1"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0"/>
                                        <p:tgtEl>
                                          <p:spTgt spid="18"/>
                                        </p:tgtEl>
                                        <p:attrNameLst>
                                          <p:attrName>ppt_y</p:attrName>
                                        </p:attrNameLst>
                                      </p:cBhvr>
                                      <p:tavLst>
                                        <p:tav tm="0">
                                          <p:val>
                                            <p:strVal val="#ppt_y-#ppt_h*1.125000"/>
                                          </p:val>
                                        </p:tav>
                                        <p:tav tm="100000">
                                          <p:val>
                                            <p:strVal val="#ppt_y"/>
                                          </p:val>
                                        </p:tav>
                                      </p:tavLst>
                                    </p:anim>
                                    <p:animEffect transition="in" filter="wipe(down)">
                                      <p:cBhvr>
                                        <p:cTn id="28" dur="5000"/>
                                        <p:tgtEl>
                                          <p:spTgt spid="18"/>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0"/>
                                        <p:tgtEl>
                                          <p:spTgt spid="17"/>
                                        </p:tgtEl>
                                        <p:attrNameLst>
                                          <p:attrName>ppt_y</p:attrName>
                                        </p:attrNameLst>
                                      </p:cBhvr>
                                      <p:tavLst>
                                        <p:tav tm="0">
                                          <p:val>
                                            <p:strVal val="#ppt_y+#ppt_h*1.125000"/>
                                          </p:val>
                                        </p:tav>
                                        <p:tav tm="100000">
                                          <p:val>
                                            <p:strVal val="#ppt_y"/>
                                          </p:val>
                                        </p:tav>
                                      </p:tavLst>
                                    </p:anim>
                                    <p:animEffect transition="in" filter="wipe(up)">
                                      <p:cBhvr>
                                        <p:cTn id="32" dur="5000"/>
                                        <p:tgtEl>
                                          <p:spTgt spid="17"/>
                                        </p:tgtEl>
                                      </p:cBhvr>
                                    </p:animEffect>
                                  </p:childTnLst>
                                </p:cTn>
                              </p:par>
                              <p:par>
                                <p:cTn id="33" presetID="12" presetClass="entr" presetSubtype="2"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0"/>
                                        <p:tgtEl>
                                          <p:spTgt spid="6"/>
                                        </p:tgtEl>
                                        <p:attrNameLst>
                                          <p:attrName>ppt_x</p:attrName>
                                        </p:attrNameLst>
                                      </p:cBhvr>
                                      <p:tavLst>
                                        <p:tav tm="0">
                                          <p:val>
                                            <p:strVal val="#ppt_x+#ppt_w*1.125000"/>
                                          </p:val>
                                        </p:tav>
                                        <p:tav tm="100000">
                                          <p:val>
                                            <p:strVal val="#ppt_x"/>
                                          </p:val>
                                        </p:tav>
                                      </p:tavLst>
                                    </p:anim>
                                    <p:animEffect transition="in" filter="wipe(left)">
                                      <p:cBhvr>
                                        <p:cTn id="36" dur="5000"/>
                                        <p:tgtEl>
                                          <p:spTgt spid="6"/>
                                        </p:tgtEl>
                                      </p:cBhvr>
                                    </p:animEffect>
                                  </p:childTnLst>
                                </p:cTn>
                              </p:par>
                              <p:par>
                                <p:cTn id="37" presetID="12" presetClass="entr" presetSubtype="8"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0"/>
                                        <p:tgtEl>
                                          <p:spTgt spid="7"/>
                                        </p:tgtEl>
                                        <p:attrNameLst>
                                          <p:attrName>ppt_x</p:attrName>
                                        </p:attrNameLst>
                                      </p:cBhvr>
                                      <p:tavLst>
                                        <p:tav tm="0">
                                          <p:val>
                                            <p:strVal val="#ppt_x-#ppt_w*1.125000"/>
                                          </p:val>
                                        </p:tav>
                                        <p:tav tm="100000">
                                          <p:val>
                                            <p:strVal val="#ppt_x"/>
                                          </p:val>
                                        </p:tav>
                                      </p:tavLst>
                                    </p:anim>
                                    <p:animEffect transition="in" filter="wipe(right)">
                                      <p:cBhvr>
                                        <p:cTn id="40" dur="5000"/>
                                        <p:tgtEl>
                                          <p:spTgt spid="7"/>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0"/>
                                        <p:tgtEl>
                                          <p:spTgt spid="19"/>
                                        </p:tgtEl>
                                        <p:attrNameLst>
                                          <p:attrName>ppt_y</p:attrName>
                                        </p:attrNameLst>
                                      </p:cBhvr>
                                      <p:tavLst>
                                        <p:tav tm="0">
                                          <p:val>
                                            <p:strVal val="#ppt_y-#ppt_h*1.125000"/>
                                          </p:val>
                                        </p:tav>
                                        <p:tav tm="100000">
                                          <p:val>
                                            <p:strVal val="#ppt_y"/>
                                          </p:val>
                                        </p:tav>
                                      </p:tavLst>
                                    </p:anim>
                                    <p:animEffect transition="in" filter="wipe(down)">
                                      <p:cBhvr>
                                        <p:cTn id="44" dur="5000"/>
                                        <p:tgtEl>
                                          <p:spTgt spid="19"/>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p:tgtEl>
                                          <p:spTgt spid="15"/>
                                        </p:tgtEl>
                                        <p:attrNameLst>
                                          <p:attrName>ppt_y</p:attrName>
                                        </p:attrNameLst>
                                      </p:cBhvr>
                                      <p:tavLst>
                                        <p:tav tm="0">
                                          <p:val>
                                            <p:strVal val="#ppt_y+#ppt_h*1.125000"/>
                                          </p:val>
                                        </p:tav>
                                        <p:tav tm="100000">
                                          <p:val>
                                            <p:strVal val="#ppt_y"/>
                                          </p:val>
                                        </p:tav>
                                      </p:tavLst>
                                    </p:anim>
                                    <p:animEffect transition="in" filter="wipe(up)">
                                      <p:cBhvr>
                                        <p:cTn id="48" dur="5000"/>
                                        <p:tgtEl>
                                          <p:spTgt spid="15"/>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5000"/>
                                        <p:tgtEl>
                                          <p:spTgt spid="8"/>
                                        </p:tgtEl>
                                        <p:attrNameLst>
                                          <p:attrName>ppt_y</p:attrName>
                                        </p:attrNameLst>
                                      </p:cBhvr>
                                      <p:tavLst>
                                        <p:tav tm="0">
                                          <p:val>
                                            <p:strVal val="#ppt_y+#ppt_h*1.125000"/>
                                          </p:val>
                                        </p:tav>
                                        <p:tav tm="100000">
                                          <p:val>
                                            <p:strVal val="#ppt_y"/>
                                          </p:val>
                                        </p:tav>
                                      </p:tavLst>
                                    </p:anim>
                                    <p:animEffect transition="in" filter="wipe(up)">
                                      <p:cBhvr>
                                        <p:cTn id="52" dur="5000"/>
                                        <p:tgtEl>
                                          <p:spTgt spid="8"/>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0"/>
                                        <p:tgtEl>
                                          <p:spTgt spid="9"/>
                                        </p:tgtEl>
                                        <p:attrNameLst>
                                          <p:attrName>ppt_y</p:attrName>
                                        </p:attrNameLst>
                                      </p:cBhvr>
                                      <p:tavLst>
                                        <p:tav tm="0">
                                          <p:val>
                                            <p:strVal val="#ppt_y-#ppt_h*1.125000"/>
                                          </p:val>
                                        </p:tav>
                                        <p:tav tm="100000">
                                          <p:val>
                                            <p:strVal val="#ppt_y"/>
                                          </p:val>
                                        </p:tav>
                                      </p:tavLst>
                                    </p:anim>
                                    <p:animEffect transition="in" filter="wipe(down)">
                                      <p:cBhvr>
                                        <p:cTn id="56" dur="50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grpId="0" nodeType="clickEffect">
                                  <p:stCondLst>
                                    <p:cond delay="0"/>
                                  </p:stCondLst>
                                  <p:iterate type="lt">
                                    <p:tmPct val="10000"/>
                                  </p:iterate>
                                  <p:childTnLst>
                                    <p:set>
                                      <p:cBhvr>
                                        <p:cTn id="60" dur="1" fill="hold">
                                          <p:stCondLst>
                                            <p:cond delay="0"/>
                                          </p:stCondLst>
                                        </p:cTn>
                                        <p:tgtEl>
                                          <p:spTgt spid="10"/>
                                        </p:tgtEl>
                                        <p:attrNameLst>
                                          <p:attrName>style.visibility</p:attrName>
                                        </p:attrNameLst>
                                      </p:cBhvr>
                                      <p:to>
                                        <p:strVal val="visible"/>
                                      </p:to>
                                    </p:set>
                                    <p:anim by="(-#ppt_w*2)" calcmode="lin" valueType="num">
                                      <p:cBhvr rctx="PPT">
                                        <p:cTn id="61" dur="500" autoRev="1" fill="hold">
                                          <p:stCondLst>
                                            <p:cond delay="0"/>
                                          </p:stCondLst>
                                        </p:cTn>
                                        <p:tgtEl>
                                          <p:spTgt spid="10"/>
                                        </p:tgtEl>
                                        <p:attrNameLst>
                                          <p:attrName>ppt_w</p:attrName>
                                        </p:attrNameLst>
                                      </p:cBhvr>
                                    </p:anim>
                                    <p:anim by="(#ppt_w*0.50)" calcmode="lin" valueType="num">
                                      <p:cBhvr>
                                        <p:cTn id="62" dur="500" decel="50000" autoRev="1" fill="hold">
                                          <p:stCondLst>
                                            <p:cond delay="0"/>
                                          </p:stCondLst>
                                        </p:cTn>
                                        <p:tgtEl>
                                          <p:spTgt spid="10"/>
                                        </p:tgtEl>
                                        <p:attrNameLst>
                                          <p:attrName>ppt_x</p:attrName>
                                        </p:attrNameLst>
                                      </p:cBhvr>
                                    </p:anim>
                                    <p:anim from="(-#ppt_h/2)" to="(#ppt_y)" calcmode="lin" valueType="num">
                                      <p:cBhvr>
                                        <p:cTn id="63" dur="1000" fill="hold">
                                          <p:stCondLst>
                                            <p:cond delay="0"/>
                                          </p:stCondLst>
                                        </p:cTn>
                                        <p:tgtEl>
                                          <p:spTgt spid="10"/>
                                        </p:tgtEl>
                                        <p:attrNameLst>
                                          <p:attrName>ppt_y</p:attrName>
                                        </p:attrNameLst>
                                      </p:cBhvr>
                                    </p:anim>
                                    <p:animRot by="21600000">
                                      <p:cBhvr>
                                        <p:cTn id="64" dur="1000" fill="hold">
                                          <p:stCondLst>
                                            <p:cond delay="0"/>
                                          </p:stCondLst>
                                        </p:cTn>
                                        <p:tgtEl>
                                          <p:spTgt spid="10"/>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500"/>
                                  </p:stCondLst>
                                  <p:childTnLst>
                                    <p:set>
                                      <p:cBhvr>
                                        <p:cTn id="68" dur="1" fill="hold">
                                          <p:stCondLst>
                                            <p:cond delay="0"/>
                                          </p:stCondLst>
                                        </p:cTn>
                                        <p:tgtEl>
                                          <p:spTgt spid="11">
                                            <p:txEl>
                                              <p:pRg st="0" end="0"/>
                                            </p:txEl>
                                          </p:spTgt>
                                        </p:tgtEl>
                                        <p:attrNameLst>
                                          <p:attrName>style.visibility</p:attrName>
                                        </p:attrNameLst>
                                      </p:cBhvr>
                                      <p:to>
                                        <p:strVal val="visible"/>
                                      </p:to>
                                    </p:set>
                                    <p:animEffect transition="in" filter="fade">
                                      <p:cBhvr>
                                        <p:cTn id="69" dur="3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P spid="5" grpId="1" animBg="1"/>
      <p:bldP spid="6" grpId="0" animBg="1"/>
      <p:bldP spid="7" grpId="0" animBg="1"/>
      <p:bldP spid="8" grpId="0" animBg="1"/>
      <p:bldP spid="9" grpId="0" animBg="1"/>
      <p:bldP spid="15" grpId="0" animBg="1"/>
      <p:bldP spid="17" grpId="0" animBg="1"/>
      <p:bldP spid="18" grpId="0" animBg="1"/>
      <p:bldP spid="19" grpId="0"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Ellipse 1"/>
          <p:cNvSpPr/>
          <p:nvPr/>
        </p:nvSpPr>
        <p:spPr>
          <a:xfrm>
            <a:off x="2484200" y="1349975"/>
            <a:ext cx="3312000" cy="1980000"/>
          </a:xfrm>
          <a:prstGeom prst="ellipse">
            <a:avLst/>
          </a:prstGeom>
          <a:blipFill>
            <a:blip r:embed="rId3"/>
            <a:srcRect/>
            <a:stretch>
              <a:fillRect l="-75000" t="-68182" r="-75000" b="-681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3" name="Bouée 2"/>
          <p:cNvSpPr/>
          <p:nvPr/>
        </p:nvSpPr>
        <p:spPr>
          <a:xfrm>
            <a:off x="2034200" y="917975"/>
            <a:ext cx="4212000" cy="2844000"/>
          </a:xfrm>
          <a:prstGeom prst="donut">
            <a:avLst>
              <a:gd name="adj" fmla="val 16343"/>
            </a:avLst>
          </a:prstGeom>
          <a:blipFill>
            <a:blip r:embed="rId3"/>
            <a:srcRect/>
            <a:stretch>
              <a:fillRect l="-48291" t="-32279" r="-48291" b="-3227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4" name="Bouée 3"/>
          <p:cNvSpPr/>
          <p:nvPr/>
        </p:nvSpPr>
        <p:spPr>
          <a:xfrm>
            <a:off x="1494200" y="377975"/>
            <a:ext cx="5292000" cy="3924000"/>
          </a:xfrm>
          <a:prstGeom prst="donut">
            <a:avLst>
              <a:gd name="adj" fmla="val 14227"/>
            </a:avLst>
          </a:prstGeom>
          <a:blipFill>
            <a:blip r:embed="rId3"/>
            <a:srcRect/>
            <a:stretch>
              <a:fillRect l="-28232" t="-9633" r="-28232" b="-963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5" name="Forme libre 4"/>
          <p:cNvSpPr/>
          <p:nvPr/>
        </p:nvSpPr>
        <p:spPr>
          <a:xfrm>
            <a:off x="-18000" y="-7200"/>
            <a:ext cx="4152900" cy="1162050"/>
          </a:xfrm>
          <a:custGeom>
            <a:avLst/>
            <a:gdLst>
              <a:gd name="connsiteX0" fmla="*/ 0 w 4152900"/>
              <a:gd name="connsiteY0" fmla="*/ 0 h 1162050"/>
              <a:gd name="connsiteX1" fmla="*/ 2127250 w 4152900"/>
              <a:gd name="connsiteY1" fmla="*/ 1162050 h 1162050"/>
              <a:gd name="connsiteX2" fmla="*/ 2203450 w 4152900"/>
              <a:gd name="connsiteY2" fmla="*/ 1085850 h 1162050"/>
              <a:gd name="connsiteX3" fmla="*/ 2311400 w 4152900"/>
              <a:gd name="connsiteY3" fmla="*/ 990600 h 1162050"/>
              <a:gd name="connsiteX4" fmla="*/ 2489200 w 4152900"/>
              <a:gd name="connsiteY4" fmla="*/ 869950 h 1162050"/>
              <a:gd name="connsiteX5" fmla="*/ 2654300 w 4152900"/>
              <a:gd name="connsiteY5" fmla="*/ 781050 h 1162050"/>
              <a:gd name="connsiteX6" fmla="*/ 2838450 w 4152900"/>
              <a:gd name="connsiteY6" fmla="*/ 685800 h 1162050"/>
              <a:gd name="connsiteX7" fmla="*/ 3073400 w 4152900"/>
              <a:gd name="connsiteY7" fmla="*/ 603250 h 1162050"/>
              <a:gd name="connsiteX8" fmla="*/ 3276600 w 4152900"/>
              <a:gd name="connsiteY8" fmla="*/ 539750 h 1162050"/>
              <a:gd name="connsiteX9" fmla="*/ 3517900 w 4152900"/>
              <a:gd name="connsiteY9" fmla="*/ 482600 h 1162050"/>
              <a:gd name="connsiteX10" fmla="*/ 3733800 w 4152900"/>
              <a:gd name="connsiteY10" fmla="*/ 450850 h 1162050"/>
              <a:gd name="connsiteX11" fmla="*/ 3968750 w 4152900"/>
              <a:gd name="connsiteY11" fmla="*/ 431800 h 1162050"/>
              <a:gd name="connsiteX12" fmla="*/ 4044950 w 4152900"/>
              <a:gd name="connsiteY12" fmla="*/ 419100 h 1162050"/>
              <a:gd name="connsiteX13" fmla="*/ 4152900 w 4152900"/>
              <a:gd name="connsiteY13" fmla="*/ 419100 h 1162050"/>
              <a:gd name="connsiteX14" fmla="*/ 4152900 w 4152900"/>
              <a:gd name="connsiteY14" fmla="*/ 6350 h 1162050"/>
              <a:gd name="connsiteX15" fmla="*/ 0 w 4152900"/>
              <a:gd name="connsiteY15" fmla="*/ 0 h 1162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152900" h="1162050">
                <a:moveTo>
                  <a:pt x="0" y="0"/>
                </a:moveTo>
                <a:lnTo>
                  <a:pt x="2127250" y="1162050"/>
                </a:lnTo>
                <a:lnTo>
                  <a:pt x="2203450" y="1085850"/>
                </a:lnTo>
                <a:lnTo>
                  <a:pt x="2311400" y="990600"/>
                </a:lnTo>
                <a:lnTo>
                  <a:pt x="2489200" y="869950"/>
                </a:lnTo>
                <a:lnTo>
                  <a:pt x="2654300" y="781050"/>
                </a:lnTo>
                <a:lnTo>
                  <a:pt x="2838450" y="685800"/>
                </a:lnTo>
                <a:lnTo>
                  <a:pt x="3073400" y="603250"/>
                </a:lnTo>
                <a:lnTo>
                  <a:pt x="3276600" y="539750"/>
                </a:lnTo>
                <a:lnTo>
                  <a:pt x="3517900" y="482600"/>
                </a:lnTo>
                <a:lnTo>
                  <a:pt x="3733800" y="450850"/>
                </a:lnTo>
                <a:lnTo>
                  <a:pt x="3968750" y="431800"/>
                </a:lnTo>
                <a:lnTo>
                  <a:pt x="4044950" y="419100"/>
                </a:lnTo>
                <a:lnTo>
                  <a:pt x="4152900" y="419100"/>
                </a:lnTo>
                <a:lnTo>
                  <a:pt x="4152900" y="6350"/>
                </a:lnTo>
                <a:lnTo>
                  <a:pt x="0" y="0"/>
                </a:lnTo>
                <a:close/>
              </a:path>
            </a:pathLst>
          </a:custGeom>
          <a:blipFill dpi="0" rotWithShape="0">
            <a:blip r:embed="rId3"/>
            <a:srcRect/>
            <a:stretch>
              <a:fillRect l="242" t="433" r="-99620" b="-30316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Forme libre 5"/>
          <p:cNvSpPr/>
          <p:nvPr/>
        </p:nvSpPr>
        <p:spPr>
          <a:xfrm>
            <a:off x="-7200" y="-7200"/>
            <a:ext cx="2139950" cy="2393950"/>
          </a:xfrm>
          <a:custGeom>
            <a:avLst/>
            <a:gdLst>
              <a:gd name="connsiteX0" fmla="*/ 0 w 2139950"/>
              <a:gd name="connsiteY0" fmla="*/ 0 h 2393950"/>
              <a:gd name="connsiteX1" fmla="*/ 2139950 w 2139950"/>
              <a:gd name="connsiteY1" fmla="*/ 1162050 h 2393950"/>
              <a:gd name="connsiteX2" fmla="*/ 2012950 w 2139950"/>
              <a:gd name="connsiteY2" fmla="*/ 1282700 h 2393950"/>
              <a:gd name="connsiteX3" fmla="*/ 1917700 w 2139950"/>
              <a:gd name="connsiteY3" fmla="*/ 1403350 h 2393950"/>
              <a:gd name="connsiteX4" fmla="*/ 1828800 w 2139950"/>
              <a:gd name="connsiteY4" fmla="*/ 1517650 h 2393950"/>
              <a:gd name="connsiteX5" fmla="*/ 1752600 w 2139950"/>
              <a:gd name="connsiteY5" fmla="*/ 1644650 h 2393950"/>
              <a:gd name="connsiteX6" fmla="*/ 1689100 w 2139950"/>
              <a:gd name="connsiteY6" fmla="*/ 1765300 h 2393950"/>
              <a:gd name="connsiteX7" fmla="*/ 1644650 w 2139950"/>
              <a:gd name="connsiteY7" fmla="*/ 1866900 h 2393950"/>
              <a:gd name="connsiteX8" fmla="*/ 1606550 w 2139950"/>
              <a:gd name="connsiteY8" fmla="*/ 2006600 h 2393950"/>
              <a:gd name="connsiteX9" fmla="*/ 1581150 w 2139950"/>
              <a:gd name="connsiteY9" fmla="*/ 2095500 h 2393950"/>
              <a:gd name="connsiteX10" fmla="*/ 1568450 w 2139950"/>
              <a:gd name="connsiteY10" fmla="*/ 2228850 h 2393950"/>
              <a:gd name="connsiteX11" fmla="*/ 1562100 w 2139950"/>
              <a:gd name="connsiteY11" fmla="*/ 2330450 h 2393950"/>
              <a:gd name="connsiteX12" fmla="*/ 1562100 w 2139950"/>
              <a:gd name="connsiteY12" fmla="*/ 2393950 h 2393950"/>
              <a:gd name="connsiteX13" fmla="*/ 6350 w 2139950"/>
              <a:gd name="connsiteY13" fmla="*/ 2381250 h 2393950"/>
              <a:gd name="connsiteX14" fmla="*/ 0 w 2139950"/>
              <a:gd name="connsiteY14" fmla="*/ 0 h 239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39950" h="2393950">
                <a:moveTo>
                  <a:pt x="0" y="0"/>
                </a:moveTo>
                <a:lnTo>
                  <a:pt x="2139950" y="1162050"/>
                </a:lnTo>
                <a:lnTo>
                  <a:pt x="2012950" y="1282700"/>
                </a:lnTo>
                <a:lnTo>
                  <a:pt x="1917700" y="1403350"/>
                </a:lnTo>
                <a:lnTo>
                  <a:pt x="1828800" y="1517650"/>
                </a:lnTo>
                <a:lnTo>
                  <a:pt x="1752600" y="1644650"/>
                </a:lnTo>
                <a:lnTo>
                  <a:pt x="1689100" y="1765300"/>
                </a:lnTo>
                <a:lnTo>
                  <a:pt x="1644650" y="1866900"/>
                </a:lnTo>
                <a:lnTo>
                  <a:pt x="1606550" y="2006600"/>
                </a:lnTo>
                <a:lnTo>
                  <a:pt x="1581150" y="2095500"/>
                </a:lnTo>
                <a:lnTo>
                  <a:pt x="1568450" y="2228850"/>
                </a:lnTo>
                <a:lnTo>
                  <a:pt x="1562100" y="2330450"/>
                </a:lnTo>
                <a:lnTo>
                  <a:pt x="1562100" y="2393950"/>
                </a:lnTo>
                <a:lnTo>
                  <a:pt x="6350" y="2381250"/>
                </a:lnTo>
                <a:cubicBezTo>
                  <a:pt x="4233" y="1587500"/>
                  <a:pt x="2117" y="793750"/>
                  <a:pt x="0" y="0"/>
                </a:cubicBezTo>
                <a:close/>
              </a:path>
            </a:pathLst>
          </a:custGeom>
          <a:blipFill dpi="0" rotWithShape="0">
            <a:blip r:embed="rId3"/>
            <a:srcRect/>
            <a:stretch>
              <a:fillRect l="-469" t="374" r="-286457" b="-958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4" name="Forme libre 13"/>
          <p:cNvSpPr/>
          <p:nvPr/>
        </p:nvSpPr>
        <p:spPr>
          <a:xfrm flipH="1">
            <a:off x="4126000" y="-7200"/>
            <a:ext cx="4154400" cy="1162050"/>
          </a:xfrm>
          <a:custGeom>
            <a:avLst/>
            <a:gdLst>
              <a:gd name="connsiteX0" fmla="*/ 0 w 4152900"/>
              <a:gd name="connsiteY0" fmla="*/ 0 h 1162050"/>
              <a:gd name="connsiteX1" fmla="*/ 2127250 w 4152900"/>
              <a:gd name="connsiteY1" fmla="*/ 1162050 h 1162050"/>
              <a:gd name="connsiteX2" fmla="*/ 2203450 w 4152900"/>
              <a:gd name="connsiteY2" fmla="*/ 1085850 h 1162050"/>
              <a:gd name="connsiteX3" fmla="*/ 2311400 w 4152900"/>
              <a:gd name="connsiteY3" fmla="*/ 990600 h 1162050"/>
              <a:gd name="connsiteX4" fmla="*/ 2489200 w 4152900"/>
              <a:gd name="connsiteY4" fmla="*/ 869950 h 1162050"/>
              <a:gd name="connsiteX5" fmla="*/ 2654300 w 4152900"/>
              <a:gd name="connsiteY5" fmla="*/ 781050 h 1162050"/>
              <a:gd name="connsiteX6" fmla="*/ 2838450 w 4152900"/>
              <a:gd name="connsiteY6" fmla="*/ 685800 h 1162050"/>
              <a:gd name="connsiteX7" fmla="*/ 3073400 w 4152900"/>
              <a:gd name="connsiteY7" fmla="*/ 603250 h 1162050"/>
              <a:gd name="connsiteX8" fmla="*/ 3276600 w 4152900"/>
              <a:gd name="connsiteY8" fmla="*/ 539750 h 1162050"/>
              <a:gd name="connsiteX9" fmla="*/ 3517900 w 4152900"/>
              <a:gd name="connsiteY9" fmla="*/ 482600 h 1162050"/>
              <a:gd name="connsiteX10" fmla="*/ 3733800 w 4152900"/>
              <a:gd name="connsiteY10" fmla="*/ 450850 h 1162050"/>
              <a:gd name="connsiteX11" fmla="*/ 3968750 w 4152900"/>
              <a:gd name="connsiteY11" fmla="*/ 431800 h 1162050"/>
              <a:gd name="connsiteX12" fmla="*/ 4044950 w 4152900"/>
              <a:gd name="connsiteY12" fmla="*/ 419100 h 1162050"/>
              <a:gd name="connsiteX13" fmla="*/ 4152900 w 4152900"/>
              <a:gd name="connsiteY13" fmla="*/ 419100 h 1162050"/>
              <a:gd name="connsiteX14" fmla="*/ 4152900 w 4152900"/>
              <a:gd name="connsiteY14" fmla="*/ 6350 h 1162050"/>
              <a:gd name="connsiteX15" fmla="*/ 0 w 4152900"/>
              <a:gd name="connsiteY15" fmla="*/ 0 h 1162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152900" h="1162050">
                <a:moveTo>
                  <a:pt x="0" y="0"/>
                </a:moveTo>
                <a:lnTo>
                  <a:pt x="2127250" y="1162050"/>
                </a:lnTo>
                <a:lnTo>
                  <a:pt x="2203450" y="1085850"/>
                </a:lnTo>
                <a:lnTo>
                  <a:pt x="2311400" y="990600"/>
                </a:lnTo>
                <a:lnTo>
                  <a:pt x="2489200" y="869950"/>
                </a:lnTo>
                <a:lnTo>
                  <a:pt x="2654300" y="781050"/>
                </a:lnTo>
                <a:lnTo>
                  <a:pt x="2838450" y="685800"/>
                </a:lnTo>
                <a:lnTo>
                  <a:pt x="3073400" y="603250"/>
                </a:lnTo>
                <a:lnTo>
                  <a:pt x="3276600" y="539750"/>
                </a:lnTo>
                <a:lnTo>
                  <a:pt x="3517900" y="482600"/>
                </a:lnTo>
                <a:lnTo>
                  <a:pt x="3733800" y="450850"/>
                </a:lnTo>
                <a:lnTo>
                  <a:pt x="3968750" y="431800"/>
                </a:lnTo>
                <a:lnTo>
                  <a:pt x="4044950" y="419100"/>
                </a:lnTo>
                <a:lnTo>
                  <a:pt x="4152900" y="419100"/>
                </a:lnTo>
                <a:lnTo>
                  <a:pt x="4152900" y="6350"/>
                </a:lnTo>
                <a:lnTo>
                  <a:pt x="0" y="0"/>
                </a:lnTo>
                <a:close/>
              </a:path>
            </a:pathLst>
          </a:custGeom>
          <a:blipFill dpi="0" rotWithShape="0">
            <a:blip r:embed="rId3"/>
            <a:srcRect/>
            <a:stretch>
              <a:fillRect l="-99046" t="433" r="-260" b="-30316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5" name="Forme libre 14"/>
          <p:cNvSpPr/>
          <p:nvPr/>
        </p:nvSpPr>
        <p:spPr>
          <a:xfrm flipH="1">
            <a:off x="6148800" y="-14400"/>
            <a:ext cx="2138400" cy="2393950"/>
          </a:xfrm>
          <a:custGeom>
            <a:avLst/>
            <a:gdLst>
              <a:gd name="connsiteX0" fmla="*/ 0 w 2139950"/>
              <a:gd name="connsiteY0" fmla="*/ 0 h 2393950"/>
              <a:gd name="connsiteX1" fmla="*/ 2139950 w 2139950"/>
              <a:gd name="connsiteY1" fmla="*/ 1162050 h 2393950"/>
              <a:gd name="connsiteX2" fmla="*/ 2012950 w 2139950"/>
              <a:gd name="connsiteY2" fmla="*/ 1282700 h 2393950"/>
              <a:gd name="connsiteX3" fmla="*/ 1917700 w 2139950"/>
              <a:gd name="connsiteY3" fmla="*/ 1403350 h 2393950"/>
              <a:gd name="connsiteX4" fmla="*/ 1828800 w 2139950"/>
              <a:gd name="connsiteY4" fmla="*/ 1517650 h 2393950"/>
              <a:gd name="connsiteX5" fmla="*/ 1752600 w 2139950"/>
              <a:gd name="connsiteY5" fmla="*/ 1644650 h 2393950"/>
              <a:gd name="connsiteX6" fmla="*/ 1689100 w 2139950"/>
              <a:gd name="connsiteY6" fmla="*/ 1765300 h 2393950"/>
              <a:gd name="connsiteX7" fmla="*/ 1644650 w 2139950"/>
              <a:gd name="connsiteY7" fmla="*/ 1866900 h 2393950"/>
              <a:gd name="connsiteX8" fmla="*/ 1606550 w 2139950"/>
              <a:gd name="connsiteY8" fmla="*/ 2006600 h 2393950"/>
              <a:gd name="connsiteX9" fmla="*/ 1581150 w 2139950"/>
              <a:gd name="connsiteY9" fmla="*/ 2095500 h 2393950"/>
              <a:gd name="connsiteX10" fmla="*/ 1568450 w 2139950"/>
              <a:gd name="connsiteY10" fmla="*/ 2228850 h 2393950"/>
              <a:gd name="connsiteX11" fmla="*/ 1562100 w 2139950"/>
              <a:gd name="connsiteY11" fmla="*/ 2330450 h 2393950"/>
              <a:gd name="connsiteX12" fmla="*/ 1562100 w 2139950"/>
              <a:gd name="connsiteY12" fmla="*/ 2393950 h 2393950"/>
              <a:gd name="connsiteX13" fmla="*/ 6350 w 2139950"/>
              <a:gd name="connsiteY13" fmla="*/ 2381250 h 2393950"/>
              <a:gd name="connsiteX14" fmla="*/ 0 w 2139950"/>
              <a:gd name="connsiteY14" fmla="*/ 0 h 239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39950" h="2393950">
                <a:moveTo>
                  <a:pt x="0" y="0"/>
                </a:moveTo>
                <a:lnTo>
                  <a:pt x="2139950" y="1162050"/>
                </a:lnTo>
                <a:lnTo>
                  <a:pt x="2012950" y="1282700"/>
                </a:lnTo>
                <a:lnTo>
                  <a:pt x="1917700" y="1403350"/>
                </a:lnTo>
                <a:lnTo>
                  <a:pt x="1828800" y="1517650"/>
                </a:lnTo>
                <a:lnTo>
                  <a:pt x="1752600" y="1644650"/>
                </a:lnTo>
                <a:lnTo>
                  <a:pt x="1689100" y="1765300"/>
                </a:lnTo>
                <a:lnTo>
                  <a:pt x="1644650" y="1866900"/>
                </a:lnTo>
                <a:lnTo>
                  <a:pt x="1606550" y="2006600"/>
                </a:lnTo>
                <a:lnTo>
                  <a:pt x="1581150" y="2095500"/>
                </a:lnTo>
                <a:lnTo>
                  <a:pt x="1568450" y="2228850"/>
                </a:lnTo>
                <a:lnTo>
                  <a:pt x="1562100" y="2330450"/>
                </a:lnTo>
                <a:lnTo>
                  <a:pt x="1562100" y="2393950"/>
                </a:lnTo>
                <a:lnTo>
                  <a:pt x="6350" y="2381250"/>
                </a:lnTo>
                <a:cubicBezTo>
                  <a:pt x="4233" y="1587500"/>
                  <a:pt x="2117" y="793750"/>
                  <a:pt x="0" y="0"/>
                </a:cubicBezTo>
                <a:close/>
              </a:path>
            </a:pathLst>
          </a:custGeom>
          <a:blipFill dpi="0" rotWithShape="0">
            <a:blip r:embed="rId3"/>
            <a:srcRect/>
            <a:stretch>
              <a:fillRect l="-286800" b="-9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6" name="Forme libre 15"/>
          <p:cNvSpPr/>
          <p:nvPr/>
        </p:nvSpPr>
        <p:spPr>
          <a:xfrm flipH="1" flipV="1">
            <a:off x="6148800" y="2339975"/>
            <a:ext cx="2138400" cy="2394000"/>
          </a:xfrm>
          <a:custGeom>
            <a:avLst/>
            <a:gdLst>
              <a:gd name="connsiteX0" fmla="*/ 0 w 2139950"/>
              <a:gd name="connsiteY0" fmla="*/ 0 h 2393950"/>
              <a:gd name="connsiteX1" fmla="*/ 2139950 w 2139950"/>
              <a:gd name="connsiteY1" fmla="*/ 1162050 h 2393950"/>
              <a:gd name="connsiteX2" fmla="*/ 2012950 w 2139950"/>
              <a:gd name="connsiteY2" fmla="*/ 1282700 h 2393950"/>
              <a:gd name="connsiteX3" fmla="*/ 1917700 w 2139950"/>
              <a:gd name="connsiteY3" fmla="*/ 1403350 h 2393950"/>
              <a:gd name="connsiteX4" fmla="*/ 1828800 w 2139950"/>
              <a:gd name="connsiteY4" fmla="*/ 1517650 h 2393950"/>
              <a:gd name="connsiteX5" fmla="*/ 1752600 w 2139950"/>
              <a:gd name="connsiteY5" fmla="*/ 1644650 h 2393950"/>
              <a:gd name="connsiteX6" fmla="*/ 1689100 w 2139950"/>
              <a:gd name="connsiteY6" fmla="*/ 1765300 h 2393950"/>
              <a:gd name="connsiteX7" fmla="*/ 1644650 w 2139950"/>
              <a:gd name="connsiteY7" fmla="*/ 1866900 h 2393950"/>
              <a:gd name="connsiteX8" fmla="*/ 1606550 w 2139950"/>
              <a:gd name="connsiteY8" fmla="*/ 2006600 h 2393950"/>
              <a:gd name="connsiteX9" fmla="*/ 1581150 w 2139950"/>
              <a:gd name="connsiteY9" fmla="*/ 2095500 h 2393950"/>
              <a:gd name="connsiteX10" fmla="*/ 1568450 w 2139950"/>
              <a:gd name="connsiteY10" fmla="*/ 2228850 h 2393950"/>
              <a:gd name="connsiteX11" fmla="*/ 1562100 w 2139950"/>
              <a:gd name="connsiteY11" fmla="*/ 2330450 h 2393950"/>
              <a:gd name="connsiteX12" fmla="*/ 1562100 w 2139950"/>
              <a:gd name="connsiteY12" fmla="*/ 2393950 h 2393950"/>
              <a:gd name="connsiteX13" fmla="*/ 6350 w 2139950"/>
              <a:gd name="connsiteY13" fmla="*/ 2381250 h 2393950"/>
              <a:gd name="connsiteX14" fmla="*/ 0 w 2139950"/>
              <a:gd name="connsiteY14" fmla="*/ 0 h 239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39950" h="2393950">
                <a:moveTo>
                  <a:pt x="0" y="0"/>
                </a:moveTo>
                <a:lnTo>
                  <a:pt x="2139950" y="1162050"/>
                </a:lnTo>
                <a:lnTo>
                  <a:pt x="2012950" y="1282700"/>
                </a:lnTo>
                <a:lnTo>
                  <a:pt x="1917700" y="1403350"/>
                </a:lnTo>
                <a:lnTo>
                  <a:pt x="1828800" y="1517650"/>
                </a:lnTo>
                <a:lnTo>
                  <a:pt x="1752600" y="1644650"/>
                </a:lnTo>
                <a:lnTo>
                  <a:pt x="1689100" y="1765300"/>
                </a:lnTo>
                <a:lnTo>
                  <a:pt x="1644650" y="1866900"/>
                </a:lnTo>
                <a:lnTo>
                  <a:pt x="1606550" y="2006600"/>
                </a:lnTo>
                <a:lnTo>
                  <a:pt x="1581150" y="2095500"/>
                </a:lnTo>
                <a:lnTo>
                  <a:pt x="1568450" y="2228850"/>
                </a:lnTo>
                <a:lnTo>
                  <a:pt x="1562100" y="2330450"/>
                </a:lnTo>
                <a:lnTo>
                  <a:pt x="1562100" y="2393950"/>
                </a:lnTo>
                <a:lnTo>
                  <a:pt x="6350" y="2381250"/>
                </a:lnTo>
                <a:cubicBezTo>
                  <a:pt x="4233" y="1587500"/>
                  <a:pt x="2117" y="793750"/>
                  <a:pt x="0" y="0"/>
                </a:cubicBezTo>
                <a:close/>
              </a:path>
            </a:pathLst>
          </a:custGeom>
          <a:blipFill dpi="0" rotWithShape="0">
            <a:blip r:embed="rId3"/>
            <a:srcRect/>
            <a:stretch>
              <a:fillRect l="-289000" t="-99000" r="-500" b="19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7" name="Forme libre 16"/>
          <p:cNvSpPr/>
          <p:nvPr/>
        </p:nvSpPr>
        <p:spPr>
          <a:xfrm flipH="1" flipV="1">
            <a:off x="4147200" y="3536975"/>
            <a:ext cx="4154400" cy="1162800"/>
          </a:xfrm>
          <a:custGeom>
            <a:avLst/>
            <a:gdLst>
              <a:gd name="connsiteX0" fmla="*/ 0 w 4152900"/>
              <a:gd name="connsiteY0" fmla="*/ 0 h 1162050"/>
              <a:gd name="connsiteX1" fmla="*/ 2127250 w 4152900"/>
              <a:gd name="connsiteY1" fmla="*/ 1162050 h 1162050"/>
              <a:gd name="connsiteX2" fmla="*/ 2203450 w 4152900"/>
              <a:gd name="connsiteY2" fmla="*/ 1085850 h 1162050"/>
              <a:gd name="connsiteX3" fmla="*/ 2311400 w 4152900"/>
              <a:gd name="connsiteY3" fmla="*/ 990600 h 1162050"/>
              <a:gd name="connsiteX4" fmla="*/ 2489200 w 4152900"/>
              <a:gd name="connsiteY4" fmla="*/ 869950 h 1162050"/>
              <a:gd name="connsiteX5" fmla="*/ 2654300 w 4152900"/>
              <a:gd name="connsiteY5" fmla="*/ 781050 h 1162050"/>
              <a:gd name="connsiteX6" fmla="*/ 2838450 w 4152900"/>
              <a:gd name="connsiteY6" fmla="*/ 685800 h 1162050"/>
              <a:gd name="connsiteX7" fmla="*/ 3073400 w 4152900"/>
              <a:gd name="connsiteY7" fmla="*/ 603250 h 1162050"/>
              <a:gd name="connsiteX8" fmla="*/ 3276600 w 4152900"/>
              <a:gd name="connsiteY8" fmla="*/ 539750 h 1162050"/>
              <a:gd name="connsiteX9" fmla="*/ 3517900 w 4152900"/>
              <a:gd name="connsiteY9" fmla="*/ 482600 h 1162050"/>
              <a:gd name="connsiteX10" fmla="*/ 3733800 w 4152900"/>
              <a:gd name="connsiteY10" fmla="*/ 450850 h 1162050"/>
              <a:gd name="connsiteX11" fmla="*/ 3968750 w 4152900"/>
              <a:gd name="connsiteY11" fmla="*/ 431800 h 1162050"/>
              <a:gd name="connsiteX12" fmla="*/ 4044950 w 4152900"/>
              <a:gd name="connsiteY12" fmla="*/ 419100 h 1162050"/>
              <a:gd name="connsiteX13" fmla="*/ 4152900 w 4152900"/>
              <a:gd name="connsiteY13" fmla="*/ 419100 h 1162050"/>
              <a:gd name="connsiteX14" fmla="*/ 4152900 w 4152900"/>
              <a:gd name="connsiteY14" fmla="*/ 6350 h 1162050"/>
              <a:gd name="connsiteX15" fmla="*/ 0 w 4152900"/>
              <a:gd name="connsiteY15" fmla="*/ 0 h 1162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152900" h="1162050">
                <a:moveTo>
                  <a:pt x="0" y="0"/>
                </a:moveTo>
                <a:lnTo>
                  <a:pt x="2127250" y="1162050"/>
                </a:lnTo>
                <a:lnTo>
                  <a:pt x="2203450" y="1085850"/>
                </a:lnTo>
                <a:lnTo>
                  <a:pt x="2311400" y="990600"/>
                </a:lnTo>
                <a:lnTo>
                  <a:pt x="2489200" y="869950"/>
                </a:lnTo>
                <a:lnTo>
                  <a:pt x="2654300" y="781050"/>
                </a:lnTo>
                <a:lnTo>
                  <a:pt x="2838450" y="685800"/>
                </a:lnTo>
                <a:lnTo>
                  <a:pt x="3073400" y="603250"/>
                </a:lnTo>
                <a:lnTo>
                  <a:pt x="3276600" y="539750"/>
                </a:lnTo>
                <a:lnTo>
                  <a:pt x="3517900" y="482600"/>
                </a:lnTo>
                <a:lnTo>
                  <a:pt x="3733800" y="450850"/>
                </a:lnTo>
                <a:lnTo>
                  <a:pt x="3968750" y="431800"/>
                </a:lnTo>
                <a:lnTo>
                  <a:pt x="4044950" y="419100"/>
                </a:lnTo>
                <a:lnTo>
                  <a:pt x="4152900" y="419100"/>
                </a:lnTo>
                <a:lnTo>
                  <a:pt x="4152900" y="6350"/>
                </a:lnTo>
                <a:lnTo>
                  <a:pt x="0" y="0"/>
                </a:lnTo>
                <a:close/>
              </a:path>
            </a:pathLst>
          </a:custGeom>
          <a:blipFill dpi="0" rotWithShape="0">
            <a:blip r:embed="rId3"/>
            <a:srcRect/>
            <a:stretch>
              <a:fillRect l="-100800" t="-314000" b="5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8" name="Forme libre 17"/>
          <p:cNvSpPr/>
          <p:nvPr/>
        </p:nvSpPr>
        <p:spPr>
          <a:xfrm flipV="1">
            <a:off x="-7200" y="2305775"/>
            <a:ext cx="2139950" cy="2394000"/>
          </a:xfrm>
          <a:custGeom>
            <a:avLst/>
            <a:gdLst>
              <a:gd name="connsiteX0" fmla="*/ 0 w 2139950"/>
              <a:gd name="connsiteY0" fmla="*/ 0 h 2393950"/>
              <a:gd name="connsiteX1" fmla="*/ 2139950 w 2139950"/>
              <a:gd name="connsiteY1" fmla="*/ 1162050 h 2393950"/>
              <a:gd name="connsiteX2" fmla="*/ 2012950 w 2139950"/>
              <a:gd name="connsiteY2" fmla="*/ 1282700 h 2393950"/>
              <a:gd name="connsiteX3" fmla="*/ 1917700 w 2139950"/>
              <a:gd name="connsiteY3" fmla="*/ 1403350 h 2393950"/>
              <a:gd name="connsiteX4" fmla="*/ 1828800 w 2139950"/>
              <a:gd name="connsiteY4" fmla="*/ 1517650 h 2393950"/>
              <a:gd name="connsiteX5" fmla="*/ 1752600 w 2139950"/>
              <a:gd name="connsiteY5" fmla="*/ 1644650 h 2393950"/>
              <a:gd name="connsiteX6" fmla="*/ 1689100 w 2139950"/>
              <a:gd name="connsiteY6" fmla="*/ 1765300 h 2393950"/>
              <a:gd name="connsiteX7" fmla="*/ 1644650 w 2139950"/>
              <a:gd name="connsiteY7" fmla="*/ 1866900 h 2393950"/>
              <a:gd name="connsiteX8" fmla="*/ 1606550 w 2139950"/>
              <a:gd name="connsiteY8" fmla="*/ 2006600 h 2393950"/>
              <a:gd name="connsiteX9" fmla="*/ 1581150 w 2139950"/>
              <a:gd name="connsiteY9" fmla="*/ 2095500 h 2393950"/>
              <a:gd name="connsiteX10" fmla="*/ 1568450 w 2139950"/>
              <a:gd name="connsiteY10" fmla="*/ 2228850 h 2393950"/>
              <a:gd name="connsiteX11" fmla="*/ 1562100 w 2139950"/>
              <a:gd name="connsiteY11" fmla="*/ 2330450 h 2393950"/>
              <a:gd name="connsiteX12" fmla="*/ 1562100 w 2139950"/>
              <a:gd name="connsiteY12" fmla="*/ 2393950 h 2393950"/>
              <a:gd name="connsiteX13" fmla="*/ 6350 w 2139950"/>
              <a:gd name="connsiteY13" fmla="*/ 2381250 h 2393950"/>
              <a:gd name="connsiteX14" fmla="*/ 0 w 2139950"/>
              <a:gd name="connsiteY14" fmla="*/ 0 h 239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39950" h="2393950">
                <a:moveTo>
                  <a:pt x="0" y="0"/>
                </a:moveTo>
                <a:lnTo>
                  <a:pt x="2139950" y="1162050"/>
                </a:lnTo>
                <a:lnTo>
                  <a:pt x="2012950" y="1282700"/>
                </a:lnTo>
                <a:lnTo>
                  <a:pt x="1917700" y="1403350"/>
                </a:lnTo>
                <a:lnTo>
                  <a:pt x="1828800" y="1517650"/>
                </a:lnTo>
                <a:lnTo>
                  <a:pt x="1752600" y="1644650"/>
                </a:lnTo>
                <a:lnTo>
                  <a:pt x="1689100" y="1765300"/>
                </a:lnTo>
                <a:lnTo>
                  <a:pt x="1644650" y="1866900"/>
                </a:lnTo>
                <a:lnTo>
                  <a:pt x="1606550" y="2006600"/>
                </a:lnTo>
                <a:lnTo>
                  <a:pt x="1581150" y="2095500"/>
                </a:lnTo>
                <a:lnTo>
                  <a:pt x="1568450" y="2228850"/>
                </a:lnTo>
                <a:lnTo>
                  <a:pt x="1562100" y="2330450"/>
                </a:lnTo>
                <a:lnTo>
                  <a:pt x="1562100" y="2393950"/>
                </a:lnTo>
                <a:lnTo>
                  <a:pt x="6350" y="2381250"/>
                </a:lnTo>
                <a:cubicBezTo>
                  <a:pt x="4233" y="1587500"/>
                  <a:pt x="2117" y="793750"/>
                  <a:pt x="0" y="0"/>
                </a:cubicBezTo>
                <a:close/>
              </a:path>
            </a:pathLst>
          </a:custGeom>
          <a:blipFill dpi="0" rotWithShape="0">
            <a:blip r:embed="rId3"/>
            <a:srcRect/>
            <a:stretch>
              <a:fillRect l="-469" t="-95865" r="-286457" b="37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9" name="Forme libre 18"/>
          <p:cNvSpPr/>
          <p:nvPr/>
        </p:nvSpPr>
        <p:spPr>
          <a:xfrm flipV="1">
            <a:off x="-7200" y="3536975"/>
            <a:ext cx="4152900" cy="1162800"/>
          </a:xfrm>
          <a:custGeom>
            <a:avLst/>
            <a:gdLst>
              <a:gd name="connsiteX0" fmla="*/ 0 w 4152900"/>
              <a:gd name="connsiteY0" fmla="*/ 0 h 1162050"/>
              <a:gd name="connsiteX1" fmla="*/ 2127250 w 4152900"/>
              <a:gd name="connsiteY1" fmla="*/ 1162050 h 1162050"/>
              <a:gd name="connsiteX2" fmla="*/ 2203450 w 4152900"/>
              <a:gd name="connsiteY2" fmla="*/ 1085850 h 1162050"/>
              <a:gd name="connsiteX3" fmla="*/ 2311400 w 4152900"/>
              <a:gd name="connsiteY3" fmla="*/ 990600 h 1162050"/>
              <a:gd name="connsiteX4" fmla="*/ 2489200 w 4152900"/>
              <a:gd name="connsiteY4" fmla="*/ 869950 h 1162050"/>
              <a:gd name="connsiteX5" fmla="*/ 2654300 w 4152900"/>
              <a:gd name="connsiteY5" fmla="*/ 781050 h 1162050"/>
              <a:gd name="connsiteX6" fmla="*/ 2838450 w 4152900"/>
              <a:gd name="connsiteY6" fmla="*/ 685800 h 1162050"/>
              <a:gd name="connsiteX7" fmla="*/ 3073400 w 4152900"/>
              <a:gd name="connsiteY7" fmla="*/ 603250 h 1162050"/>
              <a:gd name="connsiteX8" fmla="*/ 3276600 w 4152900"/>
              <a:gd name="connsiteY8" fmla="*/ 539750 h 1162050"/>
              <a:gd name="connsiteX9" fmla="*/ 3517900 w 4152900"/>
              <a:gd name="connsiteY9" fmla="*/ 482600 h 1162050"/>
              <a:gd name="connsiteX10" fmla="*/ 3733800 w 4152900"/>
              <a:gd name="connsiteY10" fmla="*/ 450850 h 1162050"/>
              <a:gd name="connsiteX11" fmla="*/ 3968750 w 4152900"/>
              <a:gd name="connsiteY11" fmla="*/ 431800 h 1162050"/>
              <a:gd name="connsiteX12" fmla="*/ 4044950 w 4152900"/>
              <a:gd name="connsiteY12" fmla="*/ 419100 h 1162050"/>
              <a:gd name="connsiteX13" fmla="*/ 4152900 w 4152900"/>
              <a:gd name="connsiteY13" fmla="*/ 419100 h 1162050"/>
              <a:gd name="connsiteX14" fmla="*/ 4152900 w 4152900"/>
              <a:gd name="connsiteY14" fmla="*/ 6350 h 1162050"/>
              <a:gd name="connsiteX15" fmla="*/ 0 w 4152900"/>
              <a:gd name="connsiteY15" fmla="*/ 0 h 1162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152900" h="1162050">
                <a:moveTo>
                  <a:pt x="0" y="0"/>
                </a:moveTo>
                <a:lnTo>
                  <a:pt x="2127250" y="1162050"/>
                </a:lnTo>
                <a:lnTo>
                  <a:pt x="2203450" y="1085850"/>
                </a:lnTo>
                <a:lnTo>
                  <a:pt x="2311400" y="990600"/>
                </a:lnTo>
                <a:lnTo>
                  <a:pt x="2489200" y="869950"/>
                </a:lnTo>
                <a:lnTo>
                  <a:pt x="2654300" y="781050"/>
                </a:lnTo>
                <a:lnTo>
                  <a:pt x="2838450" y="685800"/>
                </a:lnTo>
                <a:lnTo>
                  <a:pt x="3073400" y="603250"/>
                </a:lnTo>
                <a:lnTo>
                  <a:pt x="3276600" y="539750"/>
                </a:lnTo>
                <a:lnTo>
                  <a:pt x="3517900" y="482600"/>
                </a:lnTo>
                <a:lnTo>
                  <a:pt x="3733800" y="450850"/>
                </a:lnTo>
                <a:lnTo>
                  <a:pt x="3968750" y="431800"/>
                </a:lnTo>
                <a:lnTo>
                  <a:pt x="4044950" y="419100"/>
                </a:lnTo>
                <a:lnTo>
                  <a:pt x="4152900" y="419100"/>
                </a:lnTo>
                <a:lnTo>
                  <a:pt x="4152900" y="6350"/>
                </a:lnTo>
                <a:lnTo>
                  <a:pt x="0" y="0"/>
                </a:lnTo>
                <a:close/>
              </a:path>
            </a:pathLst>
          </a:custGeom>
          <a:blipFill dpi="0" rotWithShape="0">
            <a:blip r:embed="rId3"/>
            <a:srcRect/>
            <a:stretch>
              <a:fillRect l="-278" t="-302942" r="-99100" b="46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7" name="ZoneTexte 6"/>
          <p:cNvSpPr txBox="1"/>
          <p:nvPr/>
        </p:nvSpPr>
        <p:spPr>
          <a:xfrm>
            <a:off x="395784" y="294727"/>
            <a:ext cx="5616624" cy="1246495"/>
          </a:xfrm>
          <a:prstGeom prst="rect">
            <a:avLst/>
          </a:prstGeom>
          <a:noFill/>
        </p:spPr>
        <p:txBody>
          <a:bodyPr wrap="square" rtlCol="0">
            <a:spAutoFit/>
          </a:bodyPr>
          <a:lstStyle/>
          <a:p>
            <a:r>
              <a:rPr lang="fr-BE" i="1" dirty="0">
                <a:solidFill>
                  <a:schemeClr val="bg1"/>
                </a:solidFill>
                <a:latin typeface="MV Boli" panose="02000500030200090000" pitchFamily="2" charset="0"/>
                <a:cs typeface="MV Boli" panose="02000500030200090000" pitchFamily="2" charset="0"/>
              </a:rPr>
              <a:t>L'île d'</a:t>
            </a:r>
            <a:r>
              <a:rPr lang="fr-BE" i="1" dirty="0" err="1">
                <a:solidFill>
                  <a:schemeClr val="bg1"/>
                </a:solidFill>
                <a:latin typeface="MV Boli" panose="02000500030200090000" pitchFamily="2" charset="0"/>
                <a:cs typeface="MV Boli" panose="02000500030200090000" pitchFamily="2" charset="0"/>
              </a:rPr>
              <a:t>Agoshima</a:t>
            </a:r>
            <a:r>
              <a:rPr lang="fr-BE" i="1" dirty="0">
                <a:solidFill>
                  <a:schemeClr val="bg1"/>
                </a:solidFill>
                <a:latin typeface="MV Boli" panose="02000500030200090000" pitchFamily="2" charset="0"/>
                <a:cs typeface="MV Boli" panose="02000500030200090000" pitchFamily="2" charset="0"/>
              </a:rPr>
              <a:t> est une petite île volcanique japonaise située dans la mer des Philippines. Au centre de ce cratère considéré comme encore actif, se trouve le petit village du même nom. Environ 200 personnes vivent dans ce décor digne d'un jeu vidéo. </a:t>
            </a:r>
          </a:p>
        </p:txBody>
      </p:sp>
      <p:sp>
        <p:nvSpPr>
          <p:cNvPr id="8" name="ZoneTexte 7"/>
          <p:cNvSpPr txBox="1"/>
          <p:nvPr/>
        </p:nvSpPr>
        <p:spPr>
          <a:xfrm>
            <a:off x="4400594" y="3708127"/>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1454320390"/>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5000"/>
                                        <p:tgtEl>
                                          <p:spTgt spid="2"/>
                                        </p:tgtEl>
                                      </p:cBhvr>
                                    </p:animEffect>
                                  </p:childTnLst>
                                </p:cTn>
                              </p:par>
                              <p:par>
                                <p:cTn id="8" presetID="21" presetClass="entr" presetSubtype="1" fill="hold" grpId="0" nodeType="withEffect">
                                  <p:stCondLst>
                                    <p:cond delay="200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5000"/>
                                        <p:tgtEl>
                                          <p:spTgt spid="3"/>
                                        </p:tgtEl>
                                      </p:cBhvr>
                                    </p:animEffect>
                                  </p:childTnLst>
                                </p:cTn>
                              </p:par>
                              <p:par>
                                <p:cTn id="11" presetID="55" presetClass="entr" presetSubtype="0" fill="hold" grpId="0" nodeType="withEffect">
                                  <p:stCondLst>
                                    <p:cond delay="4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0.7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par>
                                <p:cTn id="16" presetID="21" presetClass="entr" presetSubtype="2" fill="hold" grpId="1" nodeType="withEffect">
                                  <p:stCondLst>
                                    <p:cond delay="400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par>
                                <p:cTn id="19" presetID="17" presetClass="entr" presetSubtype="2" fill="hold" grpId="0" nodeType="withEffect">
                                  <p:stCondLst>
                                    <p:cond delay="575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ppt_x</p:attrName>
                                        </p:attrNameLst>
                                      </p:cBhvr>
                                      <p:tavLst>
                                        <p:tav tm="0">
                                          <p:val>
                                            <p:strVal val="#ppt_x+#ppt_w/2"/>
                                          </p:val>
                                        </p:tav>
                                        <p:tav tm="100000">
                                          <p:val>
                                            <p:strVal val="#ppt_x"/>
                                          </p:val>
                                        </p:tav>
                                      </p:tavLst>
                                    </p:anim>
                                    <p:anim calcmode="lin" valueType="num">
                                      <p:cBhvr>
                                        <p:cTn id="22" dur="5000" fill="hold"/>
                                        <p:tgtEl>
                                          <p:spTgt spid="15"/>
                                        </p:tgtEl>
                                        <p:attrNameLst>
                                          <p:attrName>ppt_y</p:attrName>
                                        </p:attrNameLst>
                                      </p:cBhvr>
                                      <p:tavLst>
                                        <p:tav tm="0">
                                          <p:val>
                                            <p:strVal val="#ppt_y"/>
                                          </p:val>
                                        </p:tav>
                                        <p:tav tm="100000">
                                          <p:val>
                                            <p:strVal val="#ppt_y"/>
                                          </p:val>
                                        </p:tav>
                                      </p:tavLst>
                                    </p:anim>
                                    <p:anim calcmode="lin" valueType="num">
                                      <p:cBhvr>
                                        <p:cTn id="23" dur="5000" fill="hold"/>
                                        <p:tgtEl>
                                          <p:spTgt spid="15"/>
                                        </p:tgtEl>
                                        <p:attrNameLst>
                                          <p:attrName>ppt_w</p:attrName>
                                        </p:attrNameLst>
                                      </p:cBhvr>
                                      <p:tavLst>
                                        <p:tav tm="0">
                                          <p:val>
                                            <p:fltVal val="0"/>
                                          </p:val>
                                        </p:tav>
                                        <p:tav tm="100000">
                                          <p:val>
                                            <p:strVal val="#ppt_w"/>
                                          </p:val>
                                        </p:tav>
                                      </p:tavLst>
                                    </p:anim>
                                    <p:anim calcmode="lin" valueType="num">
                                      <p:cBhvr>
                                        <p:cTn id="24" dur="5000" fill="hold"/>
                                        <p:tgtEl>
                                          <p:spTgt spid="15"/>
                                        </p:tgtEl>
                                        <p:attrNameLst>
                                          <p:attrName>ppt_h</p:attrName>
                                        </p:attrNameLst>
                                      </p:cBhvr>
                                      <p:tavLst>
                                        <p:tav tm="0">
                                          <p:val>
                                            <p:strVal val="#ppt_h"/>
                                          </p:val>
                                        </p:tav>
                                        <p:tav tm="100000">
                                          <p:val>
                                            <p:strVal val="#ppt_h"/>
                                          </p:val>
                                        </p:tav>
                                      </p:tavLst>
                                    </p:anim>
                                  </p:childTnLst>
                                </p:cTn>
                              </p:par>
                              <p:par>
                                <p:cTn id="25" presetID="17" presetClass="entr" presetSubtype="2" fill="hold" grpId="0" nodeType="withEffect">
                                  <p:stCondLst>
                                    <p:cond delay="575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ppt_x</p:attrName>
                                        </p:attrNameLst>
                                      </p:cBhvr>
                                      <p:tavLst>
                                        <p:tav tm="0">
                                          <p:val>
                                            <p:strVal val="#ppt_x+#ppt_w/2"/>
                                          </p:val>
                                        </p:tav>
                                        <p:tav tm="100000">
                                          <p:val>
                                            <p:strVal val="#ppt_x"/>
                                          </p:val>
                                        </p:tav>
                                      </p:tavLst>
                                    </p:anim>
                                    <p:anim calcmode="lin" valueType="num">
                                      <p:cBhvr>
                                        <p:cTn id="28" dur="5000" fill="hold"/>
                                        <p:tgtEl>
                                          <p:spTgt spid="16"/>
                                        </p:tgtEl>
                                        <p:attrNameLst>
                                          <p:attrName>ppt_y</p:attrName>
                                        </p:attrNameLst>
                                      </p:cBhvr>
                                      <p:tavLst>
                                        <p:tav tm="0">
                                          <p:val>
                                            <p:strVal val="#ppt_y"/>
                                          </p:val>
                                        </p:tav>
                                        <p:tav tm="100000">
                                          <p:val>
                                            <p:strVal val="#ppt_y"/>
                                          </p:val>
                                        </p:tav>
                                      </p:tavLst>
                                    </p:anim>
                                    <p:anim calcmode="lin" valueType="num">
                                      <p:cBhvr>
                                        <p:cTn id="29" dur="5000" fill="hold"/>
                                        <p:tgtEl>
                                          <p:spTgt spid="16"/>
                                        </p:tgtEl>
                                        <p:attrNameLst>
                                          <p:attrName>ppt_w</p:attrName>
                                        </p:attrNameLst>
                                      </p:cBhvr>
                                      <p:tavLst>
                                        <p:tav tm="0">
                                          <p:val>
                                            <p:fltVal val="0"/>
                                          </p:val>
                                        </p:tav>
                                        <p:tav tm="100000">
                                          <p:val>
                                            <p:strVal val="#ppt_w"/>
                                          </p:val>
                                        </p:tav>
                                      </p:tavLst>
                                    </p:anim>
                                    <p:anim calcmode="lin" valueType="num">
                                      <p:cBhvr>
                                        <p:cTn id="30" dur="5000" fill="hold"/>
                                        <p:tgtEl>
                                          <p:spTgt spid="16"/>
                                        </p:tgtEl>
                                        <p:attrNameLst>
                                          <p:attrName>ppt_h</p:attrName>
                                        </p:attrNameLst>
                                      </p:cBhvr>
                                      <p:tavLst>
                                        <p:tav tm="0">
                                          <p:val>
                                            <p:strVal val="#ppt_h"/>
                                          </p:val>
                                        </p:tav>
                                        <p:tav tm="100000">
                                          <p:val>
                                            <p:strVal val="#ppt_h"/>
                                          </p:val>
                                        </p:tav>
                                      </p:tavLst>
                                    </p:anim>
                                  </p:childTnLst>
                                </p:cTn>
                              </p:par>
                              <p:par>
                                <p:cTn id="31" presetID="17" presetClass="entr" presetSubtype="1" fill="hold" grpId="0" nodeType="withEffect">
                                  <p:stCondLst>
                                    <p:cond delay="575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0" fill="hold"/>
                                        <p:tgtEl>
                                          <p:spTgt spid="14"/>
                                        </p:tgtEl>
                                        <p:attrNameLst>
                                          <p:attrName>ppt_x</p:attrName>
                                        </p:attrNameLst>
                                      </p:cBhvr>
                                      <p:tavLst>
                                        <p:tav tm="0">
                                          <p:val>
                                            <p:strVal val="#ppt_x"/>
                                          </p:val>
                                        </p:tav>
                                        <p:tav tm="100000">
                                          <p:val>
                                            <p:strVal val="#ppt_x"/>
                                          </p:val>
                                        </p:tav>
                                      </p:tavLst>
                                    </p:anim>
                                    <p:anim calcmode="lin" valueType="num">
                                      <p:cBhvr>
                                        <p:cTn id="34" dur="5000" fill="hold"/>
                                        <p:tgtEl>
                                          <p:spTgt spid="14"/>
                                        </p:tgtEl>
                                        <p:attrNameLst>
                                          <p:attrName>ppt_y</p:attrName>
                                        </p:attrNameLst>
                                      </p:cBhvr>
                                      <p:tavLst>
                                        <p:tav tm="0">
                                          <p:val>
                                            <p:strVal val="#ppt_y-#ppt_h/2"/>
                                          </p:val>
                                        </p:tav>
                                        <p:tav tm="100000">
                                          <p:val>
                                            <p:strVal val="#ppt_y"/>
                                          </p:val>
                                        </p:tav>
                                      </p:tavLst>
                                    </p:anim>
                                    <p:anim calcmode="lin" valueType="num">
                                      <p:cBhvr>
                                        <p:cTn id="35" dur="5000" fill="hold"/>
                                        <p:tgtEl>
                                          <p:spTgt spid="14"/>
                                        </p:tgtEl>
                                        <p:attrNameLst>
                                          <p:attrName>ppt_w</p:attrName>
                                        </p:attrNameLst>
                                      </p:cBhvr>
                                      <p:tavLst>
                                        <p:tav tm="0">
                                          <p:val>
                                            <p:strVal val="#ppt_w"/>
                                          </p:val>
                                        </p:tav>
                                        <p:tav tm="100000">
                                          <p:val>
                                            <p:strVal val="#ppt_w"/>
                                          </p:val>
                                        </p:tav>
                                      </p:tavLst>
                                    </p:anim>
                                    <p:anim calcmode="lin" valueType="num">
                                      <p:cBhvr>
                                        <p:cTn id="36" dur="5000" fill="hold"/>
                                        <p:tgtEl>
                                          <p:spTgt spid="14"/>
                                        </p:tgtEl>
                                        <p:attrNameLst>
                                          <p:attrName>ppt_h</p:attrName>
                                        </p:attrNameLst>
                                      </p:cBhvr>
                                      <p:tavLst>
                                        <p:tav tm="0">
                                          <p:val>
                                            <p:fltVal val="0"/>
                                          </p:val>
                                        </p:tav>
                                        <p:tav tm="100000">
                                          <p:val>
                                            <p:strVal val="#ppt_h"/>
                                          </p:val>
                                        </p:tav>
                                      </p:tavLst>
                                    </p:anim>
                                  </p:childTnLst>
                                </p:cTn>
                              </p:par>
                              <p:par>
                                <p:cTn id="37" presetID="17" presetClass="entr" presetSubtype="4" fill="hold" grpId="0" nodeType="withEffect">
                                  <p:stCondLst>
                                    <p:cond delay="575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0" fill="hold"/>
                                        <p:tgtEl>
                                          <p:spTgt spid="17"/>
                                        </p:tgtEl>
                                        <p:attrNameLst>
                                          <p:attrName>ppt_x</p:attrName>
                                        </p:attrNameLst>
                                      </p:cBhvr>
                                      <p:tavLst>
                                        <p:tav tm="0">
                                          <p:val>
                                            <p:strVal val="#ppt_x"/>
                                          </p:val>
                                        </p:tav>
                                        <p:tav tm="100000">
                                          <p:val>
                                            <p:strVal val="#ppt_x"/>
                                          </p:val>
                                        </p:tav>
                                      </p:tavLst>
                                    </p:anim>
                                    <p:anim calcmode="lin" valueType="num">
                                      <p:cBhvr>
                                        <p:cTn id="40" dur="5000" fill="hold"/>
                                        <p:tgtEl>
                                          <p:spTgt spid="17"/>
                                        </p:tgtEl>
                                        <p:attrNameLst>
                                          <p:attrName>ppt_y</p:attrName>
                                        </p:attrNameLst>
                                      </p:cBhvr>
                                      <p:tavLst>
                                        <p:tav tm="0">
                                          <p:val>
                                            <p:strVal val="#ppt_y+#ppt_h/2"/>
                                          </p:val>
                                        </p:tav>
                                        <p:tav tm="100000">
                                          <p:val>
                                            <p:strVal val="#ppt_y"/>
                                          </p:val>
                                        </p:tav>
                                      </p:tavLst>
                                    </p:anim>
                                    <p:anim calcmode="lin" valueType="num">
                                      <p:cBhvr>
                                        <p:cTn id="41" dur="5000" fill="hold"/>
                                        <p:tgtEl>
                                          <p:spTgt spid="17"/>
                                        </p:tgtEl>
                                        <p:attrNameLst>
                                          <p:attrName>ppt_w</p:attrName>
                                        </p:attrNameLst>
                                      </p:cBhvr>
                                      <p:tavLst>
                                        <p:tav tm="0">
                                          <p:val>
                                            <p:strVal val="#ppt_w"/>
                                          </p:val>
                                        </p:tav>
                                        <p:tav tm="100000">
                                          <p:val>
                                            <p:strVal val="#ppt_w"/>
                                          </p:val>
                                        </p:tav>
                                      </p:tavLst>
                                    </p:anim>
                                    <p:anim calcmode="lin" valueType="num">
                                      <p:cBhvr>
                                        <p:cTn id="42" dur="5000" fill="hold"/>
                                        <p:tgtEl>
                                          <p:spTgt spid="17"/>
                                        </p:tgtEl>
                                        <p:attrNameLst>
                                          <p:attrName>ppt_h</p:attrName>
                                        </p:attrNameLst>
                                      </p:cBhvr>
                                      <p:tavLst>
                                        <p:tav tm="0">
                                          <p:val>
                                            <p:fltVal val="0"/>
                                          </p:val>
                                        </p:tav>
                                        <p:tav tm="100000">
                                          <p:val>
                                            <p:strVal val="#ppt_h"/>
                                          </p:val>
                                        </p:tav>
                                      </p:tavLst>
                                    </p:anim>
                                  </p:childTnLst>
                                </p:cTn>
                              </p:par>
                              <p:par>
                                <p:cTn id="43" presetID="17" presetClass="entr" presetSubtype="1" fill="hold" grpId="0" nodeType="withEffect">
                                  <p:stCondLst>
                                    <p:cond delay="575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0" fill="hold"/>
                                        <p:tgtEl>
                                          <p:spTgt spid="5"/>
                                        </p:tgtEl>
                                        <p:attrNameLst>
                                          <p:attrName>ppt_x</p:attrName>
                                        </p:attrNameLst>
                                      </p:cBhvr>
                                      <p:tavLst>
                                        <p:tav tm="0">
                                          <p:val>
                                            <p:strVal val="#ppt_x"/>
                                          </p:val>
                                        </p:tav>
                                        <p:tav tm="100000">
                                          <p:val>
                                            <p:strVal val="#ppt_x"/>
                                          </p:val>
                                        </p:tav>
                                      </p:tavLst>
                                    </p:anim>
                                    <p:anim calcmode="lin" valueType="num">
                                      <p:cBhvr>
                                        <p:cTn id="46" dur="5000" fill="hold"/>
                                        <p:tgtEl>
                                          <p:spTgt spid="5"/>
                                        </p:tgtEl>
                                        <p:attrNameLst>
                                          <p:attrName>ppt_y</p:attrName>
                                        </p:attrNameLst>
                                      </p:cBhvr>
                                      <p:tavLst>
                                        <p:tav tm="0">
                                          <p:val>
                                            <p:strVal val="#ppt_y-#ppt_h/2"/>
                                          </p:val>
                                        </p:tav>
                                        <p:tav tm="100000">
                                          <p:val>
                                            <p:strVal val="#ppt_y"/>
                                          </p:val>
                                        </p:tav>
                                      </p:tavLst>
                                    </p:anim>
                                    <p:anim calcmode="lin" valueType="num">
                                      <p:cBhvr>
                                        <p:cTn id="47" dur="5000" fill="hold"/>
                                        <p:tgtEl>
                                          <p:spTgt spid="5"/>
                                        </p:tgtEl>
                                        <p:attrNameLst>
                                          <p:attrName>ppt_w</p:attrName>
                                        </p:attrNameLst>
                                      </p:cBhvr>
                                      <p:tavLst>
                                        <p:tav tm="0">
                                          <p:val>
                                            <p:strVal val="#ppt_w"/>
                                          </p:val>
                                        </p:tav>
                                        <p:tav tm="100000">
                                          <p:val>
                                            <p:strVal val="#ppt_w"/>
                                          </p:val>
                                        </p:tav>
                                      </p:tavLst>
                                    </p:anim>
                                    <p:anim calcmode="lin" valueType="num">
                                      <p:cBhvr>
                                        <p:cTn id="48" dur="5000" fill="hold"/>
                                        <p:tgtEl>
                                          <p:spTgt spid="5"/>
                                        </p:tgtEl>
                                        <p:attrNameLst>
                                          <p:attrName>ppt_h</p:attrName>
                                        </p:attrNameLst>
                                      </p:cBhvr>
                                      <p:tavLst>
                                        <p:tav tm="0">
                                          <p:val>
                                            <p:fltVal val="0"/>
                                          </p:val>
                                        </p:tav>
                                        <p:tav tm="100000">
                                          <p:val>
                                            <p:strVal val="#ppt_h"/>
                                          </p:val>
                                        </p:tav>
                                      </p:tavLst>
                                    </p:anim>
                                  </p:childTnLst>
                                </p:cTn>
                              </p:par>
                              <p:par>
                                <p:cTn id="49" presetID="17" presetClass="entr" presetSubtype="4" fill="hold" grpId="0" nodeType="withEffect">
                                  <p:stCondLst>
                                    <p:cond delay="575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0" fill="hold"/>
                                        <p:tgtEl>
                                          <p:spTgt spid="19"/>
                                        </p:tgtEl>
                                        <p:attrNameLst>
                                          <p:attrName>ppt_x</p:attrName>
                                        </p:attrNameLst>
                                      </p:cBhvr>
                                      <p:tavLst>
                                        <p:tav tm="0">
                                          <p:val>
                                            <p:strVal val="#ppt_x"/>
                                          </p:val>
                                        </p:tav>
                                        <p:tav tm="100000">
                                          <p:val>
                                            <p:strVal val="#ppt_x"/>
                                          </p:val>
                                        </p:tav>
                                      </p:tavLst>
                                    </p:anim>
                                    <p:anim calcmode="lin" valueType="num">
                                      <p:cBhvr>
                                        <p:cTn id="52" dur="5000" fill="hold"/>
                                        <p:tgtEl>
                                          <p:spTgt spid="19"/>
                                        </p:tgtEl>
                                        <p:attrNameLst>
                                          <p:attrName>ppt_y</p:attrName>
                                        </p:attrNameLst>
                                      </p:cBhvr>
                                      <p:tavLst>
                                        <p:tav tm="0">
                                          <p:val>
                                            <p:strVal val="#ppt_y+#ppt_h/2"/>
                                          </p:val>
                                        </p:tav>
                                        <p:tav tm="100000">
                                          <p:val>
                                            <p:strVal val="#ppt_y"/>
                                          </p:val>
                                        </p:tav>
                                      </p:tavLst>
                                    </p:anim>
                                    <p:anim calcmode="lin" valueType="num">
                                      <p:cBhvr>
                                        <p:cTn id="53" dur="5000" fill="hold"/>
                                        <p:tgtEl>
                                          <p:spTgt spid="19"/>
                                        </p:tgtEl>
                                        <p:attrNameLst>
                                          <p:attrName>ppt_w</p:attrName>
                                        </p:attrNameLst>
                                      </p:cBhvr>
                                      <p:tavLst>
                                        <p:tav tm="0">
                                          <p:val>
                                            <p:strVal val="#ppt_w"/>
                                          </p:val>
                                        </p:tav>
                                        <p:tav tm="100000">
                                          <p:val>
                                            <p:strVal val="#ppt_w"/>
                                          </p:val>
                                        </p:tav>
                                      </p:tavLst>
                                    </p:anim>
                                    <p:anim calcmode="lin" valueType="num">
                                      <p:cBhvr>
                                        <p:cTn id="54" dur="5000" fill="hold"/>
                                        <p:tgtEl>
                                          <p:spTgt spid="19"/>
                                        </p:tgtEl>
                                        <p:attrNameLst>
                                          <p:attrName>ppt_h</p:attrName>
                                        </p:attrNameLst>
                                      </p:cBhvr>
                                      <p:tavLst>
                                        <p:tav tm="0">
                                          <p:val>
                                            <p:fltVal val="0"/>
                                          </p:val>
                                        </p:tav>
                                        <p:tav tm="100000">
                                          <p:val>
                                            <p:strVal val="#ppt_h"/>
                                          </p:val>
                                        </p:tav>
                                      </p:tavLst>
                                    </p:anim>
                                  </p:childTnLst>
                                </p:cTn>
                              </p:par>
                              <p:par>
                                <p:cTn id="55" presetID="17" presetClass="entr" presetSubtype="8" fill="hold" grpId="0" nodeType="withEffect">
                                  <p:stCondLst>
                                    <p:cond delay="575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0" fill="hold"/>
                                        <p:tgtEl>
                                          <p:spTgt spid="18"/>
                                        </p:tgtEl>
                                        <p:attrNameLst>
                                          <p:attrName>ppt_x</p:attrName>
                                        </p:attrNameLst>
                                      </p:cBhvr>
                                      <p:tavLst>
                                        <p:tav tm="0">
                                          <p:val>
                                            <p:strVal val="#ppt_x-#ppt_w/2"/>
                                          </p:val>
                                        </p:tav>
                                        <p:tav tm="100000">
                                          <p:val>
                                            <p:strVal val="#ppt_x"/>
                                          </p:val>
                                        </p:tav>
                                      </p:tavLst>
                                    </p:anim>
                                    <p:anim calcmode="lin" valueType="num">
                                      <p:cBhvr>
                                        <p:cTn id="58" dur="5000" fill="hold"/>
                                        <p:tgtEl>
                                          <p:spTgt spid="18"/>
                                        </p:tgtEl>
                                        <p:attrNameLst>
                                          <p:attrName>ppt_y</p:attrName>
                                        </p:attrNameLst>
                                      </p:cBhvr>
                                      <p:tavLst>
                                        <p:tav tm="0">
                                          <p:val>
                                            <p:strVal val="#ppt_y"/>
                                          </p:val>
                                        </p:tav>
                                        <p:tav tm="100000">
                                          <p:val>
                                            <p:strVal val="#ppt_y"/>
                                          </p:val>
                                        </p:tav>
                                      </p:tavLst>
                                    </p:anim>
                                    <p:anim calcmode="lin" valueType="num">
                                      <p:cBhvr>
                                        <p:cTn id="59" dur="5000" fill="hold"/>
                                        <p:tgtEl>
                                          <p:spTgt spid="18"/>
                                        </p:tgtEl>
                                        <p:attrNameLst>
                                          <p:attrName>ppt_w</p:attrName>
                                        </p:attrNameLst>
                                      </p:cBhvr>
                                      <p:tavLst>
                                        <p:tav tm="0">
                                          <p:val>
                                            <p:fltVal val="0"/>
                                          </p:val>
                                        </p:tav>
                                        <p:tav tm="100000">
                                          <p:val>
                                            <p:strVal val="#ppt_w"/>
                                          </p:val>
                                        </p:tav>
                                      </p:tavLst>
                                    </p:anim>
                                    <p:anim calcmode="lin" valueType="num">
                                      <p:cBhvr>
                                        <p:cTn id="60" dur="5000" fill="hold"/>
                                        <p:tgtEl>
                                          <p:spTgt spid="18"/>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575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0" fill="hold"/>
                                        <p:tgtEl>
                                          <p:spTgt spid="6"/>
                                        </p:tgtEl>
                                        <p:attrNameLst>
                                          <p:attrName>ppt_x</p:attrName>
                                        </p:attrNameLst>
                                      </p:cBhvr>
                                      <p:tavLst>
                                        <p:tav tm="0">
                                          <p:val>
                                            <p:strVal val="#ppt_x-#ppt_w/2"/>
                                          </p:val>
                                        </p:tav>
                                        <p:tav tm="100000">
                                          <p:val>
                                            <p:strVal val="#ppt_x"/>
                                          </p:val>
                                        </p:tav>
                                      </p:tavLst>
                                    </p:anim>
                                    <p:anim calcmode="lin" valueType="num">
                                      <p:cBhvr>
                                        <p:cTn id="64" dur="5000" fill="hold"/>
                                        <p:tgtEl>
                                          <p:spTgt spid="6"/>
                                        </p:tgtEl>
                                        <p:attrNameLst>
                                          <p:attrName>ppt_y</p:attrName>
                                        </p:attrNameLst>
                                      </p:cBhvr>
                                      <p:tavLst>
                                        <p:tav tm="0">
                                          <p:val>
                                            <p:strVal val="#ppt_y"/>
                                          </p:val>
                                        </p:tav>
                                        <p:tav tm="100000">
                                          <p:val>
                                            <p:strVal val="#ppt_y"/>
                                          </p:val>
                                        </p:tav>
                                      </p:tavLst>
                                    </p:anim>
                                    <p:anim calcmode="lin" valueType="num">
                                      <p:cBhvr>
                                        <p:cTn id="65" dur="5000" fill="hold"/>
                                        <p:tgtEl>
                                          <p:spTgt spid="6"/>
                                        </p:tgtEl>
                                        <p:attrNameLst>
                                          <p:attrName>ppt_w</p:attrName>
                                        </p:attrNameLst>
                                      </p:cBhvr>
                                      <p:tavLst>
                                        <p:tav tm="0">
                                          <p:val>
                                            <p:fltVal val="0"/>
                                          </p:val>
                                        </p:tav>
                                        <p:tav tm="100000">
                                          <p:val>
                                            <p:strVal val="#ppt_w"/>
                                          </p:val>
                                        </p:tav>
                                      </p:tavLst>
                                    </p:anim>
                                    <p:anim calcmode="lin" valueType="num">
                                      <p:cBhvr>
                                        <p:cTn id="66" dur="5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41" presetClass="entr" presetSubtype="0" fill="hold" grpId="0" nodeType="clickEffect">
                                  <p:stCondLst>
                                    <p:cond delay="0"/>
                                  </p:stCondLst>
                                  <p:iterate type="lt">
                                    <p:tmPct val="10000"/>
                                  </p:iterate>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7"/>
                                        </p:tgtEl>
                                        <p:attrNameLst>
                                          <p:attrName>ppt_y</p:attrName>
                                        </p:attrNameLst>
                                      </p:cBhvr>
                                      <p:tavLst>
                                        <p:tav tm="0">
                                          <p:val>
                                            <p:strVal val="#ppt_y"/>
                                          </p:val>
                                        </p:tav>
                                        <p:tav tm="100000">
                                          <p:val>
                                            <p:strVal val="#ppt_y"/>
                                          </p:val>
                                        </p:tav>
                                      </p:tavLst>
                                    </p:anim>
                                    <p:anim calcmode="lin" valueType="num">
                                      <p:cBhvr>
                                        <p:cTn id="7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7"/>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500"/>
                                  </p:stCondLst>
                                  <p:childTnLst>
                                    <p:set>
                                      <p:cBhvr>
                                        <p:cTn id="79" dur="1" fill="hold">
                                          <p:stCondLst>
                                            <p:cond delay="0"/>
                                          </p:stCondLst>
                                        </p:cTn>
                                        <p:tgtEl>
                                          <p:spTgt spid="8"/>
                                        </p:tgtEl>
                                        <p:attrNameLst>
                                          <p:attrName>style.visibility</p:attrName>
                                        </p:attrNameLst>
                                      </p:cBhvr>
                                      <p:to>
                                        <p:strVal val="visible"/>
                                      </p:to>
                                    </p:set>
                                    <p:animEffect transition="in" filter="fade">
                                      <p:cBhvr>
                                        <p:cTn id="8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 grpId="1" animBg="1"/>
      <p:bldP spid="5" grpId="0" animBg="1"/>
      <p:bldP spid="6" grpId="0" animBg="1"/>
      <p:bldP spid="14" grpId="0" animBg="1"/>
      <p:bldP spid="15" grpId="0" animBg="1"/>
      <p:bldP spid="16" grpId="0" animBg="1"/>
      <p:bldP spid="17" grpId="0" animBg="1"/>
      <p:bldP spid="18" grpId="0" animBg="1"/>
      <p:bldP spid="19" grpId="0" animBg="1"/>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Organigramme : Connecteur 1"/>
          <p:cNvSpPr/>
          <p:nvPr/>
        </p:nvSpPr>
        <p:spPr>
          <a:xfrm>
            <a:off x="2970200" y="1151975"/>
            <a:ext cx="2340000" cy="2376000"/>
          </a:xfrm>
          <a:prstGeom prst="flowChartConnector">
            <a:avLst/>
          </a:prstGeom>
          <a:blipFill dpi="0" rotWithShape="0">
            <a:blip r:embed="rId2"/>
            <a:srcRect/>
            <a:stretch>
              <a:fillRect l="-126923" t="-48485" r="-126923" b="-484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0" name="Chevron 9"/>
          <p:cNvSpPr/>
          <p:nvPr/>
        </p:nvSpPr>
        <p:spPr>
          <a:xfrm>
            <a:off x="-54000" y="0"/>
            <a:ext cx="3060000" cy="4680000"/>
          </a:xfrm>
          <a:prstGeom prst="chevron">
            <a:avLst>
              <a:gd name="adj" fmla="val 58304"/>
            </a:avLst>
          </a:prstGeom>
          <a:blipFill dpi="0" rotWithShape="0">
            <a:blip r:embed="rId2"/>
            <a:srcRect/>
            <a:stretch>
              <a:fillRect l="824" r="-1714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11" name="Chevron 10"/>
          <p:cNvSpPr/>
          <p:nvPr/>
        </p:nvSpPr>
        <p:spPr>
          <a:xfrm rot="10800000">
            <a:off x="5274000" y="-25"/>
            <a:ext cx="3060000" cy="4680000"/>
          </a:xfrm>
          <a:prstGeom prst="chevron">
            <a:avLst>
              <a:gd name="adj" fmla="val 58304"/>
            </a:avLst>
          </a:prstGeom>
          <a:blipFill dpi="0" rotWithShape="0">
            <a:blip r:embed="rId2"/>
            <a:srcRect/>
            <a:stretch>
              <a:fillRect l="-172588" r="2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3" name="Triangle isocèle 2"/>
          <p:cNvSpPr/>
          <p:nvPr/>
        </p:nvSpPr>
        <p:spPr>
          <a:xfrm rot="16200000">
            <a:off x="5076000" y="1475950"/>
            <a:ext cx="4680000" cy="1728000"/>
          </a:xfrm>
          <a:prstGeom prst="triangle">
            <a:avLst/>
          </a:prstGeom>
          <a:blipFill dpi="0" rotWithShape="0">
            <a:blip r:embed="rId2"/>
            <a:srcRect/>
            <a:stretch>
              <a:fillRect l="-382000" r="-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Triangle isocèle 5"/>
          <p:cNvSpPr/>
          <p:nvPr/>
        </p:nvSpPr>
        <p:spPr>
          <a:xfrm rot="5400000">
            <a:off x="-1472400" y="1472350"/>
            <a:ext cx="4680000" cy="1735200"/>
          </a:xfrm>
          <a:prstGeom prst="triangle">
            <a:avLst/>
          </a:prstGeom>
          <a:blipFill dpi="0" rotWithShape="0">
            <a:blip r:embed="rId2"/>
            <a:srcRect/>
            <a:stretch>
              <a:fillRect l="-1452" r="-3757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8" name="Forme libre 7"/>
          <p:cNvSpPr/>
          <p:nvPr/>
        </p:nvSpPr>
        <p:spPr>
          <a:xfrm>
            <a:off x="1201003" y="0"/>
            <a:ext cx="2939197" cy="237471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41731" t="-27" r="-139579" b="-970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2" name="Forme libre 11"/>
          <p:cNvSpPr/>
          <p:nvPr/>
        </p:nvSpPr>
        <p:spPr>
          <a:xfrm flipH="1">
            <a:off x="4136029" y="0"/>
            <a:ext cx="2944800" cy="237471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140709" t="-27" r="-40465" b="-970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3" name="Forme libre 12"/>
          <p:cNvSpPr/>
          <p:nvPr/>
        </p:nvSpPr>
        <p:spPr>
          <a:xfrm flipH="1" flipV="1">
            <a:off x="4140200" y="2303928"/>
            <a:ext cx="2944800" cy="237600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140709" t="-96970" r="-4046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4" name="Forme libre 13"/>
          <p:cNvSpPr/>
          <p:nvPr/>
        </p:nvSpPr>
        <p:spPr>
          <a:xfrm flipV="1">
            <a:off x="1217656" y="2302638"/>
            <a:ext cx="2944800" cy="237600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42543" t="-96970" r="-1386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4" name="ZoneTexte 3"/>
          <p:cNvSpPr txBox="1"/>
          <p:nvPr/>
        </p:nvSpPr>
        <p:spPr>
          <a:xfrm>
            <a:off x="179264" y="1403871"/>
            <a:ext cx="6624735" cy="1477328"/>
          </a:xfrm>
          <a:prstGeom prst="rect">
            <a:avLst/>
          </a:prstGeom>
          <a:noFill/>
        </p:spPr>
        <p:txBody>
          <a:bodyPr wrap="square" rtlCol="0">
            <a:spAutoFit/>
          </a:bodyPr>
          <a:lstStyle/>
          <a:p>
            <a:r>
              <a:rPr lang="fr-BE" b="1" i="1" dirty="0">
                <a:solidFill>
                  <a:schemeClr val="bg1"/>
                </a:solidFill>
                <a:latin typeface="MV Boli" panose="02000500030200090000" pitchFamily="2" charset="0"/>
                <a:cs typeface="MV Boli" panose="02000500030200090000" pitchFamily="2" charset="0"/>
              </a:rPr>
              <a:t>Non, il ne s'agit pas d'une illusion d'optique mais du chand </a:t>
            </a:r>
            <a:r>
              <a:rPr lang="fr-BE" b="1" i="1" dirty="0" err="1">
                <a:solidFill>
                  <a:schemeClr val="bg1"/>
                </a:solidFill>
                <a:latin typeface="MV Boli" panose="02000500030200090000" pitchFamily="2" charset="0"/>
                <a:cs typeface="MV Boli" panose="02000500030200090000" pitchFamily="2" charset="0"/>
              </a:rPr>
              <a:t>baori</a:t>
            </a:r>
            <a:r>
              <a:rPr lang="fr-BE" b="1" i="1" dirty="0">
                <a:solidFill>
                  <a:schemeClr val="bg1"/>
                </a:solidFill>
                <a:latin typeface="MV Boli" panose="02000500030200090000" pitchFamily="2" charset="0"/>
                <a:cs typeface="MV Boli" panose="02000500030200090000" pitchFamily="2" charset="0"/>
              </a:rPr>
              <a:t> d'</a:t>
            </a:r>
            <a:r>
              <a:rPr lang="fr-BE" b="1" i="1" dirty="0" err="1">
                <a:solidFill>
                  <a:schemeClr val="bg1"/>
                </a:solidFill>
                <a:latin typeface="MV Boli" panose="02000500030200090000" pitchFamily="2" charset="0"/>
                <a:cs typeface="MV Boli" panose="02000500030200090000" pitchFamily="2" charset="0"/>
              </a:rPr>
              <a:t>Abhaneri</a:t>
            </a:r>
            <a:r>
              <a:rPr lang="fr-BE" b="1" i="1" dirty="0">
                <a:solidFill>
                  <a:schemeClr val="bg1"/>
                </a:solidFill>
                <a:latin typeface="MV Boli" panose="02000500030200090000" pitchFamily="2" charset="0"/>
                <a:cs typeface="MV Boli" panose="02000500030200090000" pitchFamily="2" charset="0"/>
              </a:rPr>
              <a:t> en Inde. Cette spectaculaire construction est l'une des premières du genre, elle date du XIe siècle. Il s'agit, en fait, d'un puit immense creusé pour palier aux problèmes de sécheresse. Il est composé d'environ 3 500 marches et, selon la légende, aurait été creusé en une nuit. </a:t>
            </a:r>
          </a:p>
        </p:txBody>
      </p:sp>
      <p:sp>
        <p:nvSpPr>
          <p:cNvPr id="5" name="ZoneTexte 4"/>
          <p:cNvSpPr txBox="1"/>
          <p:nvPr/>
        </p:nvSpPr>
        <p:spPr>
          <a:xfrm>
            <a:off x="251768" y="3924151"/>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305853341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5000"/>
                                        <p:tgtEl>
                                          <p:spTgt spid="2"/>
                                        </p:tgtEl>
                                      </p:cBhvr>
                                    </p:animEffect>
                                  </p:childTnLst>
                                </p:cTn>
                              </p:par>
                              <p:par>
                                <p:cTn id="8" presetID="35" presetClass="entr" presetSubtype="0"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anim calcmode="lin" valueType="num">
                                      <p:cBhvr>
                                        <p:cTn id="11" dur="5000" fill="hold"/>
                                        <p:tgtEl>
                                          <p:spTgt spid="2"/>
                                        </p:tgtEl>
                                        <p:attrNameLst>
                                          <p:attrName>style.rotation</p:attrName>
                                        </p:attrNameLst>
                                      </p:cBhvr>
                                      <p:tavLst>
                                        <p:tav tm="0">
                                          <p:val>
                                            <p:fltVal val="720"/>
                                          </p:val>
                                        </p:tav>
                                        <p:tav tm="100000">
                                          <p:val>
                                            <p:fltVal val="0"/>
                                          </p:val>
                                        </p:tav>
                                      </p:tavLst>
                                    </p:anim>
                                    <p:anim calcmode="lin" valueType="num">
                                      <p:cBhvr>
                                        <p:cTn id="12" dur="5000" fill="hold"/>
                                        <p:tgtEl>
                                          <p:spTgt spid="2"/>
                                        </p:tgtEl>
                                        <p:attrNameLst>
                                          <p:attrName>ppt_h</p:attrName>
                                        </p:attrNameLst>
                                      </p:cBhvr>
                                      <p:tavLst>
                                        <p:tav tm="0">
                                          <p:val>
                                            <p:fltVal val="0"/>
                                          </p:val>
                                        </p:tav>
                                        <p:tav tm="100000">
                                          <p:val>
                                            <p:strVal val="#ppt_h"/>
                                          </p:val>
                                        </p:tav>
                                      </p:tavLst>
                                    </p:anim>
                                    <p:anim calcmode="lin" valueType="num">
                                      <p:cBhvr>
                                        <p:cTn id="13" dur="5000" fill="hold"/>
                                        <p:tgtEl>
                                          <p:spTgt spid="2"/>
                                        </p:tgtEl>
                                        <p:attrNameLst>
                                          <p:attrName>ppt_w</p:attrName>
                                        </p:attrNameLst>
                                      </p:cBhvr>
                                      <p:tavLst>
                                        <p:tav tm="0">
                                          <p:val>
                                            <p:fltVal val="0"/>
                                          </p:val>
                                        </p:tav>
                                        <p:tav tm="100000">
                                          <p:val>
                                            <p:strVal val="#ppt_w"/>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0" fill="hold"/>
                                        <p:tgtEl>
                                          <p:spTgt spid="11"/>
                                        </p:tgtEl>
                                        <p:attrNameLst>
                                          <p:attrName>ppt_x</p:attrName>
                                        </p:attrNameLst>
                                      </p:cBhvr>
                                      <p:tavLst>
                                        <p:tav tm="0">
                                          <p:val>
                                            <p:strVal val="#ppt_x+#ppt_w/2"/>
                                          </p:val>
                                        </p:tav>
                                        <p:tav tm="100000">
                                          <p:val>
                                            <p:strVal val="#ppt_x"/>
                                          </p:val>
                                        </p:tav>
                                      </p:tavLst>
                                    </p:anim>
                                    <p:anim calcmode="lin" valueType="num">
                                      <p:cBhvr>
                                        <p:cTn id="17" dur="5000" fill="hold"/>
                                        <p:tgtEl>
                                          <p:spTgt spid="11"/>
                                        </p:tgtEl>
                                        <p:attrNameLst>
                                          <p:attrName>ppt_y</p:attrName>
                                        </p:attrNameLst>
                                      </p:cBhvr>
                                      <p:tavLst>
                                        <p:tav tm="0">
                                          <p:val>
                                            <p:strVal val="#ppt_y"/>
                                          </p:val>
                                        </p:tav>
                                        <p:tav tm="100000">
                                          <p:val>
                                            <p:strVal val="#ppt_y"/>
                                          </p:val>
                                        </p:tav>
                                      </p:tavLst>
                                    </p:anim>
                                    <p:anim calcmode="lin" valueType="num">
                                      <p:cBhvr>
                                        <p:cTn id="18" dur="5000" fill="hold"/>
                                        <p:tgtEl>
                                          <p:spTgt spid="11"/>
                                        </p:tgtEl>
                                        <p:attrNameLst>
                                          <p:attrName>ppt_w</p:attrName>
                                        </p:attrNameLst>
                                      </p:cBhvr>
                                      <p:tavLst>
                                        <p:tav tm="0">
                                          <p:val>
                                            <p:fltVal val="0"/>
                                          </p:val>
                                        </p:tav>
                                        <p:tav tm="100000">
                                          <p:val>
                                            <p:strVal val="#ppt_w"/>
                                          </p:val>
                                        </p:tav>
                                      </p:tavLst>
                                    </p:anim>
                                    <p:anim calcmode="lin" valueType="num">
                                      <p:cBhvr>
                                        <p:cTn id="19" dur="5000" fill="hold"/>
                                        <p:tgtEl>
                                          <p:spTgt spid="11"/>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0" fill="hold"/>
                                        <p:tgtEl>
                                          <p:spTgt spid="3"/>
                                        </p:tgtEl>
                                        <p:attrNameLst>
                                          <p:attrName>ppt_x</p:attrName>
                                        </p:attrNameLst>
                                      </p:cBhvr>
                                      <p:tavLst>
                                        <p:tav tm="0">
                                          <p:val>
                                            <p:strVal val="#ppt_x+#ppt_w/2"/>
                                          </p:val>
                                        </p:tav>
                                        <p:tav tm="100000">
                                          <p:val>
                                            <p:strVal val="#ppt_x"/>
                                          </p:val>
                                        </p:tav>
                                      </p:tavLst>
                                    </p:anim>
                                    <p:anim calcmode="lin" valueType="num">
                                      <p:cBhvr>
                                        <p:cTn id="23" dur="5000" fill="hold"/>
                                        <p:tgtEl>
                                          <p:spTgt spid="3"/>
                                        </p:tgtEl>
                                        <p:attrNameLst>
                                          <p:attrName>ppt_y</p:attrName>
                                        </p:attrNameLst>
                                      </p:cBhvr>
                                      <p:tavLst>
                                        <p:tav tm="0">
                                          <p:val>
                                            <p:strVal val="#ppt_y"/>
                                          </p:val>
                                        </p:tav>
                                        <p:tav tm="100000">
                                          <p:val>
                                            <p:strVal val="#ppt_y"/>
                                          </p:val>
                                        </p:tav>
                                      </p:tavLst>
                                    </p:anim>
                                    <p:anim calcmode="lin" valueType="num">
                                      <p:cBhvr>
                                        <p:cTn id="24" dur="5000" fill="hold"/>
                                        <p:tgtEl>
                                          <p:spTgt spid="3"/>
                                        </p:tgtEl>
                                        <p:attrNameLst>
                                          <p:attrName>ppt_w</p:attrName>
                                        </p:attrNameLst>
                                      </p:cBhvr>
                                      <p:tavLst>
                                        <p:tav tm="0">
                                          <p:val>
                                            <p:fltVal val="0"/>
                                          </p:val>
                                        </p:tav>
                                        <p:tav tm="100000">
                                          <p:val>
                                            <p:strVal val="#ppt_w"/>
                                          </p:val>
                                        </p:tav>
                                      </p:tavLst>
                                    </p:anim>
                                    <p:anim calcmode="lin" valueType="num">
                                      <p:cBhvr>
                                        <p:cTn id="25" dur="5000" fill="hold"/>
                                        <p:tgtEl>
                                          <p:spTgt spid="3"/>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0" fill="hold"/>
                                        <p:tgtEl>
                                          <p:spTgt spid="6"/>
                                        </p:tgtEl>
                                        <p:attrNameLst>
                                          <p:attrName>ppt_x</p:attrName>
                                        </p:attrNameLst>
                                      </p:cBhvr>
                                      <p:tavLst>
                                        <p:tav tm="0">
                                          <p:val>
                                            <p:strVal val="#ppt_x-#ppt_w/2"/>
                                          </p:val>
                                        </p:tav>
                                        <p:tav tm="100000">
                                          <p:val>
                                            <p:strVal val="#ppt_x"/>
                                          </p:val>
                                        </p:tav>
                                      </p:tavLst>
                                    </p:anim>
                                    <p:anim calcmode="lin" valueType="num">
                                      <p:cBhvr>
                                        <p:cTn id="29" dur="5000" fill="hold"/>
                                        <p:tgtEl>
                                          <p:spTgt spid="6"/>
                                        </p:tgtEl>
                                        <p:attrNameLst>
                                          <p:attrName>ppt_y</p:attrName>
                                        </p:attrNameLst>
                                      </p:cBhvr>
                                      <p:tavLst>
                                        <p:tav tm="0">
                                          <p:val>
                                            <p:strVal val="#ppt_y"/>
                                          </p:val>
                                        </p:tav>
                                        <p:tav tm="100000">
                                          <p:val>
                                            <p:strVal val="#ppt_y"/>
                                          </p:val>
                                        </p:tav>
                                      </p:tavLst>
                                    </p:anim>
                                    <p:anim calcmode="lin" valueType="num">
                                      <p:cBhvr>
                                        <p:cTn id="30" dur="5000" fill="hold"/>
                                        <p:tgtEl>
                                          <p:spTgt spid="6"/>
                                        </p:tgtEl>
                                        <p:attrNameLst>
                                          <p:attrName>ppt_w</p:attrName>
                                        </p:attrNameLst>
                                      </p:cBhvr>
                                      <p:tavLst>
                                        <p:tav tm="0">
                                          <p:val>
                                            <p:fltVal val="0"/>
                                          </p:val>
                                        </p:tav>
                                        <p:tav tm="100000">
                                          <p:val>
                                            <p:strVal val="#ppt_w"/>
                                          </p:val>
                                        </p:tav>
                                      </p:tavLst>
                                    </p:anim>
                                    <p:anim calcmode="lin" valueType="num">
                                      <p:cBhvr>
                                        <p:cTn id="31" dur="5000" fill="hold"/>
                                        <p:tgtEl>
                                          <p:spTgt spid="6"/>
                                        </p:tgtEl>
                                        <p:attrNameLst>
                                          <p:attrName>ppt_h</p:attrName>
                                        </p:attrNameLst>
                                      </p:cBhvr>
                                      <p:tavLst>
                                        <p:tav tm="0">
                                          <p:val>
                                            <p:strVal val="#ppt_h"/>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0" fill="hold"/>
                                        <p:tgtEl>
                                          <p:spTgt spid="8"/>
                                        </p:tgtEl>
                                        <p:attrNameLst>
                                          <p:attrName>ppt_x</p:attrName>
                                        </p:attrNameLst>
                                      </p:cBhvr>
                                      <p:tavLst>
                                        <p:tav tm="0">
                                          <p:val>
                                            <p:strVal val="#ppt_x"/>
                                          </p:val>
                                        </p:tav>
                                        <p:tav tm="100000">
                                          <p:val>
                                            <p:strVal val="#ppt_x"/>
                                          </p:val>
                                        </p:tav>
                                      </p:tavLst>
                                    </p:anim>
                                    <p:anim calcmode="lin" valueType="num">
                                      <p:cBhvr>
                                        <p:cTn id="35" dur="5000" fill="hold"/>
                                        <p:tgtEl>
                                          <p:spTgt spid="8"/>
                                        </p:tgtEl>
                                        <p:attrNameLst>
                                          <p:attrName>ppt_y</p:attrName>
                                        </p:attrNameLst>
                                      </p:cBhvr>
                                      <p:tavLst>
                                        <p:tav tm="0">
                                          <p:val>
                                            <p:strVal val="#ppt_y-#ppt_h/2"/>
                                          </p:val>
                                        </p:tav>
                                        <p:tav tm="100000">
                                          <p:val>
                                            <p:strVal val="#ppt_y"/>
                                          </p:val>
                                        </p:tav>
                                      </p:tavLst>
                                    </p:anim>
                                    <p:anim calcmode="lin" valueType="num">
                                      <p:cBhvr>
                                        <p:cTn id="36" dur="5000" fill="hold"/>
                                        <p:tgtEl>
                                          <p:spTgt spid="8"/>
                                        </p:tgtEl>
                                        <p:attrNameLst>
                                          <p:attrName>ppt_w</p:attrName>
                                        </p:attrNameLst>
                                      </p:cBhvr>
                                      <p:tavLst>
                                        <p:tav tm="0">
                                          <p:val>
                                            <p:strVal val="#ppt_w"/>
                                          </p:val>
                                        </p:tav>
                                        <p:tav tm="100000">
                                          <p:val>
                                            <p:strVal val="#ppt_w"/>
                                          </p:val>
                                        </p:tav>
                                      </p:tavLst>
                                    </p:anim>
                                    <p:anim calcmode="lin" valueType="num">
                                      <p:cBhvr>
                                        <p:cTn id="37" dur="5000" fill="hold"/>
                                        <p:tgtEl>
                                          <p:spTgt spid="8"/>
                                        </p:tgtEl>
                                        <p:attrNameLst>
                                          <p:attrName>ppt_h</p:attrName>
                                        </p:attrNameLst>
                                      </p:cBhvr>
                                      <p:tavLst>
                                        <p:tav tm="0">
                                          <p:val>
                                            <p:fltVal val="0"/>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ppt_x</p:attrName>
                                        </p:attrNameLst>
                                      </p:cBhvr>
                                      <p:tavLst>
                                        <p:tav tm="0">
                                          <p:val>
                                            <p:strVal val="#ppt_x-#ppt_w/2"/>
                                          </p:val>
                                        </p:tav>
                                        <p:tav tm="100000">
                                          <p:val>
                                            <p:strVal val="#ppt_x"/>
                                          </p:val>
                                        </p:tav>
                                      </p:tavLst>
                                    </p:anim>
                                    <p:anim calcmode="lin" valueType="num">
                                      <p:cBhvr>
                                        <p:cTn id="41" dur="5000" fill="hold"/>
                                        <p:tgtEl>
                                          <p:spTgt spid="10"/>
                                        </p:tgtEl>
                                        <p:attrNameLst>
                                          <p:attrName>ppt_y</p:attrName>
                                        </p:attrNameLst>
                                      </p:cBhvr>
                                      <p:tavLst>
                                        <p:tav tm="0">
                                          <p:val>
                                            <p:strVal val="#ppt_y"/>
                                          </p:val>
                                        </p:tav>
                                        <p:tav tm="100000">
                                          <p:val>
                                            <p:strVal val="#ppt_y"/>
                                          </p:val>
                                        </p:tav>
                                      </p:tavLst>
                                    </p:anim>
                                    <p:anim calcmode="lin" valueType="num">
                                      <p:cBhvr>
                                        <p:cTn id="42" dur="5000" fill="hold"/>
                                        <p:tgtEl>
                                          <p:spTgt spid="10"/>
                                        </p:tgtEl>
                                        <p:attrNameLst>
                                          <p:attrName>ppt_w</p:attrName>
                                        </p:attrNameLst>
                                      </p:cBhvr>
                                      <p:tavLst>
                                        <p:tav tm="0">
                                          <p:val>
                                            <p:fltVal val="0"/>
                                          </p:val>
                                        </p:tav>
                                        <p:tav tm="100000">
                                          <p:val>
                                            <p:strVal val="#ppt_w"/>
                                          </p:val>
                                        </p:tav>
                                      </p:tavLst>
                                    </p:anim>
                                    <p:anim calcmode="lin" valueType="num">
                                      <p:cBhvr>
                                        <p:cTn id="43" dur="5000" fill="hold"/>
                                        <p:tgtEl>
                                          <p:spTgt spid="10"/>
                                        </p:tgtEl>
                                        <p:attrNameLst>
                                          <p:attrName>ppt_h</p:attrName>
                                        </p:attrNameLst>
                                      </p:cBhvr>
                                      <p:tavLst>
                                        <p:tav tm="0">
                                          <p:val>
                                            <p:strVal val="#ppt_h"/>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0" fill="hold"/>
                                        <p:tgtEl>
                                          <p:spTgt spid="12"/>
                                        </p:tgtEl>
                                        <p:attrNameLst>
                                          <p:attrName>ppt_x</p:attrName>
                                        </p:attrNameLst>
                                      </p:cBhvr>
                                      <p:tavLst>
                                        <p:tav tm="0">
                                          <p:val>
                                            <p:strVal val="#ppt_x"/>
                                          </p:val>
                                        </p:tav>
                                        <p:tav tm="100000">
                                          <p:val>
                                            <p:strVal val="#ppt_x"/>
                                          </p:val>
                                        </p:tav>
                                      </p:tavLst>
                                    </p:anim>
                                    <p:anim calcmode="lin" valueType="num">
                                      <p:cBhvr>
                                        <p:cTn id="47" dur="5000" fill="hold"/>
                                        <p:tgtEl>
                                          <p:spTgt spid="12"/>
                                        </p:tgtEl>
                                        <p:attrNameLst>
                                          <p:attrName>ppt_y</p:attrName>
                                        </p:attrNameLst>
                                      </p:cBhvr>
                                      <p:tavLst>
                                        <p:tav tm="0">
                                          <p:val>
                                            <p:strVal val="#ppt_y-#ppt_h/2"/>
                                          </p:val>
                                        </p:tav>
                                        <p:tav tm="100000">
                                          <p:val>
                                            <p:strVal val="#ppt_y"/>
                                          </p:val>
                                        </p:tav>
                                      </p:tavLst>
                                    </p:anim>
                                    <p:anim calcmode="lin" valueType="num">
                                      <p:cBhvr>
                                        <p:cTn id="48" dur="5000" fill="hold"/>
                                        <p:tgtEl>
                                          <p:spTgt spid="12"/>
                                        </p:tgtEl>
                                        <p:attrNameLst>
                                          <p:attrName>ppt_w</p:attrName>
                                        </p:attrNameLst>
                                      </p:cBhvr>
                                      <p:tavLst>
                                        <p:tav tm="0">
                                          <p:val>
                                            <p:strVal val="#ppt_w"/>
                                          </p:val>
                                        </p:tav>
                                        <p:tav tm="100000">
                                          <p:val>
                                            <p:strVal val="#ppt_w"/>
                                          </p:val>
                                        </p:tav>
                                      </p:tavLst>
                                    </p:anim>
                                    <p:anim calcmode="lin" valueType="num">
                                      <p:cBhvr>
                                        <p:cTn id="49" dur="5000" fill="hold"/>
                                        <p:tgtEl>
                                          <p:spTgt spid="12"/>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0" fill="hold"/>
                                        <p:tgtEl>
                                          <p:spTgt spid="13"/>
                                        </p:tgtEl>
                                        <p:attrNameLst>
                                          <p:attrName>ppt_x</p:attrName>
                                        </p:attrNameLst>
                                      </p:cBhvr>
                                      <p:tavLst>
                                        <p:tav tm="0">
                                          <p:val>
                                            <p:strVal val="#ppt_x"/>
                                          </p:val>
                                        </p:tav>
                                        <p:tav tm="100000">
                                          <p:val>
                                            <p:strVal val="#ppt_x"/>
                                          </p:val>
                                        </p:tav>
                                      </p:tavLst>
                                    </p:anim>
                                    <p:anim calcmode="lin" valueType="num">
                                      <p:cBhvr>
                                        <p:cTn id="53" dur="5000" fill="hold"/>
                                        <p:tgtEl>
                                          <p:spTgt spid="13"/>
                                        </p:tgtEl>
                                        <p:attrNameLst>
                                          <p:attrName>ppt_y</p:attrName>
                                        </p:attrNameLst>
                                      </p:cBhvr>
                                      <p:tavLst>
                                        <p:tav tm="0">
                                          <p:val>
                                            <p:strVal val="#ppt_y+#ppt_h/2"/>
                                          </p:val>
                                        </p:tav>
                                        <p:tav tm="100000">
                                          <p:val>
                                            <p:strVal val="#ppt_y"/>
                                          </p:val>
                                        </p:tav>
                                      </p:tavLst>
                                    </p:anim>
                                    <p:anim calcmode="lin" valueType="num">
                                      <p:cBhvr>
                                        <p:cTn id="54" dur="5000" fill="hold"/>
                                        <p:tgtEl>
                                          <p:spTgt spid="13"/>
                                        </p:tgtEl>
                                        <p:attrNameLst>
                                          <p:attrName>ppt_w</p:attrName>
                                        </p:attrNameLst>
                                      </p:cBhvr>
                                      <p:tavLst>
                                        <p:tav tm="0">
                                          <p:val>
                                            <p:strVal val="#ppt_w"/>
                                          </p:val>
                                        </p:tav>
                                        <p:tav tm="100000">
                                          <p:val>
                                            <p:strVal val="#ppt_w"/>
                                          </p:val>
                                        </p:tav>
                                      </p:tavLst>
                                    </p:anim>
                                    <p:anim calcmode="lin" valueType="num">
                                      <p:cBhvr>
                                        <p:cTn id="55" dur="5000" fill="hold"/>
                                        <p:tgtEl>
                                          <p:spTgt spid="13"/>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5000" fill="hold"/>
                                        <p:tgtEl>
                                          <p:spTgt spid="14"/>
                                        </p:tgtEl>
                                        <p:attrNameLst>
                                          <p:attrName>ppt_x</p:attrName>
                                        </p:attrNameLst>
                                      </p:cBhvr>
                                      <p:tavLst>
                                        <p:tav tm="0">
                                          <p:val>
                                            <p:strVal val="#ppt_x"/>
                                          </p:val>
                                        </p:tav>
                                        <p:tav tm="100000">
                                          <p:val>
                                            <p:strVal val="#ppt_x"/>
                                          </p:val>
                                        </p:tav>
                                      </p:tavLst>
                                    </p:anim>
                                    <p:anim calcmode="lin" valueType="num">
                                      <p:cBhvr>
                                        <p:cTn id="59" dur="5000" fill="hold"/>
                                        <p:tgtEl>
                                          <p:spTgt spid="14"/>
                                        </p:tgtEl>
                                        <p:attrNameLst>
                                          <p:attrName>ppt_y</p:attrName>
                                        </p:attrNameLst>
                                      </p:cBhvr>
                                      <p:tavLst>
                                        <p:tav tm="0">
                                          <p:val>
                                            <p:strVal val="#ppt_y+#ppt_h/2"/>
                                          </p:val>
                                        </p:tav>
                                        <p:tav tm="100000">
                                          <p:val>
                                            <p:strVal val="#ppt_y"/>
                                          </p:val>
                                        </p:tav>
                                      </p:tavLst>
                                    </p:anim>
                                    <p:anim calcmode="lin" valueType="num">
                                      <p:cBhvr>
                                        <p:cTn id="60" dur="5000" fill="hold"/>
                                        <p:tgtEl>
                                          <p:spTgt spid="14"/>
                                        </p:tgtEl>
                                        <p:attrNameLst>
                                          <p:attrName>ppt_w</p:attrName>
                                        </p:attrNameLst>
                                      </p:cBhvr>
                                      <p:tavLst>
                                        <p:tav tm="0">
                                          <p:val>
                                            <p:strVal val="#ppt_w"/>
                                          </p:val>
                                        </p:tav>
                                        <p:tav tm="100000">
                                          <p:val>
                                            <p:strVal val="#ppt_w"/>
                                          </p:val>
                                        </p:tav>
                                      </p:tavLst>
                                    </p:anim>
                                    <p:anim calcmode="lin" valueType="num">
                                      <p:cBhvr>
                                        <p:cTn id="61" dur="50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52" presetClass="entr" presetSubtype="0" fill="hold" nodeType="clickEffect">
                                  <p:stCondLst>
                                    <p:cond delay="500"/>
                                  </p:stCondLst>
                                  <p:iterate type="wd">
                                    <p:tmPct val="10000"/>
                                  </p:iterate>
                                  <p:childTnLst>
                                    <p:set>
                                      <p:cBhvr>
                                        <p:cTn id="65" dur="1" fill="hold">
                                          <p:stCondLst>
                                            <p:cond delay="0"/>
                                          </p:stCondLst>
                                        </p:cTn>
                                        <p:tgtEl>
                                          <p:spTgt spid="4">
                                            <p:txEl>
                                              <p:pRg st="0" end="0"/>
                                            </p:txEl>
                                          </p:spTgt>
                                        </p:tgtEl>
                                        <p:attrNameLst>
                                          <p:attrName>style.visibility</p:attrName>
                                        </p:attrNameLst>
                                      </p:cBhvr>
                                      <p:to>
                                        <p:strVal val="visible"/>
                                      </p:to>
                                    </p:set>
                                    <p:animScale>
                                      <p:cBhvr>
                                        <p:cTn id="66" dur="1000" decel="50000" fill="hold">
                                          <p:stCondLst>
                                            <p:cond delay="0"/>
                                          </p:stCondLst>
                                        </p:cTn>
                                        <p:tgtEl>
                                          <p:spTgt spid="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4">
                                            <p:txEl>
                                              <p:pRg st="0" end="0"/>
                                            </p:txEl>
                                          </p:spTgt>
                                        </p:tgtEl>
                                        <p:attrNameLst>
                                          <p:attrName>ppt_x</p:attrName>
                                          <p:attrName>ppt_y</p:attrName>
                                        </p:attrNameLst>
                                      </p:cBhvr>
                                    </p:animMotion>
                                    <p:animEffect transition="in" filter="fade">
                                      <p:cBhvr>
                                        <p:cTn id="68" dur="1000"/>
                                        <p:tgtEl>
                                          <p:spTgt spid="4">
                                            <p:txEl>
                                              <p:pRg st="0" end="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200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0" grpId="0" animBg="1"/>
      <p:bldP spid="11" grpId="0" animBg="1"/>
      <p:bldP spid="3" grpId="0" animBg="1"/>
      <p:bldP spid="6" grpId="0" animBg="1"/>
      <p:bldP spid="8" grpId="0" animBg="1"/>
      <p:bldP spid="12" grpId="0" animBg="1"/>
      <p:bldP spid="13" grpId="0" animBg="1"/>
      <p:bldP spid="14"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2" name="Triangle rectangle 1"/>
          <p:cNvSpPr/>
          <p:nvPr/>
        </p:nvSpPr>
        <p:spPr>
          <a:xfrm>
            <a:off x="0" y="0"/>
            <a:ext cx="8280397" cy="4679951"/>
          </a:xfrm>
          <a:prstGeom prst="rtTriangl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21" tIns="43311" rIns="86621" bIns="43311" rtlCol="0" anchor="ctr"/>
          <a:lstStyle/>
          <a:p>
            <a:pPr algn="ctr"/>
            <a:endParaRPr lang="fr-FR" sz="1200" dirty="0">
              <a:solidFill>
                <a:prstClr val="white"/>
              </a:solidFill>
            </a:endParaRPr>
          </a:p>
        </p:txBody>
      </p:sp>
      <p:sp>
        <p:nvSpPr>
          <p:cNvPr id="3" name="Triangle rectangle 2"/>
          <p:cNvSpPr/>
          <p:nvPr/>
        </p:nvSpPr>
        <p:spPr>
          <a:xfrm rot="10800000">
            <a:off x="-3" y="27260"/>
            <a:ext cx="8280400" cy="4679950"/>
          </a:xfrm>
          <a:prstGeom prst="rtTriangle">
            <a:avLst/>
          </a:prstGeom>
          <a:blipFill dpi="0" rotWithShape="0">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21" tIns="43311" rIns="86621" bIns="43311" rtlCol="0" anchor="ctr"/>
          <a:lstStyle/>
          <a:p>
            <a:pPr algn="ctr"/>
            <a:endParaRPr lang="fr-FR" sz="1200" dirty="0">
              <a:solidFill>
                <a:prstClr val="white"/>
              </a:solidFill>
            </a:endParaRPr>
          </a:p>
        </p:txBody>
      </p:sp>
      <p:sp>
        <p:nvSpPr>
          <p:cNvPr id="5" name="Triangle rectangle 4"/>
          <p:cNvSpPr/>
          <p:nvPr/>
        </p:nvSpPr>
        <p:spPr>
          <a:xfrm rot="16200000">
            <a:off x="1800223" y="-1800227"/>
            <a:ext cx="4679951" cy="8280402"/>
          </a:xfrm>
          <a:prstGeom prst="rtTriangle">
            <a:avLst/>
          </a:prstGeom>
          <a:blipFill dpi="0" rotWithShape="0">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21" tIns="43311" rIns="86621" bIns="43311" rtlCol="0" anchor="ctr"/>
          <a:lstStyle/>
          <a:p>
            <a:pPr algn="ctr"/>
            <a:endParaRPr lang="fr-FR" sz="1200" dirty="0">
              <a:solidFill>
                <a:prstClr val="white"/>
              </a:solidFill>
            </a:endParaRPr>
          </a:p>
        </p:txBody>
      </p:sp>
      <p:sp>
        <p:nvSpPr>
          <p:cNvPr id="6" name="ZoneTexte 5"/>
          <p:cNvSpPr txBox="1"/>
          <p:nvPr/>
        </p:nvSpPr>
        <p:spPr>
          <a:xfrm>
            <a:off x="2953658" y="0"/>
            <a:ext cx="1617496" cy="280846"/>
          </a:xfrm>
          <a:prstGeom prst="rect">
            <a:avLst/>
          </a:prstGeom>
          <a:noFill/>
        </p:spPr>
        <p:txBody>
          <a:bodyPr wrap="square" rtlCol="0">
            <a:spAutoFit/>
          </a:bodyPr>
          <a:lstStyle/>
          <a:p>
            <a:r>
              <a:rPr lang="fr-FR" dirty="0" smtClean="0"/>
              <a:t>     </a:t>
            </a:r>
            <a:endParaRPr lang="fr-FR" dirty="0"/>
          </a:p>
        </p:txBody>
      </p:sp>
      <p:sp>
        <p:nvSpPr>
          <p:cNvPr id="4" name="ZoneTexte 3"/>
          <p:cNvSpPr txBox="1"/>
          <p:nvPr/>
        </p:nvSpPr>
        <p:spPr>
          <a:xfrm>
            <a:off x="2051968" y="280846"/>
            <a:ext cx="4392488" cy="1246495"/>
          </a:xfrm>
          <a:prstGeom prst="rect">
            <a:avLst/>
          </a:prstGeom>
          <a:noFill/>
        </p:spPr>
        <p:txBody>
          <a:bodyPr wrap="square" rtlCol="0">
            <a:spAutoFit/>
          </a:bodyPr>
          <a:lstStyle/>
          <a:p>
            <a:r>
              <a:rPr lang="fr-BE" i="1" dirty="0">
                <a:solidFill>
                  <a:schemeClr val="tx2">
                    <a:lumMod val="40000"/>
                    <a:lumOff val="60000"/>
                  </a:schemeClr>
                </a:solidFill>
                <a:latin typeface="MV Boli" panose="02000500030200090000" pitchFamily="2" charset="0"/>
                <a:cs typeface="MV Boli" panose="02000500030200090000" pitchFamily="2" charset="0"/>
              </a:rPr>
              <a:t>L'atoll de l'île de </a:t>
            </a:r>
            <a:r>
              <a:rPr lang="fr-BE" i="1" dirty="0" err="1">
                <a:solidFill>
                  <a:schemeClr val="tx2">
                    <a:lumMod val="40000"/>
                    <a:lumOff val="60000"/>
                  </a:schemeClr>
                </a:solidFill>
                <a:latin typeface="MV Boli" panose="02000500030200090000" pitchFamily="2" charset="0"/>
                <a:cs typeface="MV Boli" panose="02000500030200090000" pitchFamily="2" charset="0"/>
              </a:rPr>
              <a:t>Vaadho</a:t>
            </a:r>
            <a:r>
              <a:rPr lang="fr-BE" i="1" dirty="0">
                <a:solidFill>
                  <a:schemeClr val="tx2">
                    <a:lumMod val="40000"/>
                    <a:lumOff val="60000"/>
                  </a:schemeClr>
                </a:solidFill>
                <a:latin typeface="MV Boli" panose="02000500030200090000" pitchFamily="2" charset="0"/>
                <a:cs typeface="MV Boli" panose="02000500030200090000" pitchFamily="2" charset="0"/>
              </a:rPr>
              <a:t> aux </a:t>
            </a:r>
            <a:r>
              <a:rPr lang="fr-BE" i="1" dirty="0" smtClean="0">
                <a:solidFill>
                  <a:schemeClr val="tx2">
                    <a:lumMod val="40000"/>
                    <a:lumOff val="60000"/>
                  </a:schemeClr>
                </a:solidFill>
                <a:latin typeface="MV Boli" panose="02000500030200090000" pitchFamily="2" charset="0"/>
                <a:cs typeface="MV Boli" panose="02000500030200090000" pitchFamily="2" charset="0"/>
              </a:rPr>
              <a:t>Maldives</a:t>
            </a:r>
            <a:r>
              <a:rPr lang="fr-BE" i="1" dirty="0">
                <a:solidFill>
                  <a:schemeClr val="tx2">
                    <a:lumMod val="40000"/>
                    <a:lumOff val="60000"/>
                  </a:schemeClr>
                </a:solidFill>
                <a:latin typeface="MV Boli" panose="02000500030200090000" pitchFamily="2" charset="0"/>
                <a:cs typeface="MV Boli" panose="02000500030200090000" pitchFamily="2" charset="0"/>
              </a:rPr>
              <a:t> est ici touché par un phénomène naturel : le phytoplancton bioluminescent constelle le rivage de petites galaxies aquatiques. Magnifique, non ? </a:t>
            </a:r>
          </a:p>
        </p:txBody>
      </p:sp>
      <p:sp>
        <p:nvSpPr>
          <p:cNvPr id="7" name="ZoneTexte 6"/>
          <p:cNvSpPr txBox="1"/>
          <p:nvPr/>
        </p:nvSpPr>
        <p:spPr>
          <a:xfrm>
            <a:off x="175411" y="4356785"/>
            <a:ext cx="235962"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1642068010"/>
      </p:ext>
    </p:extLst>
  </p:cSld>
  <p:clrMapOvr>
    <a:masterClrMapping/>
  </p:clrMapOvr>
  <mc:AlternateContent xmlns:mc="http://schemas.openxmlformats.org/markup-compatibility/2006" xmlns:p14="http://schemas.microsoft.com/office/powerpoint/2010/main">
    <mc:Choice Requires="p14">
      <p:transition p14:dur="0" advTm="9000"/>
    </mc:Choice>
    <mc:Fallback xmlns="">
      <p:transition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ppt_x</p:attrName>
                                        </p:attrNameLst>
                                      </p:cBhvr>
                                      <p:tavLst>
                                        <p:tav tm="0">
                                          <p:val>
                                            <p:strVal val="#ppt_x"/>
                                          </p:val>
                                        </p:tav>
                                        <p:tav tm="100000">
                                          <p:val>
                                            <p:strVal val="#ppt_x"/>
                                          </p:val>
                                        </p:tav>
                                      </p:tavLst>
                                    </p:anim>
                                    <p:anim calcmode="lin" valueType="num">
                                      <p:cBhvr>
                                        <p:cTn id="14" dur="5000" fill="hold"/>
                                        <p:tgtEl>
                                          <p:spTgt spid="3"/>
                                        </p:tgtEl>
                                        <p:attrNameLst>
                                          <p:attrName>ppt_y</p:attrName>
                                        </p:attrNameLst>
                                      </p:cBhvr>
                                      <p:tavLst>
                                        <p:tav tm="0">
                                          <p:val>
                                            <p:strVal val="#ppt_y-#ppt_h/2"/>
                                          </p:val>
                                        </p:tav>
                                        <p:tav tm="100000">
                                          <p:val>
                                            <p:strVal val="#ppt_y"/>
                                          </p:val>
                                        </p:tav>
                                      </p:tavLst>
                                    </p:anim>
                                    <p:anim calcmode="lin" valueType="num">
                                      <p:cBhvr>
                                        <p:cTn id="15" dur="5000" fill="hold"/>
                                        <p:tgtEl>
                                          <p:spTgt spid="3"/>
                                        </p:tgtEl>
                                        <p:attrNameLst>
                                          <p:attrName>ppt_w</p:attrName>
                                        </p:attrNameLst>
                                      </p:cBhvr>
                                      <p:tavLst>
                                        <p:tav tm="0">
                                          <p:val>
                                            <p:strVal val="#ppt_w"/>
                                          </p:val>
                                        </p:tav>
                                        <p:tav tm="100000">
                                          <p:val>
                                            <p:strVal val="#ppt_w"/>
                                          </p:val>
                                        </p:tav>
                                      </p:tavLst>
                                    </p:anim>
                                    <p:anim calcmode="lin" valueType="num">
                                      <p:cBhvr>
                                        <p:cTn id="16" dur="5000" fill="hold"/>
                                        <p:tgtEl>
                                          <p:spTgt spid="3"/>
                                        </p:tgtEl>
                                        <p:attrNameLst>
                                          <p:attrName>ppt_h</p:attrName>
                                        </p:attrNameLst>
                                      </p:cBhvr>
                                      <p:tavLst>
                                        <p:tav tm="0">
                                          <p:val>
                                            <p:fltVal val="0"/>
                                          </p:val>
                                        </p:tav>
                                        <p:tav tm="100000">
                                          <p:val>
                                            <p:strVal val="#ppt_h"/>
                                          </p:val>
                                        </p:tav>
                                      </p:tavLst>
                                    </p:anim>
                                  </p:childTnLst>
                                </p:cTn>
                              </p:par>
                              <p:par>
                                <p:cTn id="17" presetID="17" presetClass="entr" presetSubtype="8" fill="hold" grpId="0" nodeType="withEffect">
                                  <p:stCondLst>
                                    <p:cond delay="1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ppt_x</p:attrName>
                                        </p:attrNameLst>
                                      </p:cBhvr>
                                      <p:tavLst>
                                        <p:tav tm="0">
                                          <p:val>
                                            <p:strVal val="#ppt_x-#ppt_w/2"/>
                                          </p:val>
                                        </p:tav>
                                        <p:tav tm="100000">
                                          <p:val>
                                            <p:strVal val="#ppt_x"/>
                                          </p:val>
                                        </p:tav>
                                      </p:tavLst>
                                    </p:anim>
                                    <p:anim calcmode="lin" valueType="num">
                                      <p:cBhvr>
                                        <p:cTn id="20" dur="5000" fill="hold"/>
                                        <p:tgtEl>
                                          <p:spTgt spid="2"/>
                                        </p:tgtEl>
                                        <p:attrNameLst>
                                          <p:attrName>ppt_y</p:attrName>
                                        </p:attrNameLst>
                                      </p:cBhvr>
                                      <p:tavLst>
                                        <p:tav tm="0">
                                          <p:val>
                                            <p:strVal val="#ppt_y"/>
                                          </p:val>
                                        </p:tav>
                                        <p:tav tm="100000">
                                          <p:val>
                                            <p:strVal val="#ppt_y"/>
                                          </p:val>
                                        </p:tav>
                                      </p:tavLst>
                                    </p:anim>
                                    <p:anim calcmode="lin" valueType="num">
                                      <p:cBhvr>
                                        <p:cTn id="21" dur="5000" fill="hold"/>
                                        <p:tgtEl>
                                          <p:spTgt spid="2"/>
                                        </p:tgtEl>
                                        <p:attrNameLst>
                                          <p:attrName>ppt_w</p:attrName>
                                        </p:attrNameLst>
                                      </p:cBhvr>
                                      <p:tavLst>
                                        <p:tav tm="0">
                                          <p:val>
                                            <p:fltVal val="0"/>
                                          </p:val>
                                        </p:tav>
                                        <p:tav tm="100000">
                                          <p:val>
                                            <p:strVal val="#ppt_w"/>
                                          </p:val>
                                        </p:tav>
                                      </p:tavLst>
                                    </p:anim>
                                    <p:anim calcmode="lin" valueType="num">
                                      <p:cBhvr>
                                        <p:cTn id="22"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41" presetClass="entr" presetSubtype="0" fill="hold" nodeType="clickEffect">
                                  <p:stCondLst>
                                    <p:cond delay="0"/>
                                  </p:stCondLst>
                                  <p:iterate type="lt">
                                    <p:tmPct val="10000"/>
                                  </p:iterate>
                                  <p:childTnLst>
                                    <p:set>
                                      <p:cBhvr>
                                        <p:cTn id="26" dur="1" fill="hold">
                                          <p:stCondLst>
                                            <p:cond delay="0"/>
                                          </p:stCondLst>
                                        </p:cTn>
                                        <p:tgtEl>
                                          <p:spTgt spid="4">
                                            <p:txEl>
                                              <p:pRg st="0" end="0"/>
                                            </p:txEl>
                                          </p:spTgt>
                                        </p:tgtEl>
                                        <p:attrNameLst>
                                          <p:attrName>style.visibility</p:attrName>
                                        </p:attrNameLst>
                                      </p:cBhvr>
                                      <p:to>
                                        <p:strVal val="visible"/>
                                      </p:to>
                                    </p:set>
                                    <p:anim calcmode="lin" valueType="num">
                                      <p:cBhvr>
                                        <p:cTn id="2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2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5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27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0" y="0"/>
            <a:ext cx="1800000" cy="756000"/>
          </a:xfrm>
          <a:prstGeom prst="rect">
            <a:avLst/>
          </a:prstGeom>
          <a:blipFill dpi="0" rotWithShape="0">
            <a:blip r:embed="rId2"/>
            <a:srcRect/>
            <a:stretch>
              <a:fillRect t="-2381" r="-360000" b="-5166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0" y="756000"/>
            <a:ext cx="1800000" cy="792000"/>
          </a:xfrm>
          <a:prstGeom prst="rect">
            <a:avLst/>
          </a:prstGeom>
          <a:blipFill dpi="0" rotWithShape="0">
            <a:blip r:embed="rId2"/>
            <a:srcRect/>
            <a:stretch>
              <a:fillRect t="-95454" r="-360000" b="-3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0" y="1530000"/>
            <a:ext cx="1800000" cy="792000"/>
          </a:xfrm>
          <a:prstGeom prst="rect">
            <a:avLst/>
          </a:prstGeom>
          <a:blipFill dpi="0" rotWithShape="0">
            <a:blip r:embed="rId2"/>
            <a:srcRect/>
            <a:stretch>
              <a:fillRect t="-190909" r="-360000" b="-2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0" y="2322000"/>
            <a:ext cx="1800000" cy="792000"/>
          </a:xfrm>
          <a:prstGeom prst="rect">
            <a:avLst/>
          </a:prstGeom>
          <a:blipFill dpi="0" rotWithShape="0">
            <a:blip r:embed="rId2"/>
            <a:srcRect/>
            <a:stretch>
              <a:fillRect t="-295454" r="-360000" b="-1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0" y="3114000"/>
            <a:ext cx="1800000" cy="792000"/>
          </a:xfrm>
          <a:prstGeom prst="rect">
            <a:avLst/>
          </a:prstGeom>
          <a:blipFill dpi="0" rotWithShape="0">
            <a:blip r:embed="rId2"/>
            <a:srcRect/>
            <a:stretch>
              <a:fillRect t="-390909" r="-360000" b="-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0" y="3887950"/>
            <a:ext cx="1800000" cy="792000"/>
          </a:xfrm>
          <a:prstGeom prst="rect">
            <a:avLst/>
          </a:prstGeom>
          <a:blipFill dpi="0" rotWithShape="0">
            <a:blip r:embed="rId2"/>
            <a:srcRect/>
            <a:stretch>
              <a:fillRect t="-490909" r="-360000"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6480400" y="0"/>
            <a:ext cx="1800000" cy="756000"/>
          </a:xfrm>
          <a:prstGeom prst="rect">
            <a:avLst/>
          </a:prstGeom>
          <a:blipFill dpi="0" rotWithShape="0">
            <a:blip r:embed="rId2"/>
            <a:srcRect/>
            <a:stretch>
              <a:fillRect l="-360000" t="-2381" b="-5166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6480400" y="756000"/>
            <a:ext cx="1800000" cy="792000"/>
          </a:xfrm>
          <a:prstGeom prst="rect">
            <a:avLst/>
          </a:prstGeom>
          <a:blipFill dpi="0" rotWithShape="0">
            <a:blip r:embed="rId2"/>
            <a:srcRect/>
            <a:stretch>
              <a:fillRect l="-360000" t="-99999" b="-39090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Rectangle 17"/>
          <p:cNvSpPr/>
          <p:nvPr/>
        </p:nvSpPr>
        <p:spPr>
          <a:xfrm>
            <a:off x="6480400" y="1530000"/>
            <a:ext cx="1800000" cy="792000"/>
          </a:xfrm>
          <a:prstGeom prst="rect">
            <a:avLst/>
          </a:prstGeom>
          <a:blipFill dpi="0" rotWithShape="0">
            <a:blip r:embed="rId2"/>
            <a:srcRect/>
            <a:stretch>
              <a:fillRect l="-360000" t="-195454" b="-2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Rectangle 18"/>
          <p:cNvSpPr/>
          <p:nvPr/>
        </p:nvSpPr>
        <p:spPr>
          <a:xfrm>
            <a:off x="6480400" y="2322000"/>
            <a:ext cx="1800000" cy="792000"/>
          </a:xfrm>
          <a:prstGeom prst="rect">
            <a:avLst/>
          </a:prstGeom>
          <a:blipFill dpi="0" rotWithShape="0">
            <a:blip r:embed="rId2"/>
            <a:srcRect/>
            <a:stretch>
              <a:fillRect l="-360000" t="-295454" b="-1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ectangle 19"/>
          <p:cNvSpPr/>
          <p:nvPr/>
        </p:nvSpPr>
        <p:spPr>
          <a:xfrm>
            <a:off x="6480400" y="3114000"/>
            <a:ext cx="1800000" cy="792000"/>
          </a:xfrm>
          <a:prstGeom prst="rect">
            <a:avLst/>
          </a:prstGeom>
          <a:blipFill dpi="0" rotWithShape="0">
            <a:blip r:embed="rId2"/>
            <a:srcRect/>
            <a:stretch>
              <a:fillRect l="-358000" t="-390909" r="-2000" b="-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Rectangle 20"/>
          <p:cNvSpPr/>
          <p:nvPr/>
        </p:nvSpPr>
        <p:spPr>
          <a:xfrm>
            <a:off x="6480400" y="3887950"/>
            <a:ext cx="1800000" cy="792000"/>
          </a:xfrm>
          <a:prstGeom prst="rect">
            <a:avLst/>
          </a:prstGeom>
          <a:blipFill dpi="0" rotWithShape="0">
            <a:blip r:embed="rId2"/>
            <a:srcRect/>
            <a:stretch>
              <a:fillRect l="-358000" t="-490909" r="-2000"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rapèze 1"/>
          <p:cNvSpPr/>
          <p:nvPr/>
        </p:nvSpPr>
        <p:spPr>
          <a:xfrm>
            <a:off x="1800200" y="2339950"/>
            <a:ext cx="4680000" cy="2340000"/>
          </a:xfrm>
          <a:prstGeom prst="trapezoid">
            <a:avLst>
              <a:gd name="adj" fmla="val 35899"/>
            </a:avLst>
          </a:prstGeom>
          <a:blipFill dpi="0" rotWithShape="0">
            <a:blip r:embed="rId2"/>
            <a:srcRect/>
            <a:stretch>
              <a:fillRect l="-39230" t="-99231" r="-37692" b="-76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Trapèze 14"/>
          <p:cNvSpPr/>
          <p:nvPr/>
        </p:nvSpPr>
        <p:spPr>
          <a:xfrm rot="10800000">
            <a:off x="1800200" y="0"/>
            <a:ext cx="4680000" cy="2340000"/>
          </a:xfrm>
          <a:prstGeom prst="trapezoid">
            <a:avLst>
              <a:gd name="adj" fmla="val 35899"/>
            </a:avLst>
          </a:prstGeom>
          <a:blipFill dpi="0" rotWithShape="0">
            <a:blip r:embed="rId2"/>
            <a:srcRect/>
            <a:stretch>
              <a:fillRect l="-39230" t="-769" r="-37692" b="-992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Triangle isocèle 2"/>
          <p:cNvSpPr/>
          <p:nvPr/>
        </p:nvSpPr>
        <p:spPr>
          <a:xfrm rot="16200000">
            <a:off x="3708300" y="1908000"/>
            <a:ext cx="4680000" cy="864000"/>
          </a:xfrm>
          <a:prstGeom prst="triangle">
            <a:avLst/>
          </a:prstGeom>
          <a:blipFill dpi="0" rotWithShape="0">
            <a:blip r:embed="rId2"/>
            <a:srcRect/>
            <a:stretch>
              <a:fillRect l="-654166" r="-20416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Triangle isocèle 21"/>
          <p:cNvSpPr/>
          <p:nvPr/>
        </p:nvSpPr>
        <p:spPr>
          <a:xfrm rot="5400000">
            <a:off x="-108000" y="1907975"/>
            <a:ext cx="4680000" cy="864000"/>
          </a:xfrm>
          <a:prstGeom prst="triangle">
            <a:avLst/>
          </a:prstGeom>
          <a:blipFill dpi="0" rotWithShape="0">
            <a:blip r:embed="rId2"/>
            <a:srcRect/>
            <a:stretch>
              <a:fillRect l="-212499" r="-64583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251768" y="3636119"/>
            <a:ext cx="7452768" cy="1015663"/>
          </a:xfrm>
          <a:prstGeom prst="rect">
            <a:avLst/>
          </a:prstGeom>
          <a:noFill/>
        </p:spPr>
        <p:txBody>
          <a:bodyPr wrap="square" rtlCol="0">
            <a:spAutoFit/>
          </a:bodyPr>
          <a:lstStyle/>
          <a:p>
            <a:r>
              <a:rPr lang="fr-BE" dirty="0">
                <a:effectLst>
                  <a:outerShdw blurRad="38100" dist="38100" dir="2700000" algn="tl">
                    <a:srgbClr val="000000">
                      <a:alpha val="43137"/>
                    </a:srgbClr>
                  </a:outerShdw>
                </a:effectLst>
              </a:rPr>
              <a:t> </a:t>
            </a:r>
          </a:p>
          <a:p>
            <a:r>
              <a:rPr lang="fr-BE" i="1" dirty="0">
                <a:solidFill>
                  <a:schemeClr val="bg1"/>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Cette église néogothique a été construite au-dessus d'un canyon au début du XXe siècle. C'est actuellement le plus grand lieu de pèlerinage d'Amérique du Sud. </a:t>
            </a:r>
          </a:p>
        </p:txBody>
      </p:sp>
      <p:sp>
        <p:nvSpPr>
          <p:cNvPr id="11" name="ZoneTexte 10"/>
          <p:cNvSpPr txBox="1"/>
          <p:nvPr/>
        </p:nvSpPr>
        <p:spPr>
          <a:xfrm>
            <a:off x="8000994" y="4143950"/>
            <a:ext cx="232756" cy="323165"/>
          </a:xfrm>
          <a:prstGeom prst="rect">
            <a:avLst/>
          </a:prstGeom>
          <a:noFill/>
        </p:spPr>
        <p:txBody>
          <a:bodyPr wrap="none" rtlCol="0">
            <a:spAutoFit/>
          </a:bodyPr>
          <a:lstStyle/>
          <a:p>
            <a:r>
              <a:rPr lang="fr-BE" dirty="0"/>
              <a:t>.</a:t>
            </a:r>
          </a:p>
        </p:txBody>
      </p:sp>
    </p:spTree>
    <p:extLst>
      <p:ext uri="{BB962C8B-B14F-4D97-AF65-F5344CB8AC3E}">
        <p14:creationId xmlns:p14="http://schemas.microsoft.com/office/powerpoint/2010/main" val="403586117"/>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1"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1"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0"/>
                                        <p:tgtEl>
                                          <p:spTgt spid="4"/>
                                        </p:tgtEl>
                                        <p:attrNameLst>
                                          <p:attrName>ppt_y</p:attrName>
                                        </p:attrNameLst>
                                      </p:cBhvr>
                                      <p:tavLst>
                                        <p:tav tm="0">
                                          <p:val>
                                            <p:strVal val="#ppt_y+#ppt_h*1.125000"/>
                                          </p:val>
                                        </p:tav>
                                        <p:tav tm="100000">
                                          <p:val>
                                            <p:strVal val="#ppt_y"/>
                                          </p:val>
                                        </p:tav>
                                      </p:tavLst>
                                    </p:anim>
                                    <p:animEffect transition="in" filter="wipe(up)">
                                      <p:cBhvr>
                                        <p:cTn id="14" dur="5000"/>
                                        <p:tgtEl>
                                          <p:spTgt spid="4"/>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0"/>
                                        <p:tgtEl>
                                          <p:spTgt spid="5"/>
                                        </p:tgtEl>
                                        <p:attrNameLst>
                                          <p:attrName>ppt_y</p:attrName>
                                        </p:attrNameLst>
                                      </p:cBhvr>
                                      <p:tavLst>
                                        <p:tav tm="0">
                                          <p:val>
                                            <p:strVal val="#ppt_y-#ppt_h*1.125000"/>
                                          </p:val>
                                        </p:tav>
                                        <p:tav tm="100000">
                                          <p:val>
                                            <p:strVal val="#ppt_y"/>
                                          </p:val>
                                        </p:tav>
                                      </p:tavLst>
                                    </p:anim>
                                    <p:animEffect transition="in" filter="wipe(down)">
                                      <p:cBhvr>
                                        <p:cTn id="18" dur="5000"/>
                                        <p:tgtEl>
                                          <p:spTgt spid="5"/>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0"/>
                                        <p:tgtEl>
                                          <p:spTgt spid="6"/>
                                        </p:tgtEl>
                                      </p:cBhvr>
                                    </p:animEffect>
                                  </p:childTnLst>
                                </p:cTn>
                              </p:par>
                              <p:par>
                                <p:cTn id="22" presetID="12" presetClass="entr" presetSubtype="4"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0"/>
                                        <p:tgtEl>
                                          <p:spTgt spid="6"/>
                                        </p:tgtEl>
                                        <p:attrNameLst>
                                          <p:attrName>ppt_y</p:attrName>
                                        </p:attrNameLst>
                                      </p:cBhvr>
                                      <p:tavLst>
                                        <p:tav tm="0">
                                          <p:val>
                                            <p:strVal val="#ppt_y+#ppt_h*1.125000"/>
                                          </p:val>
                                        </p:tav>
                                        <p:tav tm="100000">
                                          <p:val>
                                            <p:strVal val="#ppt_y"/>
                                          </p:val>
                                        </p:tav>
                                      </p:tavLst>
                                    </p:anim>
                                    <p:animEffect transition="in" filter="wipe(up)">
                                      <p:cBhvr>
                                        <p:cTn id="25" dur="5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5000"/>
                                        <p:tgtEl>
                                          <p:spTgt spid="9"/>
                                        </p:tgtEl>
                                      </p:cBhvr>
                                    </p:animEffect>
                                  </p:childTnLst>
                                </p:cTn>
                              </p:par>
                              <p:par>
                                <p:cTn id="29" presetID="12" presetClass="entr" presetSubtype="1" fill="hold" grpId="1"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0"/>
                                        <p:tgtEl>
                                          <p:spTgt spid="9"/>
                                        </p:tgtEl>
                                        <p:attrNameLst>
                                          <p:attrName>ppt_y</p:attrName>
                                        </p:attrNameLst>
                                      </p:cBhvr>
                                      <p:tavLst>
                                        <p:tav tm="0">
                                          <p:val>
                                            <p:strVal val="#ppt_y-#ppt_h*1.125000"/>
                                          </p:val>
                                        </p:tav>
                                        <p:tav tm="100000">
                                          <p:val>
                                            <p:strVal val="#ppt_y"/>
                                          </p:val>
                                        </p:tav>
                                      </p:tavLst>
                                    </p:anim>
                                    <p:animEffect transition="in" filter="wipe(down)">
                                      <p:cBhvr>
                                        <p:cTn id="32" dur="50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linds(horizontal)">
                                      <p:cBhvr>
                                        <p:cTn id="35" dur="5000"/>
                                        <p:tgtEl>
                                          <p:spTgt spid="7"/>
                                        </p:tgtEl>
                                      </p:cBhvr>
                                    </p:animEffect>
                                  </p:childTnLst>
                                </p:cTn>
                              </p:par>
                              <p:par>
                                <p:cTn id="36" presetID="12" presetClass="entr" presetSubtype="1"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0"/>
                                        <p:tgtEl>
                                          <p:spTgt spid="7"/>
                                        </p:tgtEl>
                                        <p:attrNameLst>
                                          <p:attrName>ppt_y</p:attrName>
                                        </p:attrNameLst>
                                      </p:cBhvr>
                                      <p:tavLst>
                                        <p:tav tm="0">
                                          <p:val>
                                            <p:strVal val="#ppt_y-#ppt_h*1.125000"/>
                                          </p:val>
                                        </p:tav>
                                        <p:tav tm="100000">
                                          <p:val>
                                            <p:strVal val="#ppt_y"/>
                                          </p:val>
                                        </p:tav>
                                      </p:tavLst>
                                    </p:anim>
                                    <p:animEffect transition="in" filter="wipe(down)">
                                      <p:cBhvr>
                                        <p:cTn id="39" dur="5000"/>
                                        <p:tgtEl>
                                          <p:spTgt spid="7"/>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linds(horizontal)">
                                      <p:cBhvr>
                                        <p:cTn id="42" dur="5000"/>
                                        <p:tgtEl>
                                          <p:spTgt spid="8"/>
                                        </p:tgtEl>
                                      </p:cBhvr>
                                    </p:animEffect>
                                  </p:childTnLst>
                                </p:cTn>
                              </p:par>
                              <p:par>
                                <p:cTn id="43" presetID="12" presetClass="entr" presetSubtype="4"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0"/>
                                        <p:tgtEl>
                                          <p:spTgt spid="8"/>
                                        </p:tgtEl>
                                        <p:attrNameLst>
                                          <p:attrName>ppt_y</p:attrName>
                                        </p:attrNameLst>
                                      </p:cBhvr>
                                      <p:tavLst>
                                        <p:tav tm="0">
                                          <p:val>
                                            <p:strVal val="#ppt_y+#ppt_h*1.125000"/>
                                          </p:val>
                                        </p:tav>
                                        <p:tav tm="100000">
                                          <p:val>
                                            <p:strVal val="#ppt_y"/>
                                          </p:val>
                                        </p:tav>
                                      </p:tavLst>
                                    </p:anim>
                                    <p:animEffect transition="in" filter="wipe(up)">
                                      <p:cBhvr>
                                        <p:cTn id="46" dur="5000"/>
                                        <p:tgtEl>
                                          <p:spTgt spid="8"/>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linds(horizontal)">
                                      <p:cBhvr>
                                        <p:cTn id="49" dur="5000"/>
                                        <p:tgtEl>
                                          <p:spTgt spid="16"/>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0"/>
                                        <p:tgtEl>
                                          <p:spTgt spid="16"/>
                                        </p:tgtEl>
                                        <p:attrNameLst>
                                          <p:attrName>ppt_y</p:attrName>
                                        </p:attrNameLst>
                                      </p:cBhvr>
                                      <p:tavLst>
                                        <p:tav tm="0">
                                          <p:val>
                                            <p:strVal val="#ppt_y+#ppt_h*1.125000"/>
                                          </p:val>
                                        </p:tav>
                                        <p:tav tm="100000">
                                          <p:val>
                                            <p:strVal val="#ppt_y"/>
                                          </p:val>
                                        </p:tav>
                                      </p:tavLst>
                                    </p:anim>
                                    <p:animEffect transition="in" filter="wipe(up)">
                                      <p:cBhvr>
                                        <p:cTn id="53" dur="5000"/>
                                        <p:tgtEl>
                                          <p:spTgt spid="16"/>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blinds(horizontal)">
                                      <p:cBhvr>
                                        <p:cTn id="56" dur="5000"/>
                                        <p:tgtEl>
                                          <p:spTgt spid="17"/>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0"/>
                                        <p:tgtEl>
                                          <p:spTgt spid="17"/>
                                        </p:tgtEl>
                                        <p:attrNameLst>
                                          <p:attrName>ppt_y</p:attrName>
                                        </p:attrNameLst>
                                      </p:cBhvr>
                                      <p:tavLst>
                                        <p:tav tm="0">
                                          <p:val>
                                            <p:strVal val="#ppt_y-#ppt_h*1.125000"/>
                                          </p:val>
                                        </p:tav>
                                        <p:tav tm="100000">
                                          <p:val>
                                            <p:strVal val="#ppt_y"/>
                                          </p:val>
                                        </p:tav>
                                      </p:tavLst>
                                    </p:anim>
                                    <p:animEffect transition="in" filter="wipe(down)">
                                      <p:cBhvr>
                                        <p:cTn id="60" dur="5000"/>
                                        <p:tgtEl>
                                          <p:spTgt spid="17"/>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blinds(horizontal)">
                                      <p:cBhvr>
                                        <p:cTn id="63" dur="5000"/>
                                        <p:tgtEl>
                                          <p:spTgt spid="18"/>
                                        </p:tgtEl>
                                      </p:cBhvr>
                                    </p:animEffect>
                                  </p:childTnLst>
                                </p:cTn>
                              </p:par>
                              <p:par>
                                <p:cTn id="64" presetID="12" presetClass="entr" presetSubtype="4" fill="hold" grpId="1"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p:tgtEl>
                                          <p:spTgt spid="18"/>
                                        </p:tgtEl>
                                        <p:attrNameLst>
                                          <p:attrName>ppt_y</p:attrName>
                                        </p:attrNameLst>
                                      </p:cBhvr>
                                      <p:tavLst>
                                        <p:tav tm="0">
                                          <p:val>
                                            <p:strVal val="#ppt_y+#ppt_h*1.125000"/>
                                          </p:val>
                                        </p:tav>
                                        <p:tav tm="100000">
                                          <p:val>
                                            <p:strVal val="#ppt_y"/>
                                          </p:val>
                                        </p:tav>
                                      </p:tavLst>
                                    </p:anim>
                                    <p:animEffect transition="in" filter="wipe(up)">
                                      <p:cBhvr>
                                        <p:cTn id="67" dur="5000"/>
                                        <p:tgtEl>
                                          <p:spTgt spid="18"/>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blinds(horizontal)">
                                      <p:cBhvr>
                                        <p:cTn id="70" dur="5000"/>
                                        <p:tgtEl>
                                          <p:spTgt spid="19"/>
                                        </p:tgtEl>
                                      </p:cBhvr>
                                    </p:animEffect>
                                  </p:childTnLst>
                                </p:cTn>
                              </p:par>
                              <p:par>
                                <p:cTn id="71" presetID="12" presetClass="entr" presetSubtype="1" fill="hold" grpId="1"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0"/>
                                        <p:tgtEl>
                                          <p:spTgt spid="19"/>
                                        </p:tgtEl>
                                        <p:attrNameLst>
                                          <p:attrName>ppt_y</p:attrName>
                                        </p:attrNameLst>
                                      </p:cBhvr>
                                      <p:tavLst>
                                        <p:tav tm="0">
                                          <p:val>
                                            <p:strVal val="#ppt_y-#ppt_h*1.125000"/>
                                          </p:val>
                                        </p:tav>
                                        <p:tav tm="100000">
                                          <p:val>
                                            <p:strVal val="#ppt_y"/>
                                          </p:val>
                                        </p:tav>
                                      </p:tavLst>
                                    </p:anim>
                                    <p:animEffect transition="in" filter="wipe(down)">
                                      <p:cBhvr>
                                        <p:cTn id="74" dur="5000"/>
                                        <p:tgtEl>
                                          <p:spTgt spid="19"/>
                                        </p:tgtEl>
                                      </p:cBhvr>
                                    </p:animEffect>
                                  </p:childTnLst>
                                </p:cTn>
                              </p:par>
                              <p:par>
                                <p:cTn id="75" presetID="3" presetClass="entr" presetSubtype="10"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blinds(horizontal)">
                                      <p:cBhvr>
                                        <p:cTn id="77" dur="5000"/>
                                        <p:tgtEl>
                                          <p:spTgt spid="20"/>
                                        </p:tgtEl>
                                      </p:cBhvr>
                                    </p:animEffect>
                                  </p:childTnLst>
                                </p:cTn>
                              </p:par>
                              <p:par>
                                <p:cTn id="78" presetID="12" presetClass="entr" presetSubtype="4" fill="hold" grpId="1"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0"/>
                                        <p:tgtEl>
                                          <p:spTgt spid="20"/>
                                        </p:tgtEl>
                                        <p:attrNameLst>
                                          <p:attrName>ppt_y</p:attrName>
                                        </p:attrNameLst>
                                      </p:cBhvr>
                                      <p:tavLst>
                                        <p:tav tm="0">
                                          <p:val>
                                            <p:strVal val="#ppt_y+#ppt_h*1.125000"/>
                                          </p:val>
                                        </p:tav>
                                        <p:tav tm="100000">
                                          <p:val>
                                            <p:strVal val="#ppt_y"/>
                                          </p:val>
                                        </p:tav>
                                      </p:tavLst>
                                    </p:anim>
                                    <p:animEffect transition="in" filter="wipe(up)">
                                      <p:cBhvr>
                                        <p:cTn id="81" dur="5000"/>
                                        <p:tgtEl>
                                          <p:spTgt spid="20"/>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blinds(horizontal)">
                                      <p:cBhvr>
                                        <p:cTn id="84" dur="5000"/>
                                        <p:tgtEl>
                                          <p:spTgt spid="21"/>
                                        </p:tgtEl>
                                      </p:cBhvr>
                                    </p:animEffect>
                                  </p:childTnLst>
                                </p:cTn>
                              </p:par>
                              <p:par>
                                <p:cTn id="85" presetID="12" presetClass="entr" presetSubtype="1" fill="hold" grpId="1"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0"/>
                                        <p:tgtEl>
                                          <p:spTgt spid="21"/>
                                        </p:tgtEl>
                                        <p:attrNameLst>
                                          <p:attrName>ppt_y</p:attrName>
                                        </p:attrNameLst>
                                      </p:cBhvr>
                                      <p:tavLst>
                                        <p:tav tm="0">
                                          <p:val>
                                            <p:strVal val="#ppt_y-#ppt_h*1.125000"/>
                                          </p:val>
                                        </p:tav>
                                        <p:tav tm="100000">
                                          <p:val>
                                            <p:strVal val="#ppt_y"/>
                                          </p:val>
                                        </p:tav>
                                      </p:tavLst>
                                    </p:anim>
                                    <p:animEffect transition="in" filter="wipe(down)">
                                      <p:cBhvr>
                                        <p:cTn id="88" dur="5000"/>
                                        <p:tgtEl>
                                          <p:spTgt spid="21"/>
                                        </p:tgtEl>
                                      </p:cBhvr>
                                    </p:animEffect>
                                  </p:childTnLst>
                                </p:cTn>
                              </p:par>
                              <p:par>
                                <p:cTn id="89" presetID="17" presetClass="entr" presetSubtype="2" fill="hold" grpId="0" nodeType="withEffect">
                                  <p:stCondLst>
                                    <p:cond delay="0"/>
                                  </p:stCondLst>
                                  <p:childTnLst>
                                    <p:set>
                                      <p:cBhvr>
                                        <p:cTn id="90" dur="1" fill="hold">
                                          <p:stCondLst>
                                            <p:cond delay="0"/>
                                          </p:stCondLst>
                                        </p:cTn>
                                        <p:tgtEl>
                                          <p:spTgt spid="3"/>
                                        </p:tgtEl>
                                        <p:attrNameLst>
                                          <p:attrName>style.visibility</p:attrName>
                                        </p:attrNameLst>
                                      </p:cBhvr>
                                      <p:to>
                                        <p:strVal val="visible"/>
                                      </p:to>
                                    </p:set>
                                    <p:anim calcmode="lin" valueType="num">
                                      <p:cBhvr>
                                        <p:cTn id="91" dur="5000" fill="hold"/>
                                        <p:tgtEl>
                                          <p:spTgt spid="3"/>
                                        </p:tgtEl>
                                        <p:attrNameLst>
                                          <p:attrName>ppt_x</p:attrName>
                                        </p:attrNameLst>
                                      </p:cBhvr>
                                      <p:tavLst>
                                        <p:tav tm="0">
                                          <p:val>
                                            <p:strVal val="#ppt_x+#ppt_w/2"/>
                                          </p:val>
                                        </p:tav>
                                        <p:tav tm="100000">
                                          <p:val>
                                            <p:strVal val="#ppt_x"/>
                                          </p:val>
                                        </p:tav>
                                      </p:tavLst>
                                    </p:anim>
                                    <p:anim calcmode="lin" valueType="num">
                                      <p:cBhvr>
                                        <p:cTn id="92" dur="5000" fill="hold"/>
                                        <p:tgtEl>
                                          <p:spTgt spid="3"/>
                                        </p:tgtEl>
                                        <p:attrNameLst>
                                          <p:attrName>ppt_y</p:attrName>
                                        </p:attrNameLst>
                                      </p:cBhvr>
                                      <p:tavLst>
                                        <p:tav tm="0">
                                          <p:val>
                                            <p:strVal val="#ppt_y"/>
                                          </p:val>
                                        </p:tav>
                                        <p:tav tm="100000">
                                          <p:val>
                                            <p:strVal val="#ppt_y"/>
                                          </p:val>
                                        </p:tav>
                                      </p:tavLst>
                                    </p:anim>
                                    <p:anim calcmode="lin" valueType="num">
                                      <p:cBhvr>
                                        <p:cTn id="93" dur="5000" fill="hold"/>
                                        <p:tgtEl>
                                          <p:spTgt spid="3"/>
                                        </p:tgtEl>
                                        <p:attrNameLst>
                                          <p:attrName>ppt_w</p:attrName>
                                        </p:attrNameLst>
                                      </p:cBhvr>
                                      <p:tavLst>
                                        <p:tav tm="0">
                                          <p:val>
                                            <p:fltVal val="0"/>
                                          </p:val>
                                        </p:tav>
                                        <p:tav tm="100000">
                                          <p:val>
                                            <p:strVal val="#ppt_w"/>
                                          </p:val>
                                        </p:tav>
                                      </p:tavLst>
                                    </p:anim>
                                    <p:anim calcmode="lin" valueType="num">
                                      <p:cBhvr>
                                        <p:cTn id="94" dur="5000" fill="hold"/>
                                        <p:tgtEl>
                                          <p:spTgt spid="3"/>
                                        </p:tgtEl>
                                        <p:attrNameLst>
                                          <p:attrName>ppt_h</p:attrName>
                                        </p:attrNameLst>
                                      </p:cBhvr>
                                      <p:tavLst>
                                        <p:tav tm="0">
                                          <p:val>
                                            <p:strVal val="#ppt_h"/>
                                          </p:val>
                                        </p:tav>
                                        <p:tav tm="100000">
                                          <p:val>
                                            <p:strVal val="#ppt_h"/>
                                          </p:val>
                                        </p:tav>
                                      </p:tavLst>
                                    </p:anim>
                                  </p:childTnLst>
                                </p:cTn>
                              </p:par>
                              <p:par>
                                <p:cTn id="95" presetID="17" presetClass="entr" presetSubtype="1"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0" fill="hold"/>
                                        <p:tgtEl>
                                          <p:spTgt spid="15"/>
                                        </p:tgtEl>
                                        <p:attrNameLst>
                                          <p:attrName>ppt_x</p:attrName>
                                        </p:attrNameLst>
                                      </p:cBhvr>
                                      <p:tavLst>
                                        <p:tav tm="0">
                                          <p:val>
                                            <p:strVal val="#ppt_x"/>
                                          </p:val>
                                        </p:tav>
                                        <p:tav tm="100000">
                                          <p:val>
                                            <p:strVal val="#ppt_x"/>
                                          </p:val>
                                        </p:tav>
                                      </p:tavLst>
                                    </p:anim>
                                    <p:anim calcmode="lin" valueType="num">
                                      <p:cBhvr>
                                        <p:cTn id="98" dur="5000" fill="hold"/>
                                        <p:tgtEl>
                                          <p:spTgt spid="15"/>
                                        </p:tgtEl>
                                        <p:attrNameLst>
                                          <p:attrName>ppt_y</p:attrName>
                                        </p:attrNameLst>
                                      </p:cBhvr>
                                      <p:tavLst>
                                        <p:tav tm="0">
                                          <p:val>
                                            <p:strVal val="#ppt_y-#ppt_h/2"/>
                                          </p:val>
                                        </p:tav>
                                        <p:tav tm="100000">
                                          <p:val>
                                            <p:strVal val="#ppt_y"/>
                                          </p:val>
                                        </p:tav>
                                      </p:tavLst>
                                    </p:anim>
                                    <p:anim calcmode="lin" valueType="num">
                                      <p:cBhvr>
                                        <p:cTn id="99" dur="5000" fill="hold"/>
                                        <p:tgtEl>
                                          <p:spTgt spid="15"/>
                                        </p:tgtEl>
                                        <p:attrNameLst>
                                          <p:attrName>ppt_w</p:attrName>
                                        </p:attrNameLst>
                                      </p:cBhvr>
                                      <p:tavLst>
                                        <p:tav tm="0">
                                          <p:val>
                                            <p:strVal val="#ppt_w"/>
                                          </p:val>
                                        </p:tav>
                                        <p:tav tm="100000">
                                          <p:val>
                                            <p:strVal val="#ppt_w"/>
                                          </p:val>
                                        </p:tav>
                                      </p:tavLst>
                                    </p:anim>
                                    <p:anim calcmode="lin" valueType="num">
                                      <p:cBhvr>
                                        <p:cTn id="100" dur="5000" fill="hold"/>
                                        <p:tgtEl>
                                          <p:spTgt spid="15"/>
                                        </p:tgtEl>
                                        <p:attrNameLst>
                                          <p:attrName>ppt_h</p:attrName>
                                        </p:attrNameLst>
                                      </p:cBhvr>
                                      <p:tavLst>
                                        <p:tav tm="0">
                                          <p:val>
                                            <p:fltVal val="0"/>
                                          </p:val>
                                        </p:tav>
                                        <p:tav tm="100000">
                                          <p:val>
                                            <p:strVal val="#ppt_h"/>
                                          </p:val>
                                        </p:tav>
                                      </p:tavLst>
                                    </p:anim>
                                  </p:childTnLst>
                                </p:cTn>
                              </p:par>
                              <p:par>
                                <p:cTn id="101" presetID="17" presetClass="entr" presetSubtype="4" fill="hold" grpId="0" nodeType="withEffect">
                                  <p:stCondLst>
                                    <p:cond delay="0"/>
                                  </p:stCondLst>
                                  <p:childTnLst>
                                    <p:set>
                                      <p:cBhvr>
                                        <p:cTn id="102" dur="1" fill="hold">
                                          <p:stCondLst>
                                            <p:cond delay="0"/>
                                          </p:stCondLst>
                                        </p:cTn>
                                        <p:tgtEl>
                                          <p:spTgt spid="2"/>
                                        </p:tgtEl>
                                        <p:attrNameLst>
                                          <p:attrName>style.visibility</p:attrName>
                                        </p:attrNameLst>
                                      </p:cBhvr>
                                      <p:to>
                                        <p:strVal val="visible"/>
                                      </p:to>
                                    </p:set>
                                    <p:anim calcmode="lin" valueType="num">
                                      <p:cBhvr>
                                        <p:cTn id="103" dur="5000" fill="hold"/>
                                        <p:tgtEl>
                                          <p:spTgt spid="2"/>
                                        </p:tgtEl>
                                        <p:attrNameLst>
                                          <p:attrName>ppt_x</p:attrName>
                                        </p:attrNameLst>
                                      </p:cBhvr>
                                      <p:tavLst>
                                        <p:tav tm="0">
                                          <p:val>
                                            <p:strVal val="#ppt_x"/>
                                          </p:val>
                                        </p:tav>
                                        <p:tav tm="100000">
                                          <p:val>
                                            <p:strVal val="#ppt_x"/>
                                          </p:val>
                                        </p:tav>
                                      </p:tavLst>
                                    </p:anim>
                                    <p:anim calcmode="lin" valueType="num">
                                      <p:cBhvr>
                                        <p:cTn id="104" dur="5000" fill="hold"/>
                                        <p:tgtEl>
                                          <p:spTgt spid="2"/>
                                        </p:tgtEl>
                                        <p:attrNameLst>
                                          <p:attrName>ppt_y</p:attrName>
                                        </p:attrNameLst>
                                      </p:cBhvr>
                                      <p:tavLst>
                                        <p:tav tm="0">
                                          <p:val>
                                            <p:strVal val="#ppt_y+#ppt_h/2"/>
                                          </p:val>
                                        </p:tav>
                                        <p:tav tm="100000">
                                          <p:val>
                                            <p:strVal val="#ppt_y"/>
                                          </p:val>
                                        </p:tav>
                                      </p:tavLst>
                                    </p:anim>
                                    <p:anim calcmode="lin" valueType="num">
                                      <p:cBhvr>
                                        <p:cTn id="105" dur="5000" fill="hold"/>
                                        <p:tgtEl>
                                          <p:spTgt spid="2"/>
                                        </p:tgtEl>
                                        <p:attrNameLst>
                                          <p:attrName>ppt_w</p:attrName>
                                        </p:attrNameLst>
                                      </p:cBhvr>
                                      <p:tavLst>
                                        <p:tav tm="0">
                                          <p:val>
                                            <p:strVal val="#ppt_w"/>
                                          </p:val>
                                        </p:tav>
                                        <p:tav tm="100000">
                                          <p:val>
                                            <p:strVal val="#ppt_w"/>
                                          </p:val>
                                        </p:tav>
                                      </p:tavLst>
                                    </p:anim>
                                    <p:anim calcmode="lin" valueType="num">
                                      <p:cBhvr>
                                        <p:cTn id="106" dur="5000" fill="hold"/>
                                        <p:tgtEl>
                                          <p:spTgt spid="2"/>
                                        </p:tgtEl>
                                        <p:attrNameLst>
                                          <p:attrName>ppt_h</p:attrName>
                                        </p:attrNameLst>
                                      </p:cBhvr>
                                      <p:tavLst>
                                        <p:tav tm="0">
                                          <p:val>
                                            <p:fltVal val="0"/>
                                          </p:val>
                                        </p:tav>
                                        <p:tav tm="100000">
                                          <p:val>
                                            <p:strVal val="#ppt_h"/>
                                          </p:val>
                                        </p:tav>
                                      </p:tavLst>
                                    </p:anim>
                                  </p:childTnLst>
                                </p:cTn>
                              </p:par>
                              <p:par>
                                <p:cTn id="107" presetID="17" presetClass="entr" presetSubtype="8"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0" fill="hold"/>
                                        <p:tgtEl>
                                          <p:spTgt spid="22"/>
                                        </p:tgtEl>
                                        <p:attrNameLst>
                                          <p:attrName>ppt_x</p:attrName>
                                        </p:attrNameLst>
                                      </p:cBhvr>
                                      <p:tavLst>
                                        <p:tav tm="0">
                                          <p:val>
                                            <p:strVal val="#ppt_x-#ppt_w/2"/>
                                          </p:val>
                                        </p:tav>
                                        <p:tav tm="100000">
                                          <p:val>
                                            <p:strVal val="#ppt_x"/>
                                          </p:val>
                                        </p:tav>
                                      </p:tavLst>
                                    </p:anim>
                                    <p:anim calcmode="lin" valueType="num">
                                      <p:cBhvr>
                                        <p:cTn id="110" dur="5000" fill="hold"/>
                                        <p:tgtEl>
                                          <p:spTgt spid="22"/>
                                        </p:tgtEl>
                                        <p:attrNameLst>
                                          <p:attrName>ppt_y</p:attrName>
                                        </p:attrNameLst>
                                      </p:cBhvr>
                                      <p:tavLst>
                                        <p:tav tm="0">
                                          <p:val>
                                            <p:strVal val="#ppt_y"/>
                                          </p:val>
                                        </p:tav>
                                        <p:tav tm="100000">
                                          <p:val>
                                            <p:strVal val="#ppt_y"/>
                                          </p:val>
                                        </p:tav>
                                      </p:tavLst>
                                    </p:anim>
                                    <p:anim calcmode="lin" valueType="num">
                                      <p:cBhvr>
                                        <p:cTn id="111" dur="5000" fill="hold"/>
                                        <p:tgtEl>
                                          <p:spTgt spid="22"/>
                                        </p:tgtEl>
                                        <p:attrNameLst>
                                          <p:attrName>ppt_w</p:attrName>
                                        </p:attrNameLst>
                                      </p:cBhvr>
                                      <p:tavLst>
                                        <p:tav tm="0">
                                          <p:val>
                                            <p:fltVal val="0"/>
                                          </p:val>
                                        </p:tav>
                                        <p:tav tm="100000">
                                          <p:val>
                                            <p:strVal val="#ppt_w"/>
                                          </p:val>
                                        </p:tav>
                                      </p:tavLst>
                                    </p:anim>
                                    <p:anim calcmode="lin" valueType="num">
                                      <p:cBhvr>
                                        <p:cTn id="112" dur="5000" fill="hold"/>
                                        <p:tgtEl>
                                          <p:spTgt spid="22"/>
                                        </p:tgtEl>
                                        <p:attrNameLst>
                                          <p:attrName>ppt_h</p:attrName>
                                        </p:attrNameLst>
                                      </p:cBhvr>
                                      <p:tavLst>
                                        <p:tav tm="0">
                                          <p:val>
                                            <p:strVal val="#ppt_h"/>
                                          </p:val>
                                        </p:tav>
                                        <p:tav tm="100000">
                                          <p:val>
                                            <p:strVal val="#ppt_h"/>
                                          </p:val>
                                        </p:tav>
                                      </p:tavLst>
                                    </p:anim>
                                  </p:childTnLst>
                                </p:cTn>
                              </p:par>
                            </p:childTnLst>
                          </p:cTn>
                        </p:par>
                      </p:childTnLst>
                    </p:cTn>
                  </p:par>
                  <p:par>
                    <p:cTn id="113" fill="hold">
                      <p:stCondLst>
                        <p:cond delay="indefinite"/>
                      </p:stCondLst>
                      <p:childTnLst>
                        <p:par>
                          <p:cTn id="114" fill="hold">
                            <p:stCondLst>
                              <p:cond delay="0"/>
                            </p:stCondLst>
                            <p:childTnLst>
                              <p:par>
                                <p:cTn id="115" presetID="41" presetClass="entr" presetSubtype="0" fill="hold" grpId="0" nodeType="clickEffect">
                                  <p:stCondLst>
                                    <p:cond delay="0"/>
                                  </p:stCondLst>
                                  <p:iterate type="lt">
                                    <p:tmPct val="10000"/>
                                  </p:iterate>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18" dur="500" fill="hold"/>
                                        <p:tgtEl>
                                          <p:spTgt spid="10"/>
                                        </p:tgtEl>
                                        <p:attrNameLst>
                                          <p:attrName>ppt_y</p:attrName>
                                        </p:attrNameLst>
                                      </p:cBhvr>
                                      <p:tavLst>
                                        <p:tav tm="0">
                                          <p:val>
                                            <p:strVal val="#ppt_y"/>
                                          </p:val>
                                        </p:tav>
                                        <p:tav tm="100000">
                                          <p:val>
                                            <p:strVal val="#ppt_y"/>
                                          </p:val>
                                        </p:tav>
                                      </p:tavLst>
                                    </p:anim>
                                    <p:anim calcmode="lin" valueType="num">
                                      <p:cBhvr>
                                        <p:cTn id="11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2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21" dur="500" tmFilter="0,0; .5, 1; 1, 1"/>
                                        <p:tgtEl>
                                          <p:spTgt spid="10"/>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500"/>
                                  </p:stCondLst>
                                  <p:childTnLst>
                                    <p:set>
                                      <p:cBhvr>
                                        <p:cTn id="125" dur="1" fill="hold">
                                          <p:stCondLst>
                                            <p:cond delay="0"/>
                                          </p:stCondLst>
                                        </p:cTn>
                                        <p:tgtEl>
                                          <p:spTgt spid="11"/>
                                        </p:tgtEl>
                                        <p:attrNameLst>
                                          <p:attrName>style.visibility</p:attrName>
                                        </p:attrNameLst>
                                      </p:cBhvr>
                                      <p:to>
                                        <p:strVal val="visible"/>
                                      </p:to>
                                    </p:set>
                                    <p:animEffect transition="in" filter="fade">
                                      <p:cBhvr>
                                        <p:cTn id="126"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 grpId="0" animBg="1"/>
      <p:bldP spid="15" grpId="0" animBg="1"/>
      <p:bldP spid="3" grpId="0" animBg="1"/>
      <p:bldP spid="22" grpId="0" animBg="1"/>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chemeClr val="tx2">
                <a:lumMod val="40000"/>
                <a:lumOff val="60000"/>
              </a:schemeClr>
            </a:gs>
            <a:gs pos="35001">
              <a:srgbClr val="1A8D48"/>
            </a:gs>
            <a:gs pos="52000">
              <a:srgbClr val="FFFF00"/>
            </a:gs>
            <a:gs pos="73000">
              <a:srgbClr val="EE3F17"/>
            </a:gs>
            <a:gs pos="88000">
              <a:srgbClr val="E81766"/>
            </a:gs>
            <a:gs pos="100000">
              <a:srgbClr val="A603AB"/>
            </a:gs>
          </a:gsLst>
          <a:lin ang="54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0" y="0"/>
            <a:ext cx="1800000" cy="756000"/>
          </a:xfrm>
          <a:prstGeom prst="rect">
            <a:avLst/>
          </a:prstGeom>
          <a:blipFill dpi="0" rotWithShape="0">
            <a:blip r:embed="rId3"/>
            <a:srcRect/>
            <a:stretch>
              <a:fillRect t="-2381" r="-360000" b="-5166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5" name="Rectangle 4"/>
          <p:cNvSpPr/>
          <p:nvPr/>
        </p:nvSpPr>
        <p:spPr>
          <a:xfrm>
            <a:off x="0" y="756000"/>
            <a:ext cx="1800000" cy="792000"/>
          </a:xfrm>
          <a:prstGeom prst="rect">
            <a:avLst/>
          </a:prstGeom>
          <a:blipFill dpi="0" rotWithShape="0">
            <a:blip r:embed="rId3"/>
            <a:srcRect/>
            <a:stretch>
              <a:fillRect t="-95454" r="-360000" b="-3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Rectangle 5"/>
          <p:cNvSpPr/>
          <p:nvPr/>
        </p:nvSpPr>
        <p:spPr>
          <a:xfrm>
            <a:off x="0" y="1530000"/>
            <a:ext cx="1800000" cy="792000"/>
          </a:xfrm>
          <a:prstGeom prst="rect">
            <a:avLst/>
          </a:prstGeom>
          <a:blipFill dpi="0" rotWithShape="0">
            <a:blip r:embed="rId3"/>
            <a:srcRect/>
            <a:stretch>
              <a:fillRect t="-195454" r="-360000" b="-2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7" name="Rectangle 6"/>
          <p:cNvSpPr/>
          <p:nvPr/>
        </p:nvSpPr>
        <p:spPr>
          <a:xfrm>
            <a:off x="0" y="2322000"/>
            <a:ext cx="1800000" cy="792000"/>
          </a:xfrm>
          <a:prstGeom prst="rect">
            <a:avLst/>
          </a:prstGeom>
          <a:blipFill dpi="0" rotWithShape="0">
            <a:blip r:embed="rId3"/>
            <a:srcRect/>
            <a:stretch>
              <a:fillRect t="-290909" r="-360000" b="-1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8" name="Rectangle 7"/>
          <p:cNvSpPr/>
          <p:nvPr/>
        </p:nvSpPr>
        <p:spPr>
          <a:xfrm>
            <a:off x="0" y="3114000"/>
            <a:ext cx="1800000" cy="792000"/>
          </a:xfrm>
          <a:prstGeom prst="rect">
            <a:avLst/>
          </a:prstGeom>
          <a:blipFill dpi="0" rotWithShape="0">
            <a:blip r:embed="rId3"/>
            <a:srcRect/>
            <a:stretch>
              <a:fillRect t="-390909" r="-360000" b="-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9" name="Rectangle 8"/>
          <p:cNvSpPr/>
          <p:nvPr/>
        </p:nvSpPr>
        <p:spPr>
          <a:xfrm>
            <a:off x="0" y="3887950"/>
            <a:ext cx="1800000" cy="792000"/>
          </a:xfrm>
          <a:prstGeom prst="rect">
            <a:avLst/>
          </a:prstGeom>
          <a:blipFill dpi="0" rotWithShape="0">
            <a:blip r:embed="rId3"/>
            <a:srcRect/>
            <a:stretch>
              <a:fillRect t="-490909" r="-360000"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6" name="Rectangle 15"/>
          <p:cNvSpPr/>
          <p:nvPr/>
        </p:nvSpPr>
        <p:spPr>
          <a:xfrm>
            <a:off x="6480400" y="0"/>
            <a:ext cx="1800000" cy="756000"/>
          </a:xfrm>
          <a:prstGeom prst="rect">
            <a:avLst/>
          </a:prstGeom>
          <a:blipFill dpi="0" rotWithShape="0">
            <a:blip r:embed="rId3"/>
            <a:srcRect/>
            <a:stretch>
              <a:fillRect l="-358000" t="-2381" r="-2000" b="-5166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7" name="Rectangle 16"/>
          <p:cNvSpPr/>
          <p:nvPr/>
        </p:nvSpPr>
        <p:spPr>
          <a:xfrm>
            <a:off x="6480400" y="756000"/>
            <a:ext cx="1800000" cy="792000"/>
          </a:xfrm>
          <a:prstGeom prst="rect">
            <a:avLst/>
          </a:prstGeom>
          <a:blipFill dpi="0" rotWithShape="0">
            <a:blip r:embed="rId3"/>
            <a:srcRect/>
            <a:stretch>
              <a:fillRect l="-360000" t="-95454" b="-3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8" name="Rectangle 17"/>
          <p:cNvSpPr/>
          <p:nvPr/>
        </p:nvSpPr>
        <p:spPr>
          <a:xfrm>
            <a:off x="6480400" y="1530000"/>
            <a:ext cx="1800000" cy="792000"/>
          </a:xfrm>
          <a:prstGeom prst="rect">
            <a:avLst/>
          </a:prstGeom>
          <a:blipFill dpi="0" rotWithShape="0">
            <a:blip r:embed="rId3"/>
            <a:srcRect/>
            <a:stretch>
              <a:fillRect l="-360000" t="-190909" b="-2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9" name="Rectangle 18"/>
          <p:cNvSpPr/>
          <p:nvPr/>
        </p:nvSpPr>
        <p:spPr>
          <a:xfrm>
            <a:off x="6480400" y="2267967"/>
            <a:ext cx="1800000" cy="846033"/>
          </a:xfrm>
          <a:prstGeom prst="rect">
            <a:avLst/>
          </a:prstGeom>
          <a:blipFill dpi="0" rotWithShape="0">
            <a:blip r:embed="rId3"/>
            <a:srcRect/>
            <a:stretch>
              <a:fillRect l="-360000" t="-295454" b="-1954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20" name="Rectangle 19"/>
          <p:cNvSpPr/>
          <p:nvPr/>
        </p:nvSpPr>
        <p:spPr>
          <a:xfrm>
            <a:off x="6480400" y="3114000"/>
            <a:ext cx="1800000" cy="792000"/>
          </a:xfrm>
          <a:prstGeom prst="rect">
            <a:avLst/>
          </a:prstGeom>
          <a:blipFill dpi="0" rotWithShape="0">
            <a:blip r:embed="rId3"/>
            <a:srcRect/>
            <a:stretch>
              <a:fillRect l="-359000" t="-390909" r="-1000" b="-9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21" name="Rectangle 20"/>
          <p:cNvSpPr/>
          <p:nvPr/>
        </p:nvSpPr>
        <p:spPr>
          <a:xfrm>
            <a:off x="6480400" y="3887950"/>
            <a:ext cx="1800000" cy="792000"/>
          </a:xfrm>
          <a:prstGeom prst="rect">
            <a:avLst/>
          </a:prstGeom>
          <a:blipFill dpi="0" rotWithShape="0">
            <a:blip r:embed="rId3"/>
            <a:srcRect/>
            <a:stretch>
              <a:fillRect l="-360000" t="-490909"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22" name="Trapèze 21"/>
          <p:cNvSpPr/>
          <p:nvPr/>
        </p:nvSpPr>
        <p:spPr>
          <a:xfrm rot="16200000">
            <a:off x="2970200" y="1169950"/>
            <a:ext cx="4680000" cy="2340000"/>
          </a:xfrm>
          <a:prstGeom prst="trapezoid">
            <a:avLst>
              <a:gd name="adj" fmla="val 38269"/>
            </a:avLst>
          </a:prstGeom>
          <a:blipFill dpi="0" rotWithShape="0">
            <a:blip r:embed="rId3"/>
            <a:srcRect/>
            <a:stretch>
              <a:fillRect l="-176154" r="-7769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Triangle isocèle 10"/>
          <p:cNvSpPr/>
          <p:nvPr/>
        </p:nvSpPr>
        <p:spPr>
          <a:xfrm rot="10800000">
            <a:off x="1800400" y="-51"/>
            <a:ext cx="4680000" cy="1008000"/>
          </a:xfrm>
          <a:prstGeom prst="triangle">
            <a:avLst/>
          </a:prstGeom>
          <a:blipFill dpi="0" rotWithShape="0">
            <a:blip r:embed="rId3"/>
            <a:srcRect/>
            <a:stretch>
              <a:fillRect l="-38846" r="-38076" b="-3642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Triangle isocèle 22"/>
          <p:cNvSpPr/>
          <p:nvPr/>
        </p:nvSpPr>
        <p:spPr>
          <a:xfrm>
            <a:off x="1763999" y="3707950"/>
            <a:ext cx="4752000" cy="972000"/>
          </a:xfrm>
          <a:prstGeom prst="triangle">
            <a:avLst/>
          </a:prstGeom>
          <a:blipFill dpi="0" rotWithShape="0">
            <a:blip r:embed="rId3"/>
            <a:srcRect/>
            <a:stretch>
              <a:fillRect l="-36363" t="-381481" r="-37879"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Trapèze 23"/>
          <p:cNvSpPr/>
          <p:nvPr/>
        </p:nvSpPr>
        <p:spPr>
          <a:xfrm rot="5400000">
            <a:off x="647798" y="1152000"/>
            <a:ext cx="4680000" cy="2376000"/>
          </a:xfrm>
          <a:prstGeom prst="trapezoid">
            <a:avLst>
              <a:gd name="adj" fmla="val 38269"/>
            </a:avLst>
          </a:prstGeom>
          <a:blipFill dpi="0" rotWithShape="0">
            <a:blip r:embed="rId3"/>
            <a:srcRect/>
            <a:stretch>
              <a:fillRect l="-74243" r="-1742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p:cNvSpPr txBox="1"/>
          <p:nvPr/>
        </p:nvSpPr>
        <p:spPr>
          <a:xfrm>
            <a:off x="2123976" y="132752"/>
            <a:ext cx="4860279" cy="1246495"/>
          </a:xfrm>
          <a:prstGeom prst="rect">
            <a:avLst/>
          </a:prstGeom>
          <a:noFill/>
        </p:spPr>
        <p:txBody>
          <a:bodyPr wrap="square" rtlCol="0">
            <a:spAutoFit/>
          </a:bodyPr>
          <a:lstStyle/>
          <a:p>
            <a:r>
              <a:rPr lang="fr-BE" i="1" dirty="0">
                <a:solidFill>
                  <a:schemeClr val="tx2">
                    <a:lumMod val="75000"/>
                  </a:schemeClr>
                </a:solidFill>
                <a:latin typeface="MV Boli" panose="02000500030200090000" pitchFamily="2" charset="0"/>
                <a:cs typeface="MV Boli" panose="02000500030200090000" pitchFamily="2" charset="0"/>
              </a:rPr>
              <a:t>"</a:t>
            </a:r>
            <a:r>
              <a:rPr lang="fr-BE" i="1" dirty="0" err="1">
                <a:solidFill>
                  <a:schemeClr val="tx2">
                    <a:lumMod val="75000"/>
                  </a:schemeClr>
                </a:solidFill>
                <a:latin typeface="MV Boli" panose="02000500030200090000" pitchFamily="2" charset="0"/>
                <a:cs typeface="MV Boli" panose="02000500030200090000" pitchFamily="2" charset="0"/>
              </a:rPr>
              <a:t>Caño</a:t>
            </a:r>
            <a:r>
              <a:rPr lang="fr-BE" i="1" dirty="0">
                <a:solidFill>
                  <a:schemeClr val="tx2">
                    <a:lumMod val="75000"/>
                  </a:schemeClr>
                </a:solidFill>
                <a:latin typeface="MV Boli" panose="02000500030200090000" pitchFamily="2" charset="0"/>
                <a:cs typeface="MV Boli" panose="02000500030200090000" pitchFamily="2" charset="0"/>
              </a:rPr>
              <a:t> </a:t>
            </a:r>
            <a:r>
              <a:rPr lang="fr-BE" i="1" dirty="0" err="1">
                <a:solidFill>
                  <a:schemeClr val="tx2">
                    <a:lumMod val="75000"/>
                  </a:schemeClr>
                </a:solidFill>
                <a:latin typeface="MV Boli" panose="02000500030200090000" pitchFamily="2" charset="0"/>
                <a:cs typeface="MV Boli" panose="02000500030200090000" pitchFamily="2" charset="0"/>
              </a:rPr>
              <a:t>Cristales</a:t>
            </a:r>
            <a:r>
              <a:rPr lang="fr-BE" i="1" dirty="0">
                <a:solidFill>
                  <a:schemeClr val="tx2">
                    <a:lumMod val="75000"/>
                  </a:schemeClr>
                </a:solidFill>
                <a:latin typeface="MV Boli" panose="02000500030200090000" pitchFamily="2" charset="0"/>
                <a:cs typeface="MV Boli" panose="02000500030200090000" pitchFamily="2" charset="0"/>
              </a:rPr>
              <a:t>" signifie "Ruisseau de cristaux", il est situé en Colombie et est également appelé "la Rivière aux cinq couleurs". Il doit son nom à une espèce d'algues endémiques et colorée. Le site a été élu "plus belle rivière du monde". </a:t>
            </a:r>
          </a:p>
        </p:txBody>
      </p:sp>
      <p:sp>
        <p:nvSpPr>
          <p:cNvPr id="3" name="ZoneTexte 2"/>
          <p:cNvSpPr txBox="1"/>
          <p:nvPr/>
        </p:nvSpPr>
        <p:spPr>
          <a:xfrm>
            <a:off x="7740600" y="3420095"/>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3190902538"/>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0"/>
                                        <p:tgtEl>
                                          <p:spTgt spid="24"/>
                                        </p:tgtEl>
                                        <p:attrNameLst>
                                          <p:attrName>ppt_x</p:attrName>
                                        </p:attrNameLst>
                                      </p:cBhvr>
                                      <p:tavLst>
                                        <p:tav tm="0">
                                          <p:val>
                                            <p:strVal val="#ppt_x+#ppt_w*1.125000"/>
                                          </p:val>
                                        </p:tav>
                                        <p:tav tm="100000">
                                          <p:val>
                                            <p:strVal val="#ppt_x"/>
                                          </p:val>
                                        </p:tav>
                                      </p:tavLst>
                                    </p:anim>
                                    <p:animEffect transition="in" filter="wipe(left)">
                                      <p:cBhvr>
                                        <p:cTn id="8" dur="5000"/>
                                        <p:tgtEl>
                                          <p:spTgt spid="24"/>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0"/>
                                        <p:tgtEl>
                                          <p:spTgt spid="22"/>
                                        </p:tgtEl>
                                        <p:attrNameLst>
                                          <p:attrName>ppt_x</p:attrName>
                                        </p:attrNameLst>
                                      </p:cBhvr>
                                      <p:tavLst>
                                        <p:tav tm="0">
                                          <p:val>
                                            <p:strVal val="#ppt_x-#ppt_w*1.125000"/>
                                          </p:val>
                                        </p:tav>
                                        <p:tav tm="100000">
                                          <p:val>
                                            <p:strVal val="#ppt_x"/>
                                          </p:val>
                                        </p:tav>
                                      </p:tavLst>
                                    </p:anim>
                                    <p:animEffect transition="in" filter="wipe(right)">
                                      <p:cBhvr>
                                        <p:cTn id="12" dur="5000"/>
                                        <p:tgtEl>
                                          <p:spTgt spid="22"/>
                                        </p:tgtEl>
                                      </p:cBhvr>
                                    </p:animEffect>
                                  </p:childTnLst>
                                </p:cTn>
                              </p:par>
                              <p:par>
                                <p:cTn id="13" presetID="17" presetClass="entr" presetSubtype="1"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250" fill="hold"/>
                                        <p:tgtEl>
                                          <p:spTgt spid="11"/>
                                        </p:tgtEl>
                                        <p:attrNameLst>
                                          <p:attrName>ppt_x</p:attrName>
                                        </p:attrNameLst>
                                      </p:cBhvr>
                                      <p:tavLst>
                                        <p:tav tm="0">
                                          <p:val>
                                            <p:strVal val="#ppt_x"/>
                                          </p:val>
                                        </p:tav>
                                        <p:tav tm="100000">
                                          <p:val>
                                            <p:strVal val="#ppt_x"/>
                                          </p:val>
                                        </p:tav>
                                      </p:tavLst>
                                    </p:anim>
                                    <p:anim calcmode="lin" valueType="num">
                                      <p:cBhvr>
                                        <p:cTn id="16" dur="5250" fill="hold"/>
                                        <p:tgtEl>
                                          <p:spTgt spid="11"/>
                                        </p:tgtEl>
                                        <p:attrNameLst>
                                          <p:attrName>ppt_y</p:attrName>
                                        </p:attrNameLst>
                                      </p:cBhvr>
                                      <p:tavLst>
                                        <p:tav tm="0">
                                          <p:val>
                                            <p:strVal val="#ppt_y-#ppt_h/2"/>
                                          </p:val>
                                        </p:tav>
                                        <p:tav tm="100000">
                                          <p:val>
                                            <p:strVal val="#ppt_y"/>
                                          </p:val>
                                        </p:tav>
                                      </p:tavLst>
                                    </p:anim>
                                    <p:anim calcmode="lin" valueType="num">
                                      <p:cBhvr>
                                        <p:cTn id="17" dur="5250" fill="hold"/>
                                        <p:tgtEl>
                                          <p:spTgt spid="11"/>
                                        </p:tgtEl>
                                        <p:attrNameLst>
                                          <p:attrName>ppt_w</p:attrName>
                                        </p:attrNameLst>
                                      </p:cBhvr>
                                      <p:tavLst>
                                        <p:tav tm="0">
                                          <p:val>
                                            <p:strVal val="#ppt_w"/>
                                          </p:val>
                                        </p:tav>
                                        <p:tav tm="100000">
                                          <p:val>
                                            <p:strVal val="#ppt_w"/>
                                          </p:val>
                                        </p:tav>
                                      </p:tavLst>
                                    </p:anim>
                                    <p:anim calcmode="lin" valueType="num">
                                      <p:cBhvr>
                                        <p:cTn id="18" dur="5250" fill="hold"/>
                                        <p:tgtEl>
                                          <p:spTgt spid="11"/>
                                        </p:tgtEl>
                                        <p:attrNameLst>
                                          <p:attrName>ppt_h</p:attrName>
                                        </p:attrNameLst>
                                      </p:cBhvr>
                                      <p:tavLst>
                                        <p:tav tm="0">
                                          <p:val>
                                            <p:fltVal val="0"/>
                                          </p:val>
                                        </p:tav>
                                        <p:tav tm="100000">
                                          <p:val>
                                            <p:strVal val="#ppt_h"/>
                                          </p:val>
                                        </p:tav>
                                      </p:tavLst>
                                    </p:anim>
                                  </p:childTnLst>
                                </p:cTn>
                              </p:par>
                              <p:par>
                                <p:cTn id="19" presetID="17"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250" fill="hold"/>
                                        <p:tgtEl>
                                          <p:spTgt spid="23"/>
                                        </p:tgtEl>
                                        <p:attrNameLst>
                                          <p:attrName>ppt_x</p:attrName>
                                        </p:attrNameLst>
                                      </p:cBhvr>
                                      <p:tavLst>
                                        <p:tav tm="0">
                                          <p:val>
                                            <p:strVal val="#ppt_x"/>
                                          </p:val>
                                        </p:tav>
                                        <p:tav tm="100000">
                                          <p:val>
                                            <p:strVal val="#ppt_x"/>
                                          </p:val>
                                        </p:tav>
                                      </p:tavLst>
                                    </p:anim>
                                    <p:anim calcmode="lin" valueType="num">
                                      <p:cBhvr>
                                        <p:cTn id="22" dur="5250" fill="hold"/>
                                        <p:tgtEl>
                                          <p:spTgt spid="23"/>
                                        </p:tgtEl>
                                        <p:attrNameLst>
                                          <p:attrName>ppt_y</p:attrName>
                                        </p:attrNameLst>
                                      </p:cBhvr>
                                      <p:tavLst>
                                        <p:tav tm="0">
                                          <p:val>
                                            <p:strVal val="#ppt_y+#ppt_h/2"/>
                                          </p:val>
                                        </p:tav>
                                        <p:tav tm="100000">
                                          <p:val>
                                            <p:strVal val="#ppt_y"/>
                                          </p:val>
                                        </p:tav>
                                      </p:tavLst>
                                    </p:anim>
                                    <p:anim calcmode="lin" valueType="num">
                                      <p:cBhvr>
                                        <p:cTn id="23" dur="5250" fill="hold"/>
                                        <p:tgtEl>
                                          <p:spTgt spid="23"/>
                                        </p:tgtEl>
                                        <p:attrNameLst>
                                          <p:attrName>ppt_w</p:attrName>
                                        </p:attrNameLst>
                                      </p:cBhvr>
                                      <p:tavLst>
                                        <p:tav tm="0">
                                          <p:val>
                                            <p:strVal val="#ppt_w"/>
                                          </p:val>
                                        </p:tav>
                                        <p:tav tm="100000">
                                          <p:val>
                                            <p:strVal val="#ppt_w"/>
                                          </p:val>
                                        </p:tav>
                                      </p:tavLst>
                                    </p:anim>
                                    <p:anim calcmode="lin" valueType="num">
                                      <p:cBhvr>
                                        <p:cTn id="24" dur="5250" fill="hold"/>
                                        <p:tgtEl>
                                          <p:spTgt spid="23"/>
                                        </p:tgtEl>
                                        <p:attrNameLst>
                                          <p:attrName>ppt_h</p:attrName>
                                        </p:attrNameLst>
                                      </p:cBhvr>
                                      <p:tavLst>
                                        <p:tav tm="0">
                                          <p:val>
                                            <p:fltVal val="0"/>
                                          </p:val>
                                        </p:tav>
                                        <p:tav tm="100000">
                                          <p:val>
                                            <p:strVal val="#ppt_h"/>
                                          </p:val>
                                        </p:tav>
                                      </p:tavLst>
                                    </p:anim>
                                  </p:childTnLst>
                                </p:cTn>
                              </p:par>
                              <p:par>
                                <p:cTn id="25" presetID="13" presetClass="entr" presetSubtype="16" fill="hold" grpId="0" nodeType="withEffect">
                                  <p:stCondLst>
                                    <p:cond delay="250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500"/>
                                        <p:tgtEl>
                                          <p:spTgt spid="4"/>
                                        </p:tgtEl>
                                      </p:cBhvr>
                                    </p:animEffect>
                                  </p:childTnLst>
                                </p:cTn>
                              </p:par>
                              <p:par>
                                <p:cTn id="28" presetID="8" presetClass="emph" presetSubtype="0" fill="hold" grpId="1" nodeType="withEffect">
                                  <p:stCondLst>
                                    <p:cond delay="2500"/>
                                  </p:stCondLst>
                                  <p:childTnLst>
                                    <p:animRot by="21600000">
                                      <p:cBhvr>
                                        <p:cTn id="29" dur="2500" fill="hold"/>
                                        <p:tgtEl>
                                          <p:spTgt spid="4"/>
                                        </p:tgtEl>
                                        <p:attrNameLst>
                                          <p:attrName>r</p:attrName>
                                        </p:attrNameLst>
                                      </p:cBhvr>
                                    </p:animRot>
                                  </p:childTnLst>
                                </p:cTn>
                              </p:par>
                              <p:par>
                                <p:cTn id="30" presetID="13" presetClass="entr" presetSubtype="16" fill="hold" grpId="0" nodeType="withEffect">
                                  <p:stCondLst>
                                    <p:cond delay="2500"/>
                                  </p:stCondLst>
                                  <p:childTnLst>
                                    <p:set>
                                      <p:cBhvr>
                                        <p:cTn id="31" dur="1" fill="hold">
                                          <p:stCondLst>
                                            <p:cond delay="0"/>
                                          </p:stCondLst>
                                        </p:cTn>
                                        <p:tgtEl>
                                          <p:spTgt spid="5"/>
                                        </p:tgtEl>
                                        <p:attrNameLst>
                                          <p:attrName>style.visibility</p:attrName>
                                        </p:attrNameLst>
                                      </p:cBhvr>
                                      <p:to>
                                        <p:strVal val="visible"/>
                                      </p:to>
                                    </p:set>
                                    <p:animEffect transition="in" filter="plus(in)">
                                      <p:cBhvr>
                                        <p:cTn id="32" dur="2500"/>
                                        <p:tgtEl>
                                          <p:spTgt spid="5"/>
                                        </p:tgtEl>
                                      </p:cBhvr>
                                    </p:animEffect>
                                  </p:childTnLst>
                                </p:cTn>
                              </p:par>
                              <p:par>
                                <p:cTn id="33" presetID="8" presetClass="emph" presetSubtype="0" fill="hold" grpId="1" nodeType="withEffect">
                                  <p:stCondLst>
                                    <p:cond delay="2500"/>
                                  </p:stCondLst>
                                  <p:childTnLst>
                                    <p:animRot by="21600000">
                                      <p:cBhvr>
                                        <p:cTn id="34" dur="2500" fill="hold"/>
                                        <p:tgtEl>
                                          <p:spTgt spid="5"/>
                                        </p:tgtEl>
                                        <p:attrNameLst>
                                          <p:attrName>r</p:attrName>
                                        </p:attrNameLst>
                                      </p:cBhvr>
                                    </p:animRot>
                                  </p:childTnLst>
                                </p:cTn>
                              </p:par>
                              <p:par>
                                <p:cTn id="35" presetID="13" presetClass="entr" presetSubtype="16" fill="hold" grpId="0" nodeType="withEffect">
                                  <p:stCondLst>
                                    <p:cond delay="2500"/>
                                  </p:stCondLst>
                                  <p:childTnLst>
                                    <p:set>
                                      <p:cBhvr>
                                        <p:cTn id="36" dur="1" fill="hold">
                                          <p:stCondLst>
                                            <p:cond delay="0"/>
                                          </p:stCondLst>
                                        </p:cTn>
                                        <p:tgtEl>
                                          <p:spTgt spid="6"/>
                                        </p:tgtEl>
                                        <p:attrNameLst>
                                          <p:attrName>style.visibility</p:attrName>
                                        </p:attrNameLst>
                                      </p:cBhvr>
                                      <p:to>
                                        <p:strVal val="visible"/>
                                      </p:to>
                                    </p:set>
                                    <p:animEffect transition="in" filter="plus(in)">
                                      <p:cBhvr>
                                        <p:cTn id="37" dur="2500"/>
                                        <p:tgtEl>
                                          <p:spTgt spid="6"/>
                                        </p:tgtEl>
                                      </p:cBhvr>
                                    </p:animEffect>
                                  </p:childTnLst>
                                </p:cTn>
                              </p:par>
                              <p:par>
                                <p:cTn id="38" presetID="8" presetClass="emph" presetSubtype="0" fill="hold" grpId="1" nodeType="withEffect">
                                  <p:stCondLst>
                                    <p:cond delay="2500"/>
                                  </p:stCondLst>
                                  <p:childTnLst>
                                    <p:animRot by="21600000">
                                      <p:cBhvr>
                                        <p:cTn id="39" dur="2500" fill="hold"/>
                                        <p:tgtEl>
                                          <p:spTgt spid="6"/>
                                        </p:tgtEl>
                                        <p:attrNameLst>
                                          <p:attrName>r</p:attrName>
                                        </p:attrNameLst>
                                      </p:cBhvr>
                                    </p:animRot>
                                  </p:childTnLst>
                                </p:cTn>
                              </p:par>
                              <p:par>
                                <p:cTn id="40" presetID="13" presetClass="entr" presetSubtype="16" fill="hold" grpId="0" nodeType="withEffect">
                                  <p:stCondLst>
                                    <p:cond delay="250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2500"/>
                                        <p:tgtEl>
                                          <p:spTgt spid="7"/>
                                        </p:tgtEl>
                                      </p:cBhvr>
                                    </p:animEffect>
                                  </p:childTnLst>
                                </p:cTn>
                              </p:par>
                              <p:par>
                                <p:cTn id="43" presetID="8" presetClass="emph" presetSubtype="0" fill="hold" grpId="1" nodeType="withEffect">
                                  <p:stCondLst>
                                    <p:cond delay="2500"/>
                                  </p:stCondLst>
                                  <p:childTnLst>
                                    <p:animRot by="21600000">
                                      <p:cBhvr>
                                        <p:cTn id="44" dur="2500" fill="hold"/>
                                        <p:tgtEl>
                                          <p:spTgt spid="7"/>
                                        </p:tgtEl>
                                        <p:attrNameLst>
                                          <p:attrName>r</p:attrName>
                                        </p:attrNameLst>
                                      </p:cBhvr>
                                    </p:animRot>
                                  </p:childTnLst>
                                </p:cTn>
                              </p:par>
                              <p:par>
                                <p:cTn id="45" presetID="13" presetClass="entr" presetSubtype="16" fill="hold" grpId="0" nodeType="withEffect">
                                  <p:stCondLst>
                                    <p:cond delay="2500"/>
                                  </p:stCondLst>
                                  <p:childTnLst>
                                    <p:set>
                                      <p:cBhvr>
                                        <p:cTn id="46" dur="1" fill="hold">
                                          <p:stCondLst>
                                            <p:cond delay="0"/>
                                          </p:stCondLst>
                                        </p:cTn>
                                        <p:tgtEl>
                                          <p:spTgt spid="8"/>
                                        </p:tgtEl>
                                        <p:attrNameLst>
                                          <p:attrName>style.visibility</p:attrName>
                                        </p:attrNameLst>
                                      </p:cBhvr>
                                      <p:to>
                                        <p:strVal val="visible"/>
                                      </p:to>
                                    </p:set>
                                    <p:animEffect transition="in" filter="plus(in)">
                                      <p:cBhvr>
                                        <p:cTn id="47" dur="2500"/>
                                        <p:tgtEl>
                                          <p:spTgt spid="8"/>
                                        </p:tgtEl>
                                      </p:cBhvr>
                                    </p:animEffect>
                                  </p:childTnLst>
                                </p:cTn>
                              </p:par>
                              <p:par>
                                <p:cTn id="48" presetID="8" presetClass="emph" presetSubtype="0" fill="hold" grpId="1" nodeType="withEffect">
                                  <p:stCondLst>
                                    <p:cond delay="2500"/>
                                  </p:stCondLst>
                                  <p:childTnLst>
                                    <p:animRot by="21600000">
                                      <p:cBhvr>
                                        <p:cTn id="49" dur="2500" fill="hold"/>
                                        <p:tgtEl>
                                          <p:spTgt spid="8"/>
                                        </p:tgtEl>
                                        <p:attrNameLst>
                                          <p:attrName>r</p:attrName>
                                        </p:attrNameLst>
                                      </p:cBhvr>
                                    </p:animRot>
                                  </p:childTnLst>
                                </p:cTn>
                              </p:par>
                              <p:par>
                                <p:cTn id="50" presetID="13" presetClass="entr" presetSubtype="16" fill="hold" grpId="0" nodeType="withEffect">
                                  <p:stCondLst>
                                    <p:cond delay="2500"/>
                                  </p:stCondLst>
                                  <p:childTnLst>
                                    <p:set>
                                      <p:cBhvr>
                                        <p:cTn id="51" dur="1" fill="hold">
                                          <p:stCondLst>
                                            <p:cond delay="0"/>
                                          </p:stCondLst>
                                        </p:cTn>
                                        <p:tgtEl>
                                          <p:spTgt spid="9"/>
                                        </p:tgtEl>
                                        <p:attrNameLst>
                                          <p:attrName>style.visibility</p:attrName>
                                        </p:attrNameLst>
                                      </p:cBhvr>
                                      <p:to>
                                        <p:strVal val="visible"/>
                                      </p:to>
                                    </p:set>
                                    <p:animEffect transition="in" filter="plus(in)">
                                      <p:cBhvr>
                                        <p:cTn id="52" dur="2500"/>
                                        <p:tgtEl>
                                          <p:spTgt spid="9"/>
                                        </p:tgtEl>
                                      </p:cBhvr>
                                    </p:animEffect>
                                  </p:childTnLst>
                                </p:cTn>
                              </p:par>
                              <p:par>
                                <p:cTn id="53" presetID="8" presetClass="emph" presetSubtype="0" fill="hold" grpId="1" nodeType="withEffect">
                                  <p:stCondLst>
                                    <p:cond delay="2500"/>
                                  </p:stCondLst>
                                  <p:childTnLst>
                                    <p:animRot by="21600000">
                                      <p:cBhvr>
                                        <p:cTn id="54" dur="2500" fill="hold"/>
                                        <p:tgtEl>
                                          <p:spTgt spid="9"/>
                                        </p:tgtEl>
                                        <p:attrNameLst>
                                          <p:attrName>r</p:attrName>
                                        </p:attrNameLst>
                                      </p:cBhvr>
                                    </p:animRot>
                                  </p:childTnLst>
                                </p:cTn>
                              </p:par>
                              <p:par>
                                <p:cTn id="55" presetID="13" presetClass="entr" presetSubtype="16" fill="hold" grpId="0" nodeType="withEffect">
                                  <p:stCondLst>
                                    <p:cond delay="2500"/>
                                  </p:stCondLst>
                                  <p:childTnLst>
                                    <p:set>
                                      <p:cBhvr>
                                        <p:cTn id="56" dur="1" fill="hold">
                                          <p:stCondLst>
                                            <p:cond delay="0"/>
                                          </p:stCondLst>
                                        </p:cTn>
                                        <p:tgtEl>
                                          <p:spTgt spid="16"/>
                                        </p:tgtEl>
                                        <p:attrNameLst>
                                          <p:attrName>style.visibility</p:attrName>
                                        </p:attrNameLst>
                                      </p:cBhvr>
                                      <p:to>
                                        <p:strVal val="visible"/>
                                      </p:to>
                                    </p:set>
                                    <p:animEffect transition="in" filter="plus(in)">
                                      <p:cBhvr>
                                        <p:cTn id="57" dur="2500"/>
                                        <p:tgtEl>
                                          <p:spTgt spid="16"/>
                                        </p:tgtEl>
                                      </p:cBhvr>
                                    </p:animEffect>
                                  </p:childTnLst>
                                </p:cTn>
                              </p:par>
                              <p:par>
                                <p:cTn id="58" presetID="8" presetClass="emph" presetSubtype="0" fill="hold" grpId="1" nodeType="withEffect">
                                  <p:stCondLst>
                                    <p:cond delay="2500"/>
                                  </p:stCondLst>
                                  <p:childTnLst>
                                    <p:animRot by="21600000">
                                      <p:cBhvr>
                                        <p:cTn id="59" dur="2500" fill="hold"/>
                                        <p:tgtEl>
                                          <p:spTgt spid="16"/>
                                        </p:tgtEl>
                                        <p:attrNameLst>
                                          <p:attrName>r</p:attrName>
                                        </p:attrNameLst>
                                      </p:cBhvr>
                                    </p:animRot>
                                  </p:childTnLst>
                                </p:cTn>
                              </p:par>
                              <p:par>
                                <p:cTn id="60" presetID="13" presetClass="entr" presetSubtype="16" fill="hold" grpId="0" nodeType="withEffect">
                                  <p:stCondLst>
                                    <p:cond delay="2500"/>
                                  </p:stCondLst>
                                  <p:childTnLst>
                                    <p:set>
                                      <p:cBhvr>
                                        <p:cTn id="61" dur="1" fill="hold">
                                          <p:stCondLst>
                                            <p:cond delay="0"/>
                                          </p:stCondLst>
                                        </p:cTn>
                                        <p:tgtEl>
                                          <p:spTgt spid="17"/>
                                        </p:tgtEl>
                                        <p:attrNameLst>
                                          <p:attrName>style.visibility</p:attrName>
                                        </p:attrNameLst>
                                      </p:cBhvr>
                                      <p:to>
                                        <p:strVal val="visible"/>
                                      </p:to>
                                    </p:set>
                                    <p:animEffect transition="in" filter="plus(in)">
                                      <p:cBhvr>
                                        <p:cTn id="62" dur="2500"/>
                                        <p:tgtEl>
                                          <p:spTgt spid="17"/>
                                        </p:tgtEl>
                                      </p:cBhvr>
                                    </p:animEffect>
                                  </p:childTnLst>
                                </p:cTn>
                              </p:par>
                              <p:par>
                                <p:cTn id="63" presetID="8" presetClass="emph" presetSubtype="0" fill="hold" grpId="1" nodeType="withEffect">
                                  <p:stCondLst>
                                    <p:cond delay="2500"/>
                                  </p:stCondLst>
                                  <p:childTnLst>
                                    <p:animRot by="21600000">
                                      <p:cBhvr>
                                        <p:cTn id="64" dur="2500" fill="hold"/>
                                        <p:tgtEl>
                                          <p:spTgt spid="17"/>
                                        </p:tgtEl>
                                        <p:attrNameLst>
                                          <p:attrName>r</p:attrName>
                                        </p:attrNameLst>
                                      </p:cBhvr>
                                    </p:animRot>
                                  </p:childTnLst>
                                </p:cTn>
                              </p:par>
                              <p:par>
                                <p:cTn id="65" presetID="13" presetClass="entr" presetSubtype="16" fill="hold" grpId="0" nodeType="withEffect">
                                  <p:stCondLst>
                                    <p:cond delay="2500"/>
                                  </p:stCondLst>
                                  <p:childTnLst>
                                    <p:set>
                                      <p:cBhvr>
                                        <p:cTn id="66" dur="1" fill="hold">
                                          <p:stCondLst>
                                            <p:cond delay="0"/>
                                          </p:stCondLst>
                                        </p:cTn>
                                        <p:tgtEl>
                                          <p:spTgt spid="18"/>
                                        </p:tgtEl>
                                        <p:attrNameLst>
                                          <p:attrName>style.visibility</p:attrName>
                                        </p:attrNameLst>
                                      </p:cBhvr>
                                      <p:to>
                                        <p:strVal val="visible"/>
                                      </p:to>
                                    </p:set>
                                    <p:animEffect transition="in" filter="plus(in)">
                                      <p:cBhvr>
                                        <p:cTn id="67" dur="2500"/>
                                        <p:tgtEl>
                                          <p:spTgt spid="18"/>
                                        </p:tgtEl>
                                      </p:cBhvr>
                                    </p:animEffect>
                                  </p:childTnLst>
                                </p:cTn>
                              </p:par>
                              <p:par>
                                <p:cTn id="68" presetID="8" presetClass="emph" presetSubtype="0" fill="hold" grpId="1" nodeType="withEffect">
                                  <p:stCondLst>
                                    <p:cond delay="2500"/>
                                  </p:stCondLst>
                                  <p:childTnLst>
                                    <p:animRot by="21600000">
                                      <p:cBhvr>
                                        <p:cTn id="69" dur="2500" fill="hold"/>
                                        <p:tgtEl>
                                          <p:spTgt spid="18"/>
                                        </p:tgtEl>
                                        <p:attrNameLst>
                                          <p:attrName>r</p:attrName>
                                        </p:attrNameLst>
                                      </p:cBhvr>
                                    </p:animRot>
                                  </p:childTnLst>
                                </p:cTn>
                              </p:par>
                              <p:par>
                                <p:cTn id="70" presetID="13" presetClass="entr" presetSubtype="16" fill="hold" grpId="0" nodeType="withEffect">
                                  <p:stCondLst>
                                    <p:cond delay="2500"/>
                                  </p:stCondLst>
                                  <p:childTnLst>
                                    <p:set>
                                      <p:cBhvr>
                                        <p:cTn id="71" dur="1" fill="hold">
                                          <p:stCondLst>
                                            <p:cond delay="0"/>
                                          </p:stCondLst>
                                        </p:cTn>
                                        <p:tgtEl>
                                          <p:spTgt spid="19"/>
                                        </p:tgtEl>
                                        <p:attrNameLst>
                                          <p:attrName>style.visibility</p:attrName>
                                        </p:attrNameLst>
                                      </p:cBhvr>
                                      <p:to>
                                        <p:strVal val="visible"/>
                                      </p:to>
                                    </p:set>
                                    <p:animEffect transition="in" filter="plus(in)">
                                      <p:cBhvr>
                                        <p:cTn id="72" dur="2500"/>
                                        <p:tgtEl>
                                          <p:spTgt spid="19"/>
                                        </p:tgtEl>
                                      </p:cBhvr>
                                    </p:animEffect>
                                  </p:childTnLst>
                                </p:cTn>
                              </p:par>
                              <p:par>
                                <p:cTn id="73" presetID="8" presetClass="emph" presetSubtype="0" fill="hold" grpId="1" nodeType="withEffect">
                                  <p:stCondLst>
                                    <p:cond delay="2500"/>
                                  </p:stCondLst>
                                  <p:childTnLst>
                                    <p:animRot by="21600000">
                                      <p:cBhvr>
                                        <p:cTn id="74" dur="2500" fill="hold"/>
                                        <p:tgtEl>
                                          <p:spTgt spid="19"/>
                                        </p:tgtEl>
                                        <p:attrNameLst>
                                          <p:attrName>r</p:attrName>
                                        </p:attrNameLst>
                                      </p:cBhvr>
                                    </p:animRot>
                                  </p:childTnLst>
                                </p:cTn>
                              </p:par>
                              <p:par>
                                <p:cTn id="75" presetID="13" presetClass="entr" presetSubtype="16" fill="hold" grpId="0" nodeType="withEffect">
                                  <p:stCondLst>
                                    <p:cond delay="2500"/>
                                  </p:stCondLst>
                                  <p:childTnLst>
                                    <p:set>
                                      <p:cBhvr>
                                        <p:cTn id="76" dur="1" fill="hold">
                                          <p:stCondLst>
                                            <p:cond delay="0"/>
                                          </p:stCondLst>
                                        </p:cTn>
                                        <p:tgtEl>
                                          <p:spTgt spid="20"/>
                                        </p:tgtEl>
                                        <p:attrNameLst>
                                          <p:attrName>style.visibility</p:attrName>
                                        </p:attrNameLst>
                                      </p:cBhvr>
                                      <p:to>
                                        <p:strVal val="visible"/>
                                      </p:to>
                                    </p:set>
                                    <p:animEffect transition="in" filter="plus(in)">
                                      <p:cBhvr>
                                        <p:cTn id="77" dur="2500"/>
                                        <p:tgtEl>
                                          <p:spTgt spid="20"/>
                                        </p:tgtEl>
                                      </p:cBhvr>
                                    </p:animEffect>
                                  </p:childTnLst>
                                </p:cTn>
                              </p:par>
                              <p:par>
                                <p:cTn id="78" presetID="8" presetClass="emph" presetSubtype="0" fill="hold" grpId="1" nodeType="withEffect">
                                  <p:stCondLst>
                                    <p:cond delay="2500"/>
                                  </p:stCondLst>
                                  <p:childTnLst>
                                    <p:animRot by="21600000">
                                      <p:cBhvr>
                                        <p:cTn id="79" dur="2500" fill="hold"/>
                                        <p:tgtEl>
                                          <p:spTgt spid="20"/>
                                        </p:tgtEl>
                                        <p:attrNameLst>
                                          <p:attrName>r</p:attrName>
                                        </p:attrNameLst>
                                      </p:cBhvr>
                                    </p:animRot>
                                  </p:childTnLst>
                                </p:cTn>
                              </p:par>
                              <p:par>
                                <p:cTn id="80" presetID="13" presetClass="entr" presetSubtype="16" fill="hold" grpId="0" nodeType="withEffect">
                                  <p:stCondLst>
                                    <p:cond delay="2500"/>
                                  </p:stCondLst>
                                  <p:childTnLst>
                                    <p:set>
                                      <p:cBhvr>
                                        <p:cTn id="81" dur="1" fill="hold">
                                          <p:stCondLst>
                                            <p:cond delay="0"/>
                                          </p:stCondLst>
                                        </p:cTn>
                                        <p:tgtEl>
                                          <p:spTgt spid="21"/>
                                        </p:tgtEl>
                                        <p:attrNameLst>
                                          <p:attrName>style.visibility</p:attrName>
                                        </p:attrNameLst>
                                      </p:cBhvr>
                                      <p:to>
                                        <p:strVal val="visible"/>
                                      </p:to>
                                    </p:set>
                                    <p:animEffect transition="in" filter="plus(in)">
                                      <p:cBhvr>
                                        <p:cTn id="82" dur="2500"/>
                                        <p:tgtEl>
                                          <p:spTgt spid="21"/>
                                        </p:tgtEl>
                                      </p:cBhvr>
                                    </p:animEffect>
                                  </p:childTnLst>
                                </p:cTn>
                              </p:par>
                              <p:par>
                                <p:cTn id="83" presetID="8" presetClass="emph" presetSubtype="0" fill="hold" grpId="1" nodeType="withEffect">
                                  <p:stCondLst>
                                    <p:cond delay="2500"/>
                                  </p:stCondLst>
                                  <p:childTnLst>
                                    <p:animRot by="21600000">
                                      <p:cBhvr>
                                        <p:cTn id="84" dur="2500" fill="hold"/>
                                        <p:tgtEl>
                                          <p:spTgt spid="21"/>
                                        </p:tgtEl>
                                        <p:attrNameLst>
                                          <p:attrName>r</p:attrName>
                                        </p:attrNameLst>
                                      </p:cBhvr>
                                    </p:animRot>
                                  </p:childTnLst>
                                </p:cTn>
                              </p:par>
                            </p:childTnLst>
                          </p:cTn>
                        </p:par>
                      </p:childTnLst>
                    </p:cTn>
                  </p:par>
                  <p:par>
                    <p:cTn id="85" fill="hold">
                      <p:stCondLst>
                        <p:cond delay="indefinite"/>
                      </p:stCondLst>
                      <p:childTnLst>
                        <p:par>
                          <p:cTn id="86" fill="hold">
                            <p:stCondLst>
                              <p:cond delay="0"/>
                            </p:stCondLst>
                            <p:childTnLst>
                              <p:par>
                                <p:cTn id="87" presetID="15" presetClass="entr" presetSubtype="0" fill="hold" nodeType="clickEffect">
                                  <p:stCondLst>
                                    <p:cond delay="0"/>
                                  </p:stCondLst>
                                  <p:iterate type="wd">
                                    <p:tmPct val="10000"/>
                                  </p:iterate>
                                  <p:childTnLst>
                                    <p:set>
                                      <p:cBhvr>
                                        <p:cTn id="88" dur="1" fill="hold">
                                          <p:stCondLst>
                                            <p:cond delay="0"/>
                                          </p:stCondLst>
                                        </p:cTn>
                                        <p:tgtEl>
                                          <p:spTgt spid="2">
                                            <p:txEl>
                                              <p:pRg st="0" end="0"/>
                                            </p:txEl>
                                          </p:spTgt>
                                        </p:tgtEl>
                                        <p:attrNameLst>
                                          <p:attrName>style.visibility</p:attrName>
                                        </p:attrNameLst>
                                      </p:cBhvr>
                                      <p:to>
                                        <p:strVal val="visible"/>
                                      </p:to>
                                    </p:set>
                                    <p:anim calcmode="lin" valueType="num">
                                      <p:cBhvr>
                                        <p:cTn id="89"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90" dur="2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1" dur="2000" fill="hold"/>
                                        <p:tgtEl>
                                          <p:spTgt spid="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92" dur="2000" fill="hold"/>
                                        <p:tgtEl>
                                          <p:spTgt spid="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1000"/>
                                  </p:stCondLst>
                                  <p:childTnLst>
                                    <p:set>
                                      <p:cBhvr>
                                        <p:cTn id="96" dur="1" fill="hold">
                                          <p:stCondLst>
                                            <p:cond delay="0"/>
                                          </p:stCondLst>
                                        </p:cTn>
                                        <p:tgtEl>
                                          <p:spTgt spid="3"/>
                                        </p:tgtEl>
                                        <p:attrNameLst>
                                          <p:attrName>style.visibility</p:attrName>
                                        </p:attrNameLst>
                                      </p:cBhvr>
                                      <p:to>
                                        <p:strVal val="visible"/>
                                      </p:to>
                                    </p:set>
                                    <p:animEffect transition="in" filter="fade">
                                      <p:cBhvr>
                                        <p:cTn id="9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11" grpId="0" animBg="1"/>
      <p:bldP spid="23" grpId="0" animBg="1"/>
      <p:bldP spid="24"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4AE"/>
            </a:gs>
            <a:gs pos="13000">
              <a:srgbClr val="BD922A"/>
            </a:gs>
            <a:gs pos="31000">
              <a:srgbClr val="BD922A"/>
            </a:gs>
            <a:gs pos="51000">
              <a:srgbClr val="FBE4AE"/>
            </a:gs>
            <a:gs pos="67000">
              <a:srgbClr val="BD922A"/>
            </a:gs>
            <a:gs pos="69000">
              <a:srgbClr val="835E17"/>
            </a:gs>
            <a:gs pos="82001">
              <a:srgbClr val="A28949"/>
            </a:gs>
            <a:gs pos="100000">
              <a:srgbClr val="FAE3B7"/>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Organigramme : Ou 3"/>
          <p:cNvSpPr/>
          <p:nvPr/>
        </p:nvSpPr>
        <p:spPr>
          <a:xfrm>
            <a:off x="3024000" y="1224000"/>
            <a:ext cx="2232000" cy="2232000"/>
          </a:xfrm>
          <a:prstGeom prst="flowChartOr">
            <a:avLst/>
          </a:prstGeom>
          <a:blipFill dpi="0" rotWithShape="0">
            <a:blip r:embed="rId3"/>
            <a:srcRect/>
            <a:stretch>
              <a:fillRect l="-135484" t="-54839" r="-135484" b="-5483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Bouée 4"/>
          <p:cNvSpPr/>
          <p:nvPr/>
        </p:nvSpPr>
        <p:spPr>
          <a:xfrm>
            <a:off x="2307600" y="504000"/>
            <a:ext cx="3672000" cy="3672000"/>
          </a:xfrm>
          <a:prstGeom prst="donut">
            <a:avLst>
              <a:gd name="adj" fmla="val 19958"/>
            </a:avLst>
          </a:prstGeom>
          <a:blipFill dpi="0" rotWithShape="0">
            <a:blip r:embed="rId3"/>
            <a:srcRect/>
            <a:stretch>
              <a:fillRect l="-62745" t="-13726" r="-62745" b="-137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6" name="Cadre 5"/>
          <p:cNvSpPr/>
          <p:nvPr/>
        </p:nvSpPr>
        <p:spPr>
          <a:xfrm>
            <a:off x="1782000" y="0"/>
            <a:ext cx="4716000" cy="4679950"/>
          </a:xfrm>
          <a:prstGeom prst="frame">
            <a:avLst>
              <a:gd name="adj1" fmla="val 11086"/>
            </a:avLst>
          </a:prstGeom>
          <a:blipFill dpi="0" rotWithShape="0">
            <a:blip r:embed="rId3"/>
            <a:srcRect/>
            <a:stretch>
              <a:fillRect l="-38000" r="-3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0" name="Triangle rectangle 9"/>
          <p:cNvSpPr/>
          <p:nvPr/>
        </p:nvSpPr>
        <p:spPr>
          <a:xfrm>
            <a:off x="6480200" y="1"/>
            <a:ext cx="1800200" cy="2340000"/>
          </a:xfrm>
          <a:prstGeom prst="rtTriangle">
            <a:avLst/>
          </a:prstGeom>
          <a:blipFill dpi="0" rotWithShape="0">
            <a:blip r:embed="rId3"/>
            <a:srcRect/>
            <a:stretch>
              <a:fillRect l="-361000" t="-800" b="-10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Triangle rectangle 10"/>
          <p:cNvSpPr/>
          <p:nvPr/>
        </p:nvSpPr>
        <p:spPr>
          <a:xfrm rot="10800000">
            <a:off x="6480000" y="0"/>
            <a:ext cx="1836000" cy="2412000"/>
          </a:xfrm>
          <a:prstGeom prst="rtTriangle">
            <a:avLst/>
          </a:prstGeom>
          <a:blipFill dpi="0" rotWithShape="0">
            <a:blip r:embed="rId3"/>
            <a:srcRect/>
            <a:stretch>
              <a:fillRect l="-352990" t="-45" r="2010" b="-939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Triangle rectangle 11"/>
          <p:cNvSpPr/>
          <p:nvPr/>
        </p:nvSpPr>
        <p:spPr>
          <a:xfrm>
            <a:off x="6480000" y="2322000"/>
            <a:ext cx="1836000" cy="2376000"/>
          </a:xfrm>
          <a:prstGeom prst="rtTriangle">
            <a:avLst/>
          </a:prstGeom>
          <a:blipFill dpi="0" rotWithShape="0">
            <a:blip r:embed="rId3"/>
            <a:srcRect/>
            <a:stretch>
              <a:fillRect l="-352000" t="-98000" r="2500" b="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Triangle rectangle 12"/>
          <p:cNvSpPr/>
          <p:nvPr/>
        </p:nvSpPr>
        <p:spPr>
          <a:xfrm rot="10800000">
            <a:off x="6444000" y="2340000"/>
            <a:ext cx="1836000" cy="2376000"/>
          </a:xfrm>
          <a:prstGeom prst="rtTriangle">
            <a:avLst/>
          </a:prstGeom>
          <a:blipFill dpi="0" rotWithShape="0">
            <a:blip r:embed="rId3"/>
            <a:srcRect/>
            <a:stretch>
              <a:fillRect l="-359000" t="-99000" r="-1000" b="15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Triangle rectangle 13"/>
          <p:cNvSpPr/>
          <p:nvPr/>
        </p:nvSpPr>
        <p:spPr>
          <a:xfrm rot="10800000">
            <a:off x="0" y="1"/>
            <a:ext cx="1800200" cy="2340000"/>
          </a:xfrm>
          <a:prstGeom prst="rtTriangle">
            <a:avLst/>
          </a:prstGeom>
          <a:blipFill dpi="0" rotWithShape="0">
            <a:blip r:embed="rId3"/>
            <a:srcRect/>
            <a:stretch>
              <a:fillRect l="5" t="-769" r="-359955" b="-992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Triangle rectangle 14"/>
          <p:cNvSpPr/>
          <p:nvPr/>
        </p:nvSpPr>
        <p:spPr>
          <a:xfrm rot="10800000">
            <a:off x="-18000" y="2322000"/>
            <a:ext cx="1836000" cy="2376000"/>
          </a:xfrm>
          <a:prstGeom prst="rtTriangle">
            <a:avLst/>
          </a:prstGeom>
          <a:blipFill dpi="0" rotWithShape="0">
            <a:blip r:embed="rId3"/>
            <a:srcRect/>
            <a:stretch>
              <a:fillRect l="1000" t="-100000" r="-352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Triangle rectangle 15"/>
          <p:cNvSpPr/>
          <p:nvPr/>
        </p:nvSpPr>
        <p:spPr>
          <a:xfrm>
            <a:off x="-199" y="-4595"/>
            <a:ext cx="1800200" cy="2340000"/>
          </a:xfrm>
          <a:prstGeom prst="rtTriangle">
            <a:avLst/>
          </a:prstGeom>
          <a:blipFill dpi="0" rotWithShape="0">
            <a:blip r:embed="rId3"/>
            <a:srcRect/>
            <a:stretch>
              <a:fillRect l="5" t="-769" r="-359955" b="-992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Triangle rectangle 16"/>
          <p:cNvSpPr/>
          <p:nvPr/>
        </p:nvSpPr>
        <p:spPr>
          <a:xfrm>
            <a:off x="0" y="2304000"/>
            <a:ext cx="1836000" cy="2376000"/>
          </a:xfrm>
          <a:prstGeom prst="rtTriangle">
            <a:avLst/>
          </a:prstGeom>
          <a:blipFill dpi="0" rotWithShape="0">
            <a:blip r:embed="rId3"/>
            <a:srcRect/>
            <a:stretch>
              <a:fillRect t="-95000" r="-35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Forme libre 2"/>
          <p:cNvSpPr/>
          <p:nvPr/>
        </p:nvSpPr>
        <p:spPr>
          <a:xfrm>
            <a:off x="4176000" y="504000"/>
            <a:ext cx="1818209" cy="1853513"/>
          </a:xfrm>
          <a:custGeom>
            <a:avLst/>
            <a:gdLst>
              <a:gd name="connsiteX0" fmla="*/ 1811148 w 1818209"/>
              <a:gd name="connsiteY0" fmla="*/ 0 h 1853513"/>
              <a:gd name="connsiteX1" fmla="*/ 1818209 w 1818209"/>
              <a:gd name="connsiteY1" fmla="*/ 1853513 h 1853513"/>
              <a:gd name="connsiteX2" fmla="*/ 1800556 w 1818209"/>
              <a:gd name="connsiteY2" fmla="*/ 1853513 h 1853513"/>
              <a:gd name="connsiteX3" fmla="*/ 1800556 w 1818209"/>
              <a:gd name="connsiteY3" fmla="*/ 1814678 h 1853513"/>
              <a:gd name="connsiteX4" fmla="*/ 1800556 w 1818209"/>
              <a:gd name="connsiteY4" fmla="*/ 1765251 h 1853513"/>
              <a:gd name="connsiteX5" fmla="*/ 1797026 w 1818209"/>
              <a:gd name="connsiteY5" fmla="*/ 1712293 h 1853513"/>
              <a:gd name="connsiteX6" fmla="*/ 1789965 w 1818209"/>
              <a:gd name="connsiteY6" fmla="*/ 1631092 h 1853513"/>
              <a:gd name="connsiteX7" fmla="*/ 1765251 w 1818209"/>
              <a:gd name="connsiteY7" fmla="*/ 1500463 h 1853513"/>
              <a:gd name="connsiteX8" fmla="*/ 1740538 w 1818209"/>
              <a:gd name="connsiteY8" fmla="*/ 1373365 h 1853513"/>
              <a:gd name="connsiteX9" fmla="*/ 1701702 w 1818209"/>
              <a:gd name="connsiteY9" fmla="*/ 1242736 h 1853513"/>
              <a:gd name="connsiteX10" fmla="*/ 1659336 w 1818209"/>
              <a:gd name="connsiteY10" fmla="*/ 1133291 h 1853513"/>
              <a:gd name="connsiteX11" fmla="*/ 1606379 w 1818209"/>
              <a:gd name="connsiteY11" fmla="*/ 1020315 h 1853513"/>
              <a:gd name="connsiteX12" fmla="*/ 1546360 w 1818209"/>
              <a:gd name="connsiteY12" fmla="*/ 914400 h 1853513"/>
              <a:gd name="connsiteX13" fmla="*/ 1486342 w 1818209"/>
              <a:gd name="connsiteY13" fmla="*/ 808485 h 1853513"/>
              <a:gd name="connsiteX14" fmla="*/ 1415732 w 1818209"/>
              <a:gd name="connsiteY14" fmla="*/ 713161 h 1853513"/>
              <a:gd name="connsiteX15" fmla="*/ 1327469 w 1818209"/>
              <a:gd name="connsiteY15" fmla="*/ 607246 h 1853513"/>
              <a:gd name="connsiteX16" fmla="*/ 1221554 w 1818209"/>
              <a:gd name="connsiteY16" fmla="*/ 508392 h 1853513"/>
              <a:gd name="connsiteX17" fmla="*/ 1119169 w 1818209"/>
              <a:gd name="connsiteY17" fmla="*/ 406008 h 1853513"/>
              <a:gd name="connsiteX18" fmla="*/ 967358 w 1818209"/>
              <a:gd name="connsiteY18" fmla="*/ 307153 h 1853513"/>
              <a:gd name="connsiteX19" fmla="*/ 829668 w 1818209"/>
              <a:gd name="connsiteY19" fmla="*/ 222421 h 1853513"/>
              <a:gd name="connsiteX20" fmla="*/ 663735 w 1818209"/>
              <a:gd name="connsiteY20" fmla="*/ 151811 h 1853513"/>
              <a:gd name="connsiteX21" fmla="*/ 458966 w 1818209"/>
              <a:gd name="connsiteY21" fmla="*/ 81201 h 1853513"/>
              <a:gd name="connsiteX22" fmla="*/ 243605 w 1818209"/>
              <a:gd name="connsiteY22" fmla="*/ 42366 h 1853513"/>
              <a:gd name="connsiteX23" fmla="*/ 91793 w 1818209"/>
              <a:gd name="connsiteY23" fmla="*/ 24713 h 1853513"/>
              <a:gd name="connsiteX24" fmla="*/ 0 w 1818209"/>
              <a:gd name="connsiteY24" fmla="*/ 21183 h 1853513"/>
              <a:gd name="connsiteX25" fmla="*/ 3531 w 1818209"/>
              <a:gd name="connsiteY25" fmla="*/ 0 h 1853513"/>
              <a:gd name="connsiteX26" fmla="*/ 1811148 w 1818209"/>
              <a:gd name="connsiteY26" fmla="*/ 0 h 185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18209" h="1853513">
                <a:moveTo>
                  <a:pt x="1811148" y="0"/>
                </a:moveTo>
                <a:cubicBezTo>
                  <a:pt x="1813502" y="617838"/>
                  <a:pt x="1815855" y="1235675"/>
                  <a:pt x="1818209" y="1853513"/>
                </a:cubicBezTo>
                <a:lnTo>
                  <a:pt x="1800556" y="1853513"/>
                </a:lnTo>
                <a:lnTo>
                  <a:pt x="1800556" y="1814678"/>
                </a:lnTo>
                <a:lnTo>
                  <a:pt x="1800556" y="1765251"/>
                </a:lnTo>
                <a:lnTo>
                  <a:pt x="1797026" y="1712293"/>
                </a:lnTo>
                <a:lnTo>
                  <a:pt x="1789965" y="1631092"/>
                </a:lnTo>
                <a:lnTo>
                  <a:pt x="1765251" y="1500463"/>
                </a:lnTo>
                <a:lnTo>
                  <a:pt x="1740538" y="1373365"/>
                </a:lnTo>
                <a:lnTo>
                  <a:pt x="1701702" y="1242736"/>
                </a:lnTo>
                <a:lnTo>
                  <a:pt x="1659336" y="1133291"/>
                </a:lnTo>
                <a:lnTo>
                  <a:pt x="1606379" y="1020315"/>
                </a:lnTo>
                <a:lnTo>
                  <a:pt x="1546360" y="914400"/>
                </a:lnTo>
                <a:lnTo>
                  <a:pt x="1486342" y="808485"/>
                </a:lnTo>
                <a:lnTo>
                  <a:pt x="1415732" y="713161"/>
                </a:lnTo>
                <a:lnTo>
                  <a:pt x="1327469" y="607246"/>
                </a:lnTo>
                <a:lnTo>
                  <a:pt x="1221554" y="508392"/>
                </a:lnTo>
                <a:lnTo>
                  <a:pt x="1119169" y="406008"/>
                </a:lnTo>
                <a:lnTo>
                  <a:pt x="967358" y="307153"/>
                </a:lnTo>
                <a:lnTo>
                  <a:pt x="829668" y="222421"/>
                </a:lnTo>
                <a:lnTo>
                  <a:pt x="663735" y="151811"/>
                </a:lnTo>
                <a:lnTo>
                  <a:pt x="458966" y="81201"/>
                </a:lnTo>
                <a:lnTo>
                  <a:pt x="243605" y="42366"/>
                </a:lnTo>
                <a:lnTo>
                  <a:pt x="91793" y="24713"/>
                </a:lnTo>
                <a:lnTo>
                  <a:pt x="0" y="21183"/>
                </a:lnTo>
                <a:lnTo>
                  <a:pt x="3531" y="0"/>
                </a:lnTo>
                <a:lnTo>
                  <a:pt x="1811148" y="0"/>
                </a:lnTo>
                <a:close/>
              </a:path>
            </a:pathLst>
          </a:custGeom>
          <a:blipFill dpi="0" rotWithShape="0">
            <a:blip r:embed="rId3"/>
            <a:srcRect/>
            <a:stretch>
              <a:fillRect l="-231000" t="-27700" r="-126200" b="-12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orme libre 17"/>
          <p:cNvSpPr>
            <a:spLocks noChangeAspect="1"/>
          </p:cNvSpPr>
          <p:nvPr/>
        </p:nvSpPr>
        <p:spPr>
          <a:xfrm flipH="1">
            <a:off x="2286000" y="504000"/>
            <a:ext cx="1908000" cy="1945412"/>
          </a:xfrm>
          <a:custGeom>
            <a:avLst/>
            <a:gdLst>
              <a:gd name="connsiteX0" fmla="*/ 1811148 w 1818209"/>
              <a:gd name="connsiteY0" fmla="*/ 0 h 1853513"/>
              <a:gd name="connsiteX1" fmla="*/ 1818209 w 1818209"/>
              <a:gd name="connsiteY1" fmla="*/ 1853513 h 1853513"/>
              <a:gd name="connsiteX2" fmla="*/ 1800556 w 1818209"/>
              <a:gd name="connsiteY2" fmla="*/ 1853513 h 1853513"/>
              <a:gd name="connsiteX3" fmla="*/ 1800556 w 1818209"/>
              <a:gd name="connsiteY3" fmla="*/ 1814678 h 1853513"/>
              <a:gd name="connsiteX4" fmla="*/ 1800556 w 1818209"/>
              <a:gd name="connsiteY4" fmla="*/ 1765251 h 1853513"/>
              <a:gd name="connsiteX5" fmla="*/ 1797026 w 1818209"/>
              <a:gd name="connsiteY5" fmla="*/ 1712293 h 1853513"/>
              <a:gd name="connsiteX6" fmla="*/ 1789965 w 1818209"/>
              <a:gd name="connsiteY6" fmla="*/ 1631092 h 1853513"/>
              <a:gd name="connsiteX7" fmla="*/ 1765251 w 1818209"/>
              <a:gd name="connsiteY7" fmla="*/ 1500463 h 1853513"/>
              <a:gd name="connsiteX8" fmla="*/ 1740538 w 1818209"/>
              <a:gd name="connsiteY8" fmla="*/ 1373365 h 1853513"/>
              <a:gd name="connsiteX9" fmla="*/ 1701702 w 1818209"/>
              <a:gd name="connsiteY9" fmla="*/ 1242736 h 1853513"/>
              <a:gd name="connsiteX10" fmla="*/ 1659336 w 1818209"/>
              <a:gd name="connsiteY10" fmla="*/ 1133291 h 1853513"/>
              <a:gd name="connsiteX11" fmla="*/ 1606379 w 1818209"/>
              <a:gd name="connsiteY11" fmla="*/ 1020315 h 1853513"/>
              <a:gd name="connsiteX12" fmla="*/ 1546360 w 1818209"/>
              <a:gd name="connsiteY12" fmla="*/ 914400 h 1853513"/>
              <a:gd name="connsiteX13" fmla="*/ 1486342 w 1818209"/>
              <a:gd name="connsiteY13" fmla="*/ 808485 h 1853513"/>
              <a:gd name="connsiteX14" fmla="*/ 1415732 w 1818209"/>
              <a:gd name="connsiteY14" fmla="*/ 713161 h 1853513"/>
              <a:gd name="connsiteX15" fmla="*/ 1327469 w 1818209"/>
              <a:gd name="connsiteY15" fmla="*/ 607246 h 1853513"/>
              <a:gd name="connsiteX16" fmla="*/ 1221554 w 1818209"/>
              <a:gd name="connsiteY16" fmla="*/ 508392 h 1853513"/>
              <a:gd name="connsiteX17" fmla="*/ 1119169 w 1818209"/>
              <a:gd name="connsiteY17" fmla="*/ 406008 h 1853513"/>
              <a:gd name="connsiteX18" fmla="*/ 967358 w 1818209"/>
              <a:gd name="connsiteY18" fmla="*/ 307153 h 1853513"/>
              <a:gd name="connsiteX19" fmla="*/ 829668 w 1818209"/>
              <a:gd name="connsiteY19" fmla="*/ 222421 h 1853513"/>
              <a:gd name="connsiteX20" fmla="*/ 663735 w 1818209"/>
              <a:gd name="connsiteY20" fmla="*/ 151811 h 1853513"/>
              <a:gd name="connsiteX21" fmla="*/ 458966 w 1818209"/>
              <a:gd name="connsiteY21" fmla="*/ 81201 h 1853513"/>
              <a:gd name="connsiteX22" fmla="*/ 243605 w 1818209"/>
              <a:gd name="connsiteY22" fmla="*/ 42366 h 1853513"/>
              <a:gd name="connsiteX23" fmla="*/ 91793 w 1818209"/>
              <a:gd name="connsiteY23" fmla="*/ 24713 h 1853513"/>
              <a:gd name="connsiteX24" fmla="*/ 0 w 1818209"/>
              <a:gd name="connsiteY24" fmla="*/ 21183 h 1853513"/>
              <a:gd name="connsiteX25" fmla="*/ 3531 w 1818209"/>
              <a:gd name="connsiteY25" fmla="*/ 0 h 1853513"/>
              <a:gd name="connsiteX26" fmla="*/ 1811148 w 1818209"/>
              <a:gd name="connsiteY26" fmla="*/ 0 h 185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18209" h="1853513">
                <a:moveTo>
                  <a:pt x="1811148" y="0"/>
                </a:moveTo>
                <a:cubicBezTo>
                  <a:pt x="1813502" y="617838"/>
                  <a:pt x="1815855" y="1235675"/>
                  <a:pt x="1818209" y="1853513"/>
                </a:cubicBezTo>
                <a:lnTo>
                  <a:pt x="1800556" y="1853513"/>
                </a:lnTo>
                <a:lnTo>
                  <a:pt x="1800556" y="1814678"/>
                </a:lnTo>
                <a:lnTo>
                  <a:pt x="1800556" y="1765251"/>
                </a:lnTo>
                <a:lnTo>
                  <a:pt x="1797026" y="1712293"/>
                </a:lnTo>
                <a:lnTo>
                  <a:pt x="1789965" y="1631092"/>
                </a:lnTo>
                <a:lnTo>
                  <a:pt x="1765251" y="1500463"/>
                </a:lnTo>
                <a:lnTo>
                  <a:pt x="1740538" y="1373365"/>
                </a:lnTo>
                <a:lnTo>
                  <a:pt x="1701702" y="1242736"/>
                </a:lnTo>
                <a:lnTo>
                  <a:pt x="1659336" y="1133291"/>
                </a:lnTo>
                <a:lnTo>
                  <a:pt x="1606379" y="1020315"/>
                </a:lnTo>
                <a:lnTo>
                  <a:pt x="1546360" y="914400"/>
                </a:lnTo>
                <a:lnTo>
                  <a:pt x="1486342" y="808485"/>
                </a:lnTo>
                <a:lnTo>
                  <a:pt x="1415732" y="713161"/>
                </a:lnTo>
                <a:lnTo>
                  <a:pt x="1327469" y="607246"/>
                </a:lnTo>
                <a:lnTo>
                  <a:pt x="1221554" y="508392"/>
                </a:lnTo>
                <a:lnTo>
                  <a:pt x="1119169" y="406008"/>
                </a:lnTo>
                <a:lnTo>
                  <a:pt x="967358" y="307153"/>
                </a:lnTo>
                <a:lnTo>
                  <a:pt x="829668" y="222421"/>
                </a:lnTo>
                <a:lnTo>
                  <a:pt x="663735" y="151811"/>
                </a:lnTo>
                <a:lnTo>
                  <a:pt x="458966" y="81201"/>
                </a:lnTo>
                <a:lnTo>
                  <a:pt x="243605" y="42366"/>
                </a:lnTo>
                <a:lnTo>
                  <a:pt x="91793" y="24713"/>
                </a:lnTo>
                <a:lnTo>
                  <a:pt x="0" y="21183"/>
                </a:lnTo>
                <a:lnTo>
                  <a:pt x="3531" y="0"/>
                </a:lnTo>
                <a:lnTo>
                  <a:pt x="1811148" y="0"/>
                </a:lnTo>
                <a:close/>
              </a:path>
            </a:pathLst>
          </a:custGeom>
          <a:blipFill dpi="0" rotWithShape="0">
            <a:blip r:embed="rId3"/>
            <a:srcRect/>
            <a:stretch>
              <a:fillRect l="-119800" t="-25900" r="-215000" b="-114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Forme libre 18"/>
          <p:cNvSpPr/>
          <p:nvPr/>
        </p:nvSpPr>
        <p:spPr>
          <a:xfrm rot="5400000">
            <a:off x="4150800" y="2340000"/>
            <a:ext cx="1818209" cy="1853513"/>
          </a:xfrm>
          <a:custGeom>
            <a:avLst/>
            <a:gdLst>
              <a:gd name="connsiteX0" fmla="*/ 1811148 w 1818209"/>
              <a:gd name="connsiteY0" fmla="*/ 0 h 1853513"/>
              <a:gd name="connsiteX1" fmla="*/ 1818209 w 1818209"/>
              <a:gd name="connsiteY1" fmla="*/ 1853513 h 1853513"/>
              <a:gd name="connsiteX2" fmla="*/ 1800556 w 1818209"/>
              <a:gd name="connsiteY2" fmla="*/ 1853513 h 1853513"/>
              <a:gd name="connsiteX3" fmla="*/ 1800556 w 1818209"/>
              <a:gd name="connsiteY3" fmla="*/ 1814678 h 1853513"/>
              <a:gd name="connsiteX4" fmla="*/ 1800556 w 1818209"/>
              <a:gd name="connsiteY4" fmla="*/ 1765251 h 1853513"/>
              <a:gd name="connsiteX5" fmla="*/ 1797026 w 1818209"/>
              <a:gd name="connsiteY5" fmla="*/ 1712293 h 1853513"/>
              <a:gd name="connsiteX6" fmla="*/ 1789965 w 1818209"/>
              <a:gd name="connsiteY6" fmla="*/ 1631092 h 1853513"/>
              <a:gd name="connsiteX7" fmla="*/ 1765251 w 1818209"/>
              <a:gd name="connsiteY7" fmla="*/ 1500463 h 1853513"/>
              <a:gd name="connsiteX8" fmla="*/ 1740538 w 1818209"/>
              <a:gd name="connsiteY8" fmla="*/ 1373365 h 1853513"/>
              <a:gd name="connsiteX9" fmla="*/ 1701702 w 1818209"/>
              <a:gd name="connsiteY9" fmla="*/ 1242736 h 1853513"/>
              <a:gd name="connsiteX10" fmla="*/ 1659336 w 1818209"/>
              <a:gd name="connsiteY10" fmla="*/ 1133291 h 1853513"/>
              <a:gd name="connsiteX11" fmla="*/ 1606379 w 1818209"/>
              <a:gd name="connsiteY11" fmla="*/ 1020315 h 1853513"/>
              <a:gd name="connsiteX12" fmla="*/ 1546360 w 1818209"/>
              <a:gd name="connsiteY12" fmla="*/ 914400 h 1853513"/>
              <a:gd name="connsiteX13" fmla="*/ 1486342 w 1818209"/>
              <a:gd name="connsiteY13" fmla="*/ 808485 h 1853513"/>
              <a:gd name="connsiteX14" fmla="*/ 1415732 w 1818209"/>
              <a:gd name="connsiteY14" fmla="*/ 713161 h 1853513"/>
              <a:gd name="connsiteX15" fmla="*/ 1327469 w 1818209"/>
              <a:gd name="connsiteY15" fmla="*/ 607246 h 1853513"/>
              <a:gd name="connsiteX16" fmla="*/ 1221554 w 1818209"/>
              <a:gd name="connsiteY16" fmla="*/ 508392 h 1853513"/>
              <a:gd name="connsiteX17" fmla="*/ 1119169 w 1818209"/>
              <a:gd name="connsiteY17" fmla="*/ 406008 h 1853513"/>
              <a:gd name="connsiteX18" fmla="*/ 967358 w 1818209"/>
              <a:gd name="connsiteY18" fmla="*/ 307153 h 1853513"/>
              <a:gd name="connsiteX19" fmla="*/ 829668 w 1818209"/>
              <a:gd name="connsiteY19" fmla="*/ 222421 h 1853513"/>
              <a:gd name="connsiteX20" fmla="*/ 663735 w 1818209"/>
              <a:gd name="connsiteY20" fmla="*/ 151811 h 1853513"/>
              <a:gd name="connsiteX21" fmla="*/ 458966 w 1818209"/>
              <a:gd name="connsiteY21" fmla="*/ 81201 h 1853513"/>
              <a:gd name="connsiteX22" fmla="*/ 243605 w 1818209"/>
              <a:gd name="connsiteY22" fmla="*/ 42366 h 1853513"/>
              <a:gd name="connsiteX23" fmla="*/ 91793 w 1818209"/>
              <a:gd name="connsiteY23" fmla="*/ 24713 h 1853513"/>
              <a:gd name="connsiteX24" fmla="*/ 0 w 1818209"/>
              <a:gd name="connsiteY24" fmla="*/ 21183 h 1853513"/>
              <a:gd name="connsiteX25" fmla="*/ 3531 w 1818209"/>
              <a:gd name="connsiteY25" fmla="*/ 0 h 1853513"/>
              <a:gd name="connsiteX26" fmla="*/ 1811148 w 1818209"/>
              <a:gd name="connsiteY26" fmla="*/ 0 h 185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18209" h="1853513">
                <a:moveTo>
                  <a:pt x="1811148" y="0"/>
                </a:moveTo>
                <a:cubicBezTo>
                  <a:pt x="1813502" y="617838"/>
                  <a:pt x="1815855" y="1235675"/>
                  <a:pt x="1818209" y="1853513"/>
                </a:cubicBezTo>
                <a:lnTo>
                  <a:pt x="1800556" y="1853513"/>
                </a:lnTo>
                <a:lnTo>
                  <a:pt x="1800556" y="1814678"/>
                </a:lnTo>
                <a:lnTo>
                  <a:pt x="1800556" y="1765251"/>
                </a:lnTo>
                <a:lnTo>
                  <a:pt x="1797026" y="1712293"/>
                </a:lnTo>
                <a:lnTo>
                  <a:pt x="1789965" y="1631092"/>
                </a:lnTo>
                <a:lnTo>
                  <a:pt x="1765251" y="1500463"/>
                </a:lnTo>
                <a:lnTo>
                  <a:pt x="1740538" y="1373365"/>
                </a:lnTo>
                <a:lnTo>
                  <a:pt x="1701702" y="1242736"/>
                </a:lnTo>
                <a:lnTo>
                  <a:pt x="1659336" y="1133291"/>
                </a:lnTo>
                <a:lnTo>
                  <a:pt x="1606379" y="1020315"/>
                </a:lnTo>
                <a:lnTo>
                  <a:pt x="1546360" y="914400"/>
                </a:lnTo>
                <a:lnTo>
                  <a:pt x="1486342" y="808485"/>
                </a:lnTo>
                <a:lnTo>
                  <a:pt x="1415732" y="713161"/>
                </a:lnTo>
                <a:lnTo>
                  <a:pt x="1327469" y="607246"/>
                </a:lnTo>
                <a:lnTo>
                  <a:pt x="1221554" y="508392"/>
                </a:lnTo>
                <a:lnTo>
                  <a:pt x="1119169" y="406008"/>
                </a:lnTo>
                <a:lnTo>
                  <a:pt x="967358" y="307153"/>
                </a:lnTo>
                <a:lnTo>
                  <a:pt x="829668" y="222421"/>
                </a:lnTo>
                <a:lnTo>
                  <a:pt x="663735" y="151811"/>
                </a:lnTo>
                <a:lnTo>
                  <a:pt x="458966" y="81201"/>
                </a:lnTo>
                <a:lnTo>
                  <a:pt x="243605" y="42366"/>
                </a:lnTo>
                <a:lnTo>
                  <a:pt x="91793" y="24713"/>
                </a:lnTo>
                <a:lnTo>
                  <a:pt x="0" y="21183"/>
                </a:lnTo>
                <a:lnTo>
                  <a:pt x="3531" y="0"/>
                </a:lnTo>
                <a:lnTo>
                  <a:pt x="1811148" y="0"/>
                </a:lnTo>
                <a:close/>
              </a:path>
            </a:pathLst>
          </a:custGeom>
          <a:blipFill dpi="0" rotWithShape="0">
            <a:blip r:embed="rId3"/>
            <a:srcRect/>
            <a:stretch>
              <a:fillRect l="-222000" t="-128000" r="-123000" b="-272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orme libre 19"/>
          <p:cNvSpPr/>
          <p:nvPr/>
        </p:nvSpPr>
        <p:spPr>
          <a:xfrm rot="16200000" flipH="1">
            <a:off x="2313000" y="2322000"/>
            <a:ext cx="1836000" cy="1872000"/>
          </a:xfrm>
          <a:custGeom>
            <a:avLst/>
            <a:gdLst>
              <a:gd name="connsiteX0" fmla="*/ 1811148 w 1818209"/>
              <a:gd name="connsiteY0" fmla="*/ 0 h 1853513"/>
              <a:gd name="connsiteX1" fmla="*/ 1818209 w 1818209"/>
              <a:gd name="connsiteY1" fmla="*/ 1853513 h 1853513"/>
              <a:gd name="connsiteX2" fmla="*/ 1800556 w 1818209"/>
              <a:gd name="connsiteY2" fmla="*/ 1853513 h 1853513"/>
              <a:gd name="connsiteX3" fmla="*/ 1800556 w 1818209"/>
              <a:gd name="connsiteY3" fmla="*/ 1814678 h 1853513"/>
              <a:gd name="connsiteX4" fmla="*/ 1800556 w 1818209"/>
              <a:gd name="connsiteY4" fmla="*/ 1765251 h 1853513"/>
              <a:gd name="connsiteX5" fmla="*/ 1797026 w 1818209"/>
              <a:gd name="connsiteY5" fmla="*/ 1712293 h 1853513"/>
              <a:gd name="connsiteX6" fmla="*/ 1789965 w 1818209"/>
              <a:gd name="connsiteY6" fmla="*/ 1631092 h 1853513"/>
              <a:gd name="connsiteX7" fmla="*/ 1765251 w 1818209"/>
              <a:gd name="connsiteY7" fmla="*/ 1500463 h 1853513"/>
              <a:gd name="connsiteX8" fmla="*/ 1740538 w 1818209"/>
              <a:gd name="connsiteY8" fmla="*/ 1373365 h 1853513"/>
              <a:gd name="connsiteX9" fmla="*/ 1701702 w 1818209"/>
              <a:gd name="connsiteY9" fmla="*/ 1242736 h 1853513"/>
              <a:gd name="connsiteX10" fmla="*/ 1659336 w 1818209"/>
              <a:gd name="connsiteY10" fmla="*/ 1133291 h 1853513"/>
              <a:gd name="connsiteX11" fmla="*/ 1606379 w 1818209"/>
              <a:gd name="connsiteY11" fmla="*/ 1020315 h 1853513"/>
              <a:gd name="connsiteX12" fmla="*/ 1546360 w 1818209"/>
              <a:gd name="connsiteY12" fmla="*/ 914400 h 1853513"/>
              <a:gd name="connsiteX13" fmla="*/ 1486342 w 1818209"/>
              <a:gd name="connsiteY13" fmla="*/ 808485 h 1853513"/>
              <a:gd name="connsiteX14" fmla="*/ 1415732 w 1818209"/>
              <a:gd name="connsiteY14" fmla="*/ 713161 h 1853513"/>
              <a:gd name="connsiteX15" fmla="*/ 1327469 w 1818209"/>
              <a:gd name="connsiteY15" fmla="*/ 607246 h 1853513"/>
              <a:gd name="connsiteX16" fmla="*/ 1221554 w 1818209"/>
              <a:gd name="connsiteY16" fmla="*/ 508392 h 1853513"/>
              <a:gd name="connsiteX17" fmla="*/ 1119169 w 1818209"/>
              <a:gd name="connsiteY17" fmla="*/ 406008 h 1853513"/>
              <a:gd name="connsiteX18" fmla="*/ 967358 w 1818209"/>
              <a:gd name="connsiteY18" fmla="*/ 307153 h 1853513"/>
              <a:gd name="connsiteX19" fmla="*/ 829668 w 1818209"/>
              <a:gd name="connsiteY19" fmla="*/ 222421 h 1853513"/>
              <a:gd name="connsiteX20" fmla="*/ 663735 w 1818209"/>
              <a:gd name="connsiteY20" fmla="*/ 151811 h 1853513"/>
              <a:gd name="connsiteX21" fmla="*/ 458966 w 1818209"/>
              <a:gd name="connsiteY21" fmla="*/ 81201 h 1853513"/>
              <a:gd name="connsiteX22" fmla="*/ 243605 w 1818209"/>
              <a:gd name="connsiteY22" fmla="*/ 42366 h 1853513"/>
              <a:gd name="connsiteX23" fmla="*/ 91793 w 1818209"/>
              <a:gd name="connsiteY23" fmla="*/ 24713 h 1853513"/>
              <a:gd name="connsiteX24" fmla="*/ 0 w 1818209"/>
              <a:gd name="connsiteY24" fmla="*/ 21183 h 1853513"/>
              <a:gd name="connsiteX25" fmla="*/ 3531 w 1818209"/>
              <a:gd name="connsiteY25" fmla="*/ 0 h 1853513"/>
              <a:gd name="connsiteX26" fmla="*/ 1811148 w 1818209"/>
              <a:gd name="connsiteY26" fmla="*/ 0 h 185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18209" h="1853513">
                <a:moveTo>
                  <a:pt x="1811148" y="0"/>
                </a:moveTo>
                <a:cubicBezTo>
                  <a:pt x="1813502" y="617838"/>
                  <a:pt x="1815855" y="1235675"/>
                  <a:pt x="1818209" y="1853513"/>
                </a:cubicBezTo>
                <a:lnTo>
                  <a:pt x="1800556" y="1853513"/>
                </a:lnTo>
                <a:lnTo>
                  <a:pt x="1800556" y="1814678"/>
                </a:lnTo>
                <a:lnTo>
                  <a:pt x="1800556" y="1765251"/>
                </a:lnTo>
                <a:lnTo>
                  <a:pt x="1797026" y="1712293"/>
                </a:lnTo>
                <a:lnTo>
                  <a:pt x="1789965" y="1631092"/>
                </a:lnTo>
                <a:lnTo>
                  <a:pt x="1765251" y="1500463"/>
                </a:lnTo>
                <a:lnTo>
                  <a:pt x="1740538" y="1373365"/>
                </a:lnTo>
                <a:lnTo>
                  <a:pt x="1701702" y="1242736"/>
                </a:lnTo>
                <a:lnTo>
                  <a:pt x="1659336" y="1133291"/>
                </a:lnTo>
                <a:lnTo>
                  <a:pt x="1606379" y="1020315"/>
                </a:lnTo>
                <a:lnTo>
                  <a:pt x="1546360" y="914400"/>
                </a:lnTo>
                <a:lnTo>
                  <a:pt x="1486342" y="808485"/>
                </a:lnTo>
                <a:lnTo>
                  <a:pt x="1415732" y="713161"/>
                </a:lnTo>
                <a:lnTo>
                  <a:pt x="1327469" y="607246"/>
                </a:lnTo>
                <a:lnTo>
                  <a:pt x="1221554" y="508392"/>
                </a:lnTo>
                <a:lnTo>
                  <a:pt x="1119169" y="406008"/>
                </a:lnTo>
                <a:lnTo>
                  <a:pt x="967358" y="307153"/>
                </a:lnTo>
                <a:lnTo>
                  <a:pt x="829668" y="222421"/>
                </a:lnTo>
                <a:lnTo>
                  <a:pt x="663735" y="151811"/>
                </a:lnTo>
                <a:lnTo>
                  <a:pt x="458966" y="81201"/>
                </a:lnTo>
                <a:lnTo>
                  <a:pt x="243605" y="42366"/>
                </a:lnTo>
                <a:lnTo>
                  <a:pt x="91793" y="24713"/>
                </a:lnTo>
                <a:lnTo>
                  <a:pt x="0" y="21183"/>
                </a:lnTo>
                <a:lnTo>
                  <a:pt x="3531" y="0"/>
                </a:lnTo>
                <a:lnTo>
                  <a:pt x="1811148" y="0"/>
                </a:lnTo>
                <a:close/>
              </a:path>
            </a:pathLst>
          </a:custGeom>
          <a:blipFill dpi="0" rotWithShape="0">
            <a:blip r:embed="rId3"/>
            <a:srcRect/>
            <a:stretch>
              <a:fillRect l="-124000" t="-129000" r="-223000" b="-28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p:cNvSpPr txBox="1"/>
          <p:nvPr/>
        </p:nvSpPr>
        <p:spPr>
          <a:xfrm>
            <a:off x="3636144" y="395759"/>
            <a:ext cx="3888432" cy="1477328"/>
          </a:xfrm>
          <a:prstGeom prst="rect">
            <a:avLst/>
          </a:prstGeom>
          <a:noFill/>
        </p:spPr>
        <p:txBody>
          <a:bodyPr wrap="square" rtlCol="0">
            <a:spAutoFit/>
          </a:bodyPr>
          <a:lstStyle/>
          <a:p>
            <a:r>
              <a:rPr lang="fr-BE" b="1" i="1" dirty="0">
                <a:solidFill>
                  <a:schemeClr val="accent6">
                    <a:lumMod val="50000"/>
                  </a:schemeClr>
                </a:solidFill>
                <a:latin typeface="MV Boli" panose="02000500030200090000" pitchFamily="2" charset="0"/>
                <a:cs typeface="MV Boli" panose="02000500030200090000" pitchFamily="2" charset="0"/>
              </a:rPr>
              <a:t>La mer d'Aral en Asie centrale s'est asséchée au cours du XXe siècle pour ne plus laisser derrière elle que ces vestiges d'embarcations rongées par la rouille. Difficile d'imaginer qu'ici, avant, se trouvait une vaste étendue d'eau. </a:t>
            </a:r>
          </a:p>
        </p:txBody>
      </p:sp>
      <p:sp>
        <p:nvSpPr>
          <p:cNvPr id="7" name="ZoneTexte 6"/>
          <p:cNvSpPr txBox="1"/>
          <p:nvPr/>
        </p:nvSpPr>
        <p:spPr>
          <a:xfrm>
            <a:off x="6732488" y="3433188"/>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3796831356"/>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Effect transition="in" filter="fade">
                                      <p:cBhvr>
                                        <p:cTn id="9" dur="5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p:val>
                                            <p:fltVal val="0"/>
                                          </p:val>
                                        </p:tav>
                                        <p:tav tm="100000">
                                          <p:val>
                                            <p:strVal val="#ppt_w"/>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Effect transition="in" filter="fade">
                                      <p:cBhvr>
                                        <p:cTn id="14" dur="5000"/>
                                        <p:tgtEl>
                                          <p:spTgt spid="5"/>
                                        </p:tgtEl>
                                      </p:cBhvr>
                                    </p:animEffect>
                                  </p:childTnLst>
                                </p:cTn>
                              </p:par>
                              <p:par>
                                <p:cTn id="15" presetID="17" presetClass="entr" presetSubtype="2"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0" fill="hold"/>
                                        <p:tgtEl>
                                          <p:spTgt spid="11"/>
                                        </p:tgtEl>
                                        <p:attrNameLst>
                                          <p:attrName>ppt_x</p:attrName>
                                        </p:attrNameLst>
                                      </p:cBhvr>
                                      <p:tavLst>
                                        <p:tav tm="0">
                                          <p:val>
                                            <p:strVal val="#ppt_x+#ppt_w/2"/>
                                          </p:val>
                                        </p:tav>
                                        <p:tav tm="100000">
                                          <p:val>
                                            <p:strVal val="#ppt_x"/>
                                          </p:val>
                                        </p:tav>
                                      </p:tavLst>
                                    </p:anim>
                                    <p:anim calcmode="lin" valueType="num">
                                      <p:cBhvr>
                                        <p:cTn id="18" dur="5000" fill="hold"/>
                                        <p:tgtEl>
                                          <p:spTgt spid="11"/>
                                        </p:tgtEl>
                                        <p:attrNameLst>
                                          <p:attrName>ppt_y</p:attrName>
                                        </p:attrNameLst>
                                      </p:cBhvr>
                                      <p:tavLst>
                                        <p:tav tm="0">
                                          <p:val>
                                            <p:strVal val="#ppt_y"/>
                                          </p:val>
                                        </p:tav>
                                        <p:tav tm="100000">
                                          <p:val>
                                            <p:strVal val="#ppt_y"/>
                                          </p:val>
                                        </p:tav>
                                      </p:tavLst>
                                    </p:anim>
                                    <p:anim calcmode="lin" valueType="num">
                                      <p:cBhvr>
                                        <p:cTn id="19" dur="5000" fill="hold"/>
                                        <p:tgtEl>
                                          <p:spTgt spid="11"/>
                                        </p:tgtEl>
                                        <p:attrNameLst>
                                          <p:attrName>ppt_w</p:attrName>
                                        </p:attrNameLst>
                                      </p:cBhvr>
                                      <p:tavLst>
                                        <p:tav tm="0">
                                          <p:val>
                                            <p:fltVal val="0"/>
                                          </p:val>
                                        </p:tav>
                                        <p:tav tm="100000">
                                          <p:val>
                                            <p:strVal val="#ppt_w"/>
                                          </p:val>
                                        </p:tav>
                                      </p:tavLst>
                                    </p:anim>
                                    <p:anim calcmode="lin" valueType="num">
                                      <p:cBhvr>
                                        <p:cTn id="20" dur="5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0" fill="hold"/>
                                        <p:tgtEl>
                                          <p:spTgt spid="13"/>
                                        </p:tgtEl>
                                        <p:attrNameLst>
                                          <p:attrName>ppt_x</p:attrName>
                                        </p:attrNameLst>
                                      </p:cBhvr>
                                      <p:tavLst>
                                        <p:tav tm="0">
                                          <p:val>
                                            <p:strVal val="#ppt_x+#ppt_w/2"/>
                                          </p:val>
                                        </p:tav>
                                        <p:tav tm="100000">
                                          <p:val>
                                            <p:strVal val="#ppt_x"/>
                                          </p:val>
                                        </p:tav>
                                      </p:tavLst>
                                    </p:anim>
                                    <p:anim calcmode="lin" valueType="num">
                                      <p:cBhvr>
                                        <p:cTn id="24" dur="5000" fill="hold"/>
                                        <p:tgtEl>
                                          <p:spTgt spid="13"/>
                                        </p:tgtEl>
                                        <p:attrNameLst>
                                          <p:attrName>ppt_y</p:attrName>
                                        </p:attrNameLst>
                                      </p:cBhvr>
                                      <p:tavLst>
                                        <p:tav tm="0">
                                          <p:val>
                                            <p:strVal val="#ppt_y"/>
                                          </p:val>
                                        </p:tav>
                                        <p:tav tm="100000">
                                          <p:val>
                                            <p:strVal val="#ppt_y"/>
                                          </p:val>
                                        </p:tav>
                                      </p:tavLst>
                                    </p:anim>
                                    <p:anim calcmode="lin" valueType="num">
                                      <p:cBhvr>
                                        <p:cTn id="25" dur="5000" fill="hold"/>
                                        <p:tgtEl>
                                          <p:spTgt spid="13"/>
                                        </p:tgtEl>
                                        <p:attrNameLst>
                                          <p:attrName>ppt_w</p:attrName>
                                        </p:attrNameLst>
                                      </p:cBhvr>
                                      <p:tavLst>
                                        <p:tav tm="0">
                                          <p:val>
                                            <p:fltVal val="0"/>
                                          </p:val>
                                        </p:tav>
                                        <p:tav tm="100000">
                                          <p:val>
                                            <p:strVal val="#ppt_w"/>
                                          </p:val>
                                        </p:tav>
                                      </p:tavLst>
                                    </p:anim>
                                    <p:anim calcmode="lin" valueType="num">
                                      <p:cBhvr>
                                        <p:cTn id="26" dur="5000" fill="hold"/>
                                        <p:tgtEl>
                                          <p:spTgt spid="13"/>
                                        </p:tgtEl>
                                        <p:attrNameLst>
                                          <p:attrName>ppt_h</p:attrName>
                                        </p:attrNameLst>
                                      </p:cBhvr>
                                      <p:tavLst>
                                        <p:tav tm="0">
                                          <p:val>
                                            <p:strVal val="#ppt_h"/>
                                          </p:val>
                                        </p:tav>
                                        <p:tav tm="100000">
                                          <p:val>
                                            <p:strVal val="#ppt_h"/>
                                          </p:val>
                                        </p:tav>
                                      </p:tavLst>
                                    </p:anim>
                                  </p:childTnLst>
                                </p:cTn>
                              </p:par>
                              <p:par>
                                <p:cTn id="27" presetID="17" presetClass="entr" presetSubtype="8"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0" fill="hold"/>
                                        <p:tgtEl>
                                          <p:spTgt spid="17"/>
                                        </p:tgtEl>
                                        <p:attrNameLst>
                                          <p:attrName>ppt_x</p:attrName>
                                        </p:attrNameLst>
                                      </p:cBhvr>
                                      <p:tavLst>
                                        <p:tav tm="0">
                                          <p:val>
                                            <p:strVal val="#ppt_x-#ppt_w/2"/>
                                          </p:val>
                                        </p:tav>
                                        <p:tav tm="100000">
                                          <p:val>
                                            <p:strVal val="#ppt_x"/>
                                          </p:val>
                                        </p:tav>
                                      </p:tavLst>
                                    </p:anim>
                                    <p:anim calcmode="lin" valueType="num">
                                      <p:cBhvr>
                                        <p:cTn id="30" dur="5000" fill="hold"/>
                                        <p:tgtEl>
                                          <p:spTgt spid="17"/>
                                        </p:tgtEl>
                                        <p:attrNameLst>
                                          <p:attrName>ppt_y</p:attrName>
                                        </p:attrNameLst>
                                      </p:cBhvr>
                                      <p:tavLst>
                                        <p:tav tm="0">
                                          <p:val>
                                            <p:strVal val="#ppt_y"/>
                                          </p:val>
                                        </p:tav>
                                        <p:tav tm="100000">
                                          <p:val>
                                            <p:strVal val="#ppt_y"/>
                                          </p:val>
                                        </p:tav>
                                      </p:tavLst>
                                    </p:anim>
                                    <p:anim calcmode="lin" valueType="num">
                                      <p:cBhvr>
                                        <p:cTn id="31" dur="5000" fill="hold"/>
                                        <p:tgtEl>
                                          <p:spTgt spid="17"/>
                                        </p:tgtEl>
                                        <p:attrNameLst>
                                          <p:attrName>ppt_w</p:attrName>
                                        </p:attrNameLst>
                                      </p:cBhvr>
                                      <p:tavLst>
                                        <p:tav tm="0">
                                          <p:val>
                                            <p:fltVal val="0"/>
                                          </p:val>
                                        </p:tav>
                                        <p:tav tm="100000">
                                          <p:val>
                                            <p:strVal val="#ppt_w"/>
                                          </p:val>
                                        </p:tav>
                                      </p:tavLst>
                                    </p:anim>
                                    <p:anim calcmode="lin" valueType="num">
                                      <p:cBhvr>
                                        <p:cTn id="32" dur="5000" fill="hold"/>
                                        <p:tgtEl>
                                          <p:spTgt spid="17"/>
                                        </p:tgtEl>
                                        <p:attrNameLst>
                                          <p:attrName>ppt_h</p:attrName>
                                        </p:attrNameLst>
                                      </p:cBhvr>
                                      <p:tavLst>
                                        <p:tav tm="0">
                                          <p:val>
                                            <p:strVal val="#ppt_h"/>
                                          </p:val>
                                        </p:tav>
                                        <p:tav tm="100000">
                                          <p:val>
                                            <p:strVal val="#ppt_h"/>
                                          </p:val>
                                        </p:tav>
                                      </p:tavLst>
                                    </p:anim>
                                  </p:childTnLst>
                                </p:cTn>
                              </p:par>
                              <p:par>
                                <p:cTn id="33" presetID="55" presetClass="entr" presetSubtype="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0" fill="hold"/>
                                        <p:tgtEl>
                                          <p:spTgt spid="6"/>
                                        </p:tgtEl>
                                        <p:attrNameLst>
                                          <p:attrName>ppt_w</p:attrName>
                                        </p:attrNameLst>
                                      </p:cBhvr>
                                      <p:tavLst>
                                        <p:tav tm="0">
                                          <p:val>
                                            <p:strVal val="#ppt_w*0.70"/>
                                          </p:val>
                                        </p:tav>
                                        <p:tav tm="100000">
                                          <p:val>
                                            <p:strVal val="#ppt_w"/>
                                          </p:val>
                                        </p:tav>
                                      </p:tavLst>
                                    </p:anim>
                                    <p:anim calcmode="lin" valueType="num">
                                      <p:cBhvr>
                                        <p:cTn id="36" dur="5000" fill="hold"/>
                                        <p:tgtEl>
                                          <p:spTgt spid="6"/>
                                        </p:tgtEl>
                                        <p:attrNameLst>
                                          <p:attrName>ppt_h</p:attrName>
                                        </p:attrNameLst>
                                      </p:cBhvr>
                                      <p:tavLst>
                                        <p:tav tm="0">
                                          <p:val>
                                            <p:strVal val="#ppt_h"/>
                                          </p:val>
                                        </p:tav>
                                        <p:tav tm="100000">
                                          <p:val>
                                            <p:strVal val="#ppt_h"/>
                                          </p:val>
                                        </p:tav>
                                      </p:tavLst>
                                    </p:anim>
                                    <p:animEffect transition="in" filter="fade">
                                      <p:cBhvr>
                                        <p:cTn id="37" dur="5000"/>
                                        <p:tgtEl>
                                          <p:spTgt spid="6"/>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0" fill="hold"/>
                                        <p:tgtEl>
                                          <p:spTgt spid="15"/>
                                        </p:tgtEl>
                                        <p:attrNameLst>
                                          <p:attrName>ppt_w</p:attrName>
                                        </p:attrNameLst>
                                      </p:cBhvr>
                                      <p:tavLst>
                                        <p:tav tm="0">
                                          <p:val>
                                            <p:fltVal val="0"/>
                                          </p:val>
                                        </p:tav>
                                        <p:tav tm="100000">
                                          <p:val>
                                            <p:strVal val="#ppt_w"/>
                                          </p:val>
                                        </p:tav>
                                      </p:tavLst>
                                    </p:anim>
                                    <p:anim calcmode="lin" valueType="num">
                                      <p:cBhvr>
                                        <p:cTn id="41" dur="5000" fill="hold"/>
                                        <p:tgtEl>
                                          <p:spTgt spid="15"/>
                                        </p:tgtEl>
                                        <p:attrNameLst>
                                          <p:attrName>ppt_h</p:attrName>
                                        </p:attrNameLst>
                                      </p:cBhvr>
                                      <p:tavLst>
                                        <p:tav tm="0">
                                          <p:val>
                                            <p:fltVal val="0"/>
                                          </p:val>
                                        </p:tav>
                                        <p:tav tm="100000">
                                          <p:val>
                                            <p:strVal val="#ppt_h"/>
                                          </p:val>
                                        </p:tav>
                                      </p:tavLst>
                                    </p:anim>
                                    <p:anim calcmode="lin" valueType="num">
                                      <p:cBhvr>
                                        <p:cTn id="42" dur="5000" fill="hold"/>
                                        <p:tgtEl>
                                          <p:spTgt spid="15"/>
                                        </p:tgtEl>
                                        <p:attrNameLst>
                                          <p:attrName>style.rotation</p:attrName>
                                        </p:attrNameLst>
                                      </p:cBhvr>
                                      <p:tavLst>
                                        <p:tav tm="0">
                                          <p:val>
                                            <p:fltVal val="360"/>
                                          </p:val>
                                        </p:tav>
                                        <p:tav tm="100000">
                                          <p:val>
                                            <p:fltVal val="0"/>
                                          </p:val>
                                        </p:tav>
                                      </p:tavLst>
                                    </p:anim>
                                    <p:animEffect transition="in" filter="fade">
                                      <p:cBhvr>
                                        <p:cTn id="43" dur="5000"/>
                                        <p:tgtEl>
                                          <p:spTgt spid="15"/>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0" fill="hold"/>
                                        <p:tgtEl>
                                          <p:spTgt spid="14"/>
                                        </p:tgtEl>
                                        <p:attrNameLst>
                                          <p:attrName>ppt_w</p:attrName>
                                        </p:attrNameLst>
                                      </p:cBhvr>
                                      <p:tavLst>
                                        <p:tav tm="0">
                                          <p:val>
                                            <p:fltVal val="0"/>
                                          </p:val>
                                        </p:tav>
                                        <p:tav tm="100000">
                                          <p:val>
                                            <p:strVal val="#ppt_w"/>
                                          </p:val>
                                        </p:tav>
                                      </p:tavLst>
                                    </p:anim>
                                    <p:anim calcmode="lin" valueType="num">
                                      <p:cBhvr>
                                        <p:cTn id="47" dur="5000" fill="hold"/>
                                        <p:tgtEl>
                                          <p:spTgt spid="14"/>
                                        </p:tgtEl>
                                        <p:attrNameLst>
                                          <p:attrName>ppt_h</p:attrName>
                                        </p:attrNameLst>
                                      </p:cBhvr>
                                      <p:tavLst>
                                        <p:tav tm="0">
                                          <p:val>
                                            <p:fltVal val="0"/>
                                          </p:val>
                                        </p:tav>
                                        <p:tav tm="100000">
                                          <p:val>
                                            <p:strVal val="#ppt_h"/>
                                          </p:val>
                                        </p:tav>
                                      </p:tavLst>
                                    </p:anim>
                                    <p:anim calcmode="lin" valueType="num">
                                      <p:cBhvr>
                                        <p:cTn id="48" dur="5000" fill="hold"/>
                                        <p:tgtEl>
                                          <p:spTgt spid="14"/>
                                        </p:tgtEl>
                                        <p:attrNameLst>
                                          <p:attrName>style.rotation</p:attrName>
                                        </p:attrNameLst>
                                      </p:cBhvr>
                                      <p:tavLst>
                                        <p:tav tm="0">
                                          <p:val>
                                            <p:fltVal val="360"/>
                                          </p:val>
                                        </p:tav>
                                        <p:tav tm="100000">
                                          <p:val>
                                            <p:fltVal val="0"/>
                                          </p:val>
                                        </p:tav>
                                      </p:tavLst>
                                    </p:anim>
                                    <p:animEffect transition="in" filter="fade">
                                      <p:cBhvr>
                                        <p:cTn id="49" dur="5000"/>
                                        <p:tgtEl>
                                          <p:spTgt spid="14"/>
                                        </p:tgtEl>
                                      </p:cBhvr>
                                    </p:animEffect>
                                  </p:childTnLst>
                                </p:cTn>
                              </p:par>
                              <p:par>
                                <p:cTn id="50" presetID="49" presetClass="entr" presetSubtype="0" decel="10000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0" fill="hold"/>
                                        <p:tgtEl>
                                          <p:spTgt spid="10"/>
                                        </p:tgtEl>
                                        <p:attrNameLst>
                                          <p:attrName>ppt_w</p:attrName>
                                        </p:attrNameLst>
                                      </p:cBhvr>
                                      <p:tavLst>
                                        <p:tav tm="0">
                                          <p:val>
                                            <p:fltVal val="0"/>
                                          </p:val>
                                        </p:tav>
                                        <p:tav tm="100000">
                                          <p:val>
                                            <p:strVal val="#ppt_w"/>
                                          </p:val>
                                        </p:tav>
                                      </p:tavLst>
                                    </p:anim>
                                    <p:anim calcmode="lin" valueType="num">
                                      <p:cBhvr>
                                        <p:cTn id="53" dur="5000" fill="hold"/>
                                        <p:tgtEl>
                                          <p:spTgt spid="10"/>
                                        </p:tgtEl>
                                        <p:attrNameLst>
                                          <p:attrName>ppt_h</p:attrName>
                                        </p:attrNameLst>
                                      </p:cBhvr>
                                      <p:tavLst>
                                        <p:tav tm="0">
                                          <p:val>
                                            <p:fltVal val="0"/>
                                          </p:val>
                                        </p:tav>
                                        <p:tav tm="100000">
                                          <p:val>
                                            <p:strVal val="#ppt_h"/>
                                          </p:val>
                                        </p:tav>
                                      </p:tavLst>
                                    </p:anim>
                                    <p:anim calcmode="lin" valueType="num">
                                      <p:cBhvr>
                                        <p:cTn id="54" dur="5000" fill="hold"/>
                                        <p:tgtEl>
                                          <p:spTgt spid="10"/>
                                        </p:tgtEl>
                                        <p:attrNameLst>
                                          <p:attrName>style.rotation</p:attrName>
                                        </p:attrNameLst>
                                      </p:cBhvr>
                                      <p:tavLst>
                                        <p:tav tm="0">
                                          <p:val>
                                            <p:fltVal val="360"/>
                                          </p:val>
                                        </p:tav>
                                        <p:tav tm="100000">
                                          <p:val>
                                            <p:fltVal val="0"/>
                                          </p:val>
                                        </p:tav>
                                      </p:tavLst>
                                    </p:anim>
                                    <p:animEffect transition="in" filter="fade">
                                      <p:cBhvr>
                                        <p:cTn id="55" dur="5000"/>
                                        <p:tgtEl>
                                          <p:spTgt spid="10"/>
                                        </p:tgtEl>
                                      </p:cBhvr>
                                    </p:animEffect>
                                  </p:childTnLst>
                                </p:cTn>
                              </p:par>
                              <p:par>
                                <p:cTn id="56" presetID="49" presetClass="entr" presetSubtype="0" decel="10000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0" fill="hold"/>
                                        <p:tgtEl>
                                          <p:spTgt spid="12"/>
                                        </p:tgtEl>
                                        <p:attrNameLst>
                                          <p:attrName>ppt_w</p:attrName>
                                        </p:attrNameLst>
                                      </p:cBhvr>
                                      <p:tavLst>
                                        <p:tav tm="0">
                                          <p:val>
                                            <p:fltVal val="0"/>
                                          </p:val>
                                        </p:tav>
                                        <p:tav tm="100000">
                                          <p:val>
                                            <p:strVal val="#ppt_w"/>
                                          </p:val>
                                        </p:tav>
                                      </p:tavLst>
                                    </p:anim>
                                    <p:anim calcmode="lin" valueType="num">
                                      <p:cBhvr>
                                        <p:cTn id="59" dur="5000" fill="hold"/>
                                        <p:tgtEl>
                                          <p:spTgt spid="12"/>
                                        </p:tgtEl>
                                        <p:attrNameLst>
                                          <p:attrName>ppt_h</p:attrName>
                                        </p:attrNameLst>
                                      </p:cBhvr>
                                      <p:tavLst>
                                        <p:tav tm="0">
                                          <p:val>
                                            <p:fltVal val="0"/>
                                          </p:val>
                                        </p:tav>
                                        <p:tav tm="100000">
                                          <p:val>
                                            <p:strVal val="#ppt_h"/>
                                          </p:val>
                                        </p:tav>
                                      </p:tavLst>
                                    </p:anim>
                                    <p:anim calcmode="lin" valueType="num">
                                      <p:cBhvr>
                                        <p:cTn id="60" dur="5000" fill="hold"/>
                                        <p:tgtEl>
                                          <p:spTgt spid="12"/>
                                        </p:tgtEl>
                                        <p:attrNameLst>
                                          <p:attrName>style.rotation</p:attrName>
                                        </p:attrNameLst>
                                      </p:cBhvr>
                                      <p:tavLst>
                                        <p:tav tm="0">
                                          <p:val>
                                            <p:fltVal val="360"/>
                                          </p:val>
                                        </p:tav>
                                        <p:tav tm="100000">
                                          <p:val>
                                            <p:fltVal val="0"/>
                                          </p:val>
                                        </p:tav>
                                      </p:tavLst>
                                    </p:anim>
                                    <p:animEffect transition="in" filter="fade">
                                      <p:cBhvr>
                                        <p:cTn id="61" dur="5000"/>
                                        <p:tgtEl>
                                          <p:spTgt spid="12"/>
                                        </p:tgtEl>
                                      </p:cBhvr>
                                    </p:animEffect>
                                  </p:childTnLst>
                                </p:cTn>
                              </p:par>
                              <p:par>
                                <p:cTn id="62" presetID="12" presetClass="entr" presetSubtype="1"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0"/>
                                        <p:tgtEl>
                                          <p:spTgt spid="19"/>
                                        </p:tgtEl>
                                        <p:attrNameLst>
                                          <p:attrName>ppt_y</p:attrName>
                                        </p:attrNameLst>
                                      </p:cBhvr>
                                      <p:tavLst>
                                        <p:tav tm="0">
                                          <p:val>
                                            <p:strVal val="#ppt_y-#ppt_h*1.125000"/>
                                          </p:val>
                                        </p:tav>
                                        <p:tav tm="100000">
                                          <p:val>
                                            <p:strVal val="#ppt_y"/>
                                          </p:val>
                                        </p:tav>
                                      </p:tavLst>
                                    </p:anim>
                                    <p:animEffect transition="in" filter="wipe(down)">
                                      <p:cBhvr>
                                        <p:cTn id="65" dur="5000"/>
                                        <p:tgtEl>
                                          <p:spTgt spid="19"/>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additive="base">
                                        <p:cTn id="68" dur="5000"/>
                                        <p:tgtEl>
                                          <p:spTgt spid="3"/>
                                        </p:tgtEl>
                                        <p:attrNameLst>
                                          <p:attrName>ppt_y</p:attrName>
                                        </p:attrNameLst>
                                      </p:cBhvr>
                                      <p:tavLst>
                                        <p:tav tm="0">
                                          <p:val>
                                            <p:strVal val="#ppt_y+#ppt_h*1.125000"/>
                                          </p:val>
                                        </p:tav>
                                        <p:tav tm="100000">
                                          <p:val>
                                            <p:strVal val="#ppt_y"/>
                                          </p:val>
                                        </p:tav>
                                      </p:tavLst>
                                    </p:anim>
                                    <p:animEffect transition="in" filter="wipe(up)">
                                      <p:cBhvr>
                                        <p:cTn id="69" dur="5000"/>
                                        <p:tgtEl>
                                          <p:spTgt spid="3"/>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additive="base">
                                        <p:cTn id="72" dur="5000"/>
                                        <p:tgtEl>
                                          <p:spTgt spid="18"/>
                                        </p:tgtEl>
                                        <p:attrNameLst>
                                          <p:attrName>ppt_y</p:attrName>
                                        </p:attrNameLst>
                                      </p:cBhvr>
                                      <p:tavLst>
                                        <p:tav tm="0">
                                          <p:val>
                                            <p:strVal val="#ppt_y+#ppt_h*1.125000"/>
                                          </p:val>
                                        </p:tav>
                                        <p:tav tm="100000">
                                          <p:val>
                                            <p:strVal val="#ppt_y"/>
                                          </p:val>
                                        </p:tav>
                                      </p:tavLst>
                                    </p:anim>
                                    <p:animEffect transition="in" filter="wipe(up)">
                                      <p:cBhvr>
                                        <p:cTn id="73" dur="5000"/>
                                        <p:tgtEl>
                                          <p:spTgt spid="18"/>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 calcmode="lin" valueType="num">
                                      <p:cBhvr additive="base">
                                        <p:cTn id="76" dur="5000"/>
                                        <p:tgtEl>
                                          <p:spTgt spid="20"/>
                                        </p:tgtEl>
                                        <p:attrNameLst>
                                          <p:attrName>ppt_y</p:attrName>
                                        </p:attrNameLst>
                                      </p:cBhvr>
                                      <p:tavLst>
                                        <p:tav tm="0">
                                          <p:val>
                                            <p:strVal val="#ppt_y-#ppt_h*1.125000"/>
                                          </p:val>
                                        </p:tav>
                                        <p:tav tm="100000">
                                          <p:val>
                                            <p:strVal val="#ppt_y"/>
                                          </p:val>
                                        </p:tav>
                                      </p:tavLst>
                                    </p:anim>
                                    <p:animEffect transition="in" filter="wipe(down)">
                                      <p:cBhvr>
                                        <p:cTn id="77" dur="5000"/>
                                        <p:tgtEl>
                                          <p:spTgt spid="20"/>
                                        </p:tgtEl>
                                      </p:cBhvr>
                                    </p:animEffect>
                                  </p:childTnLst>
                                </p:cTn>
                              </p:par>
                              <p:par>
                                <p:cTn id="78" presetID="17" presetClass="entr" presetSubtype="8"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p:cTn id="80" dur="5000" fill="hold"/>
                                        <p:tgtEl>
                                          <p:spTgt spid="16"/>
                                        </p:tgtEl>
                                        <p:attrNameLst>
                                          <p:attrName>ppt_x</p:attrName>
                                        </p:attrNameLst>
                                      </p:cBhvr>
                                      <p:tavLst>
                                        <p:tav tm="0">
                                          <p:val>
                                            <p:strVal val="#ppt_x-#ppt_w/2"/>
                                          </p:val>
                                        </p:tav>
                                        <p:tav tm="100000">
                                          <p:val>
                                            <p:strVal val="#ppt_x"/>
                                          </p:val>
                                        </p:tav>
                                      </p:tavLst>
                                    </p:anim>
                                    <p:anim calcmode="lin" valueType="num">
                                      <p:cBhvr>
                                        <p:cTn id="81" dur="5000" fill="hold"/>
                                        <p:tgtEl>
                                          <p:spTgt spid="16"/>
                                        </p:tgtEl>
                                        <p:attrNameLst>
                                          <p:attrName>ppt_y</p:attrName>
                                        </p:attrNameLst>
                                      </p:cBhvr>
                                      <p:tavLst>
                                        <p:tav tm="0">
                                          <p:val>
                                            <p:strVal val="#ppt_y"/>
                                          </p:val>
                                        </p:tav>
                                        <p:tav tm="100000">
                                          <p:val>
                                            <p:strVal val="#ppt_y"/>
                                          </p:val>
                                        </p:tav>
                                      </p:tavLst>
                                    </p:anim>
                                    <p:anim calcmode="lin" valueType="num">
                                      <p:cBhvr>
                                        <p:cTn id="82" dur="5000" fill="hold"/>
                                        <p:tgtEl>
                                          <p:spTgt spid="16"/>
                                        </p:tgtEl>
                                        <p:attrNameLst>
                                          <p:attrName>ppt_w</p:attrName>
                                        </p:attrNameLst>
                                      </p:cBhvr>
                                      <p:tavLst>
                                        <p:tav tm="0">
                                          <p:val>
                                            <p:fltVal val="0"/>
                                          </p:val>
                                        </p:tav>
                                        <p:tav tm="100000">
                                          <p:val>
                                            <p:strVal val="#ppt_w"/>
                                          </p:val>
                                        </p:tav>
                                      </p:tavLst>
                                    </p:anim>
                                    <p:anim calcmode="lin" valueType="num">
                                      <p:cBhvr>
                                        <p:cTn id="83" dur="5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84" fill="hold">
                      <p:stCondLst>
                        <p:cond delay="indefinite"/>
                      </p:stCondLst>
                      <p:childTnLst>
                        <p:par>
                          <p:cTn id="85" fill="hold">
                            <p:stCondLst>
                              <p:cond delay="0"/>
                            </p:stCondLst>
                            <p:childTnLst>
                              <p:par>
                                <p:cTn id="86" presetID="41" presetClass="entr" presetSubtype="0" fill="hold" nodeType="clickEffect">
                                  <p:stCondLst>
                                    <p:cond delay="0"/>
                                  </p:stCondLst>
                                  <p:iterate type="lt">
                                    <p:tmPct val="10000"/>
                                  </p:iterate>
                                  <p:childTnLst>
                                    <p:set>
                                      <p:cBhvr>
                                        <p:cTn id="87" dur="1" fill="hold">
                                          <p:stCondLst>
                                            <p:cond delay="0"/>
                                          </p:stCondLst>
                                        </p:cTn>
                                        <p:tgtEl>
                                          <p:spTgt spid="2">
                                            <p:txEl>
                                              <p:pRg st="0" end="0"/>
                                            </p:txEl>
                                          </p:spTgt>
                                        </p:tgtEl>
                                        <p:attrNameLst>
                                          <p:attrName>style.visibility</p:attrName>
                                        </p:attrNameLst>
                                      </p:cBhvr>
                                      <p:to>
                                        <p:strVal val="visible"/>
                                      </p:to>
                                    </p:set>
                                    <p:anim calcmode="lin" valueType="num">
                                      <p:cBhvr>
                                        <p:cTn id="88" dur="10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9" dur="10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0" dur="10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1" dur="10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2" dur="1000" tmFilter="0,0; .5, 1; 1, 1"/>
                                        <p:tgtEl>
                                          <p:spTgt spid="2">
                                            <p:txEl>
                                              <p:pRg st="0" end="0"/>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500"/>
                                  </p:stCondLst>
                                  <p:childTnLst>
                                    <p:set>
                                      <p:cBhvr>
                                        <p:cTn id="96" dur="1" fill="hold">
                                          <p:stCondLst>
                                            <p:cond delay="0"/>
                                          </p:stCondLst>
                                        </p:cTn>
                                        <p:tgtEl>
                                          <p:spTgt spid="7"/>
                                        </p:tgtEl>
                                        <p:attrNameLst>
                                          <p:attrName>style.visibility</p:attrName>
                                        </p:attrNameLst>
                                      </p:cBhvr>
                                      <p:to>
                                        <p:strVal val="visible"/>
                                      </p:to>
                                    </p:set>
                                    <p:animEffect transition="in" filter="fade">
                                      <p:cBhvr>
                                        <p:cTn id="9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animBg="1"/>
      <p:bldP spid="11" grpId="0" animBg="1"/>
      <p:bldP spid="12" grpId="0" animBg="1"/>
      <p:bldP spid="13" grpId="0" animBg="1"/>
      <p:bldP spid="14" grpId="0" animBg="1"/>
      <p:bldP spid="15" grpId="0" animBg="1"/>
      <p:bldP spid="16" grpId="0" animBg="1"/>
      <p:bldP spid="17" grpId="0" animBg="1"/>
      <p:bldP spid="3" grpId="0" animBg="1"/>
      <p:bldP spid="18" grpId="0" animBg="1"/>
      <p:bldP spid="19" grpId="0" animBg="1"/>
      <p:bldP spid="20"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Organigramme : Connecteur 2"/>
          <p:cNvSpPr/>
          <p:nvPr/>
        </p:nvSpPr>
        <p:spPr>
          <a:xfrm>
            <a:off x="2862200" y="1061975"/>
            <a:ext cx="2556000" cy="2556000"/>
          </a:xfrm>
          <a:prstGeom prst="flowChartConnector">
            <a:avLst/>
          </a:prstGeom>
          <a:blipFill>
            <a:blip r:embed="rId2"/>
            <a:srcRect/>
            <a:stretch>
              <a:fillRect l="-111972" t="-41549" r="-111972" b="-415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5" name="Organigramme : Connecteur page suivante 4"/>
          <p:cNvSpPr/>
          <p:nvPr/>
        </p:nvSpPr>
        <p:spPr>
          <a:xfrm rot="5400000">
            <a:off x="4509324" y="906839"/>
            <a:ext cx="4679951" cy="2862200"/>
          </a:xfrm>
          <a:prstGeom prst="flowChartOffpageConnector">
            <a:avLst/>
          </a:prstGeom>
          <a:blipFill dpi="0" rotWithShape="0">
            <a:blip r:embed="rId2"/>
            <a:srcRect/>
            <a:stretch>
              <a:fillRect l="-188977" t="-1" r="-311"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Organigramme : Connecteur page suivante 5"/>
          <p:cNvSpPr/>
          <p:nvPr/>
        </p:nvSpPr>
        <p:spPr>
          <a:xfrm rot="16200000">
            <a:off x="-908878" y="908874"/>
            <a:ext cx="4679951" cy="2862200"/>
          </a:xfrm>
          <a:prstGeom prst="flowChartOffpageConnector">
            <a:avLst/>
          </a:prstGeom>
          <a:blipFill dpi="0" rotWithShape="0">
            <a:blip r:embed="rId2"/>
            <a:srcRect/>
            <a:stretch>
              <a:fillRect l="-311" t="-1" r="-188977"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8" name="Forme libre 17"/>
          <p:cNvSpPr/>
          <p:nvPr/>
        </p:nvSpPr>
        <p:spPr>
          <a:xfrm>
            <a:off x="2273643" y="2245399"/>
            <a:ext cx="3728210" cy="2432516"/>
          </a:xfrm>
          <a:custGeom>
            <a:avLst/>
            <a:gdLst>
              <a:gd name="connsiteX0" fmla="*/ 3728210 w 3728210"/>
              <a:gd name="connsiteY0" fmla="*/ 2432516 h 2432516"/>
              <a:gd name="connsiteX1" fmla="*/ 0 w 3728210"/>
              <a:gd name="connsiteY1" fmla="*/ 2432516 h 2432516"/>
              <a:gd name="connsiteX2" fmla="*/ 596655 w 3728210"/>
              <a:gd name="connsiteY2" fmla="*/ 45897 h 2432516"/>
              <a:gd name="connsiteX3" fmla="*/ 600186 w 3728210"/>
              <a:gd name="connsiteY3" fmla="*/ 112976 h 2432516"/>
              <a:gd name="connsiteX4" fmla="*/ 600186 w 3728210"/>
              <a:gd name="connsiteY4" fmla="*/ 169464 h 2432516"/>
              <a:gd name="connsiteX5" fmla="*/ 603716 w 3728210"/>
              <a:gd name="connsiteY5" fmla="*/ 211830 h 2432516"/>
              <a:gd name="connsiteX6" fmla="*/ 610777 w 3728210"/>
              <a:gd name="connsiteY6" fmla="*/ 261257 h 2432516"/>
              <a:gd name="connsiteX7" fmla="*/ 621369 w 3728210"/>
              <a:gd name="connsiteY7" fmla="*/ 317745 h 2432516"/>
              <a:gd name="connsiteX8" fmla="*/ 635491 w 3728210"/>
              <a:gd name="connsiteY8" fmla="*/ 388355 h 2432516"/>
              <a:gd name="connsiteX9" fmla="*/ 653143 w 3728210"/>
              <a:gd name="connsiteY9" fmla="*/ 444843 h 2432516"/>
              <a:gd name="connsiteX10" fmla="*/ 674326 w 3728210"/>
              <a:gd name="connsiteY10" fmla="*/ 508393 h 2432516"/>
              <a:gd name="connsiteX11" fmla="*/ 691979 w 3728210"/>
              <a:gd name="connsiteY11" fmla="*/ 547228 h 2432516"/>
              <a:gd name="connsiteX12" fmla="*/ 709631 w 3728210"/>
              <a:gd name="connsiteY12" fmla="*/ 596655 h 2432516"/>
              <a:gd name="connsiteX13" fmla="*/ 737875 w 3728210"/>
              <a:gd name="connsiteY13" fmla="*/ 646082 h 2432516"/>
              <a:gd name="connsiteX14" fmla="*/ 759058 w 3728210"/>
              <a:gd name="connsiteY14" fmla="*/ 684918 h 2432516"/>
              <a:gd name="connsiteX15" fmla="*/ 780241 w 3728210"/>
              <a:gd name="connsiteY15" fmla="*/ 730814 h 2432516"/>
              <a:gd name="connsiteX16" fmla="*/ 808485 w 3728210"/>
              <a:gd name="connsiteY16" fmla="*/ 766119 h 2432516"/>
              <a:gd name="connsiteX17" fmla="*/ 840260 w 3728210"/>
              <a:gd name="connsiteY17" fmla="*/ 819077 h 2432516"/>
              <a:gd name="connsiteX18" fmla="*/ 868504 w 3728210"/>
              <a:gd name="connsiteY18" fmla="*/ 854382 h 2432516"/>
              <a:gd name="connsiteX19" fmla="*/ 896748 w 3728210"/>
              <a:gd name="connsiteY19" fmla="*/ 893217 h 2432516"/>
              <a:gd name="connsiteX20" fmla="*/ 942644 w 3728210"/>
              <a:gd name="connsiteY20" fmla="*/ 939114 h 2432516"/>
              <a:gd name="connsiteX21" fmla="*/ 981480 w 3728210"/>
              <a:gd name="connsiteY21" fmla="*/ 988541 h 2432516"/>
              <a:gd name="connsiteX22" fmla="*/ 1016785 w 3728210"/>
              <a:gd name="connsiteY22" fmla="*/ 1013254 h 2432516"/>
              <a:gd name="connsiteX23" fmla="*/ 1048559 w 3728210"/>
              <a:gd name="connsiteY23" fmla="*/ 1052090 h 2432516"/>
              <a:gd name="connsiteX24" fmla="*/ 1090925 w 3728210"/>
              <a:gd name="connsiteY24" fmla="*/ 1076803 h 2432516"/>
              <a:gd name="connsiteX25" fmla="*/ 1119169 w 3728210"/>
              <a:gd name="connsiteY25" fmla="*/ 1108578 h 2432516"/>
              <a:gd name="connsiteX26" fmla="*/ 1150944 w 3728210"/>
              <a:gd name="connsiteY26" fmla="*/ 1122700 h 2432516"/>
              <a:gd name="connsiteX27" fmla="*/ 1186249 w 3728210"/>
              <a:gd name="connsiteY27" fmla="*/ 1147413 h 2432516"/>
              <a:gd name="connsiteX28" fmla="*/ 1232145 w 3728210"/>
              <a:gd name="connsiteY28" fmla="*/ 1175657 h 2432516"/>
              <a:gd name="connsiteX29" fmla="*/ 1285103 w 3728210"/>
              <a:gd name="connsiteY29" fmla="*/ 1200371 h 2432516"/>
              <a:gd name="connsiteX30" fmla="*/ 1338060 w 3728210"/>
              <a:gd name="connsiteY30" fmla="*/ 1225084 h 2432516"/>
              <a:gd name="connsiteX31" fmla="*/ 1398079 w 3728210"/>
              <a:gd name="connsiteY31" fmla="*/ 1249798 h 2432516"/>
              <a:gd name="connsiteX32" fmla="*/ 1458098 w 3728210"/>
              <a:gd name="connsiteY32" fmla="*/ 1267450 h 2432516"/>
              <a:gd name="connsiteX33" fmla="*/ 1528708 w 3728210"/>
              <a:gd name="connsiteY33" fmla="*/ 1285103 h 2432516"/>
              <a:gd name="connsiteX34" fmla="*/ 1613440 w 3728210"/>
              <a:gd name="connsiteY34" fmla="*/ 1295694 h 2432516"/>
              <a:gd name="connsiteX35" fmla="*/ 1701702 w 3728210"/>
              <a:gd name="connsiteY35" fmla="*/ 1299225 h 2432516"/>
              <a:gd name="connsiteX36" fmla="*/ 1782904 w 3728210"/>
              <a:gd name="connsiteY36" fmla="*/ 1302755 h 2432516"/>
              <a:gd name="connsiteX37" fmla="*/ 1842922 w 3728210"/>
              <a:gd name="connsiteY37" fmla="*/ 1299225 h 2432516"/>
              <a:gd name="connsiteX38" fmla="*/ 1938246 w 3728210"/>
              <a:gd name="connsiteY38" fmla="*/ 1292164 h 2432516"/>
              <a:gd name="connsiteX39" fmla="*/ 2030039 w 3728210"/>
              <a:gd name="connsiteY39" fmla="*/ 1285103 h 2432516"/>
              <a:gd name="connsiteX40" fmla="*/ 2107710 w 3728210"/>
              <a:gd name="connsiteY40" fmla="*/ 1270981 h 2432516"/>
              <a:gd name="connsiteX41" fmla="*/ 2174789 w 3728210"/>
              <a:gd name="connsiteY41" fmla="*/ 1260389 h 2432516"/>
              <a:gd name="connsiteX42" fmla="*/ 2241869 w 3728210"/>
              <a:gd name="connsiteY42" fmla="*/ 1239206 h 2432516"/>
              <a:gd name="connsiteX43" fmla="*/ 2319540 w 3728210"/>
              <a:gd name="connsiteY43" fmla="*/ 1214493 h 2432516"/>
              <a:gd name="connsiteX44" fmla="*/ 2386620 w 3728210"/>
              <a:gd name="connsiteY44" fmla="*/ 1186249 h 2432516"/>
              <a:gd name="connsiteX45" fmla="*/ 2471352 w 3728210"/>
              <a:gd name="connsiteY45" fmla="*/ 1140352 h 2432516"/>
              <a:gd name="connsiteX46" fmla="*/ 2538431 w 3728210"/>
              <a:gd name="connsiteY46" fmla="*/ 1108578 h 2432516"/>
              <a:gd name="connsiteX47" fmla="*/ 2594919 w 3728210"/>
              <a:gd name="connsiteY47" fmla="*/ 1062681 h 2432516"/>
              <a:gd name="connsiteX48" fmla="*/ 2647877 w 3728210"/>
              <a:gd name="connsiteY48" fmla="*/ 1006193 h 2432516"/>
              <a:gd name="connsiteX49" fmla="*/ 2707895 w 3728210"/>
              <a:gd name="connsiteY49" fmla="*/ 946175 h 2432516"/>
              <a:gd name="connsiteX50" fmla="*/ 2753792 w 3728210"/>
              <a:gd name="connsiteY50" fmla="*/ 886156 h 2432516"/>
              <a:gd name="connsiteX51" fmla="*/ 2796158 w 3728210"/>
              <a:gd name="connsiteY51" fmla="*/ 854382 h 2432516"/>
              <a:gd name="connsiteX52" fmla="*/ 2845585 w 3728210"/>
              <a:gd name="connsiteY52" fmla="*/ 787302 h 2432516"/>
              <a:gd name="connsiteX53" fmla="*/ 2887951 w 3728210"/>
              <a:gd name="connsiteY53" fmla="*/ 720223 h 2432516"/>
              <a:gd name="connsiteX54" fmla="*/ 2926786 w 3728210"/>
              <a:gd name="connsiteY54" fmla="*/ 656674 h 2432516"/>
              <a:gd name="connsiteX55" fmla="*/ 2965622 w 3728210"/>
              <a:gd name="connsiteY55" fmla="*/ 579003 h 2432516"/>
              <a:gd name="connsiteX56" fmla="*/ 2990335 w 3728210"/>
              <a:gd name="connsiteY56" fmla="*/ 508393 h 2432516"/>
              <a:gd name="connsiteX57" fmla="*/ 3029171 w 3728210"/>
              <a:gd name="connsiteY57" fmla="*/ 427191 h 2432516"/>
              <a:gd name="connsiteX58" fmla="*/ 3057415 w 3728210"/>
              <a:gd name="connsiteY58" fmla="*/ 307154 h 2432516"/>
              <a:gd name="connsiteX59" fmla="*/ 3092720 w 3728210"/>
              <a:gd name="connsiteY59" fmla="*/ 201239 h 2432516"/>
              <a:gd name="connsiteX60" fmla="*/ 3106842 w 3728210"/>
              <a:gd name="connsiteY60" fmla="*/ 141220 h 2432516"/>
              <a:gd name="connsiteX61" fmla="*/ 3124494 w 3728210"/>
              <a:gd name="connsiteY61" fmla="*/ 91793 h 2432516"/>
              <a:gd name="connsiteX62" fmla="*/ 3145677 w 3728210"/>
              <a:gd name="connsiteY62" fmla="*/ 7061 h 2432516"/>
              <a:gd name="connsiteX63" fmla="*/ 3156269 w 3728210"/>
              <a:gd name="connsiteY63" fmla="*/ 0 h 2432516"/>
              <a:gd name="connsiteX64" fmla="*/ 3728210 w 3728210"/>
              <a:gd name="connsiteY64" fmla="*/ 2432516 h 2432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728210" h="2432516">
                <a:moveTo>
                  <a:pt x="3728210" y="2432516"/>
                </a:moveTo>
                <a:lnTo>
                  <a:pt x="0" y="2432516"/>
                </a:lnTo>
                <a:lnTo>
                  <a:pt x="596655" y="45897"/>
                </a:lnTo>
                <a:lnTo>
                  <a:pt x="600186" y="112976"/>
                </a:lnTo>
                <a:lnTo>
                  <a:pt x="600186" y="169464"/>
                </a:lnTo>
                <a:lnTo>
                  <a:pt x="603716" y="211830"/>
                </a:lnTo>
                <a:lnTo>
                  <a:pt x="610777" y="261257"/>
                </a:lnTo>
                <a:lnTo>
                  <a:pt x="621369" y="317745"/>
                </a:lnTo>
                <a:lnTo>
                  <a:pt x="635491" y="388355"/>
                </a:lnTo>
                <a:lnTo>
                  <a:pt x="653143" y="444843"/>
                </a:lnTo>
                <a:lnTo>
                  <a:pt x="674326" y="508393"/>
                </a:lnTo>
                <a:lnTo>
                  <a:pt x="691979" y="547228"/>
                </a:lnTo>
                <a:lnTo>
                  <a:pt x="709631" y="596655"/>
                </a:lnTo>
                <a:lnTo>
                  <a:pt x="737875" y="646082"/>
                </a:lnTo>
                <a:lnTo>
                  <a:pt x="759058" y="684918"/>
                </a:lnTo>
                <a:lnTo>
                  <a:pt x="780241" y="730814"/>
                </a:lnTo>
                <a:lnTo>
                  <a:pt x="808485" y="766119"/>
                </a:lnTo>
                <a:lnTo>
                  <a:pt x="840260" y="819077"/>
                </a:lnTo>
                <a:lnTo>
                  <a:pt x="868504" y="854382"/>
                </a:lnTo>
                <a:lnTo>
                  <a:pt x="896748" y="893217"/>
                </a:lnTo>
                <a:lnTo>
                  <a:pt x="942644" y="939114"/>
                </a:lnTo>
                <a:lnTo>
                  <a:pt x="981480" y="988541"/>
                </a:lnTo>
                <a:lnTo>
                  <a:pt x="1016785" y="1013254"/>
                </a:lnTo>
                <a:lnTo>
                  <a:pt x="1048559" y="1052090"/>
                </a:lnTo>
                <a:lnTo>
                  <a:pt x="1090925" y="1076803"/>
                </a:lnTo>
                <a:lnTo>
                  <a:pt x="1119169" y="1108578"/>
                </a:lnTo>
                <a:lnTo>
                  <a:pt x="1150944" y="1122700"/>
                </a:lnTo>
                <a:lnTo>
                  <a:pt x="1186249" y="1147413"/>
                </a:lnTo>
                <a:lnTo>
                  <a:pt x="1232145" y="1175657"/>
                </a:lnTo>
                <a:lnTo>
                  <a:pt x="1285103" y="1200371"/>
                </a:lnTo>
                <a:lnTo>
                  <a:pt x="1338060" y="1225084"/>
                </a:lnTo>
                <a:lnTo>
                  <a:pt x="1398079" y="1249798"/>
                </a:lnTo>
                <a:lnTo>
                  <a:pt x="1458098" y="1267450"/>
                </a:lnTo>
                <a:lnTo>
                  <a:pt x="1528708" y="1285103"/>
                </a:lnTo>
                <a:lnTo>
                  <a:pt x="1613440" y="1295694"/>
                </a:lnTo>
                <a:lnTo>
                  <a:pt x="1701702" y="1299225"/>
                </a:lnTo>
                <a:lnTo>
                  <a:pt x="1782904" y="1302755"/>
                </a:lnTo>
                <a:lnTo>
                  <a:pt x="1842922" y="1299225"/>
                </a:lnTo>
                <a:lnTo>
                  <a:pt x="1938246" y="1292164"/>
                </a:lnTo>
                <a:lnTo>
                  <a:pt x="2030039" y="1285103"/>
                </a:lnTo>
                <a:lnTo>
                  <a:pt x="2107710" y="1270981"/>
                </a:lnTo>
                <a:lnTo>
                  <a:pt x="2174789" y="1260389"/>
                </a:lnTo>
                <a:lnTo>
                  <a:pt x="2241869" y="1239206"/>
                </a:lnTo>
                <a:lnTo>
                  <a:pt x="2319540" y="1214493"/>
                </a:lnTo>
                <a:lnTo>
                  <a:pt x="2386620" y="1186249"/>
                </a:lnTo>
                <a:lnTo>
                  <a:pt x="2471352" y="1140352"/>
                </a:lnTo>
                <a:lnTo>
                  <a:pt x="2538431" y="1108578"/>
                </a:lnTo>
                <a:lnTo>
                  <a:pt x="2594919" y="1062681"/>
                </a:lnTo>
                <a:lnTo>
                  <a:pt x="2647877" y="1006193"/>
                </a:lnTo>
                <a:lnTo>
                  <a:pt x="2707895" y="946175"/>
                </a:lnTo>
                <a:lnTo>
                  <a:pt x="2753792" y="886156"/>
                </a:lnTo>
                <a:lnTo>
                  <a:pt x="2796158" y="854382"/>
                </a:lnTo>
                <a:lnTo>
                  <a:pt x="2845585" y="787302"/>
                </a:lnTo>
                <a:lnTo>
                  <a:pt x="2887951" y="720223"/>
                </a:lnTo>
                <a:lnTo>
                  <a:pt x="2926786" y="656674"/>
                </a:lnTo>
                <a:lnTo>
                  <a:pt x="2965622" y="579003"/>
                </a:lnTo>
                <a:lnTo>
                  <a:pt x="2990335" y="508393"/>
                </a:lnTo>
                <a:lnTo>
                  <a:pt x="3029171" y="427191"/>
                </a:lnTo>
                <a:lnTo>
                  <a:pt x="3057415" y="307154"/>
                </a:lnTo>
                <a:lnTo>
                  <a:pt x="3092720" y="201239"/>
                </a:lnTo>
                <a:lnTo>
                  <a:pt x="3106842" y="141220"/>
                </a:lnTo>
                <a:lnTo>
                  <a:pt x="3124494" y="91793"/>
                </a:lnTo>
                <a:lnTo>
                  <a:pt x="3145677" y="7061"/>
                </a:lnTo>
                <a:lnTo>
                  <a:pt x="3156269" y="0"/>
                </a:lnTo>
                <a:lnTo>
                  <a:pt x="3728210" y="2432516"/>
                </a:lnTo>
                <a:close/>
              </a:path>
            </a:pathLst>
          </a:custGeom>
          <a:blipFill dpi="0" rotWithShape="0">
            <a:blip r:embed="rId2"/>
            <a:srcRect/>
            <a:stretch>
              <a:fillRect l="-61045" t="-92236" r="-61045" b="-1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9" name="Forme libre 18"/>
          <p:cNvSpPr/>
          <p:nvPr/>
        </p:nvSpPr>
        <p:spPr>
          <a:xfrm flipV="1">
            <a:off x="2273643" y="-2037"/>
            <a:ext cx="3728210" cy="2433600"/>
          </a:xfrm>
          <a:custGeom>
            <a:avLst/>
            <a:gdLst>
              <a:gd name="connsiteX0" fmla="*/ 3728210 w 3728210"/>
              <a:gd name="connsiteY0" fmla="*/ 2432516 h 2432516"/>
              <a:gd name="connsiteX1" fmla="*/ 0 w 3728210"/>
              <a:gd name="connsiteY1" fmla="*/ 2432516 h 2432516"/>
              <a:gd name="connsiteX2" fmla="*/ 596655 w 3728210"/>
              <a:gd name="connsiteY2" fmla="*/ 45897 h 2432516"/>
              <a:gd name="connsiteX3" fmla="*/ 600186 w 3728210"/>
              <a:gd name="connsiteY3" fmla="*/ 112976 h 2432516"/>
              <a:gd name="connsiteX4" fmla="*/ 600186 w 3728210"/>
              <a:gd name="connsiteY4" fmla="*/ 169464 h 2432516"/>
              <a:gd name="connsiteX5" fmla="*/ 603716 w 3728210"/>
              <a:gd name="connsiteY5" fmla="*/ 211830 h 2432516"/>
              <a:gd name="connsiteX6" fmla="*/ 610777 w 3728210"/>
              <a:gd name="connsiteY6" fmla="*/ 261257 h 2432516"/>
              <a:gd name="connsiteX7" fmla="*/ 621369 w 3728210"/>
              <a:gd name="connsiteY7" fmla="*/ 317745 h 2432516"/>
              <a:gd name="connsiteX8" fmla="*/ 635491 w 3728210"/>
              <a:gd name="connsiteY8" fmla="*/ 388355 h 2432516"/>
              <a:gd name="connsiteX9" fmla="*/ 653143 w 3728210"/>
              <a:gd name="connsiteY9" fmla="*/ 444843 h 2432516"/>
              <a:gd name="connsiteX10" fmla="*/ 674326 w 3728210"/>
              <a:gd name="connsiteY10" fmla="*/ 508393 h 2432516"/>
              <a:gd name="connsiteX11" fmla="*/ 691979 w 3728210"/>
              <a:gd name="connsiteY11" fmla="*/ 547228 h 2432516"/>
              <a:gd name="connsiteX12" fmla="*/ 709631 w 3728210"/>
              <a:gd name="connsiteY12" fmla="*/ 596655 h 2432516"/>
              <a:gd name="connsiteX13" fmla="*/ 737875 w 3728210"/>
              <a:gd name="connsiteY13" fmla="*/ 646082 h 2432516"/>
              <a:gd name="connsiteX14" fmla="*/ 759058 w 3728210"/>
              <a:gd name="connsiteY14" fmla="*/ 684918 h 2432516"/>
              <a:gd name="connsiteX15" fmla="*/ 780241 w 3728210"/>
              <a:gd name="connsiteY15" fmla="*/ 730814 h 2432516"/>
              <a:gd name="connsiteX16" fmla="*/ 808485 w 3728210"/>
              <a:gd name="connsiteY16" fmla="*/ 766119 h 2432516"/>
              <a:gd name="connsiteX17" fmla="*/ 840260 w 3728210"/>
              <a:gd name="connsiteY17" fmla="*/ 819077 h 2432516"/>
              <a:gd name="connsiteX18" fmla="*/ 868504 w 3728210"/>
              <a:gd name="connsiteY18" fmla="*/ 854382 h 2432516"/>
              <a:gd name="connsiteX19" fmla="*/ 896748 w 3728210"/>
              <a:gd name="connsiteY19" fmla="*/ 893217 h 2432516"/>
              <a:gd name="connsiteX20" fmla="*/ 942644 w 3728210"/>
              <a:gd name="connsiteY20" fmla="*/ 939114 h 2432516"/>
              <a:gd name="connsiteX21" fmla="*/ 981480 w 3728210"/>
              <a:gd name="connsiteY21" fmla="*/ 988541 h 2432516"/>
              <a:gd name="connsiteX22" fmla="*/ 1016785 w 3728210"/>
              <a:gd name="connsiteY22" fmla="*/ 1013254 h 2432516"/>
              <a:gd name="connsiteX23" fmla="*/ 1048559 w 3728210"/>
              <a:gd name="connsiteY23" fmla="*/ 1052090 h 2432516"/>
              <a:gd name="connsiteX24" fmla="*/ 1090925 w 3728210"/>
              <a:gd name="connsiteY24" fmla="*/ 1076803 h 2432516"/>
              <a:gd name="connsiteX25" fmla="*/ 1119169 w 3728210"/>
              <a:gd name="connsiteY25" fmla="*/ 1108578 h 2432516"/>
              <a:gd name="connsiteX26" fmla="*/ 1150944 w 3728210"/>
              <a:gd name="connsiteY26" fmla="*/ 1122700 h 2432516"/>
              <a:gd name="connsiteX27" fmla="*/ 1186249 w 3728210"/>
              <a:gd name="connsiteY27" fmla="*/ 1147413 h 2432516"/>
              <a:gd name="connsiteX28" fmla="*/ 1232145 w 3728210"/>
              <a:gd name="connsiteY28" fmla="*/ 1175657 h 2432516"/>
              <a:gd name="connsiteX29" fmla="*/ 1285103 w 3728210"/>
              <a:gd name="connsiteY29" fmla="*/ 1200371 h 2432516"/>
              <a:gd name="connsiteX30" fmla="*/ 1338060 w 3728210"/>
              <a:gd name="connsiteY30" fmla="*/ 1225084 h 2432516"/>
              <a:gd name="connsiteX31" fmla="*/ 1398079 w 3728210"/>
              <a:gd name="connsiteY31" fmla="*/ 1249798 h 2432516"/>
              <a:gd name="connsiteX32" fmla="*/ 1458098 w 3728210"/>
              <a:gd name="connsiteY32" fmla="*/ 1267450 h 2432516"/>
              <a:gd name="connsiteX33" fmla="*/ 1528708 w 3728210"/>
              <a:gd name="connsiteY33" fmla="*/ 1285103 h 2432516"/>
              <a:gd name="connsiteX34" fmla="*/ 1613440 w 3728210"/>
              <a:gd name="connsiteY34" fmla="*/ 1295694 h 2432516"/>
              <a:gd name="connsiteX35" fmla="*/ 1701702 w 3728210"/>
              <a:gd name="connsiteY35" fmla="*/ 1299225 h 2432516"/>
              <a:gd name="connsiteX36" fmla="*/ 1782904 w 3728210"/>
              <a:gd name="connsiteY36" fmla="*/ 1302755 h 2432516"/>
              <a:gd name="connsiteX37" fmla="*/ 1842922 w 3728210"/>
              <a:gd name="connsiteY37" fmla="*/ 1299225 h 2432516"/>
              <a:gd name="connsiteX38" fmla="*/ 1938246 w 3728210"/>
              <a:gd name="connsiteY38" fmla="*/ 1292164 h 2432516"/>
              <a:gd name="connsiteX39" fmla="*/ 2030039 w 3728210"/>
              <a:gd name="connsiteY39" fmla="*/ 1285103 h 2432516"/>
              <a:gd name="connsiteX40" fmla="*/ 2107710 w 3728210"/>
              <a:gd name="connsiteY40" fmla="*/ 1270981 h 2432516"/>
              <a:gd name="connsiteX41" fmla="*/ 2174789 w 3728210"/>
              <a:gd name="connsiteY41" fmla="*/ 1260389 h 2432516"/>
              <a:gd name="connsiteX42" fmla="*/ 2241869 w 3728210"/>
              <a:gd name="connsiteY42" fmla="*/ 1239206 h 2432516"/>
              <a:gd name="connsiteX43" fmla="*/ 2319540 w 3728210"/>
              <a:gd name="connsiteY43" fmla="*/ 1214493 h 2432516"/>
              <a:gd name="connsiteX44" fmla="*/ 2386620 w 3728210"/>
              <a:gd name="connsiteY44" fmla="*/ 1186249 h 2432516"/>
              <a:gd name="connsiteX45" fmla="*/ 2471352 w 3728210"/>
              <a:gd name="connsiteY45" fmla="*/ 1140352 h 2432516"/>
              <a:gd name="connsiteX46" fmla="*/ 2538431 w 3728210"/>
              <a:gd name="connsiteY46" fmla="*/ 1108578 h 2432516"/>
              <a:gd name="connsiteX47" fmla="*/ 2594919 w 3728210"/>
              <a:gd name="connsiteY47" fmla="*/ 1062681 h 2432516"/>
              <a:gd name="connsiteX48" fmla="*/ 2647877 w 3728210"/>
              <a:gd name="connsiteY48" fmla="*/ 1006193 h 2432516"/>
              <a:gd name="connsiteX49" fmla="*/ 2707895 w 3728210"/>
              <a:gd name="connsiteY49" fmla="*/ 946175 h 2432516"/>
              <a:gd name="connsiteX50" fmla="*/ 2753792 w 3728210"/>
              <a:gd name="connsiteY50" fmla="*/ 886156 h 2432516"/>
              <a:gd name="connsiteX51" fmla="*/ 2796158 w 3728210"/>
              <a:gd name="connsiteY51" fmla="*/ 854382 h 2432516"/>
              <a:gd name="connsiteX52" fmla="*/ 2845585 w 3728210"/>
              <a:gd name="connsiteY52" fmla="*/ 787302 h 2432516"/>
              <a:gd name="connsiteX53" fmla="*/ 2887951 w 3728210"/>
              <a:gd name="connsiteY53" fmla="*/ 720223 h 2432516"/>
              <a:gd name="connsiteX54" fmla="*/ 2926786 w 3728210"/>
              <a:gd name="connsiteY54" fmla="*/ 656674 h 2432516"/>
              <a:gd name="connsiteX55" fmla="*/ 2965622 w 3728210"/>
              <a:gd name="connsiteY55" fmla="*/ 579003 h 2432516"/>
              <a:gd name="connsiteX56" fmla="*/ 2990335 w 3728210"/>
              <a:gd name="connsiteY56" fmla="*/ 508393 h 2432516"/>
              <a:gd name="connsiteX57" fmla="*/ 3029171 w 3728210"/>
              <a:gd name="connsiteY57" fmla="*/ 427191 h 2432516"/>
              <a:gd name="connsiteX58" fmla="*/ 3057415 w 3728210"/>
              <a:gd name="connsiteY58" fmla="*/ 307154 h 2432516"/>
              <a:gd name="connsiteX59" fmla="*/ 3092720 w 3728210"/>
              <a:gd name="connsiteY59" fmla="*/ 201239 h 2432516"/>
              <a:gd name="connsiteX60" fmla="*/ 3106842 w 3728210"/>
              <a:gd name="connsiteY60" fmla="*/ 141220 h 2432516"/>
              <a:gd name="connsiteX61" fmla="*/ 3124494 w 3728210"/>
              <a:gd name="connsiteY61" fmla="*/ 91793 h 2432516"/>
              <a:gd name="connsiteX62" fmla="*/ 3145677 w 3728210"/>
              <a:gd name="connsiteY62" fmla="*/ 7061 h 2432516"/>
              <a:gd name="connsiteX63" fmla="*/ 3156269 w 3728210"/>
              <a:gd name="connsiteY63" fmla="*/ 0 h 2432516"/>
              <a:gd name="connsiteX64" fmla="*/ 3728210 w 3728210"/>
              <a:gd name="connsiteY64" fmla="*/ 2432516 h 2432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728210" h="2432516">
                <a:moveTo>
                  <a:pt x="3728210" y="2432516"/>
                </a:moveTo>
                <a:lnTo>
                  <a:pt x="0" y="2432516"/>
                </a:lnTo>
                <a:lnTo>
                  <a:pt x="596655" y="45897"/>
                </a:lnTo>
                <a:lnTo>
                  <a:pt x="600186" y="112976"/>
                </a:lnTo>
                <a:lnTo>
                  <a:pt x="600186" y="169464"/>
                </a:lnTo>
                <a:lnTo>
                  <a:pt x="603716" y="211830"/>
                </a:lnTo>
                <a:lnTo>
                  <a:pt x="610777" y="261257"/>
                </a:lnTo>
                <a:lnTo>
                  <a:pt x="621369" y="317745"/>
                </a:lnTo>
                <a:lnTo>
                  <a:pt x="635491" y="388355"/>
                </a:lnTo>
                <a:lnTo>
                  <a:pt x="653143" y="444843"/>
                </a:lnTo>
                <a:lnTo>
                  <a:pt x="674326" y="508393"/>
                </a:lnTo>
                <a:lnTo>
                  <a:pt x="691979" y="547228"/>
                </a:lnTo>
                <a:lnTo>
                  <a:pt x="709631" y="596655"/>
                </a:lnTo>
                <a:lnTo>
                  <a:pt x="737875" y="646082"/>
                </a:lnTo>
                <a:lnTo>
                  <a:pt x="759058" y="684918"/>
                </a:lnTo>
                <a:lnTo>
                  <a:pt x="780241" y="730814"/>
                </a:lnTo>
                <a:lnTo>
                  <a:pt x="808485" y="766119"/>
                </a:lnTo>
                <a:lnTo>
                  <a:pt x="840260" y="819077"/>
                </a:lnTo>
                <a:lnTo>
                  <a:pt x="868504" y="854382"/>
                </a:lnTo>
                <a:lnTo>
                  <a:pt x="896748" y="893217"/>
                </a:lnTo>
                <a:lnTo>
                  <a:pt x="942644" y="939114"/>
                </a:lnTo>
                <a:lnTo>
                  <a:pt x="981480" y="988541"/>
                </a:lnTo>
                <a:lnTo>
                  <a:pt x="1016785" y="1013254"/>
                </a:lnTo>
                <a:lnTo>
                  <a:pt x="1048559" y="1052090"/>
                </a:lnTo>
                <a:lnTo>
                  <a:pt x="1090925" y="1076803"/>
                </a:lnTo>
                <a:lnTo>
                  <a:pt x="1119169" y="1108578"/>
                </a:lnTo>
                <a:lnTo>
                  <a:pt x="1150944" y="1122700"/>
                </a:lnTo>
                <a:lnTo>
                  <a:pt x="1186249" y="1147413"/>
                </a:lnTo>
                <a:lnTo>
                  <a:pt x="1232145" y="1175657"/>
                </a:lnTo>
                <a:lnTo>
                  <a:pt x="1285103" y="1200371"/>
                </a:lnTo>
                <a:lnTo>
                  <a:pt x="1338060" y="1225084"/>
                </a:lnTo>
                <a:lnTo>
                  <a:pt x="1398079" y="1249798"/>
                </a:lnTo>
                <a:lnTo>
                  <a:pt x="1458098" y="1267450"/>
                </a:lnTo>
                <a:lnTo>
                  <a:pt x="1528708" y="1285103"/>
                </a:lnTo>
                <a:lnTo>
                  <a:pt x="1613440" y="1295694"/>
                </a:lnTo>
                <a:lnTo>
                  <a:pt x="1701702" y="1299225"/>
                </a:lnTo>
                <a:lnTo>
                  <a:pt x="1782904" y="1302755"/>
                </a:lnTo>
                <a:lnTo>
                  <a:pt x="1842922" y="1299225"/>
                </a:lnTo>
                <a:lnTo>
                  <a:pt x="1938246" y="1292164"/>
                </a:lnTo>
                <a:lnTo>
                  <a:pt x="2030039" y="1285103"/>
                </a:lnTo>
                <a:lnTo>
                  <a:pt x="2107710" y="1270981"/>
                </a:lnTo>
                <a:lnTo>
                  <a:pt x="2174789" y="1260389"/>
                </a:lnTo>
                <a:lnTo>
                  <a:pt x="2241869" y="1239206"/>
                </a:lnTo>
                <a:lnTo>
                  <a:pt x="2319540" y="1214493"/>
                </a:lnTo>
                <a:lnTo>
                  <a:pt x="2386620" y="1186249"/>
                </a:lnTo>
                <a:lnTo>
                  <a:pt x="2471352" y="1140352"/>
                </a:lnTo>
                <a:lnTo>
                  <a:pt x="2538431" y="1108578"/>
                </a:lnTo>
                <a:lnTo>
                  <a:pt x="2594919" y="1062681"/>
                </a:lnTo>
                <a:lnTo>
                  <a:pt x="2647877" y="1006193"/>
                </a:lnTo>
                <a:lnTo>
                  <a:pt x="2707895" y="946175"/>
                </a:lnTo>
                <a:lnTo>
                  <a:pt x="2753792" y="886156"/>
                </a:lnTo>
                <a:lnTo>
                  <a:pt x="2796158" y="854382"/>
                </a:lnTo>
                <a:lnTo>
                  <a:pt x="2845585" y="787302"/>
                </a:lnTo>
                <a:lnTo>
                  <a:pt x="2887951" y="720223"/>
                </a:lnTo>
                <a:lnTo>
                  <a:pt x="2926786" y="656674"/>
                </a:lnTo>
                <a:lnTo>
                  <a:pt x="2965622" y="579003"/>
                </a:lnTo>
                <a:lnTo>
                  <a:pt x="2990335" y="508393"/>
                </a:lnTo>
                <a:lnTo>
                  <a:pt x="3029171" y="427191"/>
                </a:lnTo>
                <a:lnTo>
                  <a:pt x="3057415" y="307154"/>
                </a:lnTo>
                <a:lnTo>
                  <a:pt x="3092720" y="201239"/>
                </a:lnTo>
                <a:lnTo>
                  <a:pt x="3106842" y="141220"/>
                </a:lnTo>
                <a:lnTo>
                  <a:pt x="3124494" y="91793"/>
                </a:lnTo>
                <a:lnTo>
                  <a:pt x="3145677" y="7061"/>
                </a:lnTo>
                <a:lnTo>
                  <a:pt x="3156269" y="0"/>
                </a:lnTo>
                <a:lnTo>
                  <a:pt x="3728210" y="2432516"/>
                </a:lnTo>
                <a:close/>
              </a:path>
            </a:pathLst>
          </a:custGeom>
          <a:blipFill dpi="0" rotWithShape="0">
            <a:blip r:embed="rId2"/>
            <a:srcRect/>
            <a:stretch>
              <a:fillRect l="-61045" t="-296" r="-61045" b="-920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2" name="ZoneTexte 1"/>
          <p:cNvSpPr txBox="1"/>
          <p:nvPr/>
        </p:nvSpPr>
        <p:spPr>
          <a:xfrm>
            <a:off x="4174976" y="179735"/>
            <a:ext cx="3888431" cy="1477328"/>
          </a:xfrm>
          <a:prstGeom prst="rect">
            <a:avLst/>
          </a:prstGeom>
          <a:noFill/>
        </p:spPr>
        <p:txBody>
          <a:bodyPr wrap="square" rtlCol="0">
            <a:spAutoFit/>
          </a:bodyPr>
          <a:lstStyle/>
          <a:p>
            <a:r>
              <a:rPr lang="fr-BE" i="1" dirty="0">
                <a:solidFill>
                  <a:schemeClr val="accent1">
                    <a:lumMod val="75000"/>
                  </a:schemeClr>
                </a:solidFill>
                <a:latin typeface="MV Boli" panose="02000500030200090000" pitchFamily="2" charset="0"/>
                <a:cs typeface="MV Boli" panose="02000500030200090000" pitchFamily="2" charset="0"/>
              </a:rPr>
              <a:t>Voici le plus grand miroir du monde. Le </a:t>
            </a:r>
            <a:r>
              <a:rPr lang="fr-BE" i="1" dirty="0" err="1">
                <a:solidFill>
                  <a:schemeClr val="accent1">
                    <a:lumMod val="75000"/>
                  </a:schemeClr>
                </a:solidFill>
                <a:latin typeface="MV Boli" panose="02000500030200090000" pitchFamily="2" charset="0"/>
                <a:cs typeface="MV Boli" panose="02000500030200090000" pitchFamily="2" charset="0"/>
              </a:rPr>
              <a:t>Salar</a:t>
            </a:r>
            <a:r>
              <a:rPr lang="fr-BE" i="1" dirty="0">
                <a:solidFill>
                  <a:schemeClr val="accent1">
                    <a:lumMod val="75000"/>
                  </a:schemeClr>
                </a:solidFill>
                <a:latin typeface="MV Boli" panose="02000500030200090000" pitchFamily="2" charset="0"/>
                <a:cs typeface="MV Boli" panose="02000500030200090000" pitchFamily="2" charset="0"/>
              </a:rPr>
              <a:t> d'Uyuni est un vaste désert de sel, la fine couche d'eau qui se dépose sur le sulfate de sodium et les sels de bores créée ce spectacle étonnant et onirique</a:t>
            </a:r>
          </a:p>
        </p:txBody>
      </p:sp>
      <p:sp>
        <p:nvSpPr>
          <p:cNvPr id="4" name="ZoneTexte 3"/>
          <p:cNvSpPr txBox="1"/>
          <p:nvPr/>
        </p:nvSpPr>
        <p:spPr>
          <a:xfrm>
            <a:off x="7452568" y="4140175"/>
            <a:ext cx="232756" cy="323165"/>
          </a:xfrm>
          <a:prstGeom prst="rect">
            <a:avLst/>
          </a:prstGeom>
          <a:noFill/>
        </p:spPr>
        <p:txBody>
          <a:bodyPr wrap="none" rtlCol="0">
            <a:spAutoFit/>
          </a:bodyPr>
          <a:lstStyle/>
          <a:p>
            <a:r>
              <a:rPr lang="fr-BE" dirty="0" smtClean="0">
                <a:solidFill>
                  <a:schemeClr val="bg1"/>
                </a:solidFill>
              </a:rPr>
              <a:t>.</a:t>
            </a:r>
            <a:endParaRPr lang="fr-BE" dirty="0">
              <a:solidFill>
                <a:schemeClr val="bg1"/>
              </a:solidFill>
            </a:endParaRPr>
          </a:p>
        </p:txBody>
      </p:sp>
    </p:spTree>
    <p:extLst>
      <p:ext uri="{BB962C8B-B14F-4D97-AF65-F5344CB8AC3E}">
        <p14:creationId xmlns:p14="http://schemas.microsoft.com/office/powerpoint/2010/main" val="1581593814"/>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0"/>
                                        <p:tgtEl>
                                          <p:spTgt spid="19"/>
                                        </p:tgtEl>
                                        <p:attrNameLst>
                                          <p:attrName>ppt_y</p:attrName>
                                        </p:attrNameLst>
                                      </p:cBhvr>
                                      <p:tavLst>
                                        <p:tav tm="0">
                                          <p:val>
                                            <p:strVal val="#ppt_y-#ppt_h*1.125000"/>
                                          </p:val>
                                        </p:tav>
                                        <p:tav tm="100000">
                                          <p:val>
                                            <p:strVal val="#ppt_y"/>
                                          </p:val>
                                        </p:tav>
                                      </p:tavLst>
                                    </p:anim>
                                    <p:animEffect transition="in" filter="wipe(down)">
                                      <p:cBhvr>
                                        <p:cTn id="8" dur="5000"/>
                                        <p:tgtEl>
                                          <p:spTgt spid="19"/>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0"/>
                                        <p:tgtEl>
                                          <p:spTgt spid="18"/>
                                        </p:tgtEl>
                                        <p:attrNameLst>
                                          <p:attrName>ppt_y</p:attrName>
                                        </p:attrNameLst>
                                      </p:cBhvr>
                                      <p:tavLst>
                                        <p:tav tm="0">
                                          <p:val>
                                            <p:strVal val="#ppt_y+#ppt_h*1.125000"/>
                                          </p:val>
                                        </p:tav>
                                        <p:tav tm="100000">
                                          <p:val>
                                            <p:strVal val="#ppt_y"/>
                                          </p:val>
                                        </p:tav>
                                      </p:tavLst>
                                    </p:anim>
                                    <p:animEffect transition="in" filter="wipe(up)">
                                      <p:cBhvr>
                                        <p:cTn id="12" dur="5000"/>
                                        <p:tgtEl>
                                          <p:spTgt spid="18"/>
                                        </p:tgtEl>
                                      </p:cBhvr>
                                    </p:animEffect>
                                  </p:childTnLst>
                                </p:cTn>
                              </p:par>
                              <p:par>
                                <p:cTn id="13" presetID="21" presetClass="entr" presetSubtype="2"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heel(2)">
                                      <p:cBhvr>
                                        <p:cTn id="15" dur="5000"/>
                                        <p:tgtEl>
                                          <p:spTgt spid="3"/>
                                        </p:tgtEl>
                                      </p:cBhvr>
                                    </p:animEffect>
                                  </p:childTnLst>
                                </p:cTn>
                              </p:par>
                              <p:par>
                                <p:cTn id="16" presetID="35"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0"/>
                                        <p:tgtEl>
                                          <p:spTgt spid="3"/>
                                        </p:tgtEl>
                                      </p:cBhvr>
                                    </p:animEffect>
                                    <p:anim calcmode="lin" valueType="num">
                                      <p:cBhvr>
                                        <p:cTn id="19" dur="5000" fill="hold"/>
                                        <p:tgtEl>
                                          <p:spTgt spid="3"/>
                                        </p:tgtEl>
                                        <p:attrNameLst>
                                          <p:attrName>style.rotation</p:attrName>
                                        </p:attrNameLst>
                                      </p:cBhvr>
                                      <p:tavLst>
                                        <p:tav tm="0">
                                          <p:val>
                                            <p:fltVal val="720"/>
                                          </p:val>
                                        </p:tav>
                                        <p:tav tm="100000">
                                          <p:val>
                                            <p:fltVal val="0"/>
                                          </p:val>
                                        </p:tav>
                                      </p:tavLst>
                                    </p:anim>
                                    <p:anim calcmode="lin" valueType="num">
                                      <p:cBhvr>
                                        <p:cTn id="20" dur="5000" fill="hold"/>
                                        <p:tgtEl>
                                          <p:spTgt spid="3"/>
                                        </p:tgtEl>
                                        <p:attrNameLst>
                                          <p:attrName>ppt_h</p:attrName>
                                        </p:attrNameLst>
                                      </p:cBhvr>
                                      <p:tavLst>
                                        <p:tav tm="0">
                                          <p:val>
                                            <p:fltVal val="0"/>
                                          </p:val>
                                        </p:tav>
                                        <p:tav tm="100000">
                                          <p:val>
                                            <p:strVal val="#ppt_h"/>
                                          </p:val>
                                        </p:tav>
                                      </p:tavLst>
                                    </p:anim>
                                    <p:anim calcmode="lin" valueType="num">
                                      <p:cBhvr>
                                        <p:cTn id="21" dur="5000" fill="hold"/>
                                        <p:tgtEl>
                                          <p:spTgt spid="3"/>
                                        </p:tgtEl>
                                        <p:attrNameLst>
                                          <p:attrName>ppt_w</p:attrName>
                                        </p:attrNameLst>
                                      </p:cBhvr>
                                      <p:tavLst>
                                        <p:tav tm="0">
                                          <p:val>
                                            <p:fltVal val="0"/>
                                          </p:val>
                                        </p:tav>
                                        <p:tav tm="100000">
                                          <p:val>
                                            <p:strVal val="#ppt_w"/>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p:tgtEl>
                                          <p:spTgt spid="5"/>
                                        </p:tgtEl>
                                        <p:attrNameLst>
                                          <p:attrName>ppt_x</p:attrName>
                                        </p:attrNameLst>
                                      </p:cBhvr>
                                      <p:tavLst>
                                        <p:tav tm="0">
                                          <p:val>
                                            <p:strVal val="#ppt_x-#ppt_w*1.125000"/>
                                          </p:val>
                                        </p:tav>
                                        <p:tav tm="100000">
                                          <p:val>
                                            <p:strVal val="#ppt_x"/>
                                          </p:val>
                                        </p:tav>
                                      </p:tavLst>
                                    </p:anim>
                                    <p:animEffect transition="in" filter="wipe(right)">
                                      <p:cBhvr>
                                        <p:cTn id="25" dur="5000"/>
                                        <p:tgtEl>
                                          <p:spTgt spid="5"/>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0"/>
                                        <p:tgtEl>
                                          <p:spTgt spid="6"/>
                                        </p:tgtEl>
                                        <p:attrNameLst>
                                          <p:attrName>ppt_x</p:attrName>
                                        </p:attrNameLst>
                                      </p:cBhvr>
                                      <p:tavLst>
                                        <p:tav tm="0">
                                          <p:val>
                                            <p:strVal val="#ppt_x+#ppt_w*1.125000"/>
                                          </p:val>
                                        </p:tav>
                                        <p:tav tm="100000">
                                          <p:val>
                                            <p:strVal val="#ppt_x"/>
                                          </p:val>
                                        </p:tav>
                                      </p:tavLst>
                                    </p:anim>
                                    <p:animEffect transition="in" filter="wipe(left)">
                                      <p:cBhvr>
                                        <p:cTn id="29" dur="5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2">
                                            <p:txEl>
                                              <p:pRg st="0" end="0"/>
                                            </p:txEl>
                                          </p:spTgt>
                                        </p:tgtEl>
                                        <p:attrNameLst>
                                          <p:attrName>style.visibility</p:attrName>
                                        </p:attrNameLst>
                                      </p:cBhvr>
                                      <p:to>
                                        <p:strVal val="visible"/>
                                      </p:to>
                                    </p:set>
                                    <p:anim calcmode="lin" valueType="num">
                                      <p:cBhvr>
                                        <p:cTn id="3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3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1000"/>
                                  </p:stCondLst>
                                  <p:childTnLst>
                                    <p:set>
                                      <p:cBhvr>
                                        <p:cTn id="42" dur="1" fill="hold">
                                          <p:stCondLst>
                                            <p:cond delay="0"/>
                                          </p:stCondLst>
                                        </p:cTn>
                                        <p:tgtEl>
                                          <p:spTgt spid="4">
                                            <p:txEl>
                                              <p:pRg st="0" end="0"/>
                                            </p:txEl>
                                          </p:spTgt>
                                        </p:tgtEl>
                                        <p:attrNameLst>
                                          <p:attrName>style.visibility</p:attrName>
                                        </p:attrNameLst>
                                      </p:cBhvr>
                                      <p:to>
                                        <p:strVal val="visible"/>
                                      </p:to>
                                    </p:set>
                                    <p:animEffect transition="in" filter="fade">
                                      <p:cBhvr>
                                        <p:cTn id="43" dur="3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6" grpId="0" animBg="1"/>
      <p:bldP spid="18"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E7B599"/>
            </a:gs>
            <a:gs pos="100000">
              <a:srgbClr val="E79C73"/>
            </a:gs>
          </a:gsLst>
          <a:lin ang="5400000" scaled="0"/>
        </a:gradFill>
        <a:effectLst/>
      </p:bgPr>
    </p:bg>
    <p:spTree>
      <p:nvGrpSpPr>
        <p:cNvPr id="1" name=""/>
        <p:cNvGrpSpPr/>
        <p:nvPr/>
      </p:nvGrpSpPr>
      <p:grpSpPr>
        <a:xfrm>
          <a:off x="0" y="0"/>
          <a:ext cx="0" cy="0"/>
          <a:chOff x="0" y="0"/>
          <a:chExt cx="0" cy="0"/>
        </a:xfrm>
      </p:grpSpPr>
      <p:sp>
        <p:nvSpPr>
          <p:cNvPr id="7" name="Hexagone 6"/>
          <p:cNvSpPr/>
          <p:nvPr/>
        </p:nvSpPr>
        <p:spPr>
          <a:xfrm>
            <a:off x="400" y="-36289"/>
            <a:ext cx="8280000" cy="2448272"/>
          </a:xfrm>
          <a:prstGeom prst="hexagon">
            <a:avLst>
              <a:gd name="adj" fmla="val 150073"/>
              <a:gd name="vf" fmla="val 115470"/>
            </a:avLst>
          </a:prstGeom>
          <a:blipFill dpi="0" rotWithShape="0">
            <a:blip r:embed="rId3"/>
            <a:srcRect/>
            <a:stretch>
              <a:fillRect t="-554" b="-9263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9" name="Hexagone 8"/>
          <p:cNvSpPr/>
          <p:nvPr/>
        </p:nvSpPr>
        <p:spPr>
          <a:xfrm>
            <a:off x="400" y="2331026"/>
            <a:ext cx="8279800" cy="2348974"/>
          </a:xfrm>
          <a:prstGeom prst="hexagon">
            <a:avLst>
              <a:gd name="adj" fmla="val 149055"/>
              <a:gd name="vf" fmla="val 115470"/>
            </a:avLst>
          </a:prstGeom>
          <a:blipFill dpi="0" rotWithShape="0">
            <a:blip r:embed="rId3"/>
            <a:srcRect/>
            <a:stretch>
              <a:fillRect l="2" t="-99236" r="-2" b="-3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0" name="Triangle isocèle 9"/>
          <p:cNvSpPr/>
          <p:nvPr/>
        </p:nvSpPr>
        <p:spPr>
          <a:xfrm rot="5400000">
            <a:off x="576000" y="567027"/>
            <a:ext cx="2376000" cy="3528000"/>
          </a:xfrm>
          <a:prstGeom prst="triangle">
            <a:avLst/>
          </a:prstGeom>
          <a:blipFill dpi="0" rotWithShape="0">
            <a:blip r:embed="rId3"/>
            <a:srcRect/>
            <a:stretch>
              <a:fillRect l="-510" t="-49633" r="-134694" b="-4886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1" name="Triangle isocèle 10"/>
          <p:cNvSpPr/>
          <p:nvPr/>
        </p:nvSpPr>
        <p:spPr>
          <a:xfrm rot="16200000">
            <a:off x="5346399" y="575976"/>
            <a:ext cx="2340000" cy="3528000"/>
          </a:xfrm>
          <a:prstGeom prst="triangle">
            <a:avLst/>
          </a:prstGeom>
          <a:blipFill dpi="0" rotWithShape="0">
            <a:blip r:embed="rId3"/>
            <a:srcRect/>
            <a:stretch>
              <a:fillRect l="-134694" t="-51550" b="-499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2" name="Triangle rectangle 11"/>
          <p:cNvSpPr/>
          <p:nvPr/>
        </p:nvSpPr>
        <p:spPr>
          <a:xfrm>
            <a:off x="-18000" y="3500973"/>
            <a:ext cx="3600000" cy="1188000"/>
          </a:xfrm>
          <a:prstGeom prst="rtTriangle">
            <a:avLst/>
          </a:prstGeom>
          <a:blipFill dpi="0" rotWithShape="0">
            <a:blip r:embed="rId3"/>
            <a:srcRect/>
            <a:stretch>
              <a:fillRect l="505" t="-291591" r="-132829" b="-23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3" name="Triangle rectangle 12"/>
          <p:cNvSpPr/>
          <p:nvPr/>
        </p:nvSpPr>
        <p:spPr>
          <a:xfrm rot="10800000">
            <a:off x="4644256" y="-9013"/>
            <a:ext cx="3636144" cy="1268868"/>
          </a:xfrm>
          <a:prstGeom prst="rtTriangle">
            <a:avLst/>
          </a:prstGeom>
          <a:blipFill dpi="0" rotWithShape="0">
            <a:blip r:embed="rId3"/>
            <a:srcRect/>
            <a:stretch>
              <a:fillRect l="-134694" t="-2308" b="-297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4" name="Triangle rectangle 13"/>
          <p:cNvSpPr/>
          <p:nvPr/>
        </p:nvSpPr>
        <p:spPr>
          <a:xfrm flipV="1">
            <a:off x="0" y="-1"/>
            <a:ext cx="3582000" cy="1259855"/>
          </a:xfrm>
          <a:prstGeom prst="rtTriangle">
            <a:avLst/>
          </a:prstGeom>
          <a:blipFill dpi="0" rotWithShape="0">
            <a:blip r:embed="rId3"/>
            <a:srcRect/>
            <a:stretch>
              <a:fillRect l="-505" t="-1514" r="-131819" b="-29242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5" name="Triangle rectangle 14"/>
          <p:cNvSpPr/>
          <p:nvPr/>
        </p:nvSpPr>
        <p:spPr>
          <a:xfrm rot="10800000" flipV="1">
            <a:off x="4751999" y="3500974"/>
            <a:ext cx="3528000" cy="1179000"/>
          </a:xfrm>
          <a:prstGeom prst="rtTriangle">
            <a:avLst/>
          </a:prstGeom>
          <a:blipFill dpi="0" rotWithShape="0">
            <a:blip r:embed="rId3"/>
            <a:srcRect/>
            <a:stretch>
              <a:fillRect l="-134694" t="-299235" b="-76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2" name="ZoneTexte 1"/>
          <p:cNvSpPr txBox="1"/>
          <p:nvPr/>
        </p:nvSpPr>
        <p:spPr>
          <a:xfrm>
            <a:off x="899708" y="107727"/>
            <a:ext cx="5256584" cy="1015663"/>
          </a:xfrm>
          <a:prstGeom prst="rect">
            <a:avLst/>
          </a:prstGeom>
          <a:noFill/>
        </p:spPr>
        <p:txBody>
          <a:bodyPr wrap="square" rtlCol="0">
            <a:spAutoFit/>
          </a:bodyPr>
          <a:lstStyle/>
          <a:p>
            <a:r>
              <a:rPr lang="fr-BE" dirty="0"/>
              <a:t> </a:t>
            </a:r>
          </a:p>
          <a:p>
            <a:r>
              <a:rPr lang="fr-BE" i="1" dirty="0">
                <a:latin typeface="MV Boli" panose="02000500030200090000" pitchFamily="2" charset="0"/>
                <a:cs typeface="MV Boli" panose="02000500030200090000" pitchFamily="2" charset="0"/>
              </a:rPr>
              <a:t>Ces trois pics rocheux se situent en Italie. Ils culminent à près de 3 000 mètres d'altitude et symbolisent à eux seuls les Dolomites.</a:t>
            </a:r>
            <a:r>
              <a:rPr lang="fr-BE" dirty="0"/>
              <a:t> </a:t>
            </a:r>
          </a:p>
        </p:txBody>
      </p:sp>
      <p:sp>
        <p:nvSpPr>
          <p:cNvPr id="3" name="ZoneTexte 2"/>
          <p:cNvSpPr txBox="1"/>
          <p:nvPr/>
        </p:nvSpPr>
        <p:spPr>
          <a:xfrm>
            <a:off x="2412008" y="4465082"/>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681140150"/>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ppt_x</p:attrName>
                                        </p:attrNameLst>
                                      </p:cBhvr>
                                      <p:tavLst>
                                        <p:tav tm="0">
                                          <p:val>
                                            <p:strVal val="#ppt_x+#ppt_w/2"/>
                                          </p:val>
                                        </p:tav>
                                        <p:tav tm="100000">
                                          <p:val>
                                            <p:strVal val="#ppt_x"/>
                                          </p:val>
                                        </p:tav>
                                      </p:tavLst>
                                    </p:anim>
                                    <p:anim calcmode="lin" valueType="num">
                                      <p:cBhvr>
                                        <p:cTn id="8" dur="5000" fill="hold"/>
                                        <p:tgtEl>
                                          <p:spTgt spid="11"/>
                                        </p:tgtEl>
                                        <p:attrNameLst>
                                          <p:attrName>ppt_y</p:attrName>
                                        </p:attrNameLst>
                                      </p:cBhvr>
                                      <p:tavLst>
                                        <p:tav tm="0">
                                          <p:val>
                                            <p:strVal val="#ppt_y"/>
                                          </p:val>
                                        </p:tav>
                                        <p:tav tm="100000">
                                          <p:val>
                                            <p:strVal val="#ppt_y"/>
                                          </p:val>
                                        </p:tav>
                                      </p:tavLst>
                                    </p:anim>
                                    <p:anim calcmode="lin" valueType="num">
                                      <p:cBhvr>
                                        <p:cTn id="9" dur="5000" fill="hold"/>
                                        <p:tgtEl>
                                          <p:spTgt spid="11"/>
                                        </p:tgtEl>
                                        <p:attrNameLst>
                                          <p:attrName>ppt_w</p:attrName>
                                        </p:attrNameLst>
                                      </p:cBhvr>
                                      <p:tavLst>
                                        <p:tav tm="0">
                                          <p:val>
                                            <p:fltVal val="0"/>
                                          </p:val>
                                        </p:tav>
                                        <p:tav tm="100000">
                                          <p:val>
                                            <p:strVal val="#ppt_w"/>
                                          </p:val>
                                        </p:tav>
                                      </p:tavLst>
                                    </p:anim>
                                    <p:anim calcmode="lin" valueType="num">
                                      <p:cBhvr>
                                        <p:cTn id="10" dur="5000" fill="hold"/>
                                        <p:tgtEl>
                                          <p:spTgt spid="11"/>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0" fill="hold"/>
                                        <p:tgtEl>
                                          <p:spTgt spid="10"/>
                                        </p:tgtEl>
                                        <p:attrNameLst>
                                          <p:attrName>ppt_x</p:attrName>
                                        </p:attrNameLst>
                                      </p:cBhvr>
                                      <p:tavLst>
                                        <p:tav tm="0">
                                          <p:val>
                                            <p:strVal val="#ppt_x-#ppt_w/2"/>
                                          </p:val>
                                        </p:tav>
                                        <p:tav tm="100000">
                                          <p:val>
                                            <p:strVal val="#ppt_x"/>
                                          </p:val>
                                        </p:tav>
                                      </p:tavLst>
                                    </p:anim>
                                    <p:anim calcmode="lin" valueType="num">
                                      <p:cBhvr>
                                        <p:cTn id="14" dur="5000" fill="hold"/>
                                        <p:tgtEl>
                                          <p:spTgt spid="10"/>
                                        </p:tgtEl>
                                        <p:attrNameLst>
                                          <p:attrName>ppt_y</p:attrName>
                                        </p:attrNameLst>
                                      </p:cBhvr>
                                      <p:tavLst>
                                        <p:tav tm="0">
                                          <p:val>
                                            <p:strVal val="#ppt_y"/>
                                          </p:val>
                                        </p:tav>
                                        <p:tav tm="100000">
                                          <p:val>
                                            <p:strVal val="#ppt_y"/>
                                          </p:val>
                                        </p:tav>
                                      </p:tavLst>
                                    </p:anim>
                                    <p:anim calcmode="lin" valueType="num">
                                      <p:cBhvr>
                                        <p:cTn id="15" dur="5000" fill="hold"/>
                                        <p:tgtEl>
                                          <p:spTgt spid="10"/>
                                        </p:tgtEl>
                                        <p:attrNameLst>
                                          <p:attrName>ppt_w</p:attrName>
                                        </p:attrNameLst>
                                      </p:cBhvr>
                                      <p:tavLst>
                                        <p:tav tm="0">
                                          <p:val>
                                            <p:fltVal val="0"/>
                                          </p:val>
                                        </p:tav>
                                        <p:tav tm="100000">
                                          <p:val>
                                            <p:strVal val="#ppt_w"/>
                                          </p:val>
                                        </p:tav>
                                      </p:tavLst>
                                    </p:anim>
                                    <p:anim calcmode="lin" valueType="num">
                                      <p:cBhvr>
                                        <p:cTn id="16" dur="5000" fill="hold"/>
                                        <p:tgtEl>
                                          <p:spTgt spid="10"/>
                                        </p:tgtEl>
                                        <p:attrNameLst>
                                          <p:attrName>ppt_h</p:attrName>
                                        </p:attrNameLst>
                                      </p:cBhvr>
                                      <p:tavLst>
                                        <p:tav tm="0">
                                          <p:val>
                                            <p:strVal val="#ppt_h"/>
                                          </p:val>
                                        </p:tav>
                                        <p:tav tm="100000">
                                          <p:val>
                                            <p:strVal val="#ppt_h"/>
                                          </p:val>
                                        </p:tav>
                                      </p:tavLst>
                                    </p:anim>
                                  </p:childTnLst>
                                </p:cTn>
                              </p:par>
                              <p:par>
                                <p:cTn id="17" presetID="12"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p:tgtEl>
                                          <p:spTgt spid="9"/>
                                        </p:tgtEl>
                                        <p:attrNameLst>
                                          <p:attrName>ppt_y</p:attrName>
                                        </p:attrNameLst>
                                      </p:cBhvr>
                                      <p:tavLst>
                                        <p:tav tm="0">
                                          <p:val>
                                            <p:strVal val="#ppt_y-#ppt_h*1.125000"/>
                                          </p:val>
                                        </p:tav>
                                        <p:tav tm="100000">
                                          <p:val>
                                            <p:strVal val="#ppt_y"/>
                                          </p:val>
                                        </p:tav>
                                      </p:tavLst>
                                    </p:anim>
                                    <p:animEffect transition="in" filter="wipe(down)">
                                      <p:cBhvr>
                                        <p:cTn id="20" dur="5000"/>
                                        <p:tgtEl>
                                          <p:spTgt spid="9"/>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0"/>
                                        <p:tgtEl>
                                          <p:spTgt spid="7"/>
                                        </p:tgtEl>
                                        <p:attrNameLst>
                                          <p:attrName>ppt_y</p:attrName>
                                        </p:attrNameLst>
                                      </p:cBhvr>
                                      <p:tavLst>
                                        <p:tav tm="0">
                                          <p:val>
                                            <p:strVal val="#ppt_y+#ppt_h*1.125000"/>
                                          </p:val>
                                        </p:tav>
                                        <p:tav tm="100000">
                                          <p:val>
                                            <p:strVal val="#ppt_y"/>
                                          </p:val>
                                        </p:tav>
                                      </p:tavLst>
                                    </p:anim>
                                    <p:animEffect transition="in" filter="wipe(up)">
                                      <p:cBhvr>
                                        <p:cTn id="24" dur="5000"/>
                                        <p:tgtEl>
                                          <p:spTgt spid="7"/>
                                        </p:tgtEl>
                                      </p:cBhvr>
                                    </p:animEffect>
                                  </p:childTnLst>
                                </p:cTn>
                              </p:par>
                              <p:par>
                                <p:cTn id="25" presetID="17" presetClass="entr" presetSubtype="4"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0" fill="hold"/>
                                        <p:tgtEl>
                                          <p:spTgt spid="15"/>
                                        </p:tgtEl>
                                        <p:attrNameLst>
                                          <p:attrName>ppt_x</p:attrName>
                                        </p:attrNameLst>
                                      </p:cBhvr>
                                      <p:tavLst>
                                        <p:tav tm="0">
                                          <p:val>
                                            <p:strVal val="#ppt_x"/>
                                          </p:val>
                                        </p:tav>
                                        <p:tav tm="100000">
                                          <p:val>
                                            <p:strVal val="#ppt_x"/>
                                          </p:val>
                                        </p:tav>
                                      </p:tavLst>
                                    </p:anim>
                                    <p:anim calcmode="lin" valueType="num">
                                      <p:cBhvr>
                                        <p:cTn id="28" dur="5000" fill="hold"/>
                                        <p:tgtEl>
                                          <p:spTgt spid="15"/>
                                        </p:tgtEl>
                                        <p:attrNameLst>
                                          <p:attrName>ppt_y</p:attrName>
                                        </p:attrNameLst>
                                      </p:cBhvr>
                                      <p:tavLst>
                                        <p:tav tm="0">
                                          <p:val>
                                            <p:strVal val="#ppt_y+#ppt_h/2"/>
                                          </p:val>
                                        </p:tav>
                                        <p:tav tm="100000">
                                          <p:val>
                                            <p:strVal val="#ppt_y"/>
                                          </p:val>
                                        </p:tav>
                                      </p:tavLst>
                                    </p:anim>
                                    <p:anim calcmode="lin" valueType="num">
                                      <p:cBhvr>
                                        <p:cTn id="29" dur="5000" fill="hold"/>
                                        <p:tgtEl>
                                          <p:spTgt spid="15"/>
                                        </p:tgtEl>
                                        <p:attrNameLst>
                                          <p:attrName>ppt_w</p:attrName>
                                        </p:attrNameLst>
                                      </p:cBhvr>
                                      <p:tavLst>
                                        <p:tav tm="0">
                                          <p:val>
                                            <p:strVal val="#ppt_w"/>
                                          </p:val>
                                        </p:tav>
                                        <p:tav tm="100000">
                                          <p:val>
                                            <p:strVal val="#ppt_w"/>
                                          </p:val>
                                        </p:tav>
                                      </p:tavLst>
                                    </p:anim>
                                    <p:anim calcmode="lin" valueType="num">
                                      <p:cBhvr>
                                        <p:cTn id="30" dur="5000" fill="hold"/>
                                        <p:tgtEl>
                                          <p:spTgt spid="15"/>
                                        </p:tgtEl>
                                        <p:attrNameLst>
                                          <p:attrName>ppt_h</p:attrName>
                                        </p:attrNameLst>
                                      </p:cBhvr>
                                      <p:tavLst>
                                        <p:tav tm="0">
                                          <p:val>
                                            <p:fltVal val="0"/>
                                          </p:val>
                                        </p:tav>
                                        <p:tav tm="100000">
                                          <p:val>
                                            <p:strVal val="#ppt_h"/>
                                          </p:val>
                                        </p:tav>
                                      </p:tavLst>
                                    </p:anim>
                                  </p:childTnLst>
                                </p:cTn>
                              </p:par>
                              <p:par>
                                <p:cTn id="31" presetID="17"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0" fill="hold"/>
                                        <p:tgtEl>
                                          <p:spTgt spid="12"/>
                                        </p:tgtEl>
                                        <p:attrNameLst>
                                          <p:attrName>ppt_x</p:attrName>
                                        </p:attrNameLst>
                                      </p:cBhvr>
                                      <p:tavLst>
                                        <p:tav tm="0">
                                          <p:val>
                                            <p:strVal val="#ppt_x"/>
                                          </p:val>
                                        </p:tav>
                                        <p:tav tm="100000">
                                          <p:val>
                                            <p:strVal val="#ppt_x"/>
                                          </p:val>
                                        </p:tav>
                                      </p:tavLst>
                                    </p:anim>
                                    <p:anim calcmode="lin" valueType="num">
                                      <p:cBhvr>
                                        <p:cTn id="34" dur="5000" fill="hold"/>
                                        <p:tgtEl>
                                          <p:spTgt spid="12"/>
                                        </p:tgtEl>
                                        <p:attrNameLst>
                                          <p:attrName>ppt_y</p:attrName>
                                        </p:attrNameLst>
                                      </p:cBhvr>
                                      <p:tavLst>
                                        <p:tav tm="0">
                                          <p:val>
                                            <p:strVal val="#ppt_y+#ppt_h/2"/>
                                          </p:val>
                                        </p:tav>
                                        <p:tav tm="100000">
                                          <p:val>
                                            <p:strVal val="#ppt_y"/>
                                          </p:val>
                                        </p:tav>
                                      </p:tavLst>
                                    </p:anim>
                                    <p:anim calcmode="lin" valueType="num">
                                      <p:cBhvr>
                                        <p:cTn id="35" dur="5000" fill="hold"/>
                                        <p:tgtEl>
                                          <p:spTgt spid="12"/>
                                        </p:tgtEl>
                                        <p:attrNameLst>
                                          <p:attrName>ppt_w</p:attrName>
                                        </p:attrNameLst>
                                      </p:cBhvr>
                                      <p:tavLst>
                                        <p:tav tm="0">
                                          <p:val>
                                            <p:strVal val="#ppt_w"/>
                                          </p:val>
                                        </p:tav>
                                        <p:tav tm="100000">
                                          <p:val>
                                            <p:strVal val="#ppt_w"/>
                                          </p:val>
                                        </p:tav>
                                      </p:tavLst>
                                    </p:anim>
                                    <p:anim calcmode="lin" valueType="num">
                                      <p:cBhvr>
                                        <p:cTn id="36" dur="5000" fill="hold"/>
                                        <p:tgtEl>
                                          <p:spTgt spid="12"/>
                                        </p:tgtEl>
                                        <p:attrNameLst>
                                          <p:attrName>ppt_h</p:attrName>
                                        </p:attrNameLst>
                                      </p:cBhvr>
                                      <p:tavLst>
                                        <p:tav tm="0">
                                          <p:val>
                                            <p:fltVal val="0"/>
                                          </p:val>
                                        </p:tav>
                                        <p:tav tm="100000">
                                          <p:val>
                                            <p:strVal val="#ppt_h"/>
                                          </p:val>
                                        </p:tav>
                                      </p:tavLst>
                                    </p:anim>
                                  </p:childTnLst>
                                </p:cTn>
                              </p:par>
                              <p:par>
                                <p:cTn id="37" presetID="17" presetClass="entr" presetSubtype="1"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ppt_x</p:attrName>
                                        </p:attrNameLst>
                                      </p:cBhvr>
                                      <p:tavLst>
                                        <p:tav tm="0">
                                          <p:val>
                                            <p:strVal val="#ppt_x"/>
                                          </p:val>
                                        </p:tav>
                                        <p:tav tm="100000">
                                          <p:val>
                                            <p:strVal val="#ppt_x"/>
                                          </p:val>
                                        </p:tav>
                                      </p:tavLst>
                                    </p:anim>
                                    <p:anim calcmode="lin" valueType="num">
                                      <p:cBhvr>
                                        <p:cTn id="40" dur="5000" fill="hold"/>
                                        <p:tgtEl>
                                          <p:spTgt spid="13"/>
                                        </p:tgtEl>
                                        <p:attrNameLst>
                                          <p:attrName>ppt_y</p:attrName>
                                        </p:attrNameLst>
                                      </p:cBhvr>
                                      <p:tavLst>
                                        <p:tav tm="0">
                                          <p:val>
                                            <p:strVal val="#ppt_y-#ppt_h/2"/>
                                          </p:val>
                                        </p:tav>
                                        <p:tav tm="100000">
                                          <p:val>
                                            <p:strVal val="#ppt_y"/>
                                          </p:val>
                                        </p:tav>
                                      </p:tavLst>
                                    </p:anim>
                                    <p:anim calcmode="lin" valueType="num">
                                      <p:cBhvr>
                                        <p:cTn id="41" dur="5000" fill="hold"/>
                                        <p:tgtEl>
                                          <p:spTgt spid="13"/>
                                        </p:tgtEl>
                                        <p:attrNameLst>
                                          <p:attrName>ppt_w</p:attrName>
                                        </p:attrNameLst>
                                      </p:cBhvr>
                                      <p:tavLst>
                                        <p:tav tm="0">
                                          <p:val>
                                            <p:strVal val="#ppt_w"/>
                                          </p:val>
                                        </p:tav>
                                        <p:tav tm="100000">
                                          <p:val>
                                            <p:strVal val="#ppt_w"/>
                                          </p:val>
                                        </p:tav>
                                      </p:tavLst>
                                    </p:anim>
                                    <p:anim calcmode="lin" valueType="num">
                                      <p:cBhvr>
                                        <p:cTn id="42" dur="5000" fill="hold"/>
                                        <p:tgtEl>
                                          <p:spTgt spid="13"/>
                                        </p:tgtEl>
                                        <p:attrNameLst>
                                          <p:attrName>ppt_h</p:attrName>
                                        </p:attrNameLst>
                                      </p:cBhvr>
                                      <p:tavLst>
                                        <p:tav tm="0">
                                          <p:val>
                                            <p:fltVal val="0"/>
                                          </p:val>
                                        </p:tav>
                                        <p:tav tm="100000">
                                          <p:val>
                                            <p:strVal val="#ppt_h"/>
                                          </p:val>
                                        </p:tav>
                                      </p:tavLst>
                                    </p:anim>
                                  </p:childTnLst>
                                </p:cTn>
                              </p:par>
                              <p:par>
                                <p:cTn id="43" presetID="17"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0" fill="hold"/>
                                        <p:tgtEl>
                                          <p:spTgt spid="14"/>
                                        </p:tgtEl>
                                        <p:attrNameLst>
                                          <p:attrName>ppt_x</p:attrName>
                                        </p:attrNameLst>
                                      </p:cBhvr>
                                      <p:tavLst>
                                        <p:tav tm="0">
                                          <p:val>
                                            <p:strVal val="#ppt_x"/>
                                          </p:val>
                                        </p:tav>
                                        <p:tav tm="100000">
                                          <p:val>
                                            <p:strVal val="#ppt_x"/>
                                          </p:val>
                                        </p:tav>
                                      </p:tavLst>
                                    </p:anim>
                                    <p:anim calcmode="lin" valueType="num">
                                      <p:cBhvr>
                                        <p:cTn id="46" dur="5000" fill="hold"/>
                                        <p:tgtEl>
                                          <p:spTgt spid="14"/>
                                        </p:tgtEl>
                                        <p:attrNameLst>
                                          <p:attrName>ppt_y</p:attrName>
                                        </p:attrNameLst>
                                      </p:cBhvr>
                                      <p:tavLst>
                                        <p:tav tm="0">
                                          <p:val>
                                            <p:strVal val="#ppt_y-#ppt_h/2"/>
                                          </p:val>
                                        </p:tav>
                                        <p:tav tm="100000">
                                          <p:val>
                                            <p:strVal val="#ppt_y"/>
                                          </p:val>
                                        </p:tav>
                                      </p:tavLst>
                                    </p:anim>
                                    <p:anim calcmode="lin" valueType="num">
                                      <p:cBhvr>
                                        <p:cTn id="47" dur="5000" fill="hold"/>
                                        <p:tgtEl>
                                          <p:spTgt spid="14"/>
                                        </p:tgtEl>
                                        <p:attrNameLst>
                                          <p:attrName>ppt_w</p:attrName>
                                        </p:attrNameLst>
                                      </p:cBhvr>
                                      <p:tavLst>
                                        <p:tav tm="0">
                                          <p:val>
                                            <p:strVal val="#ppt_w"/>
                                          </p:val>
                                        </p:tav>
                                        <p:tav tm="100000">
                                          <p:val>
                                            <p:strVal val="#ppt_w"/>
                                          </p:val>
                                        </p:tav>
                                      </p:tavLst>
                                    </p:anim>
                                    <p:anim calcmode="lin" valueType="num">
                                      <p:cBhvr>
                                        <p:cTn id="48" dur="50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52" presetClass="entr" presetSubtype="0" fill="hold" nodeType="clickEffect">
                                  <p:stCondLst>
                                    <p:cond delay="0"/>
                                  </p:stCondLst>
                                  <p:iterate type="wd">
                                    <p:tmPct val="10000"/>
                                  </p:iterate>
                                  <p:childTnLst>
                                    <p:set>
                                      <p:cBhvr>
                                        <p:cTn id="52" dur="1" fill="hold">
                                          <p:stCondLst>
                                            <p:cond delay="0"/>
                                          </p:stCondLst>
                                        </p:cTn>
                                        <p:tgtEl>
                                          <p:spTgt spid="2">
                                            <p:txEl>
                                              <p:pRg st="1" end="1"/>
                                            </p:txEl>
                                          </p:spTgt>
                                        </p:tgtEl>
                                        <p:attrNameLst>
                                          <p:attrName>style.visibility</p:attrName>
                                        </p:attrNameLst>
                                      </p:cBhvr>
                                      <p:to>
                                        <p:strVal val="visible"/>
                                      </p:to>
                                    </p:set>
                                    <p:animScale>
                                      <p:cBhvr>
                                        <p:cTn id="53" dur="2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2">
                                            <p:txEl>
                                              <p:pRg st="1" end="1"/>
                                            </p:txEl>
                                          </p:spTgt>
                                        </p:tgtEl>
                                        <p:attrNameLst>
                                          <p:attrName>ppt_x</p:attrName>
                                          <p:attrName>ppt_y</p:attrName>
                                        </p:attrNameLst>
                                      </p:cBhvr>
                                    </p:animMotion>
                                    <p:animEffect transition="in" filter="fade">
                                      <p:cBhvr>
                                        <p:cTn id="55" dur="2000"/>
                                        <p:tgtEl>
                                          <p:spTgt spid="2">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500"/>
                                  </p:stCondLst>
                                  <p:childTnLst>
                                    <p:set>
                                      <p:cBhvr>
                                        <p:cTn id="59" dur="1" fill="hold">
                                          <p:stCondLst>
                                            <p:cond delay="0"/>
                                          </p:stCondLst>
                                        </p:cTn>
                                        <p:tgtEl>
                                          <p:spTgt spid="3"/>
                                        </p:tgtEl>
                                        <p:attrNameLst>
                                          <p:attrName>style.visibility</p:attrName>
                                        </p:attrNameLst>
                                      </p:cBhvr>
                                      <p:to>
                                        <p:strVal val="visible"/>
                                      </p:to>
                                    </p:set>
                                    <p:animEffect transition="in" filter="fade">
                                      <p:cBhvr>
                                        <p:cTn id="6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3" grpId="0" animBg="1"/>
      <p:bldP spid="14" grpId="0" animBg="1"/>
      <p:bldP spid="15" grpId="0" animBg="1"/>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Ellipse 1"/>
          <p:cNvSpPr/>
          <p:nvPr/>
        </p:nvSpPr>
        <p:spPr>
          <a:xfrm>
            <a:off x="2463426" y="1349975"/>
            <a:ext cx="3312000" cy="1980000"/>
          </a:xfrm>
          <a:prstGeom prst="ellipse">
            <a:avLst/>
          </a:prstGeom>
          <a:blipFill>
            <a:blip r:embed="rId2"/>
            <a:srcRect/>
            <a:stretch>
              <a:fillRect l="-75000" t="-68182" r="-75000" b="-6818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3" name="Bouée 2"/>
          <p:cNvSpPr/>
          <p:nvPr/>
        </p:nvSpPr>
        <p:spPr>
          <a:xfrm>
            <a:off x="2013426" y="917975"/>
            <a:ext cx="4212000" cy="2844000"/>
          </a:xfrm>
          <a:prstGeom prst="donut">
            <a:avLst>
              <a:gd name="adj" fmla="val 16343"/>
            </a:avLst>
          </a:prstGeom>
          <a:blipFill>
            <a:blip r:embed="rId2"/>
            <a:srcRect/>
            <a:stretch>
              <a:fillRect l="-48291" t="-32279" r="-48291" b="-3227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4" name="Bouée 3"/>
          <p:cNvSpPr/>
          <p:nvPr/>
        </p:nvSpPr>
        <p:spPr>
          <a:xfrm>
            <a:off x="1494200" y="377975"/>
            <a:ext cx="5292000" cy="3924000"/>
          </a:xfrm>
          <a:prstGeom prst="donut">
            <a:avLst>
              <a:gd name="adj" fmla="val 14227"/>
            </a:avLst>
          </a:prstGeom>
          <a:blipFill>
            <a:blip r:embed="rId2"/>
            <a:srcRect/>
            <a:stretch>
              <a:fillRect l="-28232" t="-9633" r="-28232" b="-963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10" name="Forme libre 9"/>
          <p:cNvSpPr/>
          <p:nvPr/>
        </p:nvSpPr>
        <p:spPr>
          <a:xfrm>
            <a:off x="4146551" y="-7200"/>
            <a:ext cx="4152900" cy="2390776"/>
          </a:xfrm>
          <a:custGeom>
            <a:avLst/>
            <a:gdLst>
              <a:gd name="connsiteX0" fmla="*/ 0 w 4152900"/>
              <a:gd name="connsiteY0" fmla="*/ 423863 h 2390776"/>
              <a:gd name="connsiteX1" fmla="*/ 95250 w 4152900"/>
              <a:gd name="connsiteY1" fmla="*/ 423863 h 2390776"/>
              <a:gd name="connsiteX2" fmla="*/ 185737 w 4152900"/>
              <a:gd name="connsiteY2" fmla="*/ 428626 h 2390776"/>
              <a:gd name="connsiteX3" fmla="*/ 300037 w 4152900"/>
              <a:gd name="connsiteY3" fmla="*/ 442913 h 2390776"/>
              <a:gd name="connsiteX4" fmla="*/ 419100 w 4152900"/>
              <a:gd name="connsiteY4" fmla="*/ 452438 h 2390776"/>
              <a:gd name="connsiteX5" fmla="*/ 571500 w 4152900"/>
              <a:gd name="connsiteY5" fmla="*/ 471488 h 2390776"/>
              <a:gd name="connsiteX6" fmla="*/ 666750 w 4152900"/>
              <a:gd name="connsiteY6" fmla="*/ 490538 h 2390776"/>
              <a:gd name="connsiteX7" fmla="*/ 757237 w 4152900"/>
              <a:gd name="connsiteY7" fmla="*/ 509588 h 2390776"/>
              <a:gd name="connsiteX8" fmla="*/ 857250 w 4152900"/>
              <a:gd name="connsiteY8" fmla="*/ 533401 h 2390776"/>
              <a:gd name="connsiteX9" fmla="*/ 995362 w 4152900"/>
              <a:gd name="connsiteY9" fmla="*/ 581026 h 2390776"/>
              <a:gd name="connsiteX10" fmla="*/ 1100137 w 4152900"/>
              <a:gd name="connsiteY10" fmla="*/ 609601 h 2390776"/>
              <a:gd name="connsiteX11" fmla="*/ 1243012 w 4152900"/>
              <a:gd name="connsiteY11" fmla="*/ 657226 h 2390776"/>
              <a:gd name="connsiteX12" fmla="*/ 1385887 w 4152900"/>
              <a:gd name="connsiteY12" fmla="*/ 723901 h 2390776"/>
              <a:gd name="connsiteX13" fmla="*/ 1495425 w 4152900"/>
              <a:gd name="connsiteY13" fmla="*/ 781051 h 2390776"/>
              <a:gd name="connsiteX14" fmla="*/ 1614487 w 4152900"/>
              <a:gd name="connsiteY14" fmla="*/ 847726 h 2390776"/>
              <a:gd name="connsiteX15" fmla="*/ 1743075 w 4152900"/>
              <a:gd name="connsiteY15" fmla="*/ 923926 h 2390776"/>
              <a:gd name="connsiteX16" fmla="*/ 1876425 w 4152900"/>
              <a:gd name="connsiteY16" fmla="*/ 1023938 h 2390776"/>
              <a:gd name="connsiteX17" fmla="*/ 1981200 w 4152900"/>
              <a:gd name="connsiteY17" fmla="*/ 1114426 h 2390776"/>
              <a:gd name="connsiteX18" fmla="*/ 2085975 w 4152900"/>
              <a:gd name="connsiteY18" fmla="*/ 1209676 h 2390776"/>
              <a:gd name="connsiteX19" fmla="*/ 2185987 w 4152900"/>
              <a:gd name="connsiteY19" fmla="*/ 1319213 h 2390776"/>
              <a:gd name="connsiteX20" fmla="*/ 2271712 w 4152900"/>
              <a:gd name="connsiteY20" fmla="*/ 1423988 h 2390776"/>
              <a:gd name="connsiteX21" fmla="*/ 2357437 w 4152900"/>
              <a:gd name="connsiteY21" fmla="*/ 1528763 h 2390776"/>
              <a:gd name="connsiteX22" fmla="*/ 2409825 w 4152900"/>
              <a:gd name="connsiteY22" fmla="*/ 1624013 h 2390776"/>
              <a:gd name="connsiteX23" fmla="*/ 2424112 w 4152900"/>
              <a:gd name="connsiteY23" fmla="*/ 1652588 h 2390776"/>
              <a:gd name="connsiteX24" fmla="*/ 2462212 w 4152900"/>
              <a:gd name="connsiteY24" fmla="*/ 1728788 h 2390776"/>
              <a:gd name="connsiteX25" fmla="*/ 2495550 w 4152900"/>
              <a:gd name="connsiteY25" fmla="*/ 1814513 h 2390776"/>
              <a:gd name="connsiteX26" fmla="*/ 2533650 w 4152900"/>
              <a:gd name="connsiteY26" fmla="*/ 1909763 h 2390776"/>
              <a:gd name="connsiteX27" fmla="*/ 2566987 w 4152900"/>
              <a:gd name="connsiteY27" fmla="*/ 2009776 h 2390776"/>
              <a:gd name="connsiteX28" fmla="*/ 2581275 w 4152900"/>
              <a:gd name="connsiteY28" fmla="*/ 2109788 h 2390776"/>
              <a:gd name="connsiteX29" fmla="*/ 2595562 w 4152900"/>
              <a:gd name="connsiteY29" fmla="*/ 2195513 h 2390776"/>
              <a:gd name="connsiteX30" fmla="*/ 2605087 w 4152900"/>
              <a:gd name="connsiteY30" fmla="*/ 2295526 h 2390776"/>
              <a:gd name="connsiteX31" fmla="*/ 2619375 w 4152900"/>
              <a:gd name="connsiteY31" fmla="*/ 2362201 h 2390776"/>
              <a:gd name="connsiteX32" fmla="*/ 2614612 w 4152900"/>
              <a:gd name="connsiteY32" fmla="*/ 2390776 h 2390776"/>
              <a:gd name="connsiteX33" fmla="*/ 4152900 w 4152900"/>
              <a:gd name="connsiteY33" fmla="*/ 2376488 h 2390776"/>
              <a:gd name="connsiteX34" fmla="*/ 4152900 w 4152900"/>
              <a:gd name="connsiteY34" fmla="*/ 0 h 2390776"/>
              <a:gd name="connsiteX35" fmla="*/ 0 w 4152900"/>
              <a:gd name="connsiteY35" fmla="*/ 4763 h 2390776"/>
              <a:gd name="connsiteX36" fmla="*/ 0 w 4152900"/>
              <a:gd name="connsiteY36" fmla="*/ 423863 h 239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152900" h="2390776">
                <a:moveTo>
                  <a:pt x="0" y="423863"/>
                </a:moveTo>
                <a:lnTo>
                  <a:pt x="95250" y="423863"/>
                </a:lnTo>
                <a:lnTo>
                  <a:pt x="185737" y="428626"/>
                </a:lnTo>
                <a:lnTo>
                  <a:pt x="300037" y="442913"/>
                </a:lnTo>
                <a:lnTo>
                  <a:pt x="419100" y="452438"/>
                </a:lnTo>
                <a:lnTo>
                  <a:pt x="571500" y="471488"/>
                </a:lnTo>
                <a:lnTo>
                  <a:pt x="666750" y="490538"/>
                </a:lnTo>
                <a:lnTo>
                  <a:pt x="757237" y="509588"/>
                </a:lnTo>
                <a:lnTo>
                  <a:pt x="857250" y="533401"/>
                </a:lnTo>
                <a:lnTo>
                  <a:pt x="995362" y="581026"/>
                </a:lnTo>
                <a:lnTo>
                  <a:pt x="1100137" y="609601"/>
                </a:lnTo>
                <a:lnTo>
                  <a:pt x="1243012" y="657226"/>
                </a:lnTo>
                <a:lnTo>
                  <a:pt x="1385887" y="723901"/>
                </a:lnTo>
                <a:lnTo>
                  <a:pt x="1495425" y="781051"/>
                </a:lnTo>
                <a:lnTo>
                  <a:pt x="1614487" y="847726"/>
                </a:lnTo>
                <a:lnTo>
                  <a:pt x="1743075" y="923926"/>
                </a:lnTo>
                <a:lnTo>
                  <a:pt x="1876425" y="1023938"/>
                </a:lnTo>
                <a:lnTo>
                  <a:pt x="1981200" y="1114426"/>
                </a:lnTo>
                <a:lnTo>
                  <a:pt x="2085975" y="1209676"/>
                </a:lnTo>
                <a:lnTo>
                  <a:pt x="2185987" y="1319213"/>
                </a:lnTo>
                <a:lnTo>
                  <a:pt x="2271712" y="1423988"/>
                </a:lnTo>
                <a:lnTo>
                  <a:pt x="2357437" y="1528763"/>
                </a:lnTo>
                <a:lnTo>
                  <a:pt x="2409825" y="1624013"/>
                </a:lnTo>
                <a:lnTo>
                  <a:pt x="2424112" y="1652588"/>
                </a:lnTo>
                <a:lnTo>
                  <a:pt x="2462212" y="1728788"/>
                </a:lnTo>
                <a:lnTo>
                  <a:pt x="2495550" y="1814513"/>
                </a:lnTo>
                <a:lnTo>
                  <a:pt x="2533650" y="1909763"/>
                </a:lnTo>
                <a:lnTo>
                  <a:pt x="2566987" y="2009776"/>
                </a:lnTo>
                <a:lnTo>
                  <a:pt x="2581275" y="2109788"/>
                </a:lnTo>
                <a:lnTo>
                  <a:pt x="2595562" y="2195513"/>
                </a:lnTo>
                <a:lnTo>
                  <a:pt x="2605087" y="2295526"/>
                </a:lnTo>
                <a:lnTo>
                  <a:pt x="2619375" y="2362201"/>
                </a:lnTo>
                <a:lnTo>
                  <a:pt x="2614612" y="2390776"/>
                </a:lnTo>
                <a:lnTo>
                  <a:pt x="4152900" y="2376488"/>
                </a:lnTo>
                <a:lnTo>
                  <a:pt x="4152900" y="0"/>
                </a:lnTo>
                <a:lnTo>
                  <a:pt x="0" y="4763"/>
                </a:lnTo>
                <a:lnTo>
                  <a:pt x="0" y="423863"/>
                </a:lnTo>
                <a:close/>
              </a:path>
            </a:pathLst>
          </a:custGeom>
          <a:blipFill dpi="0" rotWithShape="0">
            <a:blip r:embed="rId2"/>
            <a:srcRect/>
            <a:stretch>
              <a:fillRect l="-99794" t="309" r="416" b="-9606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1" name="Forme libre 10"/>
          <p:cNvSpPr/>
          <p:nvPr/>
        </p:nvSpPr>
        <p:spPr>
          <a:xfrm rot="10800000">
            <a:off x="0" y="2319502"/>
            <a:ext cx="4152900" cy="2390776"/>
          </a:xfrm>
          <a:custGeom>
            <a:avLst/>
            <a:gdLst>
              <a:gd name="connsiteX0" fmla="*/ 0 w 4152900"/>
              <a:gd name="connsiteY0" fmla="*/ 423863 h 2390776"/>
              <a:gd name="connsiteX1" fmla="*/ 95250 w 4152900"/>
              <a:gd name="connsiteY1" fmla="*/ 423863 h 2390776"/>
              <a:gd name="connsiteX2" fmla="*/ 185737 w 4152900"/>
              <a:gd name="connsiteY2" fmla="*/ 428626 h 2390776"/>
              <a:gd name="connsiteX3" fmla="*/ 300037 w 4152900"/>
              <a:gd name="connsiteY3" fmla="*/ 442913 h 2390776"/>
              <a:gd name="connsiteX4" fmla="*/ 419100 w 4152900"/>
              <a:gd name="connsiteY4" fmla="*/ 452438 h 2390776"/>
              <a:gd name="connsiteX5" fmla="*/ 571500 w 4152900"/>
              <a:gd name="connsiteY5" fmla="*/ 471488 h 2390776"/>
              <a:gd name="connsiteX6" fmla="*/ 666750 w 4152900"/>
              <a:gd name="connsiteY6" fmla="*/ 490538 h 2390776"/>
              <a:gd name="connsiteX7" fmla="*/ 757237 w 4152900"/>
              <a:gd name="connsiteY7" fmla="*/ 509588 h 2390776"/>
              <a:gd name="connsiteX8" fmla="*/ 857250 w 4152900"/>
              <a:gd name="connsiteY8" fmla="*/ 533401 h 2390776"/>
              <a:gd name="connsiteX9" fmla="*/ 995362 w 4152900"/>
              <a:gd name="connsiteY9" fmla="*/ 581026 h 2390776"/>
              <a:gd name="connsiteX10" fmla="*/ 1100137 w 4152900"/>
              <a:gd name="connsiteY10" fmla="*/ 609601 h 2390776"/>
              <a:gd name="connsiteX11" fmla="*/ 1243012 w 4152900"/>
              <a:gd name="connsiteY11" fmla="*/ 657226 h 2390776"/>
              <a:gd name="connsiteX12" fmla="*/ 1385887 w 4152900"/>
              <a:gd name="connsiteY12" fmla="*/ 723901 h 2390776"/>
              <a:gd name="connsiteX13" fmla="*/ 1495425 w 4152900"/>
              <a:gd name="connsiteY13" fmla="*/ 781051 h 2390776"/>
              <a:gd name="connsiteX14" fmla="*/ 1614487 w 4152900"/>
              <a:gd name="connsiteY14" fmla="*/ 847726 h 2390776"/>
              <a:gd name="connsiteX15" fmla="*/ 1743075 w 4152900"/>
              <a:gd name="connsiteY15" fmla="*/ 923926 h 2390776"/>
              <a:gd name="connsiteX16" fmla="*/ 1876425 w 4152900"/>
              <a:gd name="connsiteY16" fmla="*/ 1023938 h 2390776"/>
              <a:gd name="connsiteX17" fmla="*/ 1981200 w 4152900"/>
              <a:gd name="connsiteY17" fmla="*/ 1114426 h 2390776"/>
              <a:gd name="connsiteX18" fmla="*/ 2085975 w 4152900"/>
              <a:gd name="connsiteY18" fmla="*/ 1209676 h 2390776"/>
              <a:gd name="connsiteX19" fmla="*/ 2185987 w 4152900"/>
              <a:gd name="connsiteY19" fmla="*/ 1319213 h 2390776"/>
              <a:gd name="connsiteX20" fmla="*/ 2271712 w 4152900"/>
              <a:gd name="connsiteY20" fmla="*/ 1423988 h 2390776"/>
              <a:gd name="connsiteX21" fmla="*/ 2357437 w 4152900"/>
              <a:gd name="connsiteY21" fmla="*/ 1528763 h 2390776"/>
              <a:gd name="connsiteX22" fmla="*/ 2409825 w 4152900"/>
              <a:gd name="connsiteY22" fmla="*/ 1624013 h 2390776"/>
              <a:gd name="connsiteX23" fmla="*/ 2424112 w 4152900"/>
              <a:gd name="connsiteY23" fmla="*/ 1652588 h 2390776"/>
              <a:gd name="connsiteX24" fmla="*/ 2462212 w 4152900"/>
              <a:gd name="connsiteY24" fmla="*/ 1728788 h 2390776"/>
              <a:gd name="connsiteX25" fmla="*/ 2495550 w 4152900"/>
              <a:gd name="connsiteY25" fmla="*/ 1814513 h 2390776"/>
              <a:gd name="connsiteX26" fmla="*/ 2533650 w 4152900"/>
              <a:gd name="connsiteY26" fmla="*/ 1909763 h 2390776"/>
              <a:gd name="connsiteX27" fmla="*/ 2566987 w 4152900"/>
              <a:gd name="connsiteY27" fmla="*/ 2009776 h 2390776"/>
              <a:gd name="connsiteX28" fmla="*/ 2581275 w 4152900"/>
              <a:gd name="connsiteY28" fmla="*/ 2109788 h 2390776"/>
              <a:gd name="connsiteX29" fmla="*/ 2595562 w 4152900"/>
              <a:gd name="connsiteY29" fmla="*/ 2195513 h 2390776"/>
              <a:gd name="connsiteX30" fmla="*/ 2605087 w 4152900"/>
              <a:gd name="connsiteY30" fmla="*/ 2295526 h 2390776"/>
              <a:gd name="connsiteX31" fmla="*/ 2619375 w 4152900"/>
              <a:gd name="connsiteY31" fmla="*/ 2362201 h 2390776"/>
              <a:gd name="connsiteX32" fmla="*/ 2614612 w 4152900"/>
              <a:gd name="connsiteY32" fmla="*/ 2390776 h 2390776"/>
              <a:gd name="connsiteX33" fmla="*/ 4152900 w 4152900"/>
              <a:gd name="connsiteY33" fmla="*/ 2376488 h 2390776"/>
              <a:gd name="connsiteX34" fmla="*/ 4152900 w 4152900"/>
              <a:gd name="connsiteY34" fmla="*/ 0 h 2390776"/>
              <a:gd name="connsiteX35" fmla="*/ 0 w 4152900"/>
              <a:gd name="connsiteY35" fmla="*/ 4763 h 2390776"/>
              <a:gd name="connsiteX36" fmla="*/ 0 w 4152900"/>
              <a:gd name="connsiteY36" fmla="*/ 423863 h 239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152900" h="2390776">
                <a:moveTo>
                  <a:pt x="0" y="423863"/>
                </a:moveTo>
                <a:lnTo>
                  <a:pt x="95250" y="423863"/>
                </a:lnTo>
                <a:lnTo>
                  <a:pt x="185737" y="428626"/>
                </a:lnTo>
                <a:lnTo>
                  <a:pt x="300037" y="442913"/>
                </a:lnTo>
                <a:lnTo>
                  <a:pt x="419100" y="452438"/>
                </a:lnTo>
                <a:lnTo>
                  <a:pt x="571500" y="471488"/>
                </a:lnTo>
                <a:lnTo>
                  <a:pt x="666750" y="490538"/>
                </a:lnTo>
                <a:lnTo>
                  <a:pt x="757237" y="509588"/>
                </a:lnTo>
                <a:lnTo>
                  <a:pt x="857250" y="533401"/>
                </a:lnTo>
                <a:lnTo>
                  <a:pt x="995362" y="581026"/>
                </a:lnTo>
                <a:lnTo>
                  <a:pt x="1100137" y="609601"/>
                </a:lnTo>
                <a:lnTo>
                  <a:pt x="1243012" y="657226"/>
                </a:lnTo>
                <a:lnTo>
                  <a:pt x="1385887" y="723901"/>
                </a:lnTo>
                <a:lnTo>
                  <a:pt x="1495425" y="781051"/>
                </a:lnTo>
                <a:lnTo>
                  <a:pt x="1614487" y="847726"/>
                </a:lnTo>
                <a:lnTo>
                  <a:pt x="1743075" y="923926"/>
                </a:lnTo>
                <a:lnTo>
                  <a:pt x="1876425" y="1023938"/>
                </a:lnTo>
                <a:lnTo>
                  <a:pt x="1981200" y="1114426"/>
                </a:lnTo>
                <a:lnTo>
                  <a:pt x="2085975" y="1209676"/>
                </a:lnTo>
                <a:lnTo>
                  <a:pt x="2185987" y="1319213"/>
                </a:lnTo>
                <a:lnTo>
                  <a:pt x="2271712" y="1423988"/>
                </a:lnTo>
                <a:lnTo>
                  <a:pt x="2357437" y="1528763"/>
                </a:lnTo>
                <a:lnTo>
                  <a:pt x="2409825" y="1624013"/>
                </a:lnTo>
                <a:lnTo>
                  <a:pt x="2424112" y="1652588"/>
                </a:lnTo>
                <a:lnTo>
                  <a:pt x="2462212" y="1728788"/>
                </a:lnTo>
                <a:lnTo>
                  <a:pt x="2495550" y="1814513"/>
                </a:lnTo>
                <a:lnTo>
                  <a:pt x="2533650" y="1909763"/>
                </a:lnTo>
                <a:lnTo>
                  <a:pt x="2566987" y="2009776"/>
                </a:lnTo>
                <a:lnTo>
                  <a:pt x="2581275" y="2109788"/>
                </a:lnTo>
                <a:lnTo>
                  <a:pt x="2595562" y="2195513"/>
                </a:lnTo>
                <a:lnTo>
                  <a:pt x="2605087" y="2295526"/>
                </a:lnTo>
                <a:lnTo>
                  <a:pt x="2619375" y="2362201"/>
                </a:lnTo>
                <a:lnTo>
                  <a:pt x="2614612" y="2390776"/>
                </a:lnTo>
                <a:lnTo>
                  <a:pt x="4152900" y="2376488"/>
                </a:lnTo>
                <a:lnTo>
                  <a:pt x="4152900" y="0"/>
                </a:lnTo>
                <a:lnTo>
                  <a:pt x="0" y="4763"/>
                </a:lnTo>
                <a:lnTo>
                  <a:pt x="0" y="423863"/>
                </a:lnTo>
                <a:close/>
              </a:path>
            </a:pathLst>
          </a:custGeom>
          <a:blipFill dpi="0" rotWithShape="0">
            <a:blip r:embed="rId2"/>
            <a:srcRect/>
            <a:stretch>
              <a:fillRect l="-300" t="-101000" r="-99500" b="3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2" name="Forme libre 11"/>
          <p:cNvSpPr/>
          <p:nvPr/>
        </p:nvSpPr>
        <p:spPr>
          <a:xfrm flipH="1">
            <a:off x="0" y="-7200"/>
            <a:ext cx="4154400" cy="2390776"/>
          </a:xfrm>
          <a:custGeom>
            <a:avLst/>
            <a:gdLst>
              <a:gd name="connsiteX0" fmla="*/ 0 w 4152900"/>
              <a:gd name="connsiteY0" fmla="*/ 423863 h 2390776"/>
              <a:gd name="connsiteX1" fmla="*/ 95250 w 4152900"/>
              <a:gd name="connsiteY1" fmla="*/ 423863 h 2390776"/>
              <a:gd name="connsiteX2" fmla="*/ 185737 w 4152900"/>
              <a:gd name="connsiteY2" fmla="*/ 428626 h 2390776"/>
              <a:gd name="connsiteX3" fmla="*/ 300037 w 4152900"/>
              <a:gd name="connsiteY3" fmla="*/ 442913 h 2390776"/>
              <a:gd name="connsiteX4" fmla="*/ 419100 w 4152900"/>
              <a:gd name="connsiteY4" fmla="*/ 452438 h 2390776"/>
              <a:gd name="connsiteX5" fmla="*/ 571500 w 4152900"/>
              <a:gd name="connsiteY5" fmla="*/ 471488 h 2390776"/>
              <a:gd name="connsiteX6" fmla="*/ 666750 w 4152900"/>
              <a:gd name="connsiteY6" fmla="*/ 490538 h 2390776"/>
              <a:gd name="connsiteX7" fmla="*/ 757237 w 4152900"/>
              <a:gd name="connsiteY7" fmla="*/ 509588 h 2390776"/>
              <a:gd name="connsiteX8" fmla="*/ 857250 w 4152900"/>
              <a:gd name="connsiteY8" fmla="*/ 533401 h 2390776"/>
              <a:gd name="connsiteX9" fmla="*/ 995362 w 4152900"/>
              <a:gd name="connsiteY9" fmla="*/ 581026 h 2390776"/>
              <a:gd name="connsiteX10" fmla="*/ 1100137 w 4152900"/>
              <a:gd name="connsiteY10" fmla="*/ 609601 h 2390776"/>
              <a:gd name="connsiteX11" fmla="*/ 1243012 w 4152900"/>
              <a:gd name="connsiteY11" fmla="*/ 657226 h 2390776"/>
              <a:gd name="connsiteX12" fmla="*/ 1385887 w 4152900"/>
              <a:gd name="connsiteY12" fmla="*/ 723901 h 2390776"/>
              <a:gd name="connsiteX13" fmla="*/ 1495425 w 4152900"/>
              <a:gd name="connsiteY13" fmla="*/ 781051 h 2390776"/>
              <a:gd name="connsiteX14" fmla="*/ 1614487 w 4152900"/>
              <a:gd name="connsiteY14" fmla="*/ 847726 h 2390776"/>
              <a:gd name="connsiteX15" fmla="*/ 1743075 w 4152900"/>
              <a:gd name="connsiteY15" fmla="*/ 923926 h 2390776"/>
              <a:gd name="connsiteX16" fmla="*/ 1876425 w 4152900"/>
              <a:gd name="connsiteY16" fmla="*/ 1023938 h 2390776"/>
              <a:gd name="connsiteX17" fmla="*/ 1981200 w 4152900"/>
              <a:gd name="connsiteY17" fmla="*/ 1114426 h 2390776"/>
              <a:gd name="connsiteX18" fmla="*/ 2085975 w 4152900"/>
              <a:gd name="connsiteY18" fmla="*/ 1209676 h 2390776"/>
              <a:gd name="connsiteX19" fmla="*/ 2185987 w 4152900"/>
              <a:gd name="connsiteY19" fmla="*/ 1319213 h 2390776"/>
              <a:gd name="connsiteX20" fmla="*/ 2271712 w 4152900"/>
              <a:gd name="connsiteY20" fmla="*/ 1423988 h 2390776"/>
              <a:gd name="connsiteX21" fmla="*/ 2357437 w 4152900"/>
              <a:gd name="connsiteY21" fmla="*/ 1528763 h 2390776"/>
              <a:gd name="connsiteX22" fmla="*/ 2409825 w 4152900"/>
              <a:gd name="connsiteY22" fmla="*/ 1624013 h 2390776"/>
              <a:gd name="connsiteX23" fmla="*/ 2424112 w 4152900"/>
              <a:gd name="connsiteY23" fmla="*/ 1652588 h 2390776"/>
              <a:gd name="connsiteX24" fmla="*/ 2462212 w 4152900"/>
              <a:gd name="connsiteY24" fmla="*/ 1728788 h 2390776"/>
              <a:gd name="connsiteX25" fmla="*/ 2495550 w 4152900"/>
              <a:gd name="connsiteY25" fmla="*/ 1814513 h 2390776"/>
              <a:gd name="connsiteX26" fmla="*/ 2533650 w 4152900"/>
              <a:gd name="connsiteY26" fmla="*/ 1909763 h 2390776"/>
              <a:gd name="connsiteX27" fmla="*/ 2566987 w 4152900"/>
              <a:gd name="connsiteY27" fmla="*/ 2009776 h 2390776"/>
              <a:gd name="connsiteX28" fmla="*/ 2581275 w 4152900"/>
              <a:gd name="connsiteY28" fmla="*/ 2109788 h 2390776"/>
              <a:gd name="connsiteX29" fmla="*/ 2595562 w 4152900"/>
              <a:gd name="connsiteY29" fmla="*/ 2195513 h 2390776"/>
              <a:gd name="connsiteX30" fmla="*/ 2605087 w 4152900"/>
              <a:gd name="connsiteY30" fmla="*/ 2295526 h 2390776"/>
              <a:gd name="connsiteX31" fmla="*/ 2619375 w 4152900"/>
              <a:gd name="connsiteY31" fmla="*/ 2362201 h 2390776"/>
              <a:gd name="connsiteX32" fmla="*/ 2614612 w 4152900"/>
              <a:gd name="connsiteY32" fmla="*/ 2390776 h 2390776"/>
              <a:gd name="connsiteX33" fmla="*/ 4152900 w 4152900"/>
              <a:gd name="connsiteY33" fmla="*/ 2376488 h 2390776"/>
              <a:gd name="connsiteX34" fmla="*/ 4152900 w 4152900"/>
              <a:gd name="connsiteY34" fmla="*/ 0 h 2390776"/>
              <a:gd name="connsiteX35" fmla="*/ 0 w 4152900"/>
              <a:gd name="connsiteY35" fmla="*/ 4763 h 2390776"/>
              <a:gd name="connsiteX36" fmla="*/ 0 w 4152900"/>
              <a:gd name="connsiteY36" fmla="*/ 423863 h 239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152900" h="2390776">
                <a:moveTo>
                  <a:pt x="0" y="423863"/>
                </a:moveTo>
                <a:lnTo>
                  <a:pt x="95250" y="423863"/>
                </a:lnTo>
                <a:lnTo>
                  <a:pt x="185737" y="428626"/>
                </a:lnTo>
                <a:lnTo>
                  <a:pt x="300037" y="442913"/>
                </a:lnTo>
                <a:lnTo>
                  <a:pt x="419100" y="452438"/>
                </a:lnTo>
                <a:lnTo>
                  <a:pt x="571500" y="471488"/>
                </a:lnTo>
                <a:lnTo>
                  <a:pt x="666750" y="490538"/>
                </a:lnTo>
                <a:lnTo>
                  <a:pt x="757237" y="509588"/>
                </a:lnTo>
                <a:lnTo>
                  <a:pt x="857250" y="533401"/>
                </a:lnTo>
                <a:lnTo>
                  <a:pt x="995362" y="581026"/>
                </a:lnTo>
                <a:lnTo>
                  <a:pt x="1100137" y="609601"/>
                </a:lnTo>
                <a:lnTo>
                  <a:pt x="1243012" y="657226"/>
                </a:lnTo>
                <a:lnTo>
                  <a:pt x="1385887" y="723901"/>
                </a:lnTo>
                <a:lnTo>
                  <a:pt x="1495425" y="781051"/>
                </a:lnTo>
                <a:lnTo>
                  <a:pt x="1614487" y="847726"/>
                </a:lnTo>
                <a:lnTo>
                  <a:pt x="1743075" y="923926"/>
                </a:lnTo>
                <a:lnTo>
                  <a:pt x="1876425" y="1023938"/>
                </a:lnTo>
                <a:lnTo>
                  <a:pt x="1981200" y="1114426"/>
                </a:lnTo>
                <a:lnTo>
                  <a:pt x="2085975" y="1209676"/>
                </a:lnTo>
                <a:lnTo>
                  <a:pt x="2185987" y="1319213"/>
                </a:lnTo>
                <a:lnTo>
                  <a:pt x="2271712" y="1423988"/>
                </a:lnTo>
                <a:lnTo>
                  <a:pt x="2357437" y="1528763"/>
                </a:lnTo>
                <a:lnTo>
                  <a:pt x="2409825" y="1624013"/>
                </a:lnTo>
                <a:lnTo>
                  <a:pt x="2424112" y="1652588"/>
                </a:lnTo>
                <a:lnTo>
                  <a:pt x="2462212" y="1728788"/>
                </a:lnTo>
                <a:lnTo>
                  <a:pt x="2495550" y="1814513"/>
                </a:lnTo>
                <a:lnTo>
                  <a:pt x="2533650" y="1909763"/>
                </a:lnTo>
                <a:lnTo>
                  <a:pt x="2566987" y="2009776"/>
                </a:lnTo>
                <a:lnTo>
                  <a:pt x="2581275" y="2109788"/>
                </a:lnTo>
                <a:lnTo>
                  <a:pt x="2595562" y="2195513"/>
                </a:lnTo>
                <a:lnTo>
                  <a:pt x="2605087" y="2295526"/>
                </a:lnTo>
                <a:lnTo>
                  <a:pt x="2619375" y="2362201"/>
                </a:lnTo>
                <a:lnTo>
                  <a:pt x="2614612" y="2390776"/>
                </a:lnTo>
                <a:lnTo>
                  <a:pt x="4152900" y="2376488"/>
                </a:lnTo>
                <a:lnTo>
                  <a:pt x="4152900" y="0"/>
                </a:lnTo>
                <a:lnTo>
                  <a:pt x="0" y="4763"/>
                </a:lnTo>
                <a:lnTo>
                  <a:pt x="0" y="423863"/>
                </a:lnTo>
                <a:close/>
              </a:path>
            </a:pathLst>
          </a:custGeom>
          <a:blipFill dpi="0" rotWithShape="0">
            <a:blip r:embed="rId2"/>
            <a:srcRect/>
            <a:stretch>
              <a:fillRect l="-300" t="300" r="-99500" b="-961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3" name="Forme libre 12"/>
          <p:cNvSpPr/>
          <p:nvPr/>
        </p:nvSpPr>
        <p:spPr>
          <a:xfrm rot="10800000" flipH="1">
            <a:off x="4147200" y="2319502"/>
            <a:ext cx="4154400" cy="2390776"/>
          </a:xfrm>
          <a:custGeom>
            <a:avLst/>
            <a:gdLst>
              <a:gd name="connsiteX0" fmla="*/ 0 w 4152900"/>
              <a:gd name="connsiteY0" fmla="*/ 423863 h 2390776"/>
              <a:gd name="connsiteX1" fmla="*/ 95250 w 4152900"/>
              <a:gd name="connsiteY1" fmla="*/ 423863 h 2390776"/>
              <a:gd name="connsiteX2" fmla="*/ 185737 w 4152900"/>
              <a:gd name="connsiteY2" fmla="*/ 428626 h 2390776"/>
              <a:gd name="connsiteX3" fmla="*/ 300037 w 4152900"/>
              <a:gd name="connsiteY3" fmla="*/ 442913 h 2390776"/>
              <a:gd name="connsiteX4" fmla="*/ 419100 w 4152900"/>
              <a:gd name="connsiteY4" fmla="*/ 452438 h 2390776"/>
              <a:gd name="connsiteX5" fmla="*/ 571500 w 4152900"/>
              <a:gd name="connsiteY5" fmla="*/ 471488 h 2390776"/>
              <a:gd name="connsiteX6" fmla="*/ 666750 w 4152900"/>
              <a:gd name="connsiteY6" fmla="*/ 490538 h 2390776"/>
              <a:gd name="connsiteX7" fmla="*/ 757237 w 4152900"/>
              <a:gd name="connsiteY7" fmla="*/ 509588 h 2390776"/>
              <a:gd name="connsiteX8" fmla="*/ 857250 w 4152900"/>
              <a:gd name="connsiteY8" fmla="*/ 533401 h 2390776"/>
              <a:gd name="connsiteX9" fmla="*/ 995362 w 4152900"/>
              <a:gd name="connsiteY9" fmla="*/ 581026 h 2390776"/>
              <a:gd name="connsiteX10" fmla="*/ 1100137 w 4152900"/>
              <a:gd name="connsiteY10" fmla="*/ 609601 h 2390776"/>
              <a:gd name="connsiteX11" fmla="*/ 1243012 w 4152900"/>
              <a:gd name="connsiteY11" fmla="*/ 657226 h 2390776"/>
              <a:gd name="connsiteX12" fmla="*/ 1385887 w 4152900"/>
              <a:gd name="connsiteY12" fmla="*/ 723901 h 2390776"/>
              <a:gd name="connsiteX13" fmla="*/ 1495425 w 4152900"/>
              <a:gd name="connsiteY13" fmla="*/ 781051 h 2390776"/>
              <a:gd name="connsiteX14" fmla="*/ 1614487 w 4152900"/>
              <a:gd name="connsiteY14" fmla="*/ 847726 h 2390776"/>
              <a:gd name="connsiteX15" fmla="*/ 1743075 w 4152900"/>
              <a:gd name="connsiteY15" fmla="*/ 923926 h 2390776"/>
              <a:gd name="connsiteX16" fmla="*/ 1876425 w 4152900"/>
              <a:gd name="connsiteY16" fmla="*/ 1023938 h 2390776"/>
              <a:gd name="connsiteX17" fmla="*/ 1981200 w 4152900"/>
              <a:gd name="connsiteY17" fmla="*/ 1114426 h 2390776"/>
              <a:gd name="connsiteX18" fmla="*/ 2085975 w 4152900"/>
              <a:gd name="connsiteY18" fmla="*/ 1209676 h 2390776"/>
              <a:gd name="connsiteX19" fmla="*/ 2185987 w 4152900"/>
              <a:gd name="connsiteY19" fmla="*/ 1319213 h 2390776"/>
              <a:gd name="connsiteX20" fmla="*/ 2271712 w 4152900"/>
              <a:gd name="connsiteY20" fmla="*/ 1423988 h 2390776"/>
              <a:gd name="connsiteX21" fmla="*/ 2357437 w 4152900"/>
              <a:gd name="connsiteY21" fmla="*/ 1528763 h 2390776"/>
              <a:gd name="connsiteX22" fmla="*/ 2409825 w 4152900"/>
              <a:gd name="connsiteY22" fmla="*/ 1624013 h 2390776"/>
              <a:gd name="connsiteX23" fmla="*/ 2424112 w 4152900"/>
              <a:gd name="connsiteY23" fmla="*/ 1652588 h 2390776"/>
              <a:gd name="connsiteX24" fmla="*/ 2462212 w 4152900"/>
              <a:gd name="connsiteY24" fmla="*/ 1728788 h 2390776"/>
              <a:gd name="connsiteX25" fmla="*/ 2495550 w 4152900"/>
              <a:gd name="connsiteY25" fmla="*/ 1814513 h 2390776"/>
              <a:gd name="connsiteX26" fmla="*/ 2533650 w 4152900"/>
              <a:gd name="connsiteY26" fmla="*/ 1909763 h 2390776"/>
              <a:gd name="connsiteX27" fmla="*/ 2566987 w 4152900"/>
              <a:gd name="connsiteY27" fmla="*/ 2009776 h 2390776"/>
              <a:gd name="connsiteX28" fmla="*/ 2581275 w 4152900"/>
              <a:gd name="connsiteY28" fmla="*/ 2109788 h 2390776"/>
              <a:gd name="connsiteX29" fmla="*/ 2595562 w 4152900"/>
              <a:gd name="connsiteY29" fmla="*/ 2195513 h 2390776"/>
              <a:gd name="connsiteX30" fmla="*/ 2605087 w 4152900"/>
              <a:gd name="connsiteY30" fmla="*/ 2295526 h 2390776"/>
              <a:gd name="connsiteX31" fmla="*/ 2619375 w 4152900"/>
              <a:gd name="connsiteY31" fmla="*/ 2362201 h 2390776"/>
              <a:gd name="connsiteX32" fmla="*/ 2614612 w 4152900"/>
              <a:gd name="connsiteY32" fmla="*/ 2390776 h 2390776"/>
              <a:gd name="connsiteX33" fmla="*/ 4152900 w 4152900"/>
              <a:gd name="connsiteY33" fmla="*/ 2376488 h 2390776"/>
              <a:gd name="connsiteX34" fmla="*/ 4152900 w 4152900"/>
              <a:gd name="connsiteY34" fmla="*/ 0 h 2390776"/>
              <a:gd name="connsiteX35" fmla="*/ 0 w 4152900"/>
              <a:gd name="connsiteY35" fmla="*/ 4763 h 2390776"/>
              <a:gd name="connsiteX36" fmla="*/ 0 w 4152900"/>
              <a:gd name="connsiteY36" fmla="*/ 423863 h 239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152900" h="2390776">
                <a:moveTo>
                  <a:pt x="0" y="423863"/>
                </a:moveTo>
                <a:lnTo>
                  <a:pt x="95250" y="423863"/>
                </a:lnTo>
                <a:lnTo>
                  <a:pt x="185737" y="428626"/>
                </a:lnTo>
                <a:lnTo>
                  <a:pt x="300037" y="442913"/>
                </a:lnTo>
                <a:lnTo>
                  <a:pt x="419100" y="452438"/>
                </a:lnTo>
                <a:lnTo>
                  <a:pt x="571500" y="471488"/>
                </a:lnTo>
                <a:lnTo>
                  <a:pt x="666750" y="490538"/>
                </a:lnTo>
                <a:lnTo>
                  <a:pt x="757237" y="509588"/>
                </a:lnTo>
                <a:lnTo>
                  <a:pt x="857250" y="533401"/>
                </a:lnTo>
                <a:lnTo>
                  <a:pt x="995362" y="581026"/>
                </a:lnTo>
                <a:lnTo>
                  <a:pt x="1100137" y="609601"/>
                </a:lnTo>
                <a:lnTo>
                  <a:pt x="1243012" y="657226"/>
                </a:lnTo>
                <a:lnTo>
                  <a:pt x="1385887" y="723901"/>
                </a:lnTo>
                <a:lnTo>
                  <a:pt x="1495425" y="781051"/>
                </a:lnTo>
                <a:lnTo>
                  <a:pt x="1614487" y="847726"/>
                </a:lnTo>
                <a:lnTo>
                  <a:pt x="1743075" y="923926"/>
                </a:lnTo>
                <a:lnTo>
                  <a:pt x="1876425" y="1023938"/>
                </a:lnTo>
                <a:lnTo>
                  <a:pt x="1981200" y="1114426"/>
                </a:lnTo>
                <a:lnTo>
                  <a:pt x="2085975" y="1209676"/>
                </a:lnTo>
                <a:lnTo>
                  <a:pt x="2185987" y="1319213"/>
                </a:lnTo>
                <a:lnTo>
                  <a:pt x="2271712" y="1423988"/>
                </a:lnTo>
                <a:lnTo>
                  <a:pt x="2357437" y="1528763"/>
                </a:lnTo>
                <a:lnTo>
                  <a:pt x="2409825" y="1624013"/>
                </a:lnTo>
                <a:lnTo>
                  <a:pt x="2424112" y="1652588"/>
                </a:lnTo>
                <a:lnTo>
                  <a:pt x="2462212" y="1728788"/>
                </a:lnTo>
                <a:lnTo>
                  <a:pt x="2495550" y="1814513"/>
                </a:lnTo>
                <a:lnTo>
                  <a:pt x="2533650" y="1909763"/>
                </a:lnTo>
                <a:lnTo>
                  <a:pt x="2566987" y="2009776"/>
                </a:lnTo>
                <a:lnTo>
                  <a:pt x="2581275" y="2109788"/>
                </a:lnTo>
                <a:lnTo>
                  <a:pt x="2595562" y="2195513"/>
                </a:lnTo>
                <a:lnTo>
                  <a:pt x="2605087" y="2295526"/>
                </a:lnTo>
                <a:lnTo>
                  <a:pt x="2619375" y="2362201"/>
                </a:lnTo>
                <a:lnTo>
                  <a:pt x="2614612" y="2390776"/>
                </a:lnTo>
                <a:lnTo>
                  <a:pt x="4152900" y="2376488"/>
                </a:lnTo>
                <a:lnTo>
                  <a:pt x="4152900" y="0"/>
                </a:lnTo>
                <a:lnTo>
                  <a:pt x="0" y="4763"/>
                </a:lnTo>
                <a:lnTo>
                  <a:pt x="0" y="423863"/>
                </a:lnTo>
                <a:close/>
              </a:path>
            </a:pathLst>
          </a:custGeom>
          <a:blipFill dpi="0" rotWithShape="0">
            <a:blip r:embed="rId2"/>
            <a:srcRect/>
            <a:stretch>
              <a:fillRect l="-100000" t="-98000" r="500" b="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5" name="ZoneTexte 4"/>
          <p:cNvSpPr txBox="1"/>
          <p:nvPr/>
        </p:nvSpPr>
        <p:spPr>
          <a:xfrm>
            <a:off x="3564136" y="377975"/>
            <a:ext cx="4032447" cy="1246495"/>
          </a:xfrm>
          <a:prstGeom prst="rect">
            <a:avLst/>
          </a:prstGeom>
          <a:noFill/>
        </p:spPr>
        <p:txBody>
          <a:bodyPr wrap="square" rtlCol="0">
            <a:spAutoFit/>
          </a:bodyPr>
          <a:lstStyle/>
          <a:p>
            <a:r>
              <a:rPr lang="fr-BE" i="1" dirty="0">
                <a:solidFill>
                  <a:schemeClr val="accent3">
                    <a:lumMod val="50000"/>
                  </a:schemeClr>
                </a:solidFill>
                <a:latin typeface="MV Boli" panose="02000500030200090000" pitchFamily="2" charset="0"/>
                <a:cs typeface="MV Boli" panose="02000500030200090000" pitchFamily="2" charset="0"/>
              </a:rPr>
              <a:t>Le site de Bagan s'étend sur plus de cinquante kilomètres et accueille plus de 2 800 monuments construits en briques. On trouve notamment un grand nombre de "stupa", ces temples bouddhiques. </a:t>
            </a:r>
          </a:p>
        </p:txBody>
      </p:sp>
      <p:sp>
        <p:nvSpPr>
          <p:cNvPr id="6" name="ZoneTexte 5"/>
          <p:cNvSpPr txBox="1"/>
          <p:nvPr/>
        </p:nvSpPr>
        <p:spPr>
          <a:xfrm>
            <a:off x="7164536" y="4068167"/>
            <a:ext cx="232756" cy="323165"/>
          </a:xfrm>
          <a:prstGeom prst="rect">
            <a:avLst/>
          </a:prstGeom>
          <a:noFill/>
        </p:spPr>
        <p:txBody>
          <a:bodyPr wrap="none" rtlCol="0">
            <a:spAutoFit/>
          </a:bodyPr>
          <a:lstStyle/>
          <a:p>
            <a:r>
              <a:rPr lang="fr-BE" dirty="0" smtClean="0"/>
              <a:t>.</a:t>
            </a:r>
            <a:endParaRPr lang="fr-BE" dirty="0"/>
          </a:p>
        </p:txBody>
      </p:sp>
    </p:spTree>
    <p:extLst>
      <p:ext uri="{BB962C8B-B14F-4D97-AF65-F5344CB8AC3E}">
        <p14:creationId xmlns:p14="http://schemas.microsoft.com/office/powerpoint/2010/main" val="841695522"/>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5000"/>
                                        <p:tgtEl>
                                          <p:spTgt spid="2"/>
                                        </p:tgtEl>
                                      </p:cBhvr>
                                    </p:animEffect>
                                  </p:childTnLst>
                                </p:cTn>
                              </p:par>
                              <p:par>
                                <p:cTn id="8" presetID="53" presetClass="entr" presetSubtype="16"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fltVal val="0"/>
                                          </p:val>
                                        </p:tav>
                                        <p:tav tm="100000">
                                          <p:val>
                                            <p:strVal val="#ppt_w"/>
                                          </p:val>
                                        </p:tav>
                                      </p:tavLst>
                                    </p:anim>
                                    <p:anim calcmode="lin" valueType="num">
                                      <p:cBhvr>
                                        <p:cTn id="11" dur="5000" fill="hold"/>
                                        <p:tgtEl>
                                          <p:spTgt spid="2"/>
                                        </p:tgtEl>
                                        <p:attrNameLst>
                                          <p:attrName>ppt_h</p:attrName>
                                        </p:attrNameLst>
                                      </p:cBhvr>
                                      <p:tavLst>
                                        <p:tav tm="0">
                                          <p:val>
                                            <p:fltVal val="0"/>
                                          </p:val>
                                        </p:tav>
                                        <p:tav tm="100000">
                                          <p:val>
                                            <p:strVal val="#ppt_h"/>
                                          </p:val>
                                        </p:tav>
                                      </p:tavLst>
                                    </p:anim>
                                    <p:animEffect transition="in" filter="fade">
                                      <p:cBhvr>
                                        <p:cTn id="12" dur="5000"/>
                                        <p:tgtEl>
                                          <p:spTgt spid="2"/>
                                        </p:tgtEl>
                                      </p:cBhvr>
                                    </p:animEffect>
                                  </p:childTnLst>
                                </p:cTn>
                              </p:par>
                              <p:par>
                                <p:cTn id="13" presetID="35" presetClass="entr" presetSubtype="0" fill="hold" grpId="0" nodeType="withEffect">
                                  <p:stCondLst>
                                    <p:cond delay="20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0"/>
                                        <p:tgtEl>
                                          <p:spTgt spid="3"/>
                                        </p:tgtEl>
                                      </p:cBhvr>
                                    </p:animEffect>
                                    <p:anim calcmode="lin" valueType="num">
                                      <p:cBhvr>
                                        <p:cTn id="16" dur="5000" fill="hold"/>
                                        <p:tgtEl>
                                          <p:spTgt spid="3"/>
                                        </p:tgtEl>
                                        <p:attrNameLst>
                                          <p:attrName>style.rotation</p:attrName>
                                        </p:attrNameLst>
                                      </p:cBhvr>
                                      <p:tavLst>
                                        <p:tav tm="0">
                                          <p:val>
                                            <p:fltVal val="720"/>
                                          </p:val>
                                        </p:tav>
                                        <p:tav tm="100000">
                                          <p:val>
                                            <p:fltVal val="0"/>
                                          </p:val>
                                        </p:tav>
                                      </p:tavLst>
                                    </p:anim>
                                    <p:anim calcmode="lin" valueType="num">
                                      <p:cBhvr>
                                        <p:cTn id="17" dur="5000" fill="hold"/>
                                        <p:tgtEl>
                                          <p:spTgt spid="3"/>
                                        </p:tgtEl>
                                        <p:attrNameLst>
                                          <p:attrName>ppt_h</p:attrName>
                                        </p:attrNameLst>
                                      </p:cBhvr>
                                      <p:tavLst>
                                        <p:tav tm="0">
                                          <p:val>
                                            <p:fltVal val="0"/>
                                          </p:val>
                                        </p:tav>
                                        <p:tav tm="100000">
                                          <p:val>
                                            <p:strVal val="#ppt_h"/>
                                          </p:val>
                                        </p:tav>
                                      </p:tavLst>
                                    </p:anim>
                                    <p:anim calcmode="lin" valueType="num">
                                      <p:cBhvr>
                                        <p:cTn id="18" dur="5000" fill="hold"/>
                                        <p:tgtEl>
                                          <p:spTgt spid="3"/>
                                        </p:tgtEl>
                                        <p:attrNameLst>
                                          <p:attrName>ppt_w</p:attrName>
                                        </p:attrNameLst>
                                      </p:cBhvr>
                                      <p:tavLst>
                                        <p:tav tm="0">
                                          <p:val>
                                            <p:fltVal val="0"/>
                                          </p:val>
                                        </p:tav>
                                        <p:tav tm="100000">
                                          <p:val>
                                            <p:strVal val="#ppt_w"/>
                                          </p:val>
                                        </p:tav>
                                      </p:tavLst>
                                    </p:anim>
                                  </p:childTnLst>
                                </p:cTn>
                              </p:par>
                              <p:par>
                                <p:cTn id="19" presetID="21" presetClass="entr" presetSubtype="2" fill="hold" grpId="0" nodeType="withEffect">
                                  <p:stCondLst>
                                    <p:cond delay="450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5000"/>
                                        <p:tgtEl>
                                          <p:spTgt spid="4"/>
                                        </p:tgtEl>
                                      </p:cBhvr>
                                    </p:animEffect>
                                  </p:childTnLst>
                                </p:cTn>
                              </p:par>
                              <p:par>
                                <p:cTn id="22" presetID="55" presetClass="entr" presetSubtype="0" fill="hold" grpId="1" nodeType="withEffect">
                                  <p:stCondLst>
                                    <p:cond delay="450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ppt_w*0.70"/>
                                          </p:val>
                                        </p:tav>
                                        <p:tav tm="100000">
                                          <p:val>
                                            <p:strVal val="#ppt_w"/>
                                          </p:val>
                                        </p:tav>
                                      </p:tavLst>
                                    </p:anim>
                                    <p:anim calcmode="lin" valueType="num">
                                      <p:cBhvr>
                                        <p:cTn id="25" dur="5000" fill="hold"/>
                                        <p:tgtEl>
                                          <p:spTgt spid="4"/>
                                        </p:tgtEl>
                                        <p:attrNameLst>
                                          <p:attrName>ppt_h</p:attrName>
                                        </p:attrNameLst>
                                      </p:cBhvr>
                                      <p:tavLst>
                                        <p:tav tm="0">
                                          <p:val>
                                            <p:strVal val="#ppt_h"/>
                                          </p:val>
                                        </p:tav>
                                        <p:tav tm="100000">
                                          <p:val>
                                            <p:strVal val="#ppt_h"/>
                                          </p:val>
                                        </p:tav>
                                      </p:tavLst>
                                    </p:anim>
                                    <p:animEffect transition="in" filter="fade">
                                      <p:cBhvr>
                                        <p:cTn id="26" dur="5000"/>
                                        <p:tgtEl>
                                          <p:spTgt spid="4"/>
                                        </p:tgtEl>
                                      </p:cBhvr>
                                    </p:animEffect>
                                  </p:childTnLst>
                                </p:cTn>
                              </p:par>
                              <p:par>
                                <p:cTn id="27" presetID="17" presetClass="entr" presetSubtype="1" fill="hold" grpId="0" nodeType="withEffect">
                                  <p:stCondLst>
                                    <p:cond delay="65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0" fill="hold"/>
                                        <p:tgtEl>
                                          <p:spTgt spid="10"/>
                                        </p:tgtEl>
                                        <p:attrNameLst>
                                          <p:attrName>ppt_x</p:attrName>
                                        </p:attrNameLst>
                                      </p:cBhvr>
                                      <p:tavLst>
                                        <p:tav tm="0">
                                          <p:val>
                                            <p:strVal val="#ppt_x"/>
                                          </p:val>
                                        </p:tav>
                                        <p:tav tm="100000">
                                          <p:val>
                                            <p:strVal val="#ppt_x"/>
                                          </p:val>
                                        </p:tav>
                                      </p:tavLst>
                                    </p:anim>
                                    <p:anim calcmode="lin" valueType="num">
                                      <p:cBhvr>
                                        <p:cTn id="30" dur="5000" fill="hold"/>
                                        <p:tgtEl>
                                          <p:spTgt spid="10"/>
                                        </p:tgtEl>
                                        <p:attrNameLst>
                                          <p:attrName>ppt_y</p:attrName>
                                        </p:attrNameLst>
                                      </p:cBhvr>
                                      <p:tavLst>
                                        <p:tav tm="0">
                                          <p:val>
                                            <p:strVal val="#ppt_y-#ppt_h/2"/>
                                          </p:val>
                                        </p:tav>
                                        <p:tav tm="100000">
                                          <p:val>
                                            <p:strVal val="#ppt_y"/>
                                          </p:val>
                                        </p:tav>
                                      </p:tavLst>
                                    </p:anim>
                                    <p:anim calcmode="lin" valueType="num">
                                      <p:cBhvr>
                                        <p:cTn id="31" dur="5000" fill="hold"/>
                                        <p:tgtEl>
                                          <p:spTgt spid="10"/>
                                        </p:tgtEl>
                                        <p:attrNameLst>
                                          <p:attrName>ppt_w</p:attrName>
                                        </p:attrNameLst>
                                      </p:cBhvr>
                                      <p:tavLst>
                                        <p:tav tm="0">
                                          <p:val>
                                            <p:strVal val="#ppt_w"/>
                                          </p:val>
                                        </p:tav>
                                        <p:tav tm="100000">
                                          <p:val>
                                            <p:strVal val="#ppt_w"/>
                                          </p:val>
                                        </p:tav>
                                      </p:tavLst>
                                    </p:anim>
                                    <p:anim calcmode="lin" valueType="num">
                                      <p:cBhvr>
                                        <p:cTn id="32" dur="5000" fill="hold"/>
                                        <p:tgtEl>
                                          <p:spTgt spid="10"/>
                                        </p:tgtEl>
                                        <p:attrNameLst>
                                          <p:attrName>ppt_h</p:attrName>
                                        </p:attrNameLst>
                                      </p:cBhvr>
                                      <p:tavLst>
                                        <p:tav tm="0">
                                          <p:val>
                                            <p:fltVal val="0"/>
                                          </p:val>
                                        </p:tav>
                                        <p:tav tm="100000">
                                          <p:val>
                                            <p:strVal val="#ppt_h"/>
                                          </p:val>
                                        </p:tav>
                                      </p:tavLst>
                                    </p:anim>
                                  </p:childTnLst>
                                </p:cTn>
                              </p:par>
                              <p:par>
                                <p:cTn id="33" presetID="17" presetClass="entr" presetSubtype="4" fill="hold" grpId="0" nodeType="withEffect">
                                  <p:stCondLst>
                                    <p:cond delay="650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0" fill="hold"/>
                                        <p:tgtEl>
                                          <p:spTgt spid="13"/>
                                        </p:tgtEl>
                                        <p:attrNameLst>
                                          <p:attrName>ppt_x</p:attrName>
                                        </p:attrNameLst>
                                      </p:cBhvr>
                                      <p:tavLst>
                                        <p:tav tm="0">
                                          <p:val>
                                            <p:strVal val="#ppt_x"/>
                                          </p:val>
                                        </p:tav>
                                        <p:tav tm="100000">
                                          <p:val>
                                            <p:strVal val="#ppt_x"/>
                                          </p:val>
                                        </p:tav>
                                      </p:tavLst>
                                    </p:anim>
                                    <p:anim calcmode="lin" valueType="num">
                                      <p:cBhvr>
                                        <p:cTn id="36" dur="5000" fill="hold"/>
                                        <p:tgtEl>
                                          <p:spTgt spid="13"/>
                                        </p:tgtEl>
                                        <p:attrNameLst>
                                          <p:attrName>ppt_y</p:attrName>
                                        </p:attrNameLst>
                                      </p:cBhvr>
                                      <p:tavLst>
                                        <p:tav tm="0">
                                          <p:val>
                                            <p:strVal val="#ppt_y+#ppt_h/2"/>
                                          </p:val>
                                        </p:tav>
                                        <p:tav tm="100000">
                                          <p:val>
                                            <p:strVal val="#ppt_y"/>
                                          </p:val>
                                        </p:tav>
                                      </p:tavLst>
                                    </p:anim>
                                    <p:anim calcmode="lin" valueType="num">
                                      <p:cBhvr>
                                        <p:cTn id="37" dur="5000" fill="hold"/>
                                        <p:tgtEl>
                                          <p:spTgt spid="13"/>
                                        </p:tgtEl>
                                        <p:attrNameLst>
                                          <p:attrName>ppt_w</p:attrName>
                                        </p:attrNameLst>
                                      </p:cBhvr>
                                      <p:tavLst>
                                        <p:tav tm="0">
                                          <p:val>
                                            <p:strVal val="#ppt_w"/>
                                          </p:val>
                                        </p:tav>
                                        <p:tav tm="100000">
                                          <p:val>
                                            <p:strVal val="#ppt_w"/>
                                          </p:val>
                                        </p:tav>
                                      </p:tavLst>
                                    </p:anim>
                                    <p:anim calcmode="lin" valueType="num">
                                      <p:cBhvr>
                                        <p:cTn id="38" dur="5000" fill="hold"/>
                                        <p:tgtEl>
                                          <p:spTgt spid="13"/>
                                        </p:tgtEl>
                                        <p:attrNameLst>
                                          <p:attrName>ppt_h</p:attrName>
                                        </p:attrNameLst>
                                      </p:cBhvr>
                                      <p:tavLst>
                                        <p:tav tm="0">
                                          <p:val>
                                            <p:fltVal val="0"/>
                                          </p:val>
                                        </p:tav>
                                        <p:tav tm="100000">
                                          <p:val>
                                            <p:strVal val="#ppt_h"/>
                                          </p:val>
                                        </p:tav>
                                      </p:tavLst>
                                    </p:anim>
                                  </p:childTnLst>
                                </p:cTn>
                              </p:par>
                              <p:par>
                                <p:cTn id="39" presetID="17" presetClass="entr" presetSubtype="1" fill="hold" grpId="0" nodeType="withEffect">
                                  <p:stCondLst>
                                    <p:cond delay="650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0" fill="hold"/>
                                        <p:tgtEl>
                                          <p:spTgt spid="12"/>
                                        </p:tgtEl>
                                        <p:attrNameLst>
                                          <p:attrName>ppt_x</p:attrName>
                                        </p:attrNameLst>
                                      </p:cBhvr>
                                      <p:tavLst>
                                        <p:tav tm="0">
                                          <p:val>
                                            <p:strVal val="#ppt_x"/>
                                          </p:val>
                                        </p:tav>
                                        <p:tav tm="100000">
                                          <p:val>
                                            <p:strVal val="#ppt_x"/>
                                          </p:val>
                                        </p:tav>
                                      </p:tavLst>
                                    </p:anim>
                                    <p:anim calcmode="lin" valueType="num">
                                      <p:cBhvr>
                                        <p:cTn id="42" dur="5000" fill="hold"/>
                                        <p:tgtEl>
                                          <p:spTgt spid="12"/>
                                        </p:tgtEl>
                                        <p:attrNameLst>
                                          <p:attrName>ppt_y</p:attrName>
                                        </p:attrNameLst>
                                      </p:cBhvr>
                                      <p:tavLst>
                                        <p:tav tm="0">
                                          <p:val>
                                            <p:strVal val="#ppt_y-#ppt_h/2"/>
                                          </p:val>
                                        </p:tav>
                                        <p:tav tm="100000">
                                          <p:val>
                                            <p:strVal val="#ppt_y"/>
                                          </p:val>
                                        </p:tav>
                                      </p:tavLst>
                                    </p:anim>
                                    <p:anim calcmode="lin" valueType="num">
                                      <p:cBhvr>
                                        <p:cTn id="43" dur="5000" fill="hold"/>
                                        <p:tgtEl>
                                          <p:spTgt spid="12"/>
                                        </p:tgtEl>
                                        <p:attrNameLst>
                                          <p:attrName>ppt_w</p:attrName>
                                        </p:attrNameLst>
                                      </p:cBhvr>
                                      <p:tavLst>
                                        <p:tav tm="0">
                                          <p:val>
                                            <p:strVal val="#ppt_w"/>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childTnLst>
                                </p:cTn>
                              </p:par>
                              <p:par>
                                <p:cTn id="45" presetID="17" presetClass="entr" presetSubtype="4" fill="hold" grpId="0" nodeType="withEffect">
                                  <p:stCondLst>
                                    <p:cond delay="6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0" fill="hold"/>
                                        <p:tgtEl>
                                          <p:spTgt spid="11"/>
                                        </p:tgtEl>
                                        <p:attrNameLst>
                                          <p:attrName>ppt_x</p:attrName>
                                        </p:attrNameLst>
                                      </p:cBhvr>
                                      <p:tavLst>
                                        <p:tav tm="0">
                                          <p:val>
                                            <p:strVal val="#ppt_x"/>
                                          </p:val>
                                        </p:tav>
                                        <p:tav tm="100000">
                                          <p:val>
                                            <p:strVal val="#ppt_x"/>
                                          </p:val>
                                        </p:tav>
                                      </p:tavLst>
                                    </p:anim>
                                    <p:anim calcmode="lin" valueType="num">
                                      <p:cBhvr>
                                        <p:cTn id="48" dur="5000" fill="hold"/>
                                        <p:tgtEl>
                                          <p:spTgt spid="11"/>
                                        </p:tgtEl>
                                        <p:attrNameLst>
                                          <p:attrName>ppt_y</p:attrName>
                                        </p:attrNameLst>
                                      </p:cBhvr>
                                      <p:tavLst>
                                        <p:tav tm="0">
                                          <p:val>
                                            <p:strVal val="#ppt_y+#ppt_h/2"/>
                                          </p:val>
                                        </p:tav>
                                        <p:tav tm="100000">
                                          <p:val>
                                            <p:strVal val="#ppt_y"/>
                                          </p:val>
                                        </p:tav>
                                      </p:tavLst>
                                    </p:anim>
                                    <p:anim calcmode="lin" valueType="num">
                                      <p:cBhvr>
                                        <p:cTn id="49" dur="5000" fill="hold"/>
                                        <p:tgtEl>
                                          <p:spTgt spid="11"/>
                                        </p:tgtEl>
                                        <p:attrNameLst>
                                          <p:attrName>ppt_w</p:attrName>
                                        </p:attrNameLst>
                                      </p:cBhvr>
                                      <p:tavLst>
                                        <p:tav tm="0">
                                          <p:val>
                                            <p:strVal val="#ppt_w"/>
                                          </p:val>
                                        </p:tav>
                                        <p:tav tm="100000">
                                          <p:val>
                                            <p:strVal val="#ppt_w"/>
                                          </p:val>
                                        </p:tav>
                                      </p:tavLst>
                                    </p:anim>
                                    <p:anim calcmode="lin" valueType="num">
                                      <p:cBhvr>
                                        <p:cTn id="50" dur="50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41" presetClass="entr" presetSubtype="0" fill="hold" nodeType="clickEffect">
                                  <p:stCondLst>
                                    <p:cond delay="0"/>
                                  </p:stCondLst>
                                  <p:iterate type="lt">
                                    <p:tmPct val="10000"/>
                                  </p:iterate>
                                  <p:childTnLst>
                                    <p:set>
                                      <p:cBhvr>
                                        <p:cTn id="54" dur="1" fill="hold">
                                          <p:stCondLst>
                                            <p:cond delay="0"/>
                                          </p:stCondLst>
                                        </p:cTn>
                                        <p:tgtEl>
                                          <p:spTgt spid="5">
                                            <p:txEl>
                                              <p:pRg st="0" end="0"/>
                                            </p:txEl>
                                          </p:spTgt>
                                        </p:tgtEl>
                                        <p:attrNameLst>
                                          <p:attrName>style.visibility</p:attrName>
                                        </p:attrNameLst>
                                      </p:cBhvr>
                                      <p:to>
                                        <p:strVal val="visible"/>
                                      </p:to>
                                    </p:set>
                                    <p:anim calcmode="lin" valueType="num">
                                      <p:cBhvr>
                                        <p:cTn id="55"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57"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5">
                                            <p:txEl>
                                              <p:pRg st="0" end="0"/>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100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10" grpId="0" animBg="1"/>
      <p:bldP spid="11" grpId="0" animBg="1"/>
      <p:bldP spid="12" grpId="0" animBg="1"/>
      <p:bldP spid="13"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chemeClr val="accent6">
                <a:lumMod val="50000"/>
              </a:schemeClr>
            </a:gs>
            <a:gs pos="100000">
              <a:srgbClr val="156B13"/>
            </a:gs>
          </a:gsLst>
          <a:lin ang="5400000" scaled="0"/>
        </a:gradFill>
        <a:effectLst/>
      </p:bgPr>
    </p:bg>
    <p:spTree>
      <p:nvGrpSpPr>
        <p:cNvPr id="1" name=""/>
        <p:cNvGrpSpPr/>
        <p:nvPr/>
      </p:nvGrpSpPr>
      <p:grpSpPr>
        <a:xfrm>
          <a:off x="0" y="0"/>
          <a:ext cx="0" cy="0"/>
          <a:chOff x="0" y="0"/>
          <a:chExt cx="0" cy="0"/>
        </a:xfrm>
      </p:grpSpPr>
      <p:sp>
        <p:nvSpPr>
          <p:cNvPr id="3" name="Secteurs 2"/>
          <p:cNvSpPr/>
          <p:nvPr/>
        </p:nvSpPr>
        <p:spPr>
          <a:xfrm>
            <a:off x="-2" y="1"/>
            <a:ext cx="4140000" cy="4679949"/>
          </a:xfrm>
          <a:prstGeom prst="pie">
            <a:avLst/>
          </a:prstGeom>
          <a:blipFill dpi="0" rotWithShape="0">
            <a:blip r:embed="rId2"/>
            <a:srcRect/>
            <a:stretch>
              <a:fillRect l="-435" t="-1" r="-99565"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4" name="Secteurs 3"/>
          <p:cNvSpPr/>
          <p:nvPr/>
        </p:nvSpPr>
        <p:spPr>
          <a:xfrm rot="10800000">
            <a:off x="4139999" y="9103"/>
            <a:ext cx="4140000" cy="4670843"/>
          </a:xfrm>
          <a:prstGeom prst="pie">
            <a:avLst/>
          </a:prstGeom>
          <a:blipFill dpi="0" rotWithShape="0">
            <a:blip r:embed="rId2"/>
            <a:srcRect/>
            <a:stretch>
              <a:fillRect l="-100400" r="4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2" name="Triangle rectangle 1"/>
          <p:cNvSpPr/>
          <p:nvPr/>
        </p:nvSpPr>
        <p:spPr>
          <a:xfrm>
            <a:off x="2063750" y="0"/>
            <a:ext cx="2076450" cy="2339973"/>
          </a:xfrm>
          <a:prstGeom prst="rtTriangle">
            <a:avLst/>
          </a:prstGeom>
          <a:blipFill dpi="0" rotWithShape="0">
            <a:blip r:embed="rId2"/>
            <a:srcRect/>
            <a:stretch>
              <a:fillRect l="-100089" r="-198911" b="-10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Triangle rectangle 5"/>
          <p:cNvSpPr/>
          <p:nvPr/>
        </p:nvSpPr>
        <p:spPr>
          <a:xfrm rot="10800000">
            <a:off x="4133548" y="2339977"/>
            <a:ext cx="2076450" cy="2339973"/>
          </a:xfrm>
          <a:prstGeom prst="rtTriangle">
            <a:avLst/>
          </a:prstGeom>
          <a:blipFill dpi="0" rotWithShape="0">
            <a:blip r:embed="rId2"/>
            <a:srcRect/>
            <a:stretch>
              <a:fillRect l="-200004" t="-99848" r="-98754" b="-1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9" name="Forme libre 8"/>
          <p:cNvSpPr/>
          <p:nvPr/>
        </p:nvSpPr>
        <p:spPr>
          <a:xfrm>
            <a:off x="2063750" y="9104"/>
            <a:ext cx="4158018" cy="2433851"/>
          </a:xfrm>
          <a:custGeom>
            <a:avLst/>
            <a:gdLst>
              <a:gd name="connsiteX0" fmla="*/ 4158018 w 4158018"/>
              <a:gd name="connsiteY0" fmla="*/ 0 h 2433851"/>
              <a:gd name="connsiteX1" fmla="*/ 4016991 w 4158018"/>
              <a:gd name="connsiteY1" fmla="*/ 36394 h 2433851"/>
              <a:gd name="connsiteX2" fmla="*/ 3853218 w 4158018"/>
              <a:gd name="connsiteY2" fmla="*/ 72788 h 2433851"/>
              <a:gd name="connsiteX3" fmla="*/ 3698544 w 4158018"/>
              <a:gd name="connsiteY3" fmla="*/ 113731 h 2433851"/>
              <a:gd name="connsiteX4" fmla="*/ 3530221 w 4158018"/>
              <a:gd name="connsiteY4" fmla="*/ 168322 h 2433851"/>
              <a:gd name="connsiteX5" fmla="*/ 3357350 w 4158018"/>
              <a:gd name="connsiteY5" fmla="*/ 245660 h 2433851"/>
              <a:gd name="connsiteX6" fmla="*/ 3211774 w 4158018"/>
              <a:gd name="connsiteY6" fmla="*/ 318448 h 2433851"/>
              <a:gd name="connsiteX7" fmla="*/ 3102591 w 4158018"/>
              <a:gd name="connsiteY7" fmla="*/ 391236 h 2433851"/>
              <a:gd name="connsiteX8" fmla="*/ 2979762 w 4158018"/>
              <a:gd name="connsiteY8" fmla="*/ 477672 h 2433851"/>
              <a:gd name="connsiteX9" fmla="*/ 2893326 w 4158018"/>
              <a:gd name="connsiteY9" fmla="*/ 564107 h 2433851"/>
              <a:gd name="connsiteX10" fmla="*/ 2806890 w 4158018"/>
              <a:gd name="connsiteY10" fmla="*/ 636896 h 2433851"/>
              <a:gd name="connsiteX11" fmla="*/ 2734102 w 4158018"/>
              <a:gd name="connsiteY11" fmla="*/ 714233 h 2433851"/>
              <a:gd name="connsiteX12" fmla="*/ 2656765 w 4158018"/>
              <a:gd name="connsiteY12" fmla="*/ 814316 h 2433851"/>
              <a:gd name="connsiteX13" fmla="*/ 2574878 w 4158018"/>
              <a:gd name="connsiteY13" fmla="*/ 923498 h 2433851"/>
              <a:gd name="connsiteX14" fmla="*/ 2492991 w 4158018"/>
              <a:gd name="connsiteY14" fmla="*/ 1050878 h 2433851"/>
              <a:gd name="connsiteX15" fmla="*/ 2424753 w 4158018"/>
              <a:gd name="connsiteY15" fmla="*/ 1164609 h 2433851"/>
              <a:gd name="connsiteX16" fmla="*/ 2347415 w 4158018"/>
              <a:gd name="connsiteY16" fmla="*/ 1323833 h 2433851"/>
              <a:gd name="connsiteX17" fmla="*/ 2270078 w 4158018"/>
              <a:gd name="connsiteY17" fmla="*/ 1483057 h 2433851"/>
              <a:gd name="connsiteX18" fmla="*/ 2242783 w 4158018"/>
              <a:gd name="connsiteY18" fmla="*/ 1614985 h 2433851"/>
              <a:gd name="connsiteX19" fmla="*/ 2206388 w 4158018"/>
              <a:gd name="connsiteY19" fmla="*/ 1728716 h 2433851"/>
              <a:gd name="connsiteX20" fmla="*/ 2183642 w 4158018"/>
              <a:gd name="connsiteY20" fmla="*/ 1846997 h 2433851"/>
              <a:gd name="connsiteX21" fmla="*/ 2174544 w 4158018"/>
              <a:gd name="connsiteY21" fmla="*/ 1974376 h 2433851"/>
              <a:gd name="connsiteX22" fmla="*/ 2165445 w 4158018"/>
              <a:gd name="connsiteY22" fmla="*/ 2110854 h 2433851"/>
              <a:gd name="connsiteX23" fmla="*/ 2165445 w 4158018"/>
              <a:gd name="connsiteY23" fmla="*/ 2238233 h 2433851"/>
              <a:gd name="connsiteX24" fmla="*/ 2160896 w 4158018"/>
              <a:gd name="connsiteY24" fmla="*/ 2338316 h 2433851"/>
              <a:gd name="connsiteX25" fmla="*/ 2165445 w 4158018"/>
              <a:gd name="connsiteY25" fmla="*/ 2433851 h 2433851"/>
              <a:gd name="connsiteX26" fmla="*/ 0 w 4158018"/>
              <a:gd name="connsiteY26" fmla="*/ 0 h 2433851"/>
              <a:gd name="connsiteX27" fmla="*/ 4158018 w 4158018"/>
              <a:gd name="connsiteY27" fmla="*/ 0 h 243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58018" h="2433851">
                <a:moveTo>
                  <a:pt x="4158018" y="0"/>
                </a:moveTo>
                <a:lnTo>
                  <a:pt x="4016991" y="36394"/>
                </a:lnTo>
                <a:lnTo>
                  <a:pt x="3853218" y="72788"/>
                </a:lnTo>
                <a:lnTo>
                  <a:pt x="3698544" y="113731"/>
                </a:lnTo>
                <a:lnTo>
                  <a:pt x="3530221" y="168322"/>
                </a:lnTo>
                <a:lnTo>
                  <a:pt x="3357350" y="245660"/>
                </a:lnTo>
                <a:lnTo>
                  <a:pt x="3211774" y="318448"/>
                </a:lnTo>
                <a:lnTo>
                  <a:pt x="3102591" y="391236"/>
                </a:lnTo>
                <a:lnTo>
                  <a:pt x="2979762" y="477672"/>
                </a:lnTo>
                <a:lnTo>
                  <a:pt x="2893326" y="564107"/>
                </a:lnTo>
                <a:lnTo>
                  <a:pt x="2806890" y="636896"/>
                </a:lnTo>
                <a:lnTo>
                  <a:pt x="2734102" y="714233"/>
                </a:lnTo>
                <a:lnTo>
                  <a:pt x="2656765" y="814316"/>
                </a:lnTo>
                <a:lnTo>
                  <a:pt x="2574878" y="923498"/>
                </a:lnTo>
                <a:lnTo>
                  <a:pt x="2492991" y="1050878"/>
                </a:lnTo>
                <a:lnTo>
                  <a:pt x="2424753" y="1164609"/>
                </a:lnTo>
                <a:lnTo>
                  <a:pt x="2347415" y="1323833"/>
                </a:lnTo>
                <a:lnTo>
                  <a:pt x="2270078" y="1483057"/>
                </a:lnTo>
                <a:lnTo>
                  <a:pt x="2242783" y="1614985"/>
                </a:lnTo>
                <a:lnTo>
                  <a:pt x="2206388" y="1728716"/>
                </a:lnTo>
                <a:lnTo>
                  <a:pt x="2183642" y="1846997"/>
                </a:lnTo>
                <a:lnTo>
                  <a:pt x="2174544" y="1974376"/>
                </a:lnTo>
                <a:lnTo>
                  <a:pt x="2165445" y="2110854"/>
                </a:lnTo>
                <a:lnTo>
                  <a:pt x="2165445" y="2238233"/>
                </a:lnTo>
                <a:lnTo>
                  <a:pt x="2160896" y="2338316"/>
                </a:lnTo>
                <a:lnTo>
                  <a:pt x="2165445" y="2433851"/>
                </a:lnTo>
                <a:lnTo>
                  <a:pt x="0" y="0"/>
                </a:lnTo>
                <a:lnTo>
                  <a:pt x="4158018" y="0"/>
                </a:lnTo>
                <a:close/>
              </a:path>
            </a:pathLst>
          </a:custGeom>
          <a:blipFill dpi="0" rotWithShape="0">
            <a:blip r:embed="rId2"/>
            <a:srcRect/>
            <a:stretch>
              <a:fillRect l="-49654" t="-291" r="-49480" b="-919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0" name="Forme libre 9"/>
          <p:cNvSpPr/>
          <p:nvPr/>
        </p:nvSpPr>
        <p:spPr>
          <a:xfrm rot="10800000">
            <a:off x="2058164" y="2246097"/>
            <a:ext cx="4158018" cy="2433851"/>
          </a:xfrm>
          <a:custGeom>
            <a:avLst/>
            <a:gdLst>
              <a:gd name="connsiteX0" fmla="*/ 4158018 w 4158018"/>
              <a:gd name="connsiteY0" fmla="*/ 0 h 2433851"/>
              <a:gd name="connsiteX1" fmla="*/ 4016991 w 4158018"/>
              <a:gd name="connsiteY1" fmla="*/ 36394 h 2433851"/>
              <a:gd name="connsiteX2" fmla="*/ 3853218 w 4158018"/>
              <a:gd name="connsiteY2" fmla="*/ 72788 h 2433851"/>
              <a:gd name="connsiteX3" fmla="*/ 3698544 w 4158018"/>
              <a:gd name="connsiteY3" fmla="*/ 113731 h 2433851"/>
              <a:gd name="connsiteX4" fmla="*/ 3530221 w 4158018"/>
              <a:gd name="connsiteY4" fmla="*/ 168322 h 2433851"/>
              <a:gd name="connsiteX5" fmla="*/ 3357350 w 4158018"/>
              <a:gd name="connsiteY5" fmla="*/ 245660 h 2433851"/>
              <a:gd name="connsiteX6" fmla="*/ 3211774 w 4158018"/>
              <a:gd name="connsiteY6" fmla="*/ 318448 h 2433851"/>
              <a:gd name="connsiteX7" fmla="*/ 3102591 w 4158018"/>
              <a:gd name="connsiteY7" fmla="*/ 391236 h 2433851"/>
              <a:gd name="connsiteX8" fmla="*/ 2979762 w 4158018"/>
              <a:gd name="connsiteY8" fmla="*/ 477672 h 2433851"/>
              <a:gd name="connsiteX9" fmla="*/ 2893326 w 4158018"/>
              <a:gd name="connsiteY9" fmla="*/ 564107 h 2433851"/>
              <a:gd name="connsiteX10" fmla="*/ 2806890 w 4158018"/>
              <a:gd name="connsiteY10" fmla="*/ 636896 h 2433851"/>
              <a:gd name="connsiteX11" fmla="*/ 2734102 w 4158018"/>
              <a:gd name="connsiteY11" fmla="*/ 714233 h 2433851"/>
              <a:gd name="connsiteX12" fmla="*/ 2656765 w 4158018"/>
              <a:gd name="connsiteY12" fmla="*/ 814316 h 2433851"/>
              <a:gd name="connsiteX13" fmla="*/ 2574878 w 4158018"/>
              <a:gd name="connsiteY13" fmla="*/ 923498 h 2433851"/>
              <a:gd name="connsiteX14" fmla="*/ 2492991 w 4158018"/>
              <a:gd name="connsiteY14" fmla="*/ 1050878 h 2433851"/>
              <a:gd name="connsiteX15" fmla="*/ 2424753 w 4158018"/>
              <a:gd name="connsiteY15" fmla="*/ 1164609 h 2433851"/>
              <a:gd name="connsiteX16" fmla="*/ 2347415 w 4158018"/>
              <a:gd name="connsiteY16" fmla="*/ 1323833 h 2433851"/>
              <a:gd name="connsiteX17" fmla="*/ 2270078 w 4158018"/>
              <a:gd name="connsiteY17" fmla="*/ 1483057 h 2433851"/>
              <a:gd name="connsiteX18" fmla="*/ 2242783 w 4158018"/>
              <a:gd name="connsiteY18" fmla="*/ 1614985 h 2433851"/>
              <a:gd name="connsiteX19" fmla="*/ 2206388 w 4158018"/>
              <a:gd name="connsiteY19" fmla="*/ 1728716 h 2433851"/>
              <a:gd name="connsiteX20" fmla="*/ 2183642 w 4158018"/>
              <a:gd name="connsiteY20" fmla="*/ 1846997 h 2433851"/>
              <a:gd name="connsiteX21" fmla="*/ 2174544 w 4158018"/>
              <a:gd name="connsiteY21" fmla="*/ 1974376 h 2433851"/>
              <a:gd name="connsiteX22" fmla="*/ 2165445 w 4158018"/>
              <a:gd name="connsiteY22" fmla="*/ 2110854 h 2433851"/>
              <a:gd name="connsiteX23" fmla="*/ 2165445 w 4158018"/>
              <a:gd name="connsiteY23" fmla="*/ 2238233 h 2433851"/>
              <a:gd name="connsiteX24" fmla="*/ 2160896 w 4158018"/>
              <a:gd name="connsiteY24" fmla="*/ 2338316 h 2433851"/>
              <a:gd name="connsiteX25" fmla="*/ 2165445 w 4158018"/>
              <a:gd name="connsiteY25" fmla="*/ 2433851 h 2433851"/>
              <a:gd name="connsiteX26" fmla="*/ 0 w 4158018"/>
              <a:gd name="connsiteY26" fmla="*/ 0 h 2433851"/>
              <a:gd name="connsiteX27" fmla="*/ 4158018 w 4158018"/>
              <a:gd name="connsiteY27" fmla="*/ 0 h 243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158018" h="2433851">
                <a:moveTo>
                  <a:pt x="4158018" y="0"/>
                </a:moveTo>
                <a:lnTo>
                  <a:pt x="4016991" y="36394"/>
                </a:lnTo>
                <a:lnTo>
                  <a:pt x="3853218" y="72788"/>
                </a:lnTo>
                <a:lnTo>
                  <a:pt x="3698544" y="113731"/>
                </a:lnTo>
                <a:lnTo>
                  <a:pt x="3530221" y="168322"/>
                </a:lnTo>
                <a:lnTo>
                  <a:pt x="3357350" y="245660"/>
                </a:lnTo>
                <a:lnTo>
                  <a:pt x="3211774" y="318448"/>
                </a:lnTo>
                <a:lnTo>
                  <a:pt x="3102591" y="391236"/>
                </a:lnTo>
                <a:lnTo>
                  <a:pt x="2979762" y="477672"/>
                </a:lnTo>
                <a:lnTo>
                  <a:pt x="2893326" y="564107"/>
                </a:lnTo>
                <a:lnTo>
                  <a:pt x="2806890" y="636896"/>
                </a:lnTo>
                <a:lnTo>
                  <a:pt x="2734102" y="714233"/>
                </a:lnTo>
                <a:lnTo>
                  <a:pt x="2656765" y="814316"/>
                </a:lnTo>
                <a:lnTo>
                  <a:pt x="2574878" y="923498"/>
                </a:lnTo>
                <a:lnTo>
                  <a:pt x="2492991" y="1050878"/>
                </a:lnTo>
                <a:lnTo>
                  <a:pt x="2424753" y="1164609"/>
                </a:lnTo>
                <a:lnTo>
                  <a:pt x="2347415" y="1323833"/>
                </a:lnTo>
                <a:lnTo>
                  <a:pt x="2270078" y="1483057"/>
                </a:lnTo>
                <a:lnTo>
                  <a:pt x="2242783" y="1614985"/>
                </a:lnTo>
                <a:lnTo>
                  <a:pt x="2206388" y="1728716"/>
                </a:lnTo>
                <a:lnTo>
                  <a:pt x="2183642" y="1846997"/>
                </a:lnTo>
                <a:lnTo>
                  <a:pt x="2174544" y="1974376"/>
                </a:lnTo>
                <a:lnTo>
                  <a:pt x="2165445" y="2110854"/>
                </a:lnTo>
                <a:lnTo>
                  <a:pt x="2165445" y="2238233"/>
                </a:lnTo>
                <a:lnTo>
                  <a:pt x="2160896" y="2338316"/>
                </a:lnTo>
                <a:lnTo>
                  <a:pt x="2165445" y="2433851"/>
                </a:lnTo>
                <a:lnTo>
                  <a:pt x="0" y="0"/>
                </a:lnTo>
                <a:lnTo>
                  <a:pt x="4158018" y="0"/>
                </a:lnTo>
                <a:close/>
              </a:path>
            </a:pathLst>
          </a:custGeom>
          <a:blipFill dpi="0" rotWithShape="0">
            <a:blip r:embed="rId2"/>
            <a:srcRect/>
            <a:stretch>
              <a:fillRect l="-49913" t="-92145" r="-49221" b="-1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2" name="Forme libre 11"/>
          <p:cNvSpPr/>
          <p:nvPr/>
        </p:nvSpPr>
        <p:spPr>
          <a:xfrm>
            <a:off x="-27296" y="-19664"/>
            <a:ext cx="2124502" cy="2474794"/>
          </a:xfrm>
          <a:custGeom>
            <a:avLst/>
            <a:gdLst>
              <a:gd name="connsiteX0" fmla="*/ 13648 w 2124502"/>
              <a:gd name="connsiteY0" fmla="*/ 0 h 2474794"/>
              <a:gd name="connsiteX1" fmla="*/ 2124502 w 2124502"/>
              <a:gd name="connsiteY1" fmla="*/ 0 h 2474794"/>
              <a:gd name="connsiteX2" fmla="*/ 2038066 w 2124502"/>
              <a:gd name="connsiteY2" fmla="*/ 27296 h 2474794"/>
              <a:gd name="connsiteX3" fmla="*/ 1937983 w 2124502"/>
              <a:gd name="connsiteY3" fmla="*/ 36394 h 2474794"/>
              <a:gd name="connsiteX4" fmla="*/ 1806054 w 2124502"/>
              <a:gd name="connsiteY4" fmla="*/ 59141 h 2474794"/>
              <a:gd name="connsiteX5" fmla="*/ 1655929 w 2124502"/>
              <a:gd name="connsiteY5" fmla="*/ 86436 h 2474794"/>
              <a:gd name="connsiteX6" fmla="*/ 1473959 w 2124502"/>
              <a:gd name="connsiteY6" fmla="*/ 145576 h 2474794"/>
              <a:gd name="connsiteX7" fmla="*/ 1269242 w 2124502"/>
              <a:gd name="connsiteY7" fmla="*/ 236561 h 2474794"/>
              <a:gd name="connsiteX8" fmla="*/ 1128215 w 2124502"/>
              <a:gd name="connsiteY8" fmla="*/ 327547 h 2474794"/>
              <a:gd name="connsiteX9" fmla="*/ 996287 w 2124502"/>
              <a:gd name="connsiteY9" fmla="*/ 427630 h 2474794"/>
              <a:gd name="connsiteX10" fmla="*/ 900753 w 2124502"/>
              <a:gd name="connsiteY10" fmla="*/ 523164 h 2474794"/>
              <a:gd name="connsiteX11" fmla="*/ 805218 w 2124502"/>
              <a:gd name="connsiteY11" fmla="*/ 605051 h 2474794"/>
              <a:gd name="connsiteX12" fmla="*/ 723332 w 2124502"/>
              <a:gd name="connsiteY12" fmla="*/ 682388 h 2474794"/>
              <a:gd name="connsiteX13" fmla="*/ 659642 w 2124502"/>
              <a:gd name="connsiteY13" fmla="*/ 755176 h 2474794"/>
              <a:gd name="connsiteX14" fmla="*/ 586854 w 2124502"/>
              <a:gd name="connsiteY14" fmla="*/ 855260 h 2474794"/>
              <a:gd name="connsiteX15" fmla="*/ 541362 w 2124502"/>
              <a:gd name="connsiteY15" fmla="*/ 918949 h 2474794"/>
              <a:gd name="connsiteX16" fmla="*/ 464024 w 2124502"/>
              <a:gd name="connsiteY16" fmla="*/ 1037230 h 2474794"/>
              <a:gd name="connsiteX17" fmla="*/ 400335 w 2124502"/>
              <a:gd name="connsiteY17" fmla="*/ 1164609 h 2474794"/>
              <a:gd name="connsiteX18" fmla="*/ 350293 w 2124502"/>
              <a:gd name="connsiteY18" fmla="*/ 1269242 h 2474794"/>
              <a:gd name="connsiteX19" fmla="*/ 282054 w 2124502"/>
              <a:gd name="connsiteY19" fmla="*/ 1401170 h 2474794"/>
              <a:gd name="connsiteX20" fmla="*/ 227463 w 2124502"/>
              <a:gd name="connsiteY20" fmla="*/ 1519451 h 2474794"/>
              <a:gd name="connsiteX21" fmla="*/ 181971 w 2124502"/>
              <a:gd name="connsiteY21" fmla="*/ 1624084 h 2474794"/>
              <a:gd name="connsiteX22" fmla="*/ 145577 w 2124502"/>
              <a:gd name="connsiteY22" fmla="*/ 1756012 h 2474794"/>
              <a:gd name="connsiteX23" fmla="*/ 104633 w 2124502"/>
              <a:gd name="connsiteY23" fmla="*/ 1897039 h 2474794"/>
              <a:gd name="connsiteX24" fmla="*/ 72789 w 2124502"/>
              <a:gd name="connsiteY24" fmla="*/ 2019869 h 2474794"/>
              <a:gd name="connsiteX25" fmla="*/ 54592 w 2124502"/>
              <a:gd name="connsiteY25" fmla="*/ 2197290 h 2474794"/>
              <a:gd name="connsiteX26" fmla="*/ 50042 w 2124502"/>
              <a:gd name="connsiteY26" fmla="*/ 2370161 h 2474794"/>
              <a:gd name="connsiteX27" fmla="*/ 40944 w 2124502"/>
              <a:gd name="connsiteY27" fmla="*/ 2474794 h 2474794"/>
              <a:gd name="connsiteX28" fmla="*/ 0 w 2124502"/>
              <a:gd name="connsiteY28" fmla="*/ 2402006 h 2474794"/>
              <a:gd name="connsiteX29" fmla="*/ 13648 w 2124502"/>
              <a:gd name="connsiteY29" fmla="*/ 0 h 24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24502" h="2474794">
                <a:moveTo>
                  <a:pt x="13648" y="0"/>
                </a:moveTo>
                <a:lnTo>
                  <a:pt x="2124502" y="0"/>
                </a:lnTo>
                <a:lnTo>
                  <a:pt x="2038066" y="27296"/>
                </a:lnTo>
                <a:lnTo>
                  <a:pt x="1937983" y="36394"/>
                </a:lnTo>
                <a:lnTo>
                  <a:pt x="1806054" y="59141"/>
                </a:lnTo>
                <a:lnTo>
                  <a:pt x="1655929" y="86436"/>
                </a:lnTo>
                <a:lnTo>
                  <a:pt x="1473959" y="145576"/>
                </a:lnTo>
                <a:lnTo>
                  <a:pt x="1269242" y="236561"/>
                </a:lnTo>
                <a:lnTo>
                  <a:pt x="1128215" y="327547"/>
                </a:lnTo>
                <a:lnTo>
                  <a:pt x="996287" y="427630"/>
                </a:lnTo>
                <a:lnTo>
                  <a:pt x="900753" y="523164"/>
                </a:lnTo>
                <a:lnTo>
                  <a:pt x="805218" y="605051"/>
                </a:lnTo>
                <a:lnTo>
                  <a:pt x="723332" y="682388"/>
                </a:lnTo>
                <a:lnTo>
                  <a:pt x="659642" y="755176"/>
                </a:lnTo>
                <a:lnTo>
                  <a:pt x="586854" y="855260"/>
                </a:lnTo>
                <a:lnTo>
                  <a:pt x="541362" y="918949"/>
                </a:lnTo>
                <a:lnTo>
                  <a:pt x="464024" y="1037230"/>
                </a:lnTo>
                <a:lnTo>
                  <a:pt x="400335" y="1164609"/>
                </a:lnTo>
                <a:lnTo>
                  <a:pt x="350293" y="1269242"/>
                </a:lnTo>
                <a:lnTo>
                  <a:pt x="282054" y="1401170"/>
                </a:lnTo>
                <a:lnTo>
                  <a:pt x="227463" y="1519451"/>
                </a:lnTo>
                <a:lnTo>
                  <a:pt x="181971" y="1624084"/>
                </a:lnTo>
                <a:lnTo>
                  <a:pt x="145577" y="1756012"/>
                </a:lnTo>
                <a:lnTo>
                  <a:pt x="104633" y="1897039"/>
                </a:lnTo>
                <a:lnTo>
                  <a:pt x="72789" y="2019869"/>
                </a:lnTo>
                <a:lnTo>
                  <a:pt x="54592" y="2197290"/>
                </a:lnTo>
                <a:lnTo>
                  <a:pt x="50042" y="2370161"/>
                </a:lnTo>
                <a:lnTo>
                  <a:pt x="40944" y="2474794"/>
                </a:lnTo>
                <a:lnTo>
                  <a:pt x="0" y="2402006"/>
                </a:lnTo>
                <a:cubicBezTo>
                  <a:pt x="4549" y="1602854"/>
                  <a:pt x="9099" y="803701"/>
                  <a:pt x="13648" y="0"/>
                </a:cubicBezTo>
                <a:close/>
              </a:path>
            </a:pathLst>
          </a:custGeom>
          <a:blipFill dpi="0" rotWithShape="0">
            <a:blip r:embed="rId2"/>
            <a:srcRect/>
            <a:stretch>
              <a:fillRect t="541" r="-293000" b="-89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prstClr val="white"/>
                </a:solidFill>
              </a:rPr>
              <a:t>7</a:t>
            </a:r>
            <a:endParaRPr lang="fr-FR" dirty="0">
              <a:solidFill>
                <a:prstClr val="white"/>
              </a:solidFill>
            </a:endParaRPr>
          </a:p>
        </p:txBody>
      </p:sp>
      <p:sp>
        <p:nvSpPr>
          <p:cNvPr id="13" name="Forme libre 12"/>
          <p:cNvSpPr/>
          <p:nvPr/>
        </p:nvSpPr>
        <p:spPr>
          <a:xfrm rot="10800000">
            <a:off x="6182748" y="2227895"/>
            <a:ext cx="2124502" cy="2474794"/>
          </a:xfrm>
          <a:custGeom>
            <a:avLst/>
            <a:gdLst>
              <a:gd name="connsiteX0" fmla="*/ 13648 w 2124502"/>
              <a:gd name="connsiteY0" fmla="*/ 0 h 2474794"/>
              <a:gd name="connsiteX1" fmla="*/ 2124502 w 2124502"/>
              <a:gd name="connsiteY1" fmla="*/ 0 h 2474794"/>
              <a:gd name="connsiteX2" fmla="*/ 2038066 w 2124502"/>
              <a:gd name="connsiteY2" fmla="*/ 27296 h 2474794"/>
              <a:gd name="connsiteX3" fmla="*/ 1937983 w 2124502"/>
              <a:gd name="connsiteY3" fmla="*/ 36394 h 2474794"/>
              <a:gd name="connsiteX4" fmla="*/ 1806054 w 2124502"/>
              <a:gd name="connsiteY4" fmla="*/ 59141 h 2474794"/>
              <a:gd name="connsiteX5" fmla="*/ 1655929 w 2124502"/>
              <a:gd name="connsiteY5" fmla="*/ 86436 h 2474794"/>
              <a:gd name="connsiteX6" fmla="*/ 1473959 w 2124502"/>
              <a:gd name="connsiteY6" fmla="*/ 145576 h 2474794"/>
              <a:gd name="connsiteX7" fmla="*/ 1269242 w 2124502"/>
              <a:gd name="connsiteY7" fmla="*/ 236561 h 2474794"/>
              <a:gd name="connsiteX8" fmla="*/ 1128215 w 2124502"/>
              <a:gd name="connsiteY8" fmla="*/ 327547 h 2474794"/>
              <a:gd name="connsiteX9" fmla="*/ 996287 w 2124502"/>
              <a:gd name="connsiteY9" fmla="*/ 427630 h 2474794"/>
              <a:gd name="connsiteX10" fmla="*/ 900753 w 2124502"/>
              <a:gd name="connsiteY10" fmla="*/ 523164 h 2474794"/>
              <a:gd name="connsiteX11" fmla="*/ 805218 w 2124502"/>
              <a:gd name="connsiteY11" fmla="*/ 605051 h 2474794"/>
              <a:gd name="connsiteX12" fmla="*/ 723332 w 2124502"/>
              <a:gd name="connsiteY12" fmla="*/ 682388 h 2474794"/>
              <a:gd name="connsiteX13" fmla="*/ 659642 w 2124502"/>
              <a:gd name="connsiteY13" fmla="*/ 755176 h 2474794"/>
              <a:gd name="connsiteX14" fmla="*/ 586854 w 2124502"/>
              <a:gd name="connsiteY14" fmla="*/ 855260 h 2474794"/>
              <a:gd name="connsiteX15" fmla="*/ 541362 w 2124502"/>
              <a:gd name="connsiteY15" fmla="*/ 918949 h 2474794"/>
              <a:gd name="connsiteX16" fmla="*/ 464024 w 2124502"/>
              <a:gd name="connsiteY16" fmla="*/ 1037230 h 2474794"/>
              <a:gd name="connsiteX17" fmla="*/ 400335 w 2124502"/>
              <a:gd name="connsiteY17" fmla="*/ 1164609 h 2474794"/>
              <a:gd name="connsiteX18" fmla="*/ 350293 w 2124502"/>
              <a:gd name="connsiteY18" fmla="*/ 1269242 h 2474794"/>
              <a:gd name="connsiteX19" fmla="*/ 282054 w 2124502"/>
              <a:gd name="connsiteY19" fmla="*/ 1401170 h 2474794"/>
              <a:gd name="connsiteX20" fmla="*/ 227463 w 2124502"/>
              <a:gd name="connsiteY20" fmla="*/ 1519451 h 2474794"/>
              <a:gd name="connsiteX21" fmla="*/ 181971 w 2124502"/>
              <a:gd name="connsiteY21" fmla="*/ 1624084 h 2474794"/>
              <a:gd name="connsiteX22" fmla="*/ 145577 w 2124502"/>
              <a:gd name="connsiteY22" fmla="*/ 1756012 h 2474794"/>
              <a:gd name="connsiteX23" fmla="*/ 104633 w 2124502"/>
              <a:gd name="connsiteY23" fmla="*/ 1897039 h 2474794"/>
              <a:gd name="connsiteX24" fmla="*/ 72789 w 2124502"/>
              <a:gd name="connsiteY24" fmla="*/ 2019869 h 2474794"/>
              <a:gd name="connsiteX25" fmla="*/ 54592 w 2124502"/>
              <a:gd name="connsiteY25" fmla="*/ 2197290 h 2474794"/>
              <a:gd name="connsiteX26" fmla="*/ 50042 w 2124502"/>
              <a:gd name="connsiteY26" fmla="*/ 2370161 h 2474794"/>
              <a:gd name="connsiteX27" fmla="*/ 40944 w 2124502"/>
              <a:gd name="connsiteY27" fmla="*/ 2474794 h 2474794"/>
              <a:gd name="connsiteX28" fmla="*/ 0 w 2124502"/>
              <a:gd name="connsiteY28" fmla="*/ 2402006 h 2474794"/>
              <a:gd name="connsiteX29" fmla="*/ 13648 w 2124502"/>
              <a:gd name="connsiteY29" fmla="*/ 0 h 24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24502" h="2474794">
                <a:moveTo>
                  <a:pt x="13648" y="0"/>
                </a:moveTo>
                <a:lnTo>
                  <a:pt x="2124502" y="0"/>
                </a:lnTo>
                <a:lnTo>
                  <a:pt x="2038066" y="27296"/>
                </a:lnTo>
                <a:lnTo>
                  <a:pt x="1937983" y="36394"/>
                </a:lnTo>
                <a:lnTo>
                  <a:pt x="1806054" y="59141"/>
                </a:lnTo>
                <a:lnTo>
                  <a:pt x="1655929" y="86436"/>
                </a:lnTo>
                <a:lnTo>
                  <a:pt x="1473959" y="145576"/>
                </a:lnTo>
                <a:lnTo>
                  <a:pt x="1269242" y="236561"/>
                </a:lnTo>
                <a:lnTo>
                  <a:pt x="1128215" y="327547"/>
                </a:lnTo>
                <a:lnTo>
                  <a:pt x="996287" y="427630"/>
                </a:lnTo>
                <a:lnTo>
                  <a:pt x="900753" y="523164"/>
                </a:lnTo>
                <a:lnTo>
                  <a:pt x="805218" y="605051"/>
                </a:lnTo>
                <a:lnTo>
                  <a:pt x="723332" y="682388"/>
                </a:lnTo>
                <a:lnTo>
                  <a:pt x="659642" y="755176"/>
                </a:lnTo>
                <a:lnTo>
                  <a:pt x="586854" y="855260"/>
                </a:lnTo>
                <a:lnTo>
                  <a:pt x="541362" y="918949"/>
                </a:lnTo>
                <a:lnTo>
                  <a:pt x="464024" y="1037230"/>
                </a:lnTo>
                <a:lnTo>
                  <a:pt x="400335" y="1164609"/>
                </a:lnTo>
                <a:lnTo>
                  <a:pt x="350293" y="1269242"/>
                </a:lnTo>
                <a:lnTo>
                  <a:pt x="282054" y="1401170"/>
                </a:lnTo>
                <a:lnTo>
                  <a:pt x="227463" y="1519451"/>
                </a:lnTo>
                <a:lnTo>
                  <a:pt x="181971" y="1624084"/>
                </a:lnTo>
                <a:lnTo>
                  <a:pt x="145577" y="1756012"/>
                </a:lnTo>
                <a:lnTo>
                  <a:pt x="104633" y="1897039"/>
                </a:lnTo>
                <a:lnTo>
                  <a:pt x="72789" y="2019869"/>
                </a:lnTo>
                <a:lnTo>
                  <a:pt x="54592" y="2197290"/>
                </a:lnTo>
                <a:lnTo>
                  <a:pt x="50042" y="2370161"/>
                </a:lnTo>
                <a:lnTo>
                  <a:pt x="40944" y="2474794"/>
                </a:lnTo>
                <a:lnTo>
                  <a:pt x="0" y="2402006"/>
                </a:lnTo>
                <a:cubicBezTo>
                  <a:pt x="4549" y="1602854"/>
                  <a:pt x="9099" y="803701"/>
                  <a:pt x="13648" y="0"/>
                </a:cubicBezTo>
                <a:close/>
              </a:path>
            </a:pathLst>
          </a:custGeom>
          <a:blipFill dpi="0" rotWithShape="0">
            <a:blip r:embed="rId2"/>
            <a:srcRect/>
            <a:stretch>
              <a:fillRect l="-290936" t="-89940" r="1198" b="83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4" name="Forme libre 13"/>
          <p:cNvSpPr/>
          <p:nvPr/>
        </p:nvSpPr>
        <p:spPr>
          <a:xfrm rot="10800000" flipV="1">
            <a:off x="6184800" y="-12054"/>
            <a:ext cx="2124502" cy="2473200"/>
          </a:xfrm>
          <a:custGeom>
            <a:avLst/>
            <a:gdLst>
              <a:gd name="connsiteX0" fmla="*/ 13648 w 2124502"/>
              <a:gd name="connsiteY0" fmla="*/ 0 h 2474794"/>
              <a:gd name="connsiteX1" fmla="*/ 2124502 w 2124502"/>
              <a:gd name="connsiteY1" fmla="*/ 0 h 2474794"/>
              <a:gd name="connsiteX2" fmla="*/ 2038066 w 2124502"/>
              <a:gd name="connsiteY2" fmla="*/ 27296 h 2474794"/>
              <a:gd name="connsiteX3" fmla="*/ 1937983 w 2124502"/>
              <a:gd name="connsiteY3" fmla="*/ 36394 h 2474794"/>
              <a:gd name="connsiteX4" fmla="*/ 1806054 w 2124502"/>
              <a:gd name="connsiteY4" fmla="*/ 59141 h 2474794"/>
              <a:gd name="connsiteX5" fmla="*/ 1655929 w 2124502"/>
              <a:gd name="connsiteY5" fmla="*/ 86436 h 2474794"/>
              <a:gd name="connsiteX6" fmla="*/ 1473959 w 2124502"/>
              <a:gd name="connsiteY6" fmla="*/ 145576 h 2474794"/>
              <a:gd name="connsiteX7" fmla="*/ 1269242 w 2124502"/>
              <a:gd name="connsiteY7" fmla="*/ 236561 h 2474794"/>
              <a:gd name="connsiteX8" fmla="*/ 1128215 w 2124502"/>
              <a:gd name="connsiteY8" fmla="*/ 327547 h 2474794"/>
              <a:gd name="connsiteX9" fmla="*/ 996287 w 2124502"/>
              <a:gd name="connsiteY9" fmla="*/ 427630 h 2474794"/>
              <a:gd name="connsiteX10" fmla="*/ 900753 w 2124502"/>
              <a:gd name="connsiteY10" fmla="*/ 523164 h 2474794"/>
              <a:gd name="connsiteX11" fmla="*/ 805218 w 2124502"/>
              <a:gd name="connsiteY11" fmla="*/ 605051 h 2474794"/>
              <a:gd name="connsiteX12" fmla="*/ 723332 w 2124502"/>
              <a:gd name="connsiteY12" fmla="*/ 682388 h 2474794"/>
              <a:gd name="connsiteX13" fmla="*/ 659642 w 2124502"/>
              <a:gd name="connsiteY13" fmla="*/ 755176 h 2474794"/>
              <a:gd name="connsiteX14" fmla="*/ 586854 w 2124502"/>
              <a:gd name="connsiteY14" fmla="*/ 855260 h 2474794"/>
              <a:gd name="connsiteX15" fmla="*/ 541362 w 2124502"/>
              <a:gd name="connsiteY15" fmla="*/ 918949 h 2474794"/>
              <a:gd name="connsiteX16" fmla="*/ 464024 w 2124502"/>
              <a:gd name="connsiteY16" fmla="*/ 1037230 h 2474794"/>
              <a:gd name="connsiteX17" fmla="*/ 400335 w 2124502"/>
              <a:gd name="connsiteY17" fmla="*/ 1164609 h 2474794"/>
              <a:gd name="connsiteX18" fmla="*/ 350293 w 2124502"/>
              <a:gd name="connsiteY18" fmla="*/ 1269242 h 2474794"/>
              <a:gd name="connsiteX19" fmla="*/ 282054 w 2124502"/>
              <a:gd name="connsiteY19" fmla="*/ 1401170 h 2474794"/>
              <a:gd name="connsiteX20" fmla="*/ 227463 w 2124502"/>
              <a:gd name="connsiteY20" fmla="*/ 1519451 h 2474794"/>
              <a:gd name="connsiteX21" fmla="*/ 181971 w 2124502"/>
              <a:gd name="connsiteY21" fmla="*/ 1624084 h 2474794"/>
              <a:gd name="connsiteX22" fmla="*/ 145577 w 2124502"/>
              <a:gd name="connsiteY22" fmla="*/ 1756012 h 2474794"/>
              <a:gd name="connsiteX23" fmla="*/ 104633 w 2124502"/>
              <a:gd name="connsiteY23" fmla="*/ 1897039 h 2474794"/>
              <a:gd name="connsiteX24" fmla="*/ 72789 w 2124502"/>
              <a:gd name="connsiteY24" fmla="*/ 2019869 h 2474794"/>
              <a:gd name="connsiteX25" fmla="*/ 54592 w 2124502"/>
              <a:gd name="connsiteY25" fmla="*/ 2197290 h 2474794"/>
              <a:gd name="connsiteX26" fmla="*/ 50042 w 2124502"/>
              <a:gd name="connsiteY26" fmla="*/ 2370161 h 2474794"/>
              <a:gd name="connsiteX27" fmla="*/ 40944 w 2124502"/>
              <a:gd name="connsiteY27" fmla="*/ 2474794 h 2474794"/>
              <a:gd name="connsiteX28" fmla="*/ 0 w 2124502"/>
              <a:gd name="connsiteY28" fmla="*/ 2402006 h 2474794"/>
              <a:gd name="connsiteX29" fmla="*/ 13648 w 2124502"/>
              <a:gd name="connsiteY29" fmla="*/ 0 h 24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24502" h="2474794">
                <a:moveTo>
                  <a:pt x="13648" y="0"/>
                </a:moveTo>
                <a:lnTo>
                  <a:pt x="2124502" y="0"/>
                </a:lnTo>
                <a:lnTo>
                  <a:pt x="2038066" y="27296"/>
                </a:lnTo>
                <a:lnTo>
                  <a:pt x="1937983" y="36394"/>
                </a:lnTo>
                <a:lnTo>
                  <a:pt x="1806054" y="59141"/>
                </a:lnTo>
                <a:lnTo>
                  <a:pt x="1655929" y="86436"/>
                </a:lnTo>
                <a:lnTo>
                  <a:pt x="1473959" y="145576"/>
                </a:lnTo>
                <a:lnTo>
                  <a:pt x="1269242" y="236561"/>
                </a:lnTo>
                <a:lnTo>
                  <a:pt x="1128215" y="327547"/>
                </a:lnTo>
                <a:lnTo>
                  <a:pt x="996287" y="427630"/>
                </a:lnTo>
                <a:lnTo>
                  <a:pt x="900753" y="523164"/>
                </a:lnTo>
                <a:lnTo>
                  <a:pt x="805218" y="605051"/>
                </a:lnTo>
                <a:lnTo>
                  <a:pt x="723332" y="682388"/>
                </a:lnTo>
                <a:lnTo>
                  <a:pt x="659642" y="755176"/>
                </a:lnTo>
                <a:lnTo>
                  <a:pt x="586854" y="855260"/>
                </a:lnTo>
                <a:lnTo>
                  <a:pt x="541362" y="918949"/>
                </a:lnTo>
                <a:lnTo>
                  <a:pt x="464024" y="1037230"/>
                </a:lnTo>
                <a:lnTo>
                  <a:pt x="400335" y="1164609"/>
                </a:lnTo>
                <a:lnTo>
                  <a:pt x="350293" y="1269242"/>
                </a:lnTo>
                <a:lnTo>
                  <a:pt x="282054" y="1401170"/>
                </a:lnTo>
                <a:lnTo>
                  <a:pt x="227463" y="1519451"/>
                </a:lnTo>
                <a:lnTo>
                  <a:pt x="181971" y="1624084"/>
                </a:lnTo>
                <a:lnTo>
                  <a:pt x="145577" y="1756012"/>
                </a:lnTo>
                <a:lnTo>
                  <a:pt x="104633" y="1897039"/>
                </a:lnTo>
                <a:lnTo>
                  <a:pt x="72789" y="2019869"/>
                </a:lnTo>
                <a:lnTo>
                  <a:pt x="54592" y="2197290"/>
                </a:lnTo>
                <a:lnTo>
                  <a:pt x="50042" y="2370161"/>
                </a:lnTo>
                <a:lnTo>
                  <a:pt x="40944" y="2474794"/>
                </a:lnTo>
                <a:lnTo>
                  <a:pt x="0" y="2402006"/>
                </a:lnTo>
                <a:cubicBezTo>
                  <a:pt x="4549" y="1602854"/>
                  <a:pt x="9099" y="803701"/>
                  <a:pt x="13648" y="0"/>
                </a:cubicBezTo>
                <a:close/>
              </a:path>
            </a:pathLst>
          </a:custGeom>
          <a:blipFill dpi="0" rotWithShape="0">
            <a:blip r:embed="rId2"/>
            <a:srcRect/>
            <a:stretch>
              <a:fillRect l="-298145" t="509" r="1445" b="-8973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5" name="Forme libre 14"/>
          <p:cNvSpPr/>
          <p:nvPr/>
        </p:nvSpPr>
        <p:spPr>
          <a:xfrm flipV="1">
            <a:off x="-27296" y="2220399"/>
            <a:ext cx="2124502" cy="2473200"/>
          </a:xfrm>
          <a:custGeom>
            <a:avLst/>
            <a:gdLst>
              <a:gd name="connsiteX0" fmla="*/ 13648 w 2124502"/>
              <a:gd name="connsiteY0" fmla="*/ 0 h 2474794"/>
              <a:gd name="connsiteX1" fmla="*/ 2124502 w 2124502"/>
              <a:gd name="connsiteY1" fmla="*/ 0 h 2474794"/>
              <a:gd name="connsiteX2" fmla="*/ 2038066 w 2124502"/>
              <a:gd name="connsiteY2" fmla="*/ 27296 h 2474794"/>
              <a:gd name="connsiteX3" fmla="*/ 1937983 w 2124502"/>
              <a:gd name="connsiteY3" fmla="*/ 36394 h 2474794"/>
              <a:gd name="connsiteX4" fmla="*/ 1806054 w 2124502"/>
              <a:gd name="connsiteY4" fmla="*/ 59141 h 2474794"/>
              <a:gd name="connsiteX5" fmla="*/ 1655929 w 2124502"/>
              <a:gd name="connsiteY5" fmla="*/ 86436 h 2474794"/>
              <a:gd name="connsiteX6" fmla="*/ 1473959 w 2124502"/>
              <a:gd name="connsiteY6" fmla="*/ 145576 h 2474794"/>
              <a:gd name="connsiteX7" fmla="*/ 1269242 w 2124502"/>
              <a:gd name="connsiteY7" fmla="*/ 236561 h 2474794"/>
              <a:gd name="connsiteX8" fmla="*/ 1128215 w 2124502"/>
              <a:gd name="connsiteY8" fmla="*/ 327547 h 2474794"/>
              <a:gd name="connsiteX9" fmla="*/ 996287 w 2124502"/>
              <a:gd name="connsiteY9" fmla="*/ 427630 h 2474794"/>
              <a:gd name="connsiteX10" fmla="*/ 900753 w 2124502"/>
              <a:gd name="connsiteY10" fmla="*/ 523164 h 2474794"/>
              <a:gd name="connsiteX11" fmla="*/ 805218 w 2124502"/>
              <a:gd name="connsiteY11" fmla="*/ 605051 h 2474794"/>
              <a:gd name="connsiteX12" fmla="*/ 723332 w 2124502"/>
              <a:gd name="connsiteY12" fmla="*/ 682388 h 2474794"/>
              <a:gd name="connsiteX13" fmla="*/ 659642 w 2124502"/>
              <a:gd name="connsiteY13" fmla="*/ 755176 h 2474794"/>
              <a:gd name="connsiteX14" fmla="*/ 586854 w 2124502"/>
              <a:gd name="connsiteY14" fmla="*/ 855260 h 2474794"/>
              <a:gd name="connsiteX15" fmla="*/ 541362 w 2124502"/>
              <a:gd name="connsiteY15" fmla="*/ 918949 h 2474794"/>
              <a:gd name="connsiteX16" fmla="*/ 464024 w 2124502"/>
              <a:gd name="connsiteY16" fmla="*/ 1037230 h 2474794"/>
              <a:gd name="connsiteX17" fmla="*/ 400335 w 2124502"/>
              <a:gd name="connsiteY17" fmla="*/ 1164609 h 2474794"/>
              <a:gd name="connsiteX18" fmla="*/ 350293 w 2124502"/>
              <a:gd name="connsiteY18" fmla="*/ 1269242 h 2474794"/>
              <a:gd name="connsiteX19" fmla="*/ 282054 w 2124502"/>
              <a:gd name="connsiteY19" fmla="*/ 1401170 h 2474794"/>
              <a:gd name="connsiteX20" fmla="*/ 227463 w 2124502"/>
              <a:gd name="connsiteY20" fmla="*/ 1519451 h 2474794"/>
              <a:gd name="connsiteX21" fmla="*/ 181971 w 2124502"/>
              <a:gd name="connsiteY21" fmla="*/ 1624084 h 2474794"/>
              <a:gd name="connsiteX22" fmla="*/ 145577 w 2124502"/>
              <a:gd name="connsiteY22" fmla="*/ 1756012 h 2474794"/>
              <a:gd name="connsiteX23" fmla="*/ 104633 w 2124502"/>
              <a:gd name="connsiteY23" fmla="*/ 1897039 h 2474794"/>
              <a:gd name="connsiteX24" fmla="*/ 72789 w 2124502"/>
              <a:gd name="connsiteY24" fmla="*/ 2019869 h 2474794"/>
              <a:gd name="connsiteX25" fmla="*/ 54592 w 2124502"/>
              <a:gd name="connsiteY25" fmla="*/ 2197290 h 2474794"/>
              <a:gd name="connsiteX26" fmla="*/ 50042 w 2124502"/>
              <a:gd name="connsiteY26" fmla="*/ 2370161 h 2474794"/>
              <a:gd name="connsiteX27" fmla="*/ 40944 w 2124502"/>
              <a:gd name="connsiteY27" fmla="*/ 2474794 h 2474794"/>
              <a:gd name="connsiteX28" fmla="*/ 0 w 2124502"/>
              <a:gd name="connsiteY28" fmla="*/ 2402006 h 2474794"/>
              <a:gd name="connsiteX29" fmla="*/ 13648 w 2124502"/>
              <a:gd name="connsiteY29" fmla="*/ 0 h 24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24502" h="2474794">
                <a:moveTo>
                  <a:pt x="13648" y="0"/>
                </a:moveTo>
                <a:lnTo>
                  <a:pt x="2124502" y="0"/>
                </a:lnTo>
                <a:lnTo>
                  <a:pt x="2038066" y="27296"/>
                </a:lnTo>
                <a:lnTo>
                  <a:pt x="1937983" y="36394"/>
                </a:lnTo>
                <a:lnTo>
                  <a:pt x="1806054" y="59141"/>
                </a:lnTo>
                <a:lnTo>
                  <a:pt x="1655929" y="86436"/>
                </a:lnTo>
                <a:lnTo>
                  <a:pt x="1473959" y="145576"/>
                </a:lnTo>
                <a:lnTo>
                  <a:pt x="1269242" y="236561"/>
                </a:lnTo>
                <a:lnTo>
                  <a:pt x="1128215" y="327547"/>
                </a:lnTo>
                <a:lnTo>
                  <a:pt x="996287" y="427630"/>
                </a:lnTo>
                <a:lnTo>
                  <a:pt x="900753" y="523164"/>
                </a:lnTo>
                <a:lnTo>
                  <a:pt x="805218" y="605051"/>
                </a:lnTo>
                <a:lnTo>
                  <a:pt x="723332" y="682388"/>
                </a:lnTo>
                <a:lnTo>
                  <a:pt x="659642" y="755176"/>
                </a:lnTo>
                <a:lnTo>
                  <a:pt x="586854" y="855260"/>
                </a:lnTo>
                <a:lnTo>
                  <a:pt x="541362" y="918949"/>
                </a:lnTo>
                <a:lnTo>
                  <a:pt x="464024" y="1037230"/>
                </a:lnTo>
                <a:lnTo>
                  <a:pt x="400335" y="1164609"/>
                </a:lnTo>
                <a:lnTo>
                  <a:pt x="350293" y="1269242"/>
                </a:lnTo>
                <a:lnTo>
                  <a:pt x="282054" y="1401170"/>
                </a:lnTo>
                <a:lnTo>
                  <a:pt x="227463" y="1519451"/>
                </a:lnTo>
                <a:lnTo>
                  <a:pt x="181971" y="1624084"/>
                </a:lnTo>
                <a:lnTo>
                  <a:pt x="145577" y="1756012"/>
                </a:lnTo>
                <a:lnTo>
                  <a:pt x="104633" y="1897039"/>
                </a:lnTo>
                <a:lnTo>
                  <a:pt x="72789" y="2019869"/>
                </a:lnTo>
                <a:lnTo>
                  <a:pt x="54592" y="2197290"/>
                </a:lnTo>
                <a:lnTo>
                  <a:pt x="50042" y="2370161"/>
                </a:lnTo>
                <a:lnTo>
                  <a:pt x="40944" y="2474794"/>
                </a:lnTo>
                <a:lnTo>
                  <a:pt x="0" y="2402006"/>
                </a:lnTo>
                <a:cubicBezTo>
                  <a:pt x="4549" y="1602854"/>
                  <a:pt x="9099" y="803701"/>
                  <a:pt x="13648" y="0"/>
                </a:cubicBezTo>
                <a:close/>
              </a:path>
            </a:pathLst>
          </a:custGeom>
          <a:blipFill dpi="0" rotWithShape="0">
            <a:blip r:embed="rId2"/>
            <a:srcRect/>
            <a:stretch>
              <a:fillRect l="859" t="-89739" r="-290597" b="50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5" name="ZoneTexte 4"/>
          <p:cNvSpPr txBox="1"/>
          <p:nvPr/>
        </p:nvSpPr>
        <p:spPr>
          <a:xfrm>
            <a:off x="179760" y="2537491"/>
            <a:ext cx="2736304" cy="2169825"/>
          </a:xfrm>
          <a:prstGeom prst="rect">
            <a:avLst/>
          </a:prstGeom>
          <a:noFill/>
        </p:spPr>
        <p:txBody>
          <a:bodyPr wrap="square" rtlCol="0">
            <a:spAutoFit/>
          </a:bodyPr>
          <a:lstStyle/>
          <a:p>
            <a:r>
              <a:rPr lang="fr-BE" i="1" dirty="0">
                <a:solidFill>
                  <a:srgbClr val="FFC000"/>
                </a:solidFill>
                <a:latin typeface="MV Boli" panose="02000500030200090000" pitchFamily="2" charset="0"/>
                <a:cs typeface="MV Boli" panose="02000500030200090000" pitchFamily="2" charset="0"/>
              </a:rPr>
              <a:t>La forêt tordue se trouve en Pologne et a pour particularité ces 400 pins fortement déformés ! Certains ont plus de 80 ans et mesurent 12 mètres de hauteur. La forme étrange de leurs troncs reste inexpliquée</a:t>
            </a:r>
            <a:r>
              <a:rPr lang="fr-BE" dirty="0"/>
              <a:t>. </a:t>
            </a:r>
          </a:p>
        </p:txBody>
      </p:sp>
      <p:sp>
        <p:nvSpPr>
          <p:cNvPr id="7" name="ZoneTexte 6"/>
          <p:cNvSpPr txBox="1"/>
          <p:nvPr/>
        </p:nvSpPr>
        <p:spPr>
          <a:xfrm>
            <a:off x="5652368" y="3605568"/>
            <a:ext cx="232756" cy="323165"/>
          </a:xfrm>
          <a:prstGeom prst="rect">
            <a:avLst/>
          </a:prstGeom>
          <a:noFill/>
        </p:spPr>
        <p:txBody>
          <a:bodyPr wrap="none" rtlCol="0">
            <a:spAutoFit/>
          </a:bodyPr>
          <a:lstStyle/>
          <a:p>
            <a:r>
              <a:rPr lang="fr-BE" dirty="0"/>
              <a:t>.</a:t>
            </a:r>
          </a:p>
        </p:txBody>
      </p:sp>
    </p:spTree>
    <p:extLst>
      <p:ext uri="{BB962C8B-B14F-4D97-AF65-F5344CB8AC3E}">
        <p14:creationId xmlns:p14="http://schemas.microsoft.com/office/powerpoint/2010/main" val="3215778320"/>
      </p:ext>
    </p:extLst>
  </p:cSld>
  <p:clrMapOvr>
    <a:masterClrMapping/>
  </p:clrMapOvr>
  <mc:AlternateContent xmlns:mc="http://schemas.openxmlformats.org/markup-compatibility/2006">
    <mc:Choice xmlns:p14="http://schemas.microsoft.com/office/powerpoint/2010/main" Requires="p14">
      <p:transition spd="slow" p14:dur="2000" advTm="10000"/>
    </mc:Choice>
    <mc:Fallback>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p:tgtEl>
                                          <p:spTgt spid="3"/>
                                        </p:tgtEl>
                                        <p:attrNameLst>
                                          <p:attrName>ppt_x</p:attrName>
                                        </p:attrNameLst>
                                      </p:cBhvr>
                                      <p:tavLst>
                                        <p:tav tm="0">
                                          <p:val>
                                            <p:strVal val="#ppt_x+#ppt_w*1.125000"/>
                                          </p:val>
                                        </p:tav>
                                        <p:tav tm="100000">
                                          <p:val>
                                            <p:strVal val="#ppt_x"/>
                                          </p:val>
                                        </p:tav>
                                      </p:tavLst>
                                    </p:anim>
                                    <p:animEffect transition="in" filter="wipe(left)">
                                      <p:cBhvr>
                                        <p:cTn id="8" dur="5000"/>
                                        <p:tgtEl>
                                          <p:spTgt spid="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0"/>
                                        <p:tgtEl>
                                          <p:spTgt spid="4"/>
                                        </p:tgtEl>
                                        <p:attrNameLst>
                                          <p:attrName>ppt_x</p:attrName>
                                        </p:attrNameLst>
                                      </p:cBhvr>
                                      <p:tavLst>
                                        <p:tav tm="0">
                                          <p:val>
                                            <p:strVal val="#ppt_x-#ppt_w*1.125000"/>
                                          </p:val>
                                        </p:tav>
                                        <p:tav tm="100000">
                                          <p:val>
                                            <p:strVal val="#ppt_x"/>
                                          </p:val>
                                        </p:tav>
                                      </p:tavLst>
                                    </p:anim>
                                    <p:animEffect transition="in" filter="wipe(right)">
                                      <p:cBhvr>
                                        <p:cTn id="12" dur="5000"/>
                                        <p:tgtEl>
                                          <p:spTgt spid="4"/>
                                        </p:tgtEl>
                                      </p:cBhvr>
                                    </p:animEffect>
                                  </p:childTnLst>
                                </p:cTn>
                              </p:par>
                              <p:par>
                                <p:cTn id="13" presetID="17" presetClass="entr" presetSubtype="8" fill="hold" grpId="0" nodeType="withEffect">
                                  <p:stCondLst>
                                    <p:cond delay="25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0" fill="hold"/>
                                        <p:tgtEl>
                                          <p:spTgt spid="12"/>
                                        </p:tgtEl>
                                        <p:attrNameLst>
                                          <p:attrName>ppt_x</p:attrName>
                                        </p:attrNameLst>
                                      </p:cBhvr>
                                      <p:tavLst>
                                        <p:tav tm="0">
                                          <p:val>
                                            <p:strVal val="#ppt_x-#ppt_w/2"/>
                                          </p:val>
                                        </p:tav>
                                        <p:tav tm="100000">
                                          <p:val>
                                            <p:strVal val="#ppt_x"/>
                                          </p:val>
                                        </p:tav>
                                      </p:tavLst>
                                    </p:anim>
                                    <p:anim calcmode="lin" valueType="num">
                                      <p:cBhvr>
                                        <p:cTn id="16" dur="5000" fill="hold"/>
                                        <p:tgtEl>
                                          <p:spTgt spid="12"/>
                                        </p:tgtEl>
                                        <p:attrNameLst>
                                          <p:attrName>ppt_y</p:attrName>
                                        </p:attrNameLst>
                                      </p:cBhvr>
                                      <p:tavLst>
                                        <p:tav tm="0">
                                          <p:val>
                                            <p:strVal val="#ppt_y"/>
                                          </p:val>
                                        </p:tav>
                                        <p:tav tm="100000">
                                          <p:val>
                                            <p:strVal val="#ppt_y"/>
                                          </p:val>
                                        </p:tav>
                                      </p:tavLst>
                                    </p:anim>
                                    <p:anim calcmode="lin" valueType="num">
                                      <p:cBhvr>
                                        <p:cTn id="17" dur="5000" fill="hold"/>
                                        <p:tgtEl>
                                          <p:spTgt spid="12"/>
                                        </p:tgtEl>
                                        <p:attrNameLst>
                                          <p:attrName>ppt_w</p:attrName>
                                        </p:attrNameLst>
                                      </p:cBhvr>
                                      <p:tavLst>
                                        <p:tav tm="0">
                                          <p:val>
                                            <p:fltVal val="0"/>
                                          </p:val>
                                        </p:tav>
                                        <p:tav tm="100000">
                                          <p:val>
                                            <p:strVal val="#ppt_w"/>
                                          </p:val>
                                        </p:tav>
                                      </p:tavLst>
                                    </p:anim>
                                    <p:anim calcmode="lin" valueType="num">
                                      <p:cBhvr>
                                        <p:cTn id="18" dur="5000" fill="hold"/>
                                        <p:tgtEl>
                                          <p:spTgt spid="12"/>
                                        </p:tgtEl>
                                        <p:attrNameLst>
                                          <p:attrName>ppt_h</p:attrName>
                                        </p:attrNameLst>
                                      </p:cBhvr>
                                      <p:tavLst>
                                        <p:tav tm="0">
                                          <p:val>
                                            <p:strVal val="#ppt_h"/>
                                          </p:val>
                                        </p:tav>
                                        <p:tav tm="100000">
                                          <p:val>
                                            <p:strVal val="#ppt_h"/>
                                          </p:val>
                                        </p:tav>
                                      </p:tavLst>
                                    </p:anim>
                                  </p:childTnLst>
                                </p:cTn>
                              </p:par>
                              <p:par>
                                <p:cTn id="19" presetID="17" presetClass="entr" presetSubtype="2" fill="hold" grpId="0" nodeType="withEffect">
                                  <p:stCondLst>
                                    <p:cond delay="250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0" fill="hold"/>
                                        <p:tgtEl>
                                          <p:spTgt spid="14"/>
                                        </p:tgtEl>
                                        <p:attrNameLst>
                                          <p:attrName>ppt_x</p:attrName>
                                        </p:attrNameLst>
                                      </p:cBhvr>
                                      <p:tavLst>
                                        <p:tav tm="0">
                                          <p:val>
                                            <p:strVal val="#ppt_x+#ppt_w/2"/>
                                          </p:val>
                                        </p:tav>
                                        <p:tav tm="100000">
                                          <p:val>
                                            <p:strVal val="#ppt_x"/>
                                          </p:val>
                                        </p:tav>
                                      </p:tavLst>
                                    </p:anim>
                                    <p:anim calcmode="lin" valueType="num">
                                      <p:cBhvr>
                                        <p:cTn id="22" dur="5000" fill="hold"/>
                                        <p:tgtEl>
                                          <p:spTgt spid="14"/>
                                        </p:tgtEl>
                                        <p:attrNameLst>
                                          <p:attrName>ppt_y</p:attrName>
                                        </p:attrNameLst>
                                      </p:cBhvr>
                                      <p:tavLst>
                                        <p:tav tm="0">
                                          <p:val>
                                            <p:strVal val="#ppt_y"/>
                                          </p:val>
                                        </p:tav>
                                        <p:tav tm="100000">
                                          <p:val>
                                            <p:strVal val="#ppt_y"/>
                                          </p:val>
                                        </p:tav>
                                      </p:tavLst>
                                    </p:anim>
                                    <p:anim calcmode="lin" valueType="num">
                                      <p:cBhvr>
                                        <p:cTn id="23" dur="5000" fill="hold"/>
                                        <p:tgtEl>
                                          <p:spTgt spid="14"/>
                                        </p:tgtEl>
                                        <p:attrNameLst>
                                          <p:attrName>ppt_w</p:attrName>
                                        </p:attrNameLst>
                                      </p:cBhvr>
                                      <p:tavLst>
                                        <p:tav tm="0">
                                          <p:val>
                                            <p:fltVal val="0"/>
                                          </p:val>
                                        </p:tav>
                                        <p:tav tm="100000">
                                          <p:val>
                                            <p:strVal val="#ppt_w"/>
                                          </p:val>
                                        </p:tav>
                                      </p:tavLst>
                                    </p:anim>
                                    <p:anim calcmode="lin" valueType="num">
                                      <p:cBhvr>
                                        <p:cTn id="24" dur="5000" fill="hold"/>
                                        <p:tgtEl>
                                          <p:spTgt spid="14"/>
                                        </p:tgtEl>
                                        <p:attrNameLst>
                                          <p:attrName>ppt_h</p:attrName>
                                        </p:attrNameLst>
                                      </p:cBhvr>
                                      <p:tavLst>
                                        <p:tav tm="0">
                                          <p:val>
                                            <p:strVal val="#ppt_h"/>
                                          </p:val>
                                        </p:tav>
                                        <p:tav tm="100000">
                                          <p:val>
                                            <p:strVal val="#ppt_h"/>
                                          </p:val>
                                        </p:tav>
                                      </p:tavLst>
                                    </p:anim>
                                  </p:childTnLst>
                                </p:cTn>
                              </p:par>
                              <p:par>
                                <p:cTn id="25" presetID="17" presetClass="entr" presetSubtype="2" fill="hold" grpId="0" nodeType="withEffect">
                                  <p:stCondLst>
                                    <p:cond delay="25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0" fill="hold"/>
                                        <p:tgtEl>
                                          <p:spTgt spid="13"/>
                                        </p:tgtEl>
                                        <p:attrNameLst>
                                          <p:attrName>ppt_x</p:attrName>
                                        </p:attrNameLst>
                                      </p:cBhvr>
                                      <p:tavLst>
                                        <p:tav tm="0">
                                          <p:val>
                                            <p:strVal val="#ppt_x+#ppt_w/2"/>
                                          </p:val>
                                        </p:tav>
                                        <p:tav tm="100000">
                                          <p:val>
                                            <p:strVal val="#ppt_x"/>
                                          </p:val>
                                        </p:tav>
                                      </p:tavLst>
                                    </p:anim>
                                    <p:anim calcmode="lin" valueType="num">
                                      <p:cBhvr>
                                        <p:cTn id="28" dur="5000" fill="hold"/>
                                        <p:tgtEl>
                                          <p:spTgt spid="13"/>
                                        </p:tgtEl>
                                        <p:attrNameLst>
                                          <p:attrName>ppt_y</p:attrName>
                                        </p:attrNameLst>
                                      </p:cBhvr>
                                      <p:tavLst>
                                        <p:tav tm="0">
                                          <p:val>
                                            <p:strVal val="#ppt_y"/>
                                          </p:val>
                                        </p:tav>
                                        <p:tav tm="100000">
                                          <p:val>
                                            <p:strVal val="#ppt_y"/>
                                          </p:val>
                                        </p:tav>
                                      </p:tavLst>
                                    </p:anim>
                                    <p:anim calcmode="lin" valueType="num">
                                      <p:cBhvr>
                                        <p:cTn id="29" dur="5000" fill="hold"/>
                                        <p:tgtEl>
                                          <p:spTgt spid="13"/>
                                        </p:tgtEl>
                                        <p:attrNameLst>
                                          <p:attrName>ppt_w</p:attrName>
                                        </p:attrNameLst>
                                      </p:cBhvr>
                                      <p:tavLst>
                                        <p:tav tm="0">
                                          <p:val>
                                            <p:fltVal val="0"/>
                                          </p:val>
                                        </p:tav>
                                        <p:tav tm="100000">
                                          <p:val>
                                            <p:strVal val="#ppt_w"/>
                                          </p:val>
                                        </p:tav>
                                      </p:tavLst>
                                    </p:anim>
                                    <p:anim calcmode="lin" valueType="num">
                                      <p:cBhvr>
                                        <p:cTn id="30" dur="5000" fill="hold"/>
                                        <p:tgtEl>
                                          <p:spTgt spid="13"/>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25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0" fill="hold"/>
                                        <p:tgtEl>
                                          <p:spTgt spid="15"/>
                                        </p:tgtEl>
                                        <p:attrNameLst>
                                          <p:attrName>ppt_x</p:attrName>
                                        </p:attrNameLst>
                                      </p:cBhvr>
                                      <p:tavLst>
                                        <p:tav tm="0">
                                          <p:val>
                                            <p:strVal val="#ppt_x-#ppt_w/2"/>
                                          </p:val>
                                        </p:tav>
                                        <p:tav tm="100000">
                                          <p:val>
                                            <p:strVal val="#ppt_x"/>
                                          </p:val>
                                        </p:tav>
                                      </p:tavLst>
                                    </p:anim>
                                    <p:anim calcmode="lin" valueType="num">
                                      <p:cBhvr>
                                        <p:cTn id="34" dur="5000" fill="hold"/>
                                        <p:tgtEl>
                                          <p:spTgt spid="15"/>
                                        </p:tgtEl>
                                        <p:attrNameLst>
                                          <p:attrName>ppt_y</p:attrName>
                                        </p:attrNameLst>
                                      </p:cBhvr>
                                      <p:tavLst>
                                        <p:tav tm="0">
                                          <p:val>
                                            <p:strVal val="#ppt_y"/>
                                          </p:val>
                                        </p:tav>
                                        <p:tav tm="100000">
                                          <p:val>
                                            <p:strVal val="#ppt_y"/>
                                          </p:val>
                                        </p:tav>
                                      </p:tavLst>
                                    </p:anim>
                                    <p:anim calcmode="lin" valueType="num">
                                      <p:cBhvr>
                                        <p:cTn id="35" dur="5000" fill="hold"/>
                                        <p:tgtEl>
                                          <p:spTgt spid="15"/>
                                        </p:tgtEl>
                                        <p:attrNameLst>
                                          <p:attrName>ppt_w</p:attrName>
                                        </p:attrNameLst>
                                      </p:cBhvr>
                                      <p:tavLst>
                                        <p:tav tm="0">
                                          <p:val>
                                            <p:fltVal val="0"/>
                                          </p:val>
                                        </p:tav>
                                        <p:tav tm="100000">
                                          <p:val>
                                            <p:strVal val="#ppt_w"/>
                                          </p:val>
                                        </p:tav>
                                      </p:tavLst>
                                    </p:anim>
                                    <p:anim calcmode="lin" valueType="num">
                                      <p:cBhvr>
                                        <p:cTn id="36" dur="5000" fill="hold"/>
                                        <p:tgtEl>
                                          <p:spTgt spid="15"/>
                                        </p:tgtEl>
                                        <p:attrNameLst>
                                          <p:attrName>ppt_h</p:attrName>
                                        </p:attrNameLst>
                                      </p:cBhvr>
                                      <p:tavLst>
                                        <p:tav tm="0">
                                          <p:val>
                                            <p:strVal val="#ppt_h"/>
                                          </p:val>
                                        </p:tav>
                                        <p:tav tm="100000">
                                          <p:val>
                                            <p:strVal val="#ppt_h"/>
                                          </p:val>
                                        </p:tav>
                                      </p:tavLst>
                                    </p:anim>
                                  </p:childTnLst>
                                </p:cTn>
                              </p:par>
                              <p:par>
                                <p:cTn id="37" presetID="12" presetClass="entr" presetSubtype="4" fill="hold" grpId="0" nodeType="withEffect">
                                  <p:stCondLst>
                                    <p:cond delay="250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0"/>
                                        <p:tgtEl>
                                          <p:spTgt spid="9"/>
                                        </p:tgtEl>
                                        <p:attrNameLst>
                                          <p:attrName>ppt_y</p:attrName>
                                        </p:attrNameLst>
                                      </p:cBhvr>
                                      <p:tavLst>
                                        <p:tav tm="0">
                                          <p:val>
                                            <p:strVal val="#ppt_y+#ppt_h*1.125000"/>
                                          </p:val>
                                        </p:tav>
                                        <p:tav tm="100000">
                                          <p:val>
                                            <p:strVal val="#ppt_y"/>
                                          </p:val>
                                        </p:tav>
                                      </p:tavLst>
                                    </p:anim>
                                    <p:animEffect transition="in" filter="wipe(up)">
                                      <p:cBhvr>
                                        <p:cTn id="40" dur="5000"/>
                                        <p:tgtEl>
                                          <p:spTgt spid="9"/>
                                        </p:tgtEl>
                                      </p:cBhvr>
                                    </p:animEffect>
                                  </p:childTnLst>
                                </p:cTn>
                              </p:par>
                              <p:par>
                                <p:cTn id="41" presetID="12" presetClass="entr" presetSubtype="1" fill="hold" grpId="0" nodeType="withEffect">
                                  <p:stCondLst>
                                    <p:cond delay="250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0"/>
                                        <p:tgtEl>
                                          <p:spTgt spid="10"/>
                                        </p:tgtEl>
                                        <p:attrNameLst>
                                          <p:attrName>ppt_y</p:attrName>
                                        </p:attrNameLst>
                                      </p:cBhvr>
                                      <p:tavLst>
                                        <p:tav tm="0">
                                          <p:val>
                                            <p:strVal val="#ppt_y-#ppt_h*1.125000"/>
                                          </p:val>
                                        </p:tav>
                                        <p:tav tm="100000">
                                          <p:val>
                                            <p:strVal val="#ppt_y"/>
                                          </p:val>
                                        </p:tav>
                                      </p:tavLst>
                                    </p:anim>
                                    <p:animEffect transition="in" filter="wipe(down)">
                                      <p:cBhvr>
                                        <p:cTn id="44" dur="5000"/>
                                        <p:tgtEl>
                                          <p:spTgt spid="10"/>
                                        </p:tgtEl>
                                      </p:cBhvr>
                                    </p:animEffect>
                                  </p:childTnLst>
                                </p:cTn>
                              </p:par>
                              <p:par>
                                <p:cTn id="45" presetID="12" presetClass="entr" presetSubtype="8" fill="hold" grpId="0" nodeType="withEffect">
                                  <p:stCondLst>
                                    <p:cond delay="250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5000"/>
                                        <p:tgtEl>
                                          <p:spTgt spid="6"/>
                                        </p:tgtEl>
                                        <p:attrNameLst>
                                          <p:attrName>ppt_x</p:attrName>
                                        </p:attrNameLst>
                                      </p:cBhvr>
                                      <p:tavLst>
                                        <p:tav tm="0">
                                          <p:val>
                                            <p:strVal val="#ppt_x-#ppt_w*1.125000"/>
                                          </p:val>
                                        </p:tav>
                                        <p:tav tm="100000">
                                          <p:val>
                                            <p:strVal val="#ppt_x"/>
                                          </p:val>
                                        </p:tav>
                                      </p:tavLst>
                                    </p:anim>
                                    <p:animEffect transition="in" filter="wipe(right)">
                                      <p:cBhvr>
                                        <p:cTn id="48" dur="5000"/>
                                        <p:tgtEl>
                                          <p:spTgt spid="6"/>
                                        </p:tgtEl>
                                      </p:cBhvr>
                                    </p:animEffect>
                                  </p:childTnLst>
                                </p:cTn>
                              </p:par>
                              <p:par>
                                <p:cTn id="49" presetID="12" presetClass="entr" presetSubtype="8" fill="hold" grpId="0" nodeType="withEffect">
                                  <p:stCondLst>
                                    <p:cond delay="250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0"/>
                                        <p:tgtEl>
                                          <p:spTgt spid="2"/>
                                        </p:tgtEl>
                                        <p:attrNameLst>
                                          <p:attrName>ppt_x</p:attrName>
                                        </p:attrNameLst>
                                      </p:cBhvr>
                                      <p:tavLst>
                                        <p:tav tm="0">
                                          <p:val>
                                            <p:strVal val="#ppt_x-#ppt_w*1.125000"/>
                                          </p:val>
                                        </p:tav>
                                        <p:tav tm="100000">
                                          <p:val>
                                            <p:strVal val="#ppt_x"/>
                                          </p:val>
                                        </p:tav>
                                      </p:tavLst>
                                    </p:anim>
                                    <p:animEffect transition="in" filter="wipe(right)">
                                      <p:cBhvr>
                                        <p:cTn id="52" dur="50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41" presetClass="entr" presetSubtype="0" fill="hold" grpId="0" nodeType="clickEffect">
                                  <p:stCondLst>
                                    <p:cond delay="0"/>
                                  </p:stCondLst>
                                  <p:iterate type="lt">
                                    <p:tmPct val="10000"/>
                                  </p:iterate>
                                  <p:childTnLst>
                                    <p:set>
                                      <p:cBhvr>
                                        <p:cTn id="56" dur="1" fill="hold">
                                          <p:stCondLst>
                                            <p:cond delay="0"/>
                                          </p:stCondLst>
                                        </p:cTn>
                                        <p:tgtEl>
                                          <p:spTgt spid="5"/>
                                        </p:tgtEl>
                                        <p:attrNameLst>
                                          <p:attrName>style.visibility</p:attrName>
                                        </p:attrNameLst>
                                      </p:cBhvr>
                                      <p:to>
                                        <p:strVal val="visible"/>
                                      </p:to>
                                    </p:set>
                                    <p:anim calcmode="lin" valueType="num">
                                      <p:cBhvr>
                                        <p:cTn id="5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5"/>
                                        </p:tgtEl>
                                        <p:attrNameLst>
                                          <p:attrName>ppt_y</p:attrName>
                                        </p:attrNameLst>
                                      </p:cBhvr>
                                      <p:tavLst>
                                        <p:tav tm="0">
                                          <p:val>
                                            <p:strVal val="#ppt_y"/>
                                          </p:val>
                                        </p:tav>
                                        <p:tav tm="100000">
                                          <p:val>
                                            <p:strVal val="#ppt_y"/>
                                          </p:val>
                                        </p:tav>
                                      </p:tavLst>
                                    </p:anim>
                                    <p:anim calcmode="lin" valueType="num">
                                      <p:cBhvr>
                                        <p:cTn id="5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5"/>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100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P spid="6" grpId="0" animBg="1"/>
      <p:bldP spid="9" grpId="0" animBg="1"/>
      <p:bldP spid="10" grpId="0" animBg="1"/>
      <p:bldP spid="12" grpId="0" animBg="1"/>
      <p:bldP spid="13" grpId="0" animBg="1"/>
      <p:bldP spid="14" grpId="0" animBg="1"/>
      <p:bldP spid="15" grpId="0" animBg="1"/>
      <p:bldP spid="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3DFC6"/>
            </a:gs>
            <a:gs pos="53000">
              <a:srgbClr val="11AAB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Organigramme : Connecteur 1"/>
          <p:cNvSpPr/>
          <p:nvPr/>
        </p:nvSpPr>
        <p:spPr>
          <a:xfrm>
            <a:off x="2970200" y="1151975"/>
            <a:ext cx="2340000" cy="2376000"/>
          </a:xfrm>
          <a:prstGeom prst="flowChartConnector">
            <a:avLst/>
          </a:prstGeom>
          <a:blipFill dpi="0" rotWithShape="0">
            <a:blip r:embed="rId2"/>
            <a:srcRect/>
            <a:stretch>
              <a:fillRect l="-126923" t="-48485" r="-126923" b="-484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0" name="Chevron 9"/>
          <p:cNvSpPr/>
          <p:nvPr/>
        </p:nvSpPr>
        <p:spPr>
          <a:xfrm>
            <a:off x="-54000" y="0"/>
            <a:ext cx="3060000" cy="4680000"/>
          </a:xfrm>
          <a:prstGeom prst="chevron">
            <a:avLst>
              <a:gd name="adj" fmla="val 58304"/>
            </a:avLst>
          </a:prstGeom>
          <a:blipFill dpi="0" rotWithShape="0">
            <a:blip r:embed="rId2"/>
            <a:srcRect/>
            <a:stretch>
              <a:fillRect l="824" r="-1714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11" name="Chevron 10"/>
          <p:cNvSpPr/>
          <p:nvPr/>
        </p:nvSpPr>
        <p:spPr>
          <a:xfrm rot="10800000">
            <a:off x="5274000" y="-25"/>
            <a:ext cx="3060000" cy="4680000"/>
          </a:xfrm>
          <a:prstGeom prst="chevron">
            <a:avLst>
              <a:gd name="adj" fmla="val 58304"/>
            </a:avLst>
          </a:prstGeom>
          <a:blipFill dpi="0" rotWithShape="0">
            <a:blip r:embed="rId2"/>
            <a:srcRect/>
            <a:stretch>
              <a:fillRect l="-172588" r="2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black"/>
              </a:solidFill>
            </a:endParaRPr>
          </a:p>
        </p:txBody>
      </p:sp>
      <p:sp>
        <p:nvSpPr>
          <p:cNvPr id="3" name="Triangle isocèle 2"/>
          <p:cNvSpPr/>
          <p:nvPr/>
        </p:nvSpPr>
        <p:spPr>
          <a:xfrm rot="16200000">
            <a:off x="5076000" y="1475950"/>
            <a:ext cx="4680000" cy="1728000"/>
          </a:xfrm>
          <a:prstGeom prst="triangle">
            <a:avLst/>
          </a:prstGeom>
          <a:blipFill dpi="0" rotWithShape="0">
            <a:blip r:embed="rId2"/>
            <a:srcRect/>
            <a:stretch>
              <a:fillRect l="-382000" r="-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6" name="Triangle isocèle 5"/>
          <p:cNvSpPr/>
          <p:nvPr/>
        </p:nvSpPr>
        <p:spPr>
          <a:xfrm rot="5400000">
            <a:off x="-1472400" y="1472350"/>
            <a:ext cx="4680000" cy="1735200"/>
          </a:xfrm>
          <a:prstGeom prst="triangle">
            <a:avLst/>
          </a:prstGeom>
          <a:blipFill dpi="0" rotWithShape="0">
            <a:blip r:embed="rId2"/>
            <a:srcRect/>
            <a:stretch>
              <a:fillRect l="-1452" r="-37572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8" name="Forme libre 7"/>
          <p:cNvSpPr/>
          <p:nvPr/>
        </p:nvSpPr>
        <p:spPr>
          <a:xfrm>
            <a:off x="1201003" y="0"/>
            <a:ext cx="2961453" cy="237471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41731" t="-27" r="-139579" b="-970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2" name="Forme libre 11"/>
          <p:cNvSpPr/>
          <p:nvPr/>
        </p:nvSpPr>
        <p:spPr>
          <a:xfrm flipH="1">
            <a:off x="4136029" y="0"/>
            <a:ext cx="2944800" cy="237471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140709" t="-27" r="-40465" b="-9704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3" name="Forme libre 12"/>
          <p:cNvSpPr/>
          <p:nvPr/>
        </p:nvSpPr>
        <p:spPr>
          <a:xfrm flipH="1" flipV="1">
            <a:off x="4140200" y="2303928"/>
            <a:ext cx="2944800" cy="237600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140709" t="-96970" r="-4046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4" name="Forme libre 13"/>
          <p:cNvSpPr/>
          <p:nvPr/>
        </p:nvSpPr>
        <p:spPr>
          <a:xfrm flipV="1">
            <a:off x="1217656" y="2302638"/>
            <a:ext cx="2944800" cy="2376000"/>
          </a:xfrm>
          <a:custGeom>
            <a:avLst/>
            <a:gdLst>
              <a:gd name="connsiteX0" fmla="*/ 2943367 w 2943367"/>
              <a:gd name="connsiteY0" fmla="*/ 1164609 h 2374710"/>
              <a:gd name="connsiteX1" fmla="*/ 2825087 w 2943367"/>
              <a:gd name="connsiteY1" fmla="*/ 1182806 h 2374710"/>
              <a:gd name="connsiteX2" fmla="*/ 2688609 w 2943367"/>
              <a:gd name="connsiteY2" fmla="*/ 1205552 h 2374710"/>
              <a:gd name="connsiteX3" fmla="*/ 2556681 w 2943367"/>
              <a:gd name="connsiteY3" fmla="*/ 1246496 h 2374710"/>
              <a:gd name="connsiteX4" fmla="*/ 2474794 w 2943367"/>
              <a:gd name="connsiteY4" fmla="*/ 1287439 h 2374710"/>
              <a:gd name="connsiteX5" fmla="*/ 2388358 w 2943367"/>
              <a:gd name="connsiteY5" fmla="*/ 1332931 h 2374710"/>
              <a:gd name="connsiteX6" fmla="*/ 2301922 w 2943367"/>
              <a:gd name="connsiteY6" fmla="*/ 1382973 h 2374710"/>
              <a:gd name="connsiteX7" fmla="*/ 2242782 w 2943367"/>
              <a:gd name="connsiteY7" fmla="*/ 1428466 h 2374710"/>
              <a:gd name="connsiteX8" fmla="*/ 2160896 w 2943367"/>
              <a:gd name="connsiteY8" fmla="*/ 1501254 h 2374710"/>
              <a:gd name="connsiteX9" fmla="*/ 2110854 w 2943367"/>
              <a:gd name="connsiteY9" fmla="*/ 1546746 h 2374710"/>
              <a:gd name="connsiteX10" fmla="*/ 2083558 w 2943367"/>
              <a:gd name="connsiteY10" fmla="*/ 1574042 h 2374710"/>
              <a:gd name="connsiteX11" fmla="*/ 2060812 w 2943367"/>
              <a:gd name="connsiteY11" fmla="*/ 1628633 h 2374710"/>
              <a:gd name="connsiteX12" fmla="*/ 2028967 w 2943367"/>
              <a:gd name="connsiteY12" fmla="*/ 1655928 h 2374710"/>
              <a:gd name="connsiteX13" fmla="*/ 1997122 w 2943367"/>
              <a:gd name="connsiteY13" fmla="*/ 1696872 h 2374710"/>
              <a:gd name="connsiteX14" fmla="*/ 1951630 w 2943367"/>
              <a:gd name="connsiteY14" fmla="*/ 1778758 h 2374710"/>
              <a:gd name="connsiteX15" fmla="*/ 1919785 w 2943367"/>
              <a:gd name="connsiteY15" fmla="*/ 1828800 h 2374710"/>
              <a:gd name="connsiteX16" fmla="*/ 1901588 w 2943367"/>
              <a:gd name="connsiteY16" fmla="*/ 1878842 h 2374710"/>
              <a:gd name="connsiteX17" fmla="*/ 1878842 w 2943367"/>
              <a:gd name="connsiteY17" fmla="*/ 1928884 h 2374710"/>
              <a:gd name="connsiteX18" fmla="*/ 1846997 w 2943367"/>
              <a:gd name="connsiteY18" fmla="*/ 2006221 h 2374710"/>
              <a:gd name="connsiteX19" fmla="*/ 1824251 w 2943367"/>
              <a:gd name="connsiteY19" fmla="*/ 2079009 h 2374710"/>
              <a:gd name="connsiteX20" fmla="*/ 1815152 w 2943367"/>
              <a:gd name="connsiteY20" fmla="*/ 2115403 h 2374710"/>
              <a:gd name="connsiteX21" fmla="*/ 1806054 w 2943367"/>
              <a:gd name="connsiteY21" fmla="*/ 2179093 h 2374710"/>
              <a:gd name="connsiteX22" fmla="*/ 1801504 w 2943367"/>
              <a:gd name="connsiteY22" fmla="*/ 2238233 h 2374710"/>
              <a:gd name="connsiteX23" fmla="*/ 1801504 w 2943367"/>
              <a:gd name="connsiteY23" fmla="*/ 2265528 h 2374710"/>
              <a:gd name="connsiteX24" fmla="*/ 1806054 w 2943367"/>
              <a:gd name="connsiteY24" fmla="*/ 2329218 h 2374710"/>
              <a:gd name="connsiteX25" fmla="*/ 1801504 w 2943367"/>
              <a:gd name="connsiteY25" fmla="*/ 2374710 h 2374710"/>
              <a:gd name="connsiteX26" fmla="*/ 0 w 2943367"/>
              <a:gd name="connsiteY26" fmla="*/ 0 h 2374710"/>
              <a:gd name="connsiteX27" fmla="*/ 2938818 w 2943367"/>
              <a:gd name="connsiteY27" fmla="*/ 0 h 2374710"/>
              <a:gd name="connsiteX28" fmla="*/ 2943367 w 2943367"/>
              <a:gd name="connsiteY28" fmla="*/ 1164609 h 237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3367" h="2374710">
                <a:moveTo>
                  <a:pt x="2943367" y="1164609"/>
                </a:moveTo>
                <a:lnTo>
                  <a:pt x="2825087" y="1182806"/>
                </a:lnTo>
                <a:lnTo>
                  <a:pt x="2688609" y="1205552"/>
                </a:lnTo>
                <a:lnTo>
                  <a:pt x="2556681" y="1246496"/>
                </a:lnTo>
                <a:lnTo>
                  <a:pt x="2474794" y="1287439"/>
                </a:lnTo>
                <a:lnTo>
                  <a:pt x="2388358" y="1332931"/>
                </a:lnTo>
                <a:lnTo>
                  <a:pt x="2301922" y="1382973"/>
                </a:lnTo>
                <a:lnTo>
                  <a:pt x="2242782" y="1428466"/>
                </a:lnTo>
                <a:lnTo>
                  <a:pt x="2160896" y="1501254"/>
                </a:lnTo>
                <a:lnTo>
                  <a:pt x="2110854" y="1546746"/>
                </a:lnTo>
                <a:lnTo>
                  <a:pt x="2083558" y="1574042"/>
                </a:lnTo>
                <a:lnTo>
                  <a:pt x="2060812" y="1628633"/>
                </a:lnTo>
                <a:lnTo>
                  <a:pt x="2028967" y="1655928"/>
                </a:lnTo>
                <a:lnTo>
                  <a:pt x="1997122" y="1696872"/>
                </a:lnTo>
                <a:lnTo>
                  <a:pt x="1951630" y="1778758"/>
                </a:lnTo>
                <a:lnTo>
                  <a:pt x="1919785" y="1828800"/>
                </a:lnTo>
                <a:lnTo>
                  <a:pt x="1901588" y="1878842"/>
                </a:lnTo>
                <a:lnTo>
                  <a:pt x="1878842" y="1928884"/>
                </a:lnTo>
                <a:lnTo>
                  <a:pt x="1846997" y="2006221"/>
                </a:lnTo>
                <a:lnTo>
                  <a:pt x="1824251" y="2079009"/>
                </a:lnTo>
                <a:lnTo>
                  <a:pt x="1815152" y="2115403"/>
                </a:lnTo>
                <a:lnTo>
                  <a:pt x="1806054" y="2179093"/>
                </a:lnTo>
                <a:lnTo>
                  <a:pt x="1801504" y="2238233"/>
                </a:lnTo>
                <a:lnTo>
                  <a:pt x="1801504" y="2265528"/>
                </a:lnTo>
                <a:lnTo>
                  <a:pt x="1806054" y="2329218"/>
                </a:lnTo>
                <a:lnTo>
                  <a:pt x="1801504" y="2374710"/>
                </a:lnTo>
                <a:lnTo>
                  <a:pt x="0" y="0"/>
                </a:lnTo>
                <a:lnTo>
                  <a:pt x="2938818" y="0"/>
                </a:lnTo>
                <a:cubicBezTo>
                  <a:pt x="2940334" y="388203"/>
                  <a:pt x="2941851" y="776406"/>
                  <a:pt x="2943367" y="1164609"/>
                </a:cubicBezTo>
                <a:close/>
              </a:path>
            </a:pathLst>
          </a:custGeom>
          <a:blipFill dpi="0" rotWithShape="0">
            <a:blip r:embed="rId2"/>
            <a:srcRect/>
            <a:stretch>
              <a:fillRect l="-42543" t="-96970" r="-1386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4" name="ZoneTexte 3"/>
          <p:cNvSpPr txBox="1"/>
          <p:nvPr/>
        </p:nvSpPr>
        <p:spPr>
          <a:xfrm>
            <a:off x="160140" y="2772023"/>
            <a:ext cx="3078416" cy="1708160"/>
          </a:xfrm>
          <a:prstGeom prst="rect">
            <a:avLst/>
          </a:prstGeom>
          <a:noFill/>
        </p:spPr>
        <p:txBody>
          <a:bodyPr wrap="square" rtlCol="0">
            <a:spAutoFit/>
          </a:bodyPr>
          <a:lstStyle/>
          <a:p>
            <a:r>
              <a:rPr lang="fr-BE" b="1" i="1" dirty="0">
                <a:solidFill>
                  <a:srgbClr val="11AABF"/>
                </a:solidFill>
                <a:latin typeface="Bodoni MT Condensed" panose="02070606080606020203" pitchFamily="18" charset="0"/>
              </a:rPr>
              <a:t>Ces langues de glace ne sont hélas pas (comme leur surnom l'indique) des vagues d'eau mer qui se seraient transformées en glace subitement... Mais elles n'en restent pas moins magnifiques. Il s'agit en réalité de différents couches de glace très anciennes recouvertes par la neige. </a:t>
            </a:r>
          </a:p>
        </p:txBody>
      </p:sp>
      <p:sp>
        <p:nvSpPr>
          <p:cNvPr id="5" name="ZoneTexte 4"/>
          <p:cNvSpPr txBox="1"/>
          <p:nvPr/>
        </p:nvSpPr>
        <p:spPr>
          <a:xfrm>
            <a:off x="7416000" y="3204810"/>
            <a:ext cx="232756" cy="323165"/>
          </a:xfrm>
          <a:prstGeom prst="rect">
            <a:avLst/>
          </a:prstGeom>
          <a:noFill/>
        </p:spPr>
        <p:txBody>
          <a:bodyPr wrap="none" rtlCol="0">
            <a:spAutoFit/>
          </a:bodyPr>
          <a:lstStyle/>
          <a:p>
            <a:r>
              <a:rPr lang="fr-BE" dirty="0" smtClean="0">
                <a:solidFill>
                  <a:schemeClr val="bg1">
                    <a:lumMod val="85000"/>
                  </a:schemeClr>
                </a:solidFill>
              </a:rPr>
              <a:t>.</a:t>
            </a:r>
            <a:endParaRPr lang="fr-BE" dirty="0">
              <a:solidFill>
                <a:schemeClr val="bg1">
                  <a:lumMod val="85000"/>
                </a:schemeClr>
              </a:solidFill>
            </a:endParaRPr>
          </a:p>
        </p:txBody>
      </p:sp>
    </p:spTree>
    <p:extLst>
      <p:ext uri="{BB962C8B-B14F-4D97-AF65-F5344CB8AC3E}">
        <p14:creationId xmlns:p14="http://schemas.microsoft.com/office/powerpoint/2010/main" val="796285452"/>
      </p:ext>
    </p:extLst>
  </p:cSld>
  <p:clrMapOvr>
    <a:masterClrMapping/>
  </p:clrMapOvr>
  <mc:AlternateContent xmlns:mc="http://schemas.openxmlformats.org/markup-compatibility/2006">
    <mc:Choice xmlns:p14="http://schemas.microsoft.com/office/powerpoint/2010/main" Requires="p14">
      <p:transition spd="slow" p14:dur="200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5000"/>
                                        <p:tgtEl>
                                          <p:spTgt spid="2"/>
                                        </p:tgtEl>
                                      </p:cBhvr>
                                    </p:animEffect>
                                  </p:childTnLst>
                                </p:cTn>
                              </p:par>
                              <p:par>
                                <p:cTn id="8" presetID="35" presetClass="entr" presetSubtype="0"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anim calcmode="lin" valueType="num">
                                      <p:cBhvr>
                                        <p:cTn id="11" dur="5000" fill="hold"/>
                                        <p:tgtEl>
                                          <p:spTgt spid="2"/>
                                        </p:tgtEl>
                                        <p:attrNameLst>
                                          <p:attrName>style.rotation</p:attrName>
                                        </p:attrNameLst>
                                      </p:cBhvr>
                                      <p:tavLst>
                                        <p:tav tm="0">
                                          <p:val>
                                            <p:fltVal val="720"/>
                                          </p:val>
                                        </p:tav>
                                        <p:tav tm="100000">
                                          <p:val>
                                            <p:fltVal val="0"/>
                                          </p:val>
                                        </p:tav>
                                      </p:tavLst>
                                    </p:anim>
                                    <p:anim calcmode="lin" valueType="num">
                                      <p:cBhvr>
                                        <p:cTn id="12" dur="5000" fill="hold"/>
                                        <p:tgtEl>
                                          <p:spTgt spid="2"/>
                                        </p:tgtEl>
                                        <p:attrNameLst>
                                          <p:attrName>ppt_h</p:attrName>
                                        </p:attrNameLst>
                                      </p:cBhvr>
                                      <p:tavLst>
                                        <p:tav tm="0">
                                          <p:val>
                                            <p:fltVal val="0"/>
                                          </p:val>
                                        </p:tav>
                                        <p:tav tm="100000">
                                          <p:val>
                                            <p:strVal val="#ppt_h"/>
                                          </p:val>
                                        </p:tav>
                                      </p:tavLst>
                                    </p:anim>
                                    <p:anim calcmode="lin" valueType="num">
                                      <p:cBhvr>
                                        <p:cTn id="13" dur="5000" fill="hold"/>
                                        <p:tgtEl>
                                          <p:spTgt spid="2"/>
                                        </p:tgtEl>
                                        <p:attrNameLst>
                                          <p:attrName>ppt_w</p:attrName>
                                        </p:attrNameLst>
                                      </p:cBhvr>
                                      <p:tavLst>
                                        <p:tav tm="0">
                                          <p:val>
                                            <p:fltVal val="0"/>
                                          </p:val>
                                        </p:tav>
                                        <p:tav tm="100000">
                                          <p:val>
                                            <p:strVal val="#ppt_w"/>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0" fill="hold"/>
                                        <p:tgtEl>
                                          <p:spTgt spid="11"/>
                                        </p:tgtEl>
                                        <p:attrNameLst>
                                          <p:attrName>ppt_x</p:attrName>
                                        </p:attrNameLst>
                                      </p:cBhvr>
                                      <p:tavLst>
                                        <p:tav tm="0">
                                          <p:val>
                                            <p:strVal val="#ppt_x+#ppt_w/2"/>
                                          </p:val>
                                        </p:tav>
                                        <p:tav tm="100000">
                                          <p:val>
                                            <p:strVal val="#ppt_x"/>
                                          </p:val>
                                        </p:tav>
                                      </p:tavLst>
                                    </p:anim>
                                    <p:anim calcmode="lin" valueType="num">
                                      <p:cBhvr>
                                        <p:cTn id="17" dur="5000" fill="hold"/>
                                        <p:tgtEl>
                                          <p:spTgt spid="11"/>
                                        </p:tgtEl>
                                        <p:attrNameLst>
                                          <p:attrName>ppt_y</p:attrName>
                                        </p:attrNameLst>
                                      </p:cBhvr>
                                      <p:tavLst>
                                        <p:tav tm="0">
                                          <p:val>
                                            <p:strVal val="#ppt_y"/>
                                          </p:val>
                                        </p:tav>
                                        <p:tav tm="100000">
                                          <p:val>
                                            <p:strVal val="#ppt_y"/>
                                          </p:val>
                                        </p:tav>
                                      </p:tavLst>
                                    </p:anim>
                                    <p:anim calcmode="lin" valueType="num">
                                      <p:cBhvr>
                                        <p:cTn id="18" dur="5000" fill="hold"/>
                                        <p:tgtEl>
                                          <p:spTgt spid="11"/>
                                        </p:tgtEl>
                                        <p:attrNameLst>
                                          <p:attrName>ppt_w</p:attrName>
                                        </p:attrNameLst>
                                      </p:cBhvr>
                                      <p:tavLst>
                                        <p:tav tm="0">
                                          <p:val>
                                            <p:fltVal val="0"/>
                                          </p:val>
                                        </p:tav>
                                        <p:tav tm="100000">
                                          <p:val>
                                            <p:strVal val="#ppt_w"/>
                                          </p:val>
                                        </p:tav>
                                      </p:tavLst>
                                    </p:anim>
                                    <p:anim calcmode="lin" valueType="num">
                                      <p:cBhvr>
                                        <p:cTn id="19" dur="5000" fill="hold"/>
                                        <p:tgtEl>
                                          <p:spTgt spid="11"/>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0" fill="hold"/>
                                        <p:tgtEl>
                                          <p:spTgt spid="3"/>
                                        </p:tgtEl>
                                        <p:attrNameLst>
                                          <p:attrName>ppt_x</p:attrName>
                                        </p:attrNameLst>
                                      </p:cBhvr>
                                      <p:tavLst>
                                        <p:tav tm="0">
                                          <p:val>
                                            <p:strVal val="#ppt_x+#ppt_w/2"/>
                                          </p:val>
                                        </p:tav>
                                        <p:tav tm="100000">
                                          <p:val>
                                            <p:strVal val="#ppt_x"/>
                                          </p:val>
                                        </p:tav>
                                      </p:tavLst>
                                    </p:anim>
                                    <p:anim calcmode="lin" valueType="num">
                                      <p:cBhvr>
                                        <p:cTn id="23" dur="5000" fill="hold"/>
                                        <p:tgtEl>
                                          <p:spTgt spid="3"/>
                                        </p:tgtEl>
                                        <p:attrNameLst>
                                          <p:attrName>ppt_y</p:attrName>
                                        </p:attrNameLst>
                                      </p:cBhvr>
                                      <p:tavLst>
                                        <p:tav tm="0">
                                          <p:val>
                                            <p:strVal val="#ppt_y"/>
                                          </p:val>
                                        </p:tav>
                                        <p:tav tm="100000">
                                          <p:val>
                                            <p:strVal val="#ppt_y"/>
                                          </p:val>
                                        </p:tav>
                                      </p:tavLst>
                                    </p:anim>
                                    <p:anim calcmode="lin" valueType="num">
                                      <p:cBhvr>
                                        <p:cTn id="24" dur="5000" fill="hold"/>
                                        <p:tgtEl>
                                          <p:spTgt spid="3"/>
                                        </p:tgtEl>
                                        <p:attrNameLst>
                                          <p:attrName>ppt_w</p:attrName>
                                        </p:attrNameLst>
                                      </p:cBhvr>
                                      <p:tavLst>
                                        <p:tav tm="0">
                                          <p:val>
                                            <p:fltVal val="0"/>
                                          </p:val>
                                        </p:tav>
                                        <p:tav tm="100000">
                                          <p:val>
                                            <p:strVal val="#ppt_w"/>
                                          </p:val>
                                        </p:tav>
                                      </p:tavLst>
                                    </p:anim>
                                    <p:anim calcmode="lin" valueType="num">
                                      <p:cBhvr>
                                        <p:cTn id="25" dur="5000" fill="hold"/>
                                        <p:tgtEl>
                                          <p:spTgt spid="3"/>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0" fill="hold"/>
                                        <p:tgtEl>
                                          <p:spTgt spid="6"/>
                                        </p:tgtEl>
                                        <p:attrNameLst>
                                          <p:attrName>ppt_x</p:attrName>
                                        </p:attrNameLst>
                                      </p:cBhvr>
                                      <p:tavLst>
                                        <p:tav tm="0">
                                          <p:val>
                                            <p:strVal val="#ppt_x-#ppt_w/2"/>
                                          </p:val>
                                        </p:tav>
                                        <p:tav tm="100000">
                                          <p:val>
                                            <p:strVal val="#ppt_x"/>
                                          </p:val>
                                        </p:tav>
                                      </p:tavLst>
                                    </p:anim>
                                    <p:anim calcmode="lin" valueType="num">
                                      <p:cBhvr>
                                        <p:cTn id="29" dur="5000" fill="hold"/>
                                        <p:tgtEl>
                                          <p:spTgt spid="6"/>
                                        </p:tgtEl>
                                        <p:attrNameLst>
                                          <p:attrName>ppt_y</p:attrName>
                                        </p:attrNameLst>
                                      </p:cBhvr>
                                      <p:tavLst>
                                        <p:tav tm="0">
                                          <p:val>
                                            <p:strVal val="#ppt_y"/>
                                          </p:val>
                                        </p:tav>
                                        <p:tav tm="100000">
                                          <p:val>
                                            <p:strVal val="#ppt_y"/>
                                          </p:val>
                                        </p:tav>
                                      </p:tavLst>
                                    </p:anim>
                                    <p:anim calcmode="lin" valueType="num">
                                      <p:cBhvr>
                                        <p:cTn id="30" dur="5000" fill="hold"/>
                                        <p:tgtEl>
                                          <p:spTgt spid="6"/>
                                        </p:tgtEl>
                                        <p:attrNameLst>
                                          <p:attrName>ppt_w</p:attrName>
                                        </p:attrNameLst>
                                      </p:cBhvr>
                                      <p:tavLst>
                                        <p:tav tm="0">
                                          <p:val>
                                            <p:fltVal val="0"/>
                                          </p:val>
                                        </p:tav>
                                        <p:tav tm="100000">
                                          <p:val>
                                            <p:strVal val="#ppt_w"/>
                                          </p:val>
                                        </p:tav>
                                      </p:tavLst>
                                    </p:anim>
                                    <p:anim calcmode="lin" valueType="num">
                                      <p:cBhvr>
                                        <p:cTn id="31" dur="5000" fill="hold"/>
                                        <p:tgtEl>
                                          <p:spTgt spid="6"/>
                                        </p:tgtEl>
                                        <p:attrNameLst>
                                          <p:attrName>ppt_h</p:attrName>
                                        </p:attrNameLst>
                                      </p:cBhvr>
                                      <p:tavLst>
                                        <p:tav tm="0">
                                          <p:val>
                                            <p:strVal val="#ppt_h"/>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0" fill="hold"/>
                                        <p:tgtEl>
                                          <p:spTgt spid="8"/>
                                        </p:tgtEl>
                                        <p:attrNameLst>
                                          <p:attrName>ppt_x</p:attrName>
                                        </p:attrNameLst>
                                      </p:cBhvr>
                                      <p:tavLst>
                                        <p:tav tm="0">
                                          <p:val>
                                            <p:strVal val="#ppt_x"/>
                                          </p:val>
                                        </p:tav>
                                        <p:tav tm="100000">
                                          <p:val>
                                            <p:strVal val="#ppt_x"/>
                                          </p:val>
                                        </p:tav>
                                      </p:tavLst>
                                    </p:anim>
                                    <p:anim calcmode="lin" valueType="num">
                                      <p:cBhvr>
                                        <p:cTn id="35" dur="5000" fill="hold"/>
                                        <p:tgtEl>
                                          <p:spTgt spid="8"/>
                                        </p:tgtEl>
                                        <p:attrNameLst>
                                          <p:attrName>ppt_y</p:attrName>
                                        </p:attrNameLst>
                                      </p:cBhvr>
                                      <p:tavLst>
                                        <p:tav tm="0">
                                          <p:val>
                                            <p:strVal val="#ppt_y-#ppt_h/2"/>
                                          </p:val>
                                        </p:tav>
                                        <p:tav tm="100000">
                                          <p:val>
                                            <p:strVal val="#ppt_y"/>
                                          </p:val>
                                        </p:tav>
                                      </p:tavLst>
                                    </p:anim>
                                    <p:anim calcmode="lin" valueType="num">
                                      <p:cBhvr>
                                        <p:cTn id="36" dur="5000" fill="hold"/>
                                        <p:tgtEl>
                                          <p:spTgt spid="8"/>
                                        </p:tgtEl>
                                        <p:attrNameLst>
                                          <p:attrName>ppt_w</p:attrName>
                                        </p:attrNameLst>
                                      </p:cBhvr>
                                      <p:tavLst>
                                        <p:tav tm="0">
                                          <p:val>
                                            <p:strVal val="#ppt_w"/>
                                          </p:val>
                                        </p:tav>
                                        <p:tav tm="100000">
                                          <p:val>
                                            <p:strVal val="#ppt_w"/>
                                          </p:val>
                                        </p:tav>
                                      </p:tavLst>
                                    </p:anim>
                                    <p:anim calcmode="lin" valueType="num">
                                      <p:cBhvr>
                                        <p:cTn id="37" dur="5000" fill="hold"/>
                                        <p:tgtEl>
                                          <p:spTgt spid="8"/>
                                        </p:tgtEl>
                                        <p:attrNameLst>
                                          <p:attrName>ppt_h</p:attrName>
                                        </p:attrNameLst>
                                      </p:cBhvr>
                                      <p:tavLst>
                                        <p:tav tm="0">
                                          <p:val>
                                            <p:fltVal val="0"/>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ppt_x</p:attrName>
                                        </p:attrNameLst>
                                      </p:cBhvr>
                                      <p:tavLst>
                                        <p:tav tm="0">
                                          <p:val>
                                            <p:strVal val="#ppt_x-#ppt_w/2"/>
                                          </p:val>
                                        </p:tav>
                                        <p:tav tm="100000">
                                          <p:val>
                                            <p:strVal val="#ppt_x"/>
                                          </p:val>
                                        </p:tav>
                                      </p:tavLst>
                                    </p:anim>
                                    <p:anim calcmode="lin" valueType="num">
                                      <p:cBhvr>
                                        <p:cTn id="41" dur="5000" fill="hold"/>
                                        <p:tgtEl>
                                          <p:spTgt spid="10"/>
                                        </p:tgtEl>
                                        <p:attrNameLst>
                                          <p:attrName>ppt_y</p:attrName>
                                        </p:attrNameLst>
                                      </p:cBhvr>
                                      <p:tavLst>
                                        <p:tav tm="0">
                                          <p:val>
                                            <p:strVal val="#ppt_y"/>
                                          </p:val>
                                        </p:tav>
                                        <p:tav tm="100000">
                                          <p:val>
                                            <p:strVal val="#ppt_y"/>
                                          </p:val>
                                        </p:tav>
                                      </p:tavLst>
                                    </p:anim>
                                    <p:anim calcmode="lin" valueType="num">
                                      <p:cBhvr>
                                        <p:cTn id="42" dur="5000" fill="hold"/>
                                        <p:tgtEl>
                                          <p:spTgt spid="10"/>
                                        </p:tgtEl>
                                        <p:attrNameLst>
                                          <p:attrName>ppt_w</p:attrName>
                                        </p:attrNameLst>
                                      </p:cBhvr>
                                      <p:tavLst>
                                        <p:tav tm="0">
                                          <p:val>
                                            <p:fltVal val="0"/>
                                          </p:val>
                                        </p:tav>
                                        <p:tav tm="100000">
                                          <p:val>
                                            <p:strVal val="#ppt_w"/>
                                          </p:val>
                                        </p:tav>
                                      </p:tavLst>
                                    </p:anim>
                                    <p:anim calcmode="lin" valueType="num">
                                      <p:cBhvr>
                                        <p:cTn id="43" dur="5000" fill="hold"/>
                                        <p:tgtEl>
                                          <p:spTgt spid="10"/>
                                        </p:tgtEl>
                                        <p:attrNameLst>
                                          <p:attrName>ppt_h</p:attrName>
                                        </p:attrNameLst>
                                      </p:cBhvr>
                                      <p:tavLst>
                                        <p:tav tm="0">
                                          <p:val>
                                            <p:strVal val="#ppt_h"/>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0" fill="hold"/>
                                        <p:tgtEl>
                                          <p:spTgt spid="12"/>
                                        </p:tgtEl>
                                        <p:attrNameLst>
                                          <p:attrName>ppt_x</p:attrName>
                                        </p:attrNameLst>
                                      </p:cBhvr>
                                      <p:tavLst>
                                        <p:tav tm="0">
                                          <p:val>
                                            <p:strVal val="#ppt_x"/>
                                          </p:val>
                                        </p:tav>
                                        <p:tav tm="100000">
                                          <p:val>
                                            <p:strVal val="#ppt_x"/>
                                          </p:val>
                                        </p:tav>
                                      </p:tavLst>
                                    </p:anim>
                                    <p:anim calcmode="lin" valueType="num">
                                      <p:cBhvr>
                                        <p:cTn id="47" dur="5000" fill="hold"/>
                                        <p:tgtEl>
                                          <p:spTgt spid="12"/>
                                        </p:tgtEl>
                                        <p:attrNameLst>
                                          <p:attrName>ppt_y</p:attrName>
                                        </p:attrNameLst>
                                      </p:cBhvr>
                                      <p:tavLst>
                                        <p:tav tm="0">
                                          <p:val>
                                            <p:strVal val="#ppt_y-#ppt_h/2"/>
                                          </p:val>
                                        </p:tav>
                                        <p:tav tm="100000">
                                          <p:val>
                                            <p:strVal val="#ppt_y"/>
                                          </p:val>
                                        </p:tav>
                                      </p:tavLst>
                                    </p:anim>
                                    <p:anim calcmode="lin" valueType="num">
                                      <p:cBhvr>
                                        <p:cTn id="48" dur="5000" fill="hold"/>
                                        <p:tgtEl>
                                          <p:spTgt spid="12"/>
                                        </p:tgtEl>
                                        <p:attrNameLst>
                                          <p:attrName>ppt_w</p:attrName>
                                        </p:attrNameLst>
                                      </p:cBhvr>
                                      <p:tavLst>
                                        <p:tav tm="0">
                                          <p:val>
                                            <p:strVal val="#ppt_w"/>
                                          </p:val>
                                        </p:tav>
                                        <p:tav tm="100000">
                                          <p:val>
                                            <p:strVal val="#ppt_w"/>
                                          </p:val>
                                        </p:tav>
                                      </p:tavLst>
                                    </p:anim>
                                    <p:anim calcmode="lin" valueType="num">
                                      <p:cBhvr>
                                        <p:cTn id="49" dur="5000" fill="hold"/>
                                        <p:tgtEl>
                                          <p:spTgt spid="12"/>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0" fill="hold"/>
                                        <p:tgtEl>
                                          <p:spTgt spid="13"/>
                                        </p:tgtEl>
                                        <p:attrNameLst>
                                          <p:attrName>ppt_x</p:attrName>
                                        </p:attrNameLst>
                                      </p:cBhvr>
                                      <p:tavLst>
                                        <p:tav tm="0">
                                          <p:val>
                                            <p:strVal val="#ppt_x"/>
                                          </p:val>
                                        </p:tav>
                                        <p:tav tm="100000">
                                          <p:val>
                                            <p:strVal val="#ppt_x"/>
                                          </p:val>
                                        </p:tav>
                                      </p:tavLst>
                                    </p:anim>
                                    <p:anim calcmode="lin" valueType="num">
                                      <p:cBhvr>
                                        <p:cTn id="53" dur="5000" fill="hold"/>
                                        <p:tgtEl>
                                          <p:spTgt spid="13"/>
                                        </p:tgtEl>
                                        <p:attrNameLst>
                                          <p:attrName>ppt_y</p:attrName>
                                        </p:attrNameLst>
                                      </p:cBhvr>
                                      <p:tavLst>
                                        <p:tav tm="0">
                                          <p:val>
                                            <p:strVal val="#ppt_y+#ppt_h/2"/>
                                          </p:val>
                                        </p:tav>
                                        <p:tav tm="100000">
                                          <p:val>
                                            <p:strVal val="#ppt_y"/>
                                          </p:val>
                                        </p:tav>
                                      </p:tavLst>
                                    </p:anim>
                                    <p:anim calcmode="lin" valueType="num">
                                      <p:cBhvr>
                                        <p:cTn id="54" dur="5000" fill="hold"/>
                                        <p:tgtEl>
                                          <p:spTgt spid="13"/>
                                        </p:tgtEl>
                                        <p:attrNameLst>
                                          <p:attrName>ppt_w</p:attrName>
                                        </p:attrNameLst>
                                      </p:cBhvr>
                                      <p:tavLst>
                                        <p:tav tm="0">
                                          <p:val>
                                            <p:strVal val="#ppt_w"/>
                                          </p:val>
                                        </p:tav>
                                        <p:tav tm="100000">
                                          <p:val>
                                            <p:strVal val="#ppt_w"/>
                                          </p:val>
                                        </p:tav>
                                      </p:tavLst>
                                    </p:anim>
                                    <p:anim calcmode="lin" valueType="num">
                                      <p:cBhvr>
                                        <p:cTn id="55" dur="5000" fill="hold"/>
                                        <p:tgtEl>
                                          <p:spTgt spid="13"/>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5000" fill="hold"/>
                                        <p:tgtEl>
                                          <p:spTgt spid="14"/>
                                        </p:tgtEl>
                                        <p:attrNameLst>
                                          <p:attrName>ppt_x</p:attrName>
                                        </p:attrNameLst>
                                      </p:cBhvr>
                                      <p:tavLst>
                                        <p:tav tm="0">
                                          <p:val>
                                            <p:strVal val="#ppt_x"/>
                                          </p:val>
                                        </p:tav>
                                        <p:tav tm="100000">
                                          <p:val>
                                            <p:strVal val="#ppt_x"/>
                                          </p:val>
                                        </p:tav>
                                      </p:tavLst>
                                    </p:anim>
                                    <p:anim calcmode="lin" valueType="num">
                                      <p:cBhvr>
                                        <p:cTn id="59" dur="5000" fill="hold"/>
                                        <p:tgtEl>
                                          <p:spTgt spid="14"/>
                                        </p:tgtEl>
                                        <p:attrNameLst>
                                          <p:attrName>ppt_y</p:attrName>
                                        </p:attrNameLst>
                                      </p:cBhvr>
                                      <p:tavLst>
                                        <p:tav tm="0">
                                          <p:val>
                                            <p:strVal val="#ppt_y+#ppt_h/2"/>
                                          </p:val>
                                        </p:tav>
                                        <p:tav tm="100000">
                                          <p:val>
                                            <p:strVal val="#ppt_y"/>
                                          </p:val>
                                        </p:tav>
                                      </p:tavLst>
                                    </p:anim>
                                    <p:anim calcmode="lin" valueType="num">
                                      <p:cBhvr>
                                        <p:cTn id="60" dur="5000" fill="hold"/>
                                        <p:tgtEl>
                                          <p:spTgt spid="14"/>
                                        </p:tgtEl>
                                        <p:attrNameLst>
                                          <p:attrName>ppt_w</p:attrName>
                                        </p:attrNameLst>
                                      </p:cBhvr>
                                      <p:tavLst>
                                        <p:tav tm="0">
                                          <p:val>
                                            <p:strVal val="#ppt_w"/>
                                          </p:val>
                                        </p:tav>
                                        <p:tav tm="100000">
                                          <p:val>
                                            <p:strVal val="#ppt_w"/>
                                          </p:val>
                                        </p:tav>
                                      </p:tavLst>
                                    </p:anim>
                                    <p:anim calcmode="lin" valueType="num">
                                      <p:cBhvr>
                                        <p:cTn id="61" dur="50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15" presetClass="entr" presetSubtype="0" fill="hold" grpId="0" nodeType="clickEffect">
                                  <p:stCondLst>
                                    <p:cond delay="0"/>
                                  </p:stCondLst>
                                  <p:iterate type="wd">
                                    <p:tmPct val="10000"/>
                                  </p:iterate>
                                  <p:childTnLst>
                                    <p:set>
                                      <p:cBhvr>
                                        <p:cTn id="65" dur="1" fill="hold">
                                          <p:stCondLst>
                                            <p:cond delay="0"/>
                                          </p:stCondLst>
                                        </p:cTn>
                                        <p:tgtEl>
                                          <p:spTgt spid="4"/>
                                        </p:tgtEl>
                                        <p:attrNameLst>
                                          <p:attrName>style.visibility</p:attrName>
                                        </p:attrNameLst>
                                      </p:cBhvr>
                                      <p:to>
                                        <p:strVal val="visible"/>
                                      </p:to>
                                    </p:set>
                                    <p:anim calcmode="lin" valueType="num">
                                      <p:cBhvr>
                                        <p:cTn id="66" dur="2000" fill="hold"/>
                                        <p:tgtEl>
                                          <p:spTgt spid="4"/>
                                        </p:tgtEl>
                                        <p:attrNameLst>
                                          <p:attrName>ppt_w</p:attrName>
                                        </p:attrNameLst>
                                      </p:cBhvr>
                                      <p:tavLst>
                                        <p:tav tm="0">
                                          <p:val>
                                            <p:fltVal val="0"/>
                                          </p:val>
                                        </p:tav>
                                        <p:tav tm="100000">
                                          <p:val>
                                            <p:strVal val="#ppt_w"/>
                                          </p:val>
                                        </p:tav>
                                      </p:tavLst>
                                    </p:anim>
                                    <p:anim calcmode="lin" valueType="num">
                                      <p:cBhvr>
                                        <p:cTn id="67" dur="2000" fill="hold"/>
                                        <p:tgtEl>
                                          <p:spTgt spid="4"/>
                                        </p:tgtEl>
                                        <p:attrNameLst>
                                          <p:attrName>ppt_h</p:attrName>
                                        </p:attrNameLst>
                                      </p:cBhvr>
                                      <p:tavLst>
                                        <p:tav tm="0">
                                          <p:val>
                                            <p:fltVal val="0"/>
                                          </p:val>
                                        </p:tav>
                                        <p:tav tm="100000">
                                          <p:val>
                                            <p:strVal val="#ppt_h"/>
                                          </p:val>
                                        </p:tav>
                                      </p:tavLst>
                                    </p:anim>
                                    <p:anim calcmode="lin" valueType="num">
                                      <p:cBhvr>
                                        <p:cTn id="68"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69"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500"/>
                                  </p:stCondLst>
                                  <p:childTnLst>
                                    <p:set>
                                      <p:cBhvr>
                                        <p:cTn id="73" dur="1" fill="hold">
                                          <p:stCondLst>
                                            <p:cond delay="0"/>
                                          </p:stCondLst>
                                        </p:cTn>
                                        <p:tgtEl>
                                          <p:spTgt spid="5">
                                            <p:txEl>
                                              <p:pRg st="0" end="0"/>
                                            </p:txEl>
                                          </p:spTgt>
                                        </p:tgtEl>
                                        <p:attrNameLst>
                                          <p:attrName>style.visibility</p:attrName>
                                        </p:attrNameLst>
                                      </p:cBhvr>
                                      <p:to>
                                        <p:strVal val="visible"/>
                                      </p:to>
                                    </p:set>
                                    <p:animEffect transition="in" filter="fade">
                                      <p:cBhvr>
                                        <p:cTn id="7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0" grpId="0" animBg="1"/>
      <p:bldP spid="11" grpId="0" animBg="1"/>
      <p:bldP spid="3" grpId="0" animBg="1"/>
      <p:bldP spid="6" grpId="0" animBg="1"/>
      <p:bldP spid="8" grpId="0" animBg="1"/>
      <p:bldP spid="12" grpId="0" animBg="1"/>
      <p:bldP spid="13" grpId="0" animBg="1"/>
      <p:bldP spid="14" grpId="0" animBg="1"/>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3" name="Bouée 2">
            <a:hlinkClick r:id="rId3"/>
          </p:cNvPr>
          <p:cNvSpPr/>
          <p:nvPr/>
        </p:nvSpPr>
        <p:spPr>
          <a:xfrm>
            <a:off x="320910" y="215452"/>
            <a:ext cx="7641111" cy="4284763"/>
          </a:xfrm>
          <a:prstGeom prst="donut">
            <a:avLst>
              <a:gd name="adj" fmla="val 9421"/>
            </a:avLst>
          </a:prstGeom>
          <a:solidFill>
            <a:srgbClr val="4D45E9"/>
          </a:solid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lIns="43720" tIns="21860" rIns="43720" bIns="21860" rtlCol="0" anchor="ctr"/>
          <a:lstStyle/>
          <a:p>
            <a:pPr algn="ctr" defTabSz="437219"/>
            <a:endParaRPr lang="fr-FR" sz="855" dirty="0">
              <a:solidFill>
                <a:srgbClr val="0070C0"/>
              </a:solidFill>
              <a:latin typeface="Vivaldi" panose="03020602050506090804" pitchFamily="66" charset="0"/>
            </a:endParaRPr>
          </a:p>
        </p:txBody>
      </p:sp>
      <p:sp>
        <p:nvSpPr>
          <p:cNvPr id="16" name="ZoneTexte 15">
            <a:hlinkClick r:id="rId3"/>
          </p:cNvPr>
          <p:cNvSpPr txBox="1"/>
          <p:nvPr/>
        </p:nvSpPr>
        <p:spPr>
          <a:xfrm>
            <a:off x="632017" y="1102297"/>
            <a:ext cx="6980956" cy="3257414"/>
          </a:xfrm>
          <a:prstGeom prst="rect">
            <a:avLst/>
          </a:prstGeom>
          <a:noFill/>
        </p:spPr>
        <p:txBody>
          <a:bodyPr spcFirstLastPara="1" wrap="square" lIns="43720" tIns="21860" rIns="43720" bIns="21860" numCol="1" rtlCol="0">
            <a:prstTxWarp prst="textArchDown">
              <a:avLst>
                <a:gd name="adj" fmla="val 370192"/>
              </a:avLst>
            </a:prstTxWarp>
            <a:spAutoFit/>
            <a:scene3d>
              <a:camera prst="orthographicFront"/>
              <a:lightRig rig="threePt" dir="t"/>
            </a:scene3d>
            <a:sp3d extrusionH="57150">
              <a:bevelT w="38100" h="38100" prst="angle"/>
            </a:sp3d>
          </a:bodyPr>
          <a:lstStyle/>
          <a:p>
            <a:pPr algn="ctr" defTabSz="437219"/>
            <a:r>
              <a:rPr lang="fr-FR" sz="2713" b="1" dirty="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Créa  </a:t>
            </a:r>
            <a:r>
              <a:rPr lang="fr-FR" sz="2713" b="1" dirty="0" err="1" smtClean="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Lovani</a:t>
            </a:r>
            <a:r>
              <a:rPr lang="fr-FR" sz="2713" b="1" dirty="0" smtClean="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     .  </a:t>
            </a:r>
            <a:r>
              <a:rPr lang="fr-FR" sz="2713" b="1" dirty="0" err="1" smtClean="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Fevrier</a:t>
            </a:r>
            <a:r>
              <a:rPr lang="fr-FR" sz="2713" b="1" dirty="0" smtClean="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 2015</a:t>
            </a:r>
            <a:endParaRPr lang="fr-FR" sz="4318" b="1" dirty="0">
              <a:ln w="18415" cmpd="sng">
                <a:solidFill>
                  <a:srgbClr val="FFFFFF"/>
                </a:solidFill>
                <a:prstDash val="solid"/>
              </a:ln>
              <a:solidFill>
                <a:srgbClr val="CC9900"/>
              </a:solidFill>
              <a:effectLst>
                <a:innerShdw blurRad="63500" dist="50800" dir="13500000">
                  <a:prstClr val="black">
                    <a:alpha val="50000"/>
                  </a:prstClr>
                </a:innerShdw>
              </a:effectLst>
              <a:latin typeface="Vijaya" panose="020B0604020202020204" pitchFamily="34" charset="0"/>
              <a:ea typeface="BatangChe" pitchFamily="49" charset="-127"/>
              <a:cs typeface="Vijaya" panose="020B0604020202020204" pitchFamily="34" charset="0"/>
            </a:endParaRPr>
          </a:p>
        </p:txBody>
      </p:sp>
      <p:sp>
        <p:nvSpPr>
          <p:cNvPr id="15" name="ZoneTexte 14">
            <a:hlinkClick r:id="rId3"/>
          </p:cNvPr>
          <p:cNvSpPr txBox="1"/>
          <p:nvPr/>
        </p:nvSpPr>
        <p:spPr>
          <a:xfrm>
            <a:off x="578172" y="377006"/>
            <a:ext cx="7200681" cy="4136764"/>
          </a:xfrm>
          <a:prstGeom prst="rect">
            <a:avLst/>
          </a:prstGeom>
          <a:noFill/>
        </p:spPr>
        <p:txBody>
          <a:bodyPr spcFirstLastPara="1" wrap="square" lIns="43720" tIns="21860" rIns="43720" bIns="21860" numCol="1" rtlCol="0">
            <a:prstTxWarp prst="textArchUp">
              <a:avLst>
                <a:gd name="adj" fmla="val 11035329"/>
              </a:avLst>
            </a:prstTxWarp>
            <a:spAutoFit/>
            <a:scene3d>
              <a:camera prst="orthographicFront"/>
              <a:lightRig rig="threePt" dir="t"/>
            </a:scene3d>
            <a:sp3d extrusionH="57150">
              <a:bevelT w="38100" h="38100" prst="angle"/>
            </a:sp3d>
          </a:bodyPr>
          <a:lstStyle/>
          <a:p>
            <a:pPr algn="ctr" defTabSz="437219"/>
            <a:r>
              <a:rPr lang="fr-FR" sz="3100" b="1" dirty="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Retrouvez-moi   sur </a:t>
            </a:r>
            <a:r>
              <a:rPr lang="fr-FR" sz="3100" b="1" dirty="0" smtClean="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le </a:t>
            </a:r>
            <a:r>
              <a:rPr lang="fr-FR" sz="3100" b="1" dirty="0">
                <a:ln w="0"/>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site   diaporamas carminé</a:t>
            </a:r>
            <a:endParaRPr lang="fr-FR" sz="3876" b="1" dirty="0">
              <a:ln w="18415" cmpd="sng">
                <a:solidFill>
                  <a:srgbClr val="FFFFFF"/>
                </a:solidFill>
                <a:prstDash val="solid"/>
              </a:ln>
              <a:solidFill>
                <a:srgbClr val="CC9900"/>
              </a:solidFill>
              <a:effectLst>
                <a:innerShdw blurRad="63500" dist="50800" dir="13500000">
                  <a:prstClr val="black">
                    <a:alpha val="50000"/>
                  </a:prstClr>
                </a:innerShdw>
              </a:effectLst>
              <a:latin typeface="Vijaya" panose="020B0604020202020204" pitchFamily="34" charset="0"/>
              <a:ea typeface="BatangChe" pitchFamily="49" charset="-127"/>
              <a:cs typeface="Vijaya" panose="020B0604020202020204" pitchFamily="34" charset="0"/>
            </a:endParaRPr>
          </a:p>
        </p:txBody>
      </p:sp>
      <p:pic>
        <p:nvPicPr>
          <p:cNvPr id="9" name="Imag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93369" y="985774"/>
            <a:ext cx="131437" cy="193420"/>
          </a:xfrm>
          <a:prstGeom prst="rect">
            <a:avLst/>
          </a:prstGeom>
        </p:spPr>
      </p:pic>
      <p:sp>
        <p:nvSpPr>
          <p:cNvPr id="13" name="Ellipse 12">
            <a:hlinkClick r:id="rId5"/>
          </p:cNvPr>
          <p:cNvSpPr/>
          <p:nvPr/>
        </p:nvSpPr>
        <p:spPr>
          <a:xfrm>
            <a:off x="1075915" y="958518"/>
            <a:ext cx="6093160" cy="2964755"/>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lIns="43720" tIns="21860" rIns="43720" bIns="21860" rtlCol="0" anchor="ctr"/>
          <a:lstStyle/>
          <a:p>
            <a:pPr algn="ctr" defTabSz="437219"/>
            <a:r>
              <a:rPr lang="fr-FR" sz="2000" b="1" dirty="0" smtClean="0">
                <a:solidFill>
                  <a:srgbClr val="E98FBE"/>
                </a:solidFill>
                <a:latin typeface="MV Boli" panose="02000500030200090000" pitchFamily="2" charset="0"/>
                <a:cs typeface="MV Boli" panose="02000500030200090000" pitchFamily="2" charset="0"/>
              </a:rPr>
              <a:t>Images </a:t>
            </a:r>
            <a:r>
              <a:rPr lang="fr-FR" sz="2000" b="1" dirty="0" smtClean="0">
                <a:solidFill>
                  <a:srgbClr val="E98FBE"/>
                </a:solidFill>
                <a:latin typeface="MV Boli" panose="02000500030200090000" pitchFamily="2" charset="0"/>
                <a:cs typeface="MV Boli" panose="02000500030200090000" pitchFamily="2" charset="0"/>
              </a:rPr>
              <a:t>« INTERNAUTES »</a:t>
            </a:r>
            <a:endParaRPr lang="fr-FR" sz="2000" b="1" dirty="0">
              <a:solidFill>
                <a:srgbClr val="E98FBE"/>
              </a:solidFill>
              <a:latin typeface="MV Boli" panose="02000500030200090000" pitchFamily="2" charset="0"/>
              <a:cs typeface="MV Boli" panose="02000500030200090000" pitchFamily="2" charset="0"/>
            </a:endParaRPr>
          </a:p>
        </p:txBody>
      </p:sp>
      <p:sp>
        <p:nvSpPr>
          <p:cNvPr id="2" name="ZoneTexte 1"/>
          <p:cNvSpPr txBox="1"/>
          <p:nvPr/>
        </p:nvSpPr>
        <p:spPr>
          <a:xfrm>
            <a:off x="2493369" y="2772023"/>
            <a:ext cx="3661259" cy="461665"/>
          </a:xfrm>
          <a:prstGeom prst="rect">
            <a:avLst/>
          </a:prstGeom>
          <a:noFill/>
        </p:spPr>
        <p:txBody>
          <a:bodyPr wrap="none" rtlCol="0">
            <a:spAutoFit/>
          </a:bodyPr>
          <a:lstStyle/>
          <a:p>
            <a:r>
              <a:rPr lang="fr-BE" sz="2400" dirty="0" smtClean="0">
                <a:solidFill>
                  <a:srgbClr val="E67A94"/>
                </a:solidFill>
              </a:rPr>
              <a:t>Musique : </a:t>
            </a:r>
            <a:r>
              <a:rPr lang="fr-BE" sz="2400" dirty="0" err="1" smtClean="0">
                <a:solidFill>
                  <a:srgbClr val="E67A94"/>
                </a:solidFill>
              </a:rPr>
              <a:t>Parijat</a:t>
            </a:r>
            <a:r>
              <a:rPr lang="fr-BE" sz="2400" dirty="0" smtClean="0">
                <a:solidFill>
                  <a:srgbClr val="E67A94"/>
                </a:solidFill>
              </a:rPr>
              <a:t> - </a:t>
            </a:r>
            <a:r>
              <a:rPr lang="fr-BE" sz="2400" dirty="0" err="1" smtClean="0">
                <a:solidFill>
                  <a:srgbClr val="E67A94"/>
                </a:solidFill>
              </a:rPr>
              <a:t>Forgiving</a:t>
            </a:r>
            <a:endParaRPr lang="fr-BE" sz="2400" dirty="0">
              <a:solidFill>
                <a:srgbClr val="E67A94"/>
              </a:solidFill>
            </a:endParaRPr>
          </a:p>
        </p:txBody>
      </p:sp>
    </p:spTree>
    <p:extLst>
      <p:ext uri="{BB962C8B-B14F-4D97-AF65-F5344CB8AC3E}">
        <p14:creationId xmlns:p14="http://schemas.microsoft.com/office/powerpoint/2010/main" val="670154162"/>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iterate type="lt">
                                    <p:tmPct val="10000"/>
                                  </p:iterate>
                                  <p:childTnLst>
                                    <p:animRot by="21600000">
                                      <p:cBhvr>
                                        <p:cTn id="6" dur="2000" fill="hold"/>
                                        <p:tgtEl>
                                          <p:spTgt spid="15">
                                            <p:txEl>
                                              <p:pRg st="0" end="0"/>
                                            </p:txEl>
                                          </p:spTgt>
                                        </p:tgtEl>
                                        <p:attrNameLst>
                                          <p:attrName>r</p:attrName>
                                        </p:attrNameLst>
                                      </p:cBhvr>
                                    </p:animRot>
                                  </p:childTnLst>
                                </p:cTn>
                              </p:par>
                              <p:par>
                                <p:cTn id="7" presetID="21" presetClass="emph" presetSubtype="0" repeatCount="indefinite" fill="hold" nodeType="withEffect">
                                  <p:stCondLst>
                                    <p:cond delay="0"/>
                                  </p:stCondLst>
                                  <p:iterate type="lt">
                                    <p:tmPct val="0"/>
                                  </p:iterate>
                                  <p:childTnLst>
                                    <p:animClr clrSpc="hsl" dir="cw">
                                      <p:cBhvr override="childStyle">
                                        <p:cTn id="8" dur="2000" fill="hold"/>
                                        <p:tgtEl>
                                          <p:spTgt spid="15">
                                            <p:txEl>
                                              <p:pRg st="0" end="0"/>
                                            </p:txEl>
                                          </p:spTgt>
                                        </p:tgtEl>
                                        <p:attrNameLst>
                                          <p:attrName>style.color</p:attrName>
                                        </p:attrNameLst>
                                      </p:cBhvr>
                                      <p:by>
                                        <p:hsl h="7200000" s="0" l="0"/>
                                      </p:by>
                                    </p:animClr>
                                    <p:animClr clrSpc="hsl" dir="cw">
                                      <p:cBhvr>
                                        <p:cTn id="9" dur="2000" fill="hold"/>
                                        <p:tgtEl>
                                          <p:spTgt spid="15">
                                            <p:txEl>
                                              <p:pRg st="0" end="0"/>
                                            </p:txEl>
                                          </p:spTgt>
                                        </p:tgtEl>
                                        <p:attrNameLst>
                                          <p:attrName>fillcolor</p:attrName>
                                        </p:attrNameLst>
                                      </p:cBhvr>
                                      <p:by>
                                        <p:hsl h="7200000" s="0" l="0"/>
                                      </p:by>
                                    </p:animClr>
                                    <p:animClr clrSpc="hsl" dir="cw">
                                      <p:cBhvr>
                                        <p:cTn id="10" dur="2000" fill="hold"/>
                                        <p:tgtEl>
                                          <p:spTgt spid="15">
                                            <p:txEl>
                                              <p:pRg st="0" end="0"/>
                                            </p:txEl>
                                          </p:spTgt>
                                        </p:tgtEl>
                                        <p:attrNameLst>
                                          <p:attrName>stroke.color</p:attrName>
                                        </p:attrNameLst>
                                      </p:cBhvr>
                                      <p:by>
                                        <p:hsl h="7200000" s="0" l="0"/>
                                      </p:by>
                                    </p:animClr>
                                    <p:set>
                                      <p:cBhvr>
                                        <p:cTn id="11" dur="2000" fill="hold"/>
                                        <p:tgtEl>
                                          <p:spTgt spid="15">
                                            <p:txEl>
                                              <p:pRg st="0" end="0"/>
                                            </p:txEl>
                                          </p:spTgt>
                                        </p:tgtEl>
                                        <p:attrNameLst>
                                          <p:attrName>fill.type</p:attrName>
                                        </p:attrNameLst>
                                      </p:cBhvr>
                                      <p:to>
                                        <p:strVal val="solid"/>
                                      </p:to>
                                    </p:set>
                                  </p:childTnLst>
                                </p:cTn>
                              </p:par>
                              <p:par>
                                <p:cTn id="12" presetID="8" presetClass="emph" presetSubtype="0" fill="hold" nodeType="withEffect">
                                  <p:stCondLst>
                                    <p:cond delay="0"/>
                                  </p:stCondLst>
                                  <p:iterate type="lt">
                                    <p:tmPct val="10000"/>
                                  </p:iterate>
                                  <p:childTnLst>
                                    <p:animRot by="21600000">
                                      <p:cBhvr>
                                        <p:cTn id="13" dur="2000" fill="hold"/>
                                        <p:tgtEl>
                                          <p:spTgt spid="16">
                                            <p:txEl>
                                              <p:pRg st="0" end="0"/>
                                            </p:txEl>
                                          </p:spTgt>
                                        </p:tgtEl>
                                        <p:attrNameLst>
                                          <p:attrName>r</p:attrName>
                                        </p:attrNameLst>
                                      </p:cBhvr>
                                    </p:animRot>
                                  </p:childTnLst>
                                </p:cTn>
                              </p:par>
                              <p:par>
                                <p:cTn id="14" presetID="23" presetClass="emph" presetSubtype="0" repeatCount="indefinite" fill="hold" nodeType="withEffect">
                                  <p:stCondLst>
                                    <p:cond delay="0"/>
                                  </p:stCondLst>
                                  <p:iterate type="lt">
                                    <p:tmPct val="0"/>
                                  </p:iterate>
                                  <p:childTnLst>
                                    <p:animClr clrSpc="hsl" dir="cw">
                                      <p:cBhvr override="childStyle">
                                        <p:cTn id="15" dur="2000" fill="hold"/>
                                        <p:tgtEl>
                                          <p:spTgt spid="16">
                                            <p:txEl>
                                              <p:pRg st="0" end="0"/>
                                            </p:txEl>
                                          </p:spTgt>
                                        </p:tgtEl>
                                        <p:attrNameLst>
                                          <p:attrName>style.color</p:attrName>
                                        </p:attrNameLst>
                                      </p:cBhvr>
                                      <p:by>
                                        <p:hsl h="10842353" s="0" l="0"/>
                                      </p:by>
                                    </p:animClr>
                                    <p:animClr clrSpc="hsl" dir="cw">
                                      <p:cBhvr>
                                        <p:cTn id="16" dur="2000" fill="hold"/>
                                        <p:tgtEl>
                                          <p:spTgt spid="16">
                                            <p:txEl>
                                              <p:pRg st="0" end="0"/>
                                            </p:txEl>
                                          </p:spTgt>
                                        </p:tgtEl>
                                        <p:attrNameLst>
                                          <p:attrName>fillcolor</p:attrName>
                                        </p:attrNameLst>
                                      </p:cBhvr>
                                      <p:by>
                                        <p:hsl h="10842353" s="0" l="0"/>
                                      </p:by>
                                    </p:animClr>
                                    <p:animClr clrSpc="hsl" dir="cw">
                                      <p:cBhvr>
                                        <p:cTn id="17" dur="2000" fill="hold"/>
                                        <p:tgtEl>
                                          <p:spTgt spid="16">
                                            <p:txEl>
                                              <p:pRg st="0" end="0"/>
                                            </p:txEl>
                                          </p:spTgt>
                                        </p:tgtEl>
                                        <p:attrNameLst>
                                          <p:attrName>stroke.color</p:attrName>
                                        </p:attrNameLst>
                                      </p:cBhvr>
                                      <p:by>
                                        <p:hsl h="10842353" s="0" l="0"/>
                                      </p:by>
                                    </p:animClr>
                                    <p:set>
                                      <p:cBhvr>
                                        <p:cTn id="18" dur="2000" fill="hold"/>
                                        <p:tgtEl>
                                          <p:spTgt spid="1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TotalTime>
  <Words>851</Words>
  <Application>Microsoft Office PowerPoint</Application>
  <PresentationFormat>Personnalisé</PresentationFormat>
  <Paragraphs>64</Paragraphs>
  <Slides>25</Slides>
  <Notes>7</Notes>
  <HiddenSlides>0</HiddenSlides>
  <MMClips>0</MMClips>
  <ScaleCrop>false</ScaleCrop>
  <HeadingPairs>
    <vt:vector size="4" baseType="variant">
      <vt:variant>
        <vt:lpstr>Thème</vt:lpstr>
      </vt:variant>
      <vt:variant>
        <vt:i4>1</vt:i4>
      </vt:variant>
      <vt:variant>
        <vt:lpstr>Titres des diapositives</vt:lpstr>
      </vt:variant>
      <vt:variant>
        <vt:i4>25</vt:i4>
      </vt:variant>
    </vt:vector>
  </HeadingPairs>
  <TitlesOfParts>
    <vt:vector size="26"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Martine</dc:creator>
  <cp:lastModifiedBy>Martine</cp:lastModifiedBy>
  <cp:revision>32</cp:revision>
  <dcterms:created xsi:type="dcterms:W3CDTF">2015-02-07T08:59:07Z</dcterms:created>
  <dcterms:modified xsi:type="dcterms:W3CDTF">2015-02-08T08:43:50Z</dcterms:modified>
</cp:coreProperties>
</file>