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7" r:id="rId12"/>
    <p:sldId id="265" r:id="rId13"/>
    <p:sldId id="266" r:id="rId1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89A"/>
    <a:srgbClr val="55AF97"/>
    <a:srgbClr val="F8F3FB"/>
    <a:srgbClr val="FFFFFF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585" autoAdjust="0"/>
    <p:restoredTop sz="94693" autoAdjust="0"/>
  </p:normalViewPr>
  <p:slideViewPr>
    <p:cSldViewPr showGuides="1">
      <p:cViewPr>
        <p:scale>
          <a:sx n="96" d="100"/>
          <a:sy n="96" d="100"/>
        </p:scale>
        <p:origin x="-2850" y="-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A116C-4527-41A7-A85D-0DBD9E5D18F7}" type="datetimeFigureOut">
              <a:rPr lang="fr-BE"/>
              <a:pPr>
                <a:defRPr/>
              </a:pPr>
              <a:t>6/04/2014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223E2-33FA-4957-A3CC-6AA6DCD7D68D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50678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7ACA3-1740-4608-9637-1341F8B377BC}" type="datetimeFigureOut">
              <a:rPr lang="fr-BE"/>
              <a:pPr>
                <a:defRPr/>
              </a:pPr>
              <a:t>6/04/2014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27C98-1E09-4AD3-A5BD-F1328FB1CDFA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46132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2BB4D-9D0B-45E0-A520-2DC01F2FCB1F}" type="datetimeFigureOut">
              <a:rPr lang="fr-BE"/>
              <a:pPr>
                <a:defRPr/>
              </a:pPr>
              <a:t>6/04/2014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726C1-0463-44EE-A682-5A962042DD48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50481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04612-1F48-4563-A4C7-7DA6B4ADED95}" type="datetimeFigureOut">
              <a:rPr lang="fr-BE"/>
              <a:pPr>
                <a:defRPr/>
              </a:pPr>
              <a:t>6/04/2014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235CD-6F69-4FC6-8513-BC88257EB9A2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04296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560D1-EAD0-4652-90D3-0D3EC1DF5296}" type="datetimeFigureOut">
              <a:rPr lang="fr-BE"/>
              <a:pPr>
                <a:defRPr/>
              </a:pPr>
              <a:t>6/04/2014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25C6D-9B18-493A-880A-95328A9D58AA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02114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798BB-4721-489B-B7E3-8DC27DE3D681}" type="datetimeFigureOut">
              <a:rPr lang="fr-BE"/>
              <a:pPr>
                <a:defRPr/>
              </a:pPr>
              <a:t>6/04/2014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AD7A8-B894-4400-B3F0-912B10684162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75212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F1A5D-CAF7-4C74-AD87-B87BC998E895}" type="datetimeFigureOut">
              <a:rPr lang="fr-BE"/>
              <a:pPr>
                <a:defRPr/>
              </a:pPr>
              <a:t>6/04/2014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F9E95-E39E-486C-8414-1061539FBEA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82690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9067E-0779-4237-A9EF-1FF75E62FCC7}" type="datetimeFigureOut">
              <a:rPr lang="fr-BE"/>
              <a:pPr>
                <a:defRPr/>
              </a:pPr>
              <a:t>6/04/2014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53140-B295-4FF3-8863-C34530B89C86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7545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04CD6-CB00-4DDC-B632-CAE8CC02A105}" type="datetimeFigureOut">
              <a:rPr lang="fr-BE"/>
              <a:pPr>
                <a:defRPr/>
              </a:pPr>
              <a:t>6/04/2014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DD2F3-EB1C-4711-8A96-4D105620B744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08903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D9FC8-2692-45BA-9170-CCF801505539}" type="datetimeFigureOut">
              <a:rPr lang="fr-BE"/>
              <a:pPr>
                <a:defRPr/>
              </a:pPr>
              <a:t>6/04/2014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377E4-C8F4-43B9-B0F6-9388F7798EDD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89491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D615B-CFD8-4EB6-90CD-589E53F8AADC}" type="datetimeFigureOut">
              <a:rPr lang="fr-BE"/>
              <a:pPr>
                <a:defRPr/>
              </a:pPr>
              <a:t>6/04/2014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E2A0C-D6FC-4583-AC95-19FFA4A24C4D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37532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fr-BE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fr-BE" alt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E7B88B-7B27-4DA3-868F-8D433A05CDBF}" type="datetimeFigureOut">
              <a:rPr lang="fr-BE"/>
              <a:pPr>
                <a:defRPr/>
              </a:pPr>
              <a:t>6/04/2014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F29EAF-2EA8-424B-9625-C215B20A9D98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hyperlink" Target="https://sites.google.com/site/diaporamascarmine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8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2"/>
          </p:cNvPr>
          <p:cNvSpPr/>
          <p:nvPr/>
        </p:nvSpPr>
        <p:spPr>
          <a:xfrm>
            <a:off x="1429066" y="579757"/>
            <a:ext cx="6285872" cy="5698490"/>
          </a:xfrm>
          <a:prstGeom prst="donut">
            <a:avLst>
              <a:gd name="adj" fmla="val 9421"/>
            </a:avLst>
          </a:prstGeom>
          <a:blipFill>
            <a:blip r:embed="rId3"/>
            <a:stretch>
              <a:fillRect/>
            </a:stretch>
          </a:blip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250" tIns="29125" rIns="58250" bIns="29125" rtlCol="0" anchor="ctr"/>
          <a:lstStyle/>
          <a:p>
            <a:pPr algn="ctr" defTabSz="582567"/>
            <a:endParaRPr lang="fr-FR" sz="1100" dirty="0">
              <a:solidFill>
                <a:srgbClr val="00000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2"/>
          </p:cNvPr>
          <p:cNvSpPr txBox="1"/>
          <p:nvPr/>
        </p:nvSpPr>
        <p:spPr>
          <a:xfrm>
            <a:off x="2500481" y="1567802"/>
            <a:ext cx="4143039" cy="4596954"/>
          </a:xfrm>
          <a:prstGeom prst="rect">
            <a:avLst/>
          </a:prstGeom>
          <a:noFill/>
        </p:spPr>
        <p:txBody>
          <a:bodyPr spcFirstLastPara="1" wrap="square" lIns="58250" tIns="29125" rIns="58250" bIns="29125" numCol="1" rtlCol="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582567"/>
            <a:r>
              <a:rPr lang="fr-FR" sz="58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carminé</a:t>
            </a:r>
            <a:endParaRPr lang="fr-FR" sz="5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2"/>
          </p:cNvPr>
          <p:cNvSpPr txBox="1"/>
          <p:nvPr/>
        </p:nvSpPr>
        <p:spPr>
          <a:xfrm>
            <a:off x="1934757" y="948850"/>
            <a:ext cx="5274489" cy="4687446"/>
          </a:xfrm>
          <a:prstGeom prst="rect">
            <a:avLst/>
          </a:prstGeom>
          <a:noFill/>
        </p:spPr>
        <p:txBody>
          <a:bodyPr spcFirstLastPara="1" wrap="square" lIns="58250" tIns="29125" rIns="58250" bIns="29125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582567"/>
            <a:r>
              <a:rPr lang="fr-FR" sz="58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diaporamas</a:t>
            </a:r>
            <a:endParaRPr lang="fr-FR" sz="5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533" y="2999439"/>
            <a:ext cx="249176" cy="44733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978" y="2991888"/>
            <a:ext cx="249176" cy="44733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984" y="5174679"/>
            <a:ext cx="162000" cy="29082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009" y="1392582"/>
            <a:ext cx="162018" cy="29086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747" y="1310403"/>
            <a:ext cx="216238" cy="388199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011" y="5195415"/>
            <a:ext cx="216238" cy="388199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2560713" y="1815170"/>
            <a:ext cx="4022574" cy="3227663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250" tIns="29125" rIns="58250" bIns="29125" rtlCol="0" anchor="ctr"/>
          <a:lstStyle/>
          <a:p>
            <a:pPr algn="ctr" defTabSz="582567"/>
            <a:endParaRPr lang="fr-FR" sz="11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661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BE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572000" y="3731197"/>
            <a:ext cx="4969093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spc="150" dirty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skerville Old Face" pitchFamily="18" charset="0"/>
                <a:cs typeface="+mn-cs"/>
              </a:rPr>
              <a:t>Une autre Histoire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100013"/>
            <a:ext cx="5688013" cy="5768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000">
    <p:split orient="vert"/>
    <p:sndAc>
      <p:stSnd>
        <p:snd r:embed="rId2" name="Si mes larmes tombent Christophe Wille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sp>
        <p:nvSpPr>
          <p:cNvPr id="307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6699FF"/>
              </a:gs>
              <a:gs pos="73000">
                <a:schemeClr val="accent1">
                  <a:tint val="44500"/>
                  <a:satMod val="160000"/>
                  <a:lumMod val="92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6000000" scaled="0"/>
          </a:gradFill>
          <a:scene3d>
            <a:camera prst="orthographicFront"/>
            <a:lightRig rig="threePt" dir="t"/>
          </a:scene3d>
          <a:sp3d extrusionH="76200">
            <a:extrusionClr>
              <a:srgbClr val="6699FF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BE" dirty="0"/>
          </a:p>
        </p:txBody>
      </p:sp>
      <p:sp>
        <p:nvSpPr>
          <p:cNvPr id="7" name="Ellipse 6"/>
          <p:cNvSpPr/>
          <p:nvPr/>
        </p:nvSpPr>
        <p:spPr>
          <a:xfrm>
            <a:off x="0" y="20638"/>
            <a:ext cx="5508625" cy="6858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8" name="Rectangle 7"/>
          <p:cNvSpPr/>
          <p:nvPr/>
        </p:nvSpPr>
        <p:spPr>
          <a:xfrm>
            <a:off x="5520994" y="1842741"/>
            <a:ext cx="3528392" cy="39703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800" dirty="0">
                <a:solidFill>
                  <a:srgbClr val="7030A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Cataneo BT" pitchFamily="66" charset="0"/>
                <a:cs typeface="+mn-cs"/>
              </a:rPr>
              <a:t>Femme vivante dans un monde de détresse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800" dirty="0">
                <a:solidFill>
                  <a:srgbClr val="7030A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Cataneo BT" pitchFamily="66" charset="0"/>
                <a:cs typeface="+mn-cs"/>
              </a:rPr>
              <a:t> Derrière ton éclat de rire se cache ta tristesse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800" dirty="0">
                <a:solidFill>
                  <a:srgbClr val="7030A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Cataneo BT" pitchFamily="66" charset="0"/>
                <a:cs typeface="+mn-cs"/>
              </a:rPr>
              <a:t> Malgré que souvent tu as essayée de la camoufler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800" dirty="0">
                <a:solidFill>
                  <a:srgbClr val="7030A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Cataneo BT" pitchFamily="66" charset="0"/>
                <a:cs typeface="+mn-cs"/>
              </a:rPr>
              <a:t> Mais tu n’es jamais parvenue à l’effacer</a:t>
            </a: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5030788" y="332656"/>
            <a:ext cx="3933825" cy="2677656"/>
          </a:xfrm>
          <a:prstGeom prst="rect">
            <a:avLst/>
          </a:prstGeom>
          <a:noFill/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dirty="0">
                <a:solidFill>
                  <a:srgbClr val="FFFF00"/>
                </a:solidFill>
                <a:latin typeface="Harrington" panose="04040505050A02020702" pitchFamily="82" charset="0"/>
                <a:cs typeface="+mn-cs"/>
              </a:rPr>
              <a:t>Tu verses des larmes au nom de l’amour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dirty="0">
                <a:solidFill>
                  <a:srgbClr val="FFFF00"/>
                </a:solidFill>
                <a:latin typeface="Harrington" panose="04040505050A02020702" pitchFamily="82" charset="0"/>
                <a:cs typeface="+mn-cs"/>
              </a:rPr>
              <a:t> En lequel tu as cru un jour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dirty="0">
                <a:solidFill>
                  <a:srgbClr val="FFFF00"/>
                </a:solidFill>
                <a:latin typeface="Harrington" panose="04040505050A02020702" pitchFamily="82" charset="0"/>
                <a:cs typeface="+mn-cs"/>
              </a:rPr>
              <a:t> Tu l’aimais beaucoup et fort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dirty="0">
                <a:solidFill>
                  <a:srgbClr val="FFFF00"/>
                </a:solidFill>
                <a:latin typeface="Harrington" panose="04040505050A02020702" pitchFamily="82" charset="0"/>
                <a:cs typeface="+mn-cs"/>
              </a:rPr>
              <a:t> Mais ton cœur l’avoir aimé, avait tort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076700"/>
            <a:ext cx="576262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44444E-6 -1.1913E-6 L 4.44444E-6 0.34236 " pathEditMode="relative" rAng="0" ptsTypes="AA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1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316788"/>
          </a:xfrm>
        </p:spPr>
      </p:pic>
      <p:sp>
        <p:nvSpPr>
          <p:cNvPr id="7" name="Rectangle 6"/>
          <p:cNvSpPr/>
          <p:nvPr/>
        </p:nvSpPr>
        <p:spPr>
          <a:xfrm>
            <a:off x="2267744" y="2924944"/>
            <a:ext cx="503809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taneo BT" pitchFamily="66" charset="0"/>
                <a:cs typeface="+mn-cs"/>
              </a:rPr>
              <a:t>Pourtant, il te disait des mots simples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taneo BT" pitchFamily="66" charset="0"/>
                <a:cs typeface="+mn-cs"/>
              </a:rPr>
              <a:t> Il te répétait « je t’aime plus que tout 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taneo BT" pitchFamily="66" charset="0"/>
                <a:cs typeface="+mn-cs"/>
              </a:rPr>
              <a:t> Mais aujourd’hui cet amour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taneo BT" pitchFamily="66" charset="0"/>
                <a:cs typeface="+mn-cs"/>
              </a:rPr>
              <a:t>  te fait couler les larmes chaque jour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2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7938"/>
            <a:ext cx="9144000" cy="6865938"/>
          </a:xfrm>
        </p:spPr>
      </p:pic>
      <p:sp>
        <p:nvSpPr>
          <p:cNvPr id="5" name="Rectangle 4"/>
          <p:cNvSpPr/>
          <p:nvPr/>
        </p:nvSpPr>
        <p:spPr>
          <a:xfrm>
            <a:off x="179512" y="116632"/>
            <a:ext cx="59046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b="1" dirty="0"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Harrington" panose="04040505050A02020702" pitchFamily="82" charset="0"/>
                <a:cs typeface="+mn-cs"/>
              </a:rPr>
              <a:t>De ta vie comme une étoile, l’amour a disparu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b="1" dirty="0"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Harrington" panose="04040505050A02020702" pitchFamily="82" charset="0"/>
                <a:cs typeface="+mn-cs"/>
              </a:rPr>
              <a:t> Malgré ton vouloir,  jamais n’a réapparu</a:t>
            </a:r>
          </a:p>
        </p:txBody>
      </p:sp>
      <p:sp>
        <p:nvSpPr>
          <p:cNvPr id="7" name="Rectangle 6"/>
          <p:cNvSpPr/>
          <p:nvPr/>
        </p:nvSpPr>
        <p:spPr>
          <a:xfrm>
            <a:off x="3126972" y="4725144"/>
            <a:ext cx="5775013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800" dirty="0"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arrington" panose="04040505050A02020702" pitchFamily="82" charset="0"/>
                <a:cs typeface="+mn-cs"/>
              </a:rPr>
              <a:t>Te laissant avec les souvenirs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800" dirty="0"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arrington" panose="04040505050A02020702" pitchFamily="82" charset="0"/>
                <a:cs typeface="+mn-cs"/>
              </a:rPr>
              <a:t>Seule en tant que femme sans aucun avenir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17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475" y="-476250"/>
            <a:ext cx="5064125" cy="545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796022" y="188640"/>
            <a:ext cx="6118210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perspectiveBelow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b="1" dirty="0">
                <a:solidFill>
                  <a:srgbClr val="FF0000"/>
                </a:solidFill>
                <a:latin typeface="Harrington" panose="04040505050A02020702" pitchFamily="82" charset="0"/>
                <a:cs typeface="+mn-cs"/>
              </a:rPr>
              <a:t>En attentant que tu sois délivrée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b="1" dirty="0">
                <a:solidFill>
                  <a:srgbClr val="FF0000"/>
                </a:solidFill>
                <a:latin typeface="Harrington" panose="04040505050A02020702" pitchFamily="82" charset="0"/>
                <a:cs typeface="+mn-cs"/>
              </a:rPr>
              <a:t> Et que tu puisses devant avancer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b="1" dirty="0">
                <a:solidFill>
                  <a:srgbClr val="FF0000"/>
                </a:solidFill>
                <a:latin typeface="Harrington" panose="04040505050A02020702" pitchFamily="82" charset="0"/>
                <a:cs typeface="+mn-cs"/>
              </a:rPr>
              <a:t> Tu apprends comment fermer ton cœur à cette histoire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b="1" dirty="0">
                <a:solidFill>
                  <a:srgbClr val="FF0000"/>
                </a:solidFill>
                <a:latin typeface="Harrington" panose="04040505050A02020702" pitchFamily="82" charset="0"/>
                <a:cs typeface="+mn-cs"/>
              </a:rPr>
              <a:t> Pour ne plus croire qu’à un mot, l’Amour avec un grand A.</a:t>
            </a: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1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7" presetClass="emph" presetSubtype="2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pic>
        <p:nvPicPr>
          <p:cNvPr id="819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Rectangle 4"/>
          <p:cNvSpPr/>
          <p:nvPr/>
        </p:nvSpPr>
        <p:spPr>
          <a:xfrm>
            <a:off x="146598" y="260648"/>
            <a:ext cx="6694274" cy="206210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coolSlant"/>
              <a:contourClr>
                <a:srgbClr val="DDDDDD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b="1" spc="150" dirty="0">
                <a:ln w="11430"/>
                <a:solidFill>
                  <a:srgbClr val="F8F8F8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taneo BT" pitchFamily="66" charset="0"/>
                <a:cs typeface="+mn-cs"/>
              </a:rPr>
              <a:t>Ah !!! comme c’est dur d’être femme quand on est une mère.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b="1" spc="150" dirty="0">
                <a:ln w="11430"/>
                <a:solidFill>
                  <a:srgbClr val="F8F8F8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taneo BT" pitchFamily="66" charset="0"/>
                <a:cs typeface="+mn-cs"/>
              </a:rPr>
              <a:t>Renaît de cette histoire ma fille, personne ne peut te juger.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pic>
        <p:nvPicPr>
          <p:cNvPr id="921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8575"/>
            <a:ext cx="9144000" cy="6886575"/>
          </a:xfrm>
        </p:spPr>
      </p:pic>
      <p:sp>
        <p:nvSpPr>
          <p:cNvPr id="5" name="Rectangle 4"/>
          <p:cNvSpPr/>
          <p:nvPr/>
        </p:nvSpPr>
        <p:spPr>
          <a:xfrm>
            <a:off x="755576" y="3807489"/>
            <a:ext cx="6048673" cy="304698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dirty="0">
                <a:solidFill>
                  <a:srgbClr val="FFC000"/>
                </a:solidFill>
                <a:latin typeface="Cataneo BT" pitchFamily="66" charset="0"/>
                <a:cs typeface="+mn-cs"/>
              </a:rPr>
              <a:t>Toi seule sait où se trouve ton bonheur, sois une femme épanouie et une maman attentionnée.  Sois heureuse ma fille et tu feras le bon choix.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dirty="0">
                <a:solidFill>
                  <a:srgbClr val="FFC000"/>
                </a:solidFill>
                <a:latin typeface="Cataneo BT" pitchFamily="66" charset="0"/>
                <a:cs typeface="+mn-cs"/>
              </a:rPr>
              <a:t> Je t’aime.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-26988"/>
            <a:ext cx="9180512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pic>
        <p:nvPicPr>
          <p:cNvPr id="1024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8575"/>
            <a:ext cx="9144000" cy="6886575"/>
          </a:xfrm>
        </p:spPr>
      </p:pic>
      <p:sp>
        <p:nvSpPr>
          <p:cNvPr id="5" name="Rectangle 4"/>
          <p:cNvSpPr/>
          <p:nvPr/>
        </p:nvSpPr>
        <p:spPr>
          <a:xfrm>
            <a:off x="971600" y="692696"/>
            <a:ext cx="5861605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55AF97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ataneo BT" pitchFamily="66" charset="0"/>
                <a:cs typeface="+mn-cs"/>
              </a:rPr>
              <a:t>Pour lui, sourit à la vie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pic>
        <p:nvPicPr>
          <p:cNvPr id="1126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Rectangle 4"/>
          <p:cNvSpPr/>
          <p:nvPr/>
        </p:nvSpPr>
        <p:spPr>
          <a:xfrm>
            <a:off x="1452561" y="980728"/>
            <a:ext cx="6362639" cy="461665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anose="04040505050A02020702" pitchFamily="82" charset="0"/>
                <a:cs typeface="+mn-cs"/>
              </a:rPr>
              <a:t>Vis ta vie en couleur, il est là le bonheur</a:t>
            </a:r>
          </a:p>
        </p:txBody>
      </p:sp>
      <p:sp>
        <p:nvSpPr>
          <p:cNvPr id="6" name="Rectangle 5"/>
          <p:cNvSpPr/>
          <p:nvPr/>
        </p:nvSpPr>
        <p:spPr>
          <a:xfrm>
            <a:off x="6156176" y="6396535"/>
            <a:ext cx="2532488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spc="150" dirty="0" err="1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taneo BT" pitchFamily="66" charset="0"/>
                <a:cs typeface="+mn-cs"/>
              </a:rPr>
              <a:t>Lovani</a:t>
            </a:r>
            <a:r>
              <a:rPr lang="fr-FR" sz="24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taneo BT" pitchFamily="66" charset="0"/>
                <a:cs typeface="+mn-cs"/>
              </a:rPr>
              <a:t> (Maman)</a:t>
            </a: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altLang="fr-FR" smtClean="0"/>
          </a:p>
        </p:txBody>
      </p:sp>
      <p:pic>
        <p:nvPicPr>
          <p:cNvPr id="2" name="Espace réservé du contenu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924944"/>
            <a:ext cx="4457700" cy="571500"/>
          </a:xfr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Personnalisé 2">
      <a:dk1>
        <a:sysClr val="windowText" lastClr="000000"/>
      </a:dk1>
      <a:lt1>
        <a:srgbClr val="000000"/>
      </a:lt1>
      <a:dk2>
        <a:srgbClr val="000000"/>
      </a:dk2>
      <a:lt2>
        <a:srgbClr val="000000"/>
      </a:lt2>
      <a:accent1>
        <a:srgbClr val="000000"/>
      </a:accent1>
      <a:accent2>
        <a:srgbClr val="000000"/>
      </a:accent2>
      <a:accent3>
        <a:srgbClr val="000000"/>
      </a:accent3>
      <a:accent4>
        <a:srgbClr val="000000"/>
      </a:accent4>
      <a:accent5>
        <a:srgbClr val="000000"/>
      </a:accent5>
      <a:accent6>
        <a:srgbClr val="000000"/>
      </a:accent6>
      <a:hlink>
        <a:srgbClr val="000000"/>
      </a:hlink>
      <a:folHlink>
        <a:srgbClr val="00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228</Words>
  <Application>Microsoft Office PowerPoint</Application>
  <PresentationFormat>Affichage à l'écran (4:3)</PresentationFormat>
  <Paragraphs>30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Calibri</vt:lpstr>
      <vt:lpstr>Arial</vt:lpstr>
      <vt:lpstr>Cataneo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</dc:creator>
  <cp:lastModifiedBy>Martine</cp:lastModifiedBy>
  <cp:revision>23</cp:revision>
  <dcterms:created xsi:type="dcterms:W3CDTF">2012-07-11T10:19:36Z</dcterms:created>
  <dcterms:modified xsi:type="dcterms:W3CDTF">2014-04-06T14:06:28Z</dcterms:modified>
</cp:coreProperties>
</file>