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4" r:id="rId20"/>
    <p:sldId id="275" r:id="rId21"/>
    <p:sldId id="276" r:id="rId22"/>
    <p:sldId id="273" r:id="rId23"/>
    <p:sldId id="277" r:id="rId24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74">
          <p15:clr>
            <a:srgbClr val="A4A3A4"/>
          </p15:clr>
        </p15:guide>
        <p15:guide id="2" pos="2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759" autoAdjust="0"/>
    <p:restoredTop sz="94602" autoAdjust="0"/>
  </p:normalViewPr>
  <p:slideViewPr>
    <p:cSldViewPr>
      <p:cViewPr>
        <p:scale>
          <a:sx n="98" d="100"/>
          <a:sy n="98" d="100"/>
        </p:scale>
        <p:origin x="1344" y="768"/>
      </p:cViewPr>
      <p:guideLst>
        <p:guide orient="horz" pos="1474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C217C-C113-44C9-B060-2F17E6223323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A65C1-E72E-4874-A36A-5AB0BFFBAFA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14733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29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980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970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63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115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17127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90258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64151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39601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88196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85113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74591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83728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14085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3127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04430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2" y="1453820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4" y="2651975"/>
            <a:ext cx="5796281" cy="1195987"/>
          </a:xfrm>
        </p:spPr>
        <p:txBody>
          <a:bodyPr/>
          <a:lstStyle>
            <a:lvl1pPr marL="0" indent="0" algn="ctr">
              <a:buNone/>
              <a:defRPr/>
            </a:lvl1pPr>
            <a:lvl2pPr marL="181687" indent="0" algn="ctr">
              <a:buNone/>
              <a:defRPr/>
            </a:lvl2pPr>
            <a:lvl3pPr marL="363374" indent="0" algn="ctr">
              <a:buNone/>
              <a:defRPr/>
            </a:lvl3pPr>
            <a:lvl4pPr marL="545061" indent="0" algn="ctr">
              <a:buNone/>
              <a:defRPr/>
            </a:lvl4pPr>
            <a:lvl5pPr marL="726749" indent="0" algn="ctr">
              <a:buNone/>
              <a:defRPr/>
            </a:lvl5pPr>
            <a:lvl6pPr marL="908436" indent="0" algn="ctr">
              <a:buNone/>
              <a:defRPr/>
            </a:lvl6pPr>
            <a:lvl7pPr marL="1090124" indent="0" algn="ctr">
              <a:buNone/>
              <a:defRPr/>
            </a:lvl7pPr>
            <a:lvl8pPr marL="1271811" indent="0" algn="ctr">
              <a:buNone/>
              <a:defRPr/>
            </a:lvl8pPr>
            <a:lvl9pPr marL="1453497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9849C-F423-4576-9A5E-24D3FBA6A674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723363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30CC0-4BC5-4205-8217-AA97CE27F43C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011925"/>
      </p:ext>
    </p:extLst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6"/>
            <a:ext cx="7038340" cy="929490"/>
          </a:xfrm>
        </p:spPr>
        <p:txBody>
          <a:bodyPr anchor="t"/>
          <a:lstStyle>
            <a:lvl1pPr algn="l">
              <a:defRPr sz="1567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7"/>
            <a:ext cx="7038340" cy="1023739"/>
          </a:xfrm>
        </p:spPr>
        <p:txBody>
          <a:bodyPr anchor="b"/>
          <a:lstStyle>
            <a:lvl1pPr marL="0" indent="0">
              <a:buNone/>
              <a:defRPr sz="815"/>
            </a:lvl1pPr>
            <a:lvl2pPr marL="181687" indent="0">
              <a:buNone/>
              <a:defRPr sz="752"/>
            </a:lvl2pPr>
            <a:lvl3pPr marL="363374" indent="0">
              <a:buNone/>
              <a:defRPr sz="626"/>
            </a:lvl3pPr>
            <a:lvl4pPr marL="545061" indent="0">
              <a:buNone/>
              <a:defRPr sz="564"/>
            </a:lvl4pPr>
            <a:lvl5pPr marL="726749" indent="0">
              <a:buNone/>
              <a:defRPr sz="564"/>
            </a:lvl5pPr>
            <a:lvl6pPr marL="908436" indent="0">
              <a:buNone/>
              <a:defRPr sz="564"/>
            </a:lvl6pPr>
            <a:lvl7pPr marL="1090124" indent="0">
              <a:buNone/>
              <a:defRPr sz="564"/>
            </a:lvl7pPr>
            <a:lvl8pPr marL="1271811" indent="0">
              <a:buNone/>
              <a:defRPr sz="564"/>
            </a:lvl8pPr>
            <a:lvl9pPr marL="1453497" indent="0">
              <a:buNone/>
              <a:defRPr sz="564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7F180-1457-439C-84BD-5E7967F13F38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035966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1036" y="1351989"/>
            <a:ext cx="3450167" cy="2807970"/>
          </a:xfrm>
        </p:spPr>
        <p:txBody>
          <a:bodyPr/>
          <a:lstStyle>
            <a:lvl1pPr>
              <a:defRPr sz="1129"/>
            </a:lvl1pPr>
            <a:lvl2pPr>
              <a:defRPr sz="941"/>
            </a:lvl2pPr>
            <a:lvl3pPr>
              <a:defRPr sz="815"/>
            </a:lvl3pPr>
            <a:lvl4pPr>
              <a:defRPr sz="752"/>
            </a:lvl4pPr>
            <a:lvl5pPr>
              <a:defRPr sz="752"/>
            </a:lvl5pPr>
            <a:lvl6pPr>
              <a:defRPr sz="752"/>
            </a:lvl6pPr>
            <a:lvl7pPr>
              <a:defRPr sz="752"/>
            </a:lvl7pPr>
            <a:lvl8pPr>
              <a:defRPr sz="752"/>
            </a:lvl8pPr>
            <a:lvl9pPr>
              <a:defRPr sz="752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8" y="1351989"/>
            <a:ext cx="3450167" cy="2807970"/>
          </a:xfrm>
        </p:spPr>
        <p:txBody>
          <a:bodyPr/>
          <a:lstStyle>
            <a:lvl1pPr>
              <a:defRPr sz="1129"/>
            </a:lvl1pPr>
            <a:lvl2pPr>
              <a:defRPr sz="941"/>
            </a:lvl2pPr>
            <a:lvl3pPr>
              <a:defRPr sz="815"/>
            </a:lvl3pPr>
            <a:lvl4pPr>
              <a:defRPr sz="752"/>
            </a:lvl4pPr>
            <a:lvl5pPr>
              <a:defRPr sz="752"/>
            </a:lvl5pPr>
            <a:lvl6pPr>
              <a:defRPr sz="752"/>
            </a:lvl6pPr>
            <a:lvl7pPr>
              <a:defRPr sz="752"/>
            </a:lvl7pPr>
            <a:lvl8pPr>
              <a:defRPr sz="752"/>
            </a:lvl8pPr>
            <a:lvl9pPr>
              <a:defRPr sz="752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DA4C64-408E-43F1-9B5F-D5CD1572A14D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788088"/>
      </p:ext>
    </p:extLst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5" y="187418"/>
            <a:ext cx="7452361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2" y="1047574"/>
            <a:ext cx="3658614" cy="436578"/>
          </a:xfrm>
        </p:spPr>
        <p:txBody>
          <a:bodyPr anchor="b"/>
          <a:lstStyle>
            <a:lvl1pPr marL="0" indent="0">
              <a:buNone/>
              <a:defRPr sz="941" b="1"/>
            </a:lvl1pPr>
            <a:lvl2pPr marL="181687" indent="0">
              <a:buNone/>
              <a:defRPr sz="815" b="1"/>
            </a:lvl2pPr>
            <a:lvl3pPr marL="363374" indent="0">
              <a:buNone/>
              <a:defRPr sz="752" b="1"/>
            </a:lvl3pPr>
            <a:lvl4pPr marL="545061" indent="0">
              <a:buNone/>
              <a:defRPr sz="626" b="1"/>
            </a:lvl4pPr>
            <a:lvl5pPr marL="726749" indent="0">
              <a:buNone/>
              <a:defRPr sz="626" b="1"/>
            </a:lvl5pPr>
            <a:lvl6pPr marL="908436" indent="0">
              <a:buNone/>
              <a:defRPr sz="626" b="1"/>
            </a:lvl6pPr>
            <a:lvl7pPr marL="1090124" indent="0">
              <a:buNone/>
              <a:defRPr sz="626" b="1"/>
            </a:lvl7pPr>
            <a:lvl8pPr marL="1271811" indent="0">
              <a:buNone/>
              <a:defRPr sz="626" b="1"/>
            </a:lvl8pPr>
            <a:lvl9pPr marL="1453497" indent="0">
              <a:buNone/>
              <a:defRPr sz="626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2" y="1484154"/>
            <a:ext cx="3658614" cy="2696388"/>
          </a:xfrm>
        </p:spPr>
        <p:txBody>
          <a:bodyPr/>
          <a:lstStyle>
            <a:lvl1pPr>
              <a:defRPr sz="941"/>
            </a:lvl1pPr>
            <a:lvl2pPr>
              <a:defRPr sz="815"/>
            </a:lvl2pPr>
            <a:lvl3pPr>
              <a:defRPr sz="752"/>
            </a:lvl3pPr>
            <a:lvl4pPr>
              <a:defRPr sz="626"/>
            </a:lvl4pPr>
            <a:lvl5pPr>
              <a:defRPr sz="626"/>
            </a:lvl5pPr>
            <a:lvl6pPr>
              <a:defRPr sz="626"/>
            </a:lvl6pPr>
            <a:lvl7pPr>
              <a:defRPr sz="626"/>
            </a:lvl7pPr>
            <a:lvl8pPr>
              <a:defRPr sz="626"/>
            </a:lvl8pPr>
            <a:lvl9pPr>
              <a:defRPr sz="62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30" y="1047574"/>
            <a:ext cx="3660052" cy="436578"/>
          </a:xfrm>
        </p:spPr>
        <p:txBody>
          <a:bodyPr anchor="b"/>
          <a:lstStyle>
            <a:lvl1pPr marL="0" indent="0">
              <a:buNone/>
              <a:defRPr sz="941" b="1"/>
            </a:lvl1pPr>
            <a:lvl2pPr marL="181687" indent="0">
              <a:buNone/>
              <a:defRPr sz="815" b="1"/>
            </a:lvl2pPr>
            <a:lvl3pPr marL="363374" indent="0">
              <a:buNone/>
              <a:defRPr sz="752" b="1"/>
            </a:lvl3pPr>
            <a:lvl4pPr marL="545061" indent="0">
              <a:buNone/>
              <a:defRPr sz="626" b="1"/>
            </a:lvl4pPr>
            <a:lvl5pPr marL="726749" indent="0">
              <a:buNone/>
              <a:defRPr sz="626" b="1"/>
            </a:lvl5pPr>
            <a:lvl6pPr marL="908436" indent="0">
              <a:buNone/>
              <a:defRPr sz="626" b="1"/>
            </a:lvl6pPr>
            <a:lvl7pPr marL="1090124" indent="0">
              <a:buNone/>
              <a:defRPr sz="626" b="1"/>
            </a:lvl7pPr>
            <a:lvl8pPr marL="1271811" indent="0">
              <a:buNone/>
              <a:defRPr sz="626" b="1"/>
            </a:lvl8pPr>
            <a:lvl9pPr marL="1453497" indent="0">
              <a:buNone/>
              <a:defRPr sz="626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30" y="1484154"/>
            <a:ext cx="3660052" cy="2696388"/>
          </a:xfrm>
        </p:spPr>
        <p:txBody>
          <a:bodyPr/>
          <a:lstStyle>
            <a:lvl1pPr>
              <a:defRPr sz="941"/>
            </a:lvl1pPr>
            <a:lvl2pPr>
              <a:defRPr sz="815"/>
            </a:lvl2pPr>
            <a:lvl3pPr>
              <a:defRPr sz="752"/>
            </a:lvl3pPr>
            <a:lvl4pPr>
              <a:defRPr sz="626"/>
            </a:lvl4pPr>
            <a:lvl5pPr>
              <a:defRPr sz="626"/>
            </a:lvl5pPr>
            <a:lvl6pPr>
              <a:defRPr sz="626"/>
            </a:lvl6pPr>
            <a:lvl7pPr>
              <a:defRPr sz="626"/>
            </a:lvl7pPr>
            <a:lvl8pPr>
              <a:defRPr sz="626"/>
            </a:lvl8pPr>
            <a:lvl9pPr>
              <a:defRPr sz="62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10E2C-C458-4E9C-806E-9979364D0C69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84889"/>
      </p:ext>
    </p:extLst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0380F-642D-42F2-8765-53E7FC9FE9DB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581709"/>
      </p:ext>
    </p:extLst>
  </p:cSld>
  <p:clrMapOvr>
    <a:masterClrMapping/>
  </p:clrMapOvr>
  <p:transition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9BCE3-3686-4326-85DE-E3FD001ED827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897437"/>
      </p:ext>
    </p:extLst>
  </p:cSld>
  <p:clrMapOvr>
    <a:masterClrMapping/>
  </p:clrMapOvr>
  <p:transition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3" y="186333"/>
            <a:ext cx="2724196" cy="792993"/>
          </a:xfrm>
        </p:spPr>
        <p:txBody>
          <a:bodyPr anchor="b"/>
          <a:lstStyle>
            <a:lvl1pPr algn="l">
              <a:defRPr sz="815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9" y="186335"/>
            <a:ext cx="4628973" cy="3994208"/>
          </a:xfrm>
        </p:spPr>
        <p:txBody>
          <a:bodyPr/>
          <a:lstStyle>
            <a:lvl1pPr>
              <a:defRPr sz="1254"/>
            </a:lvl1pPr>
            <a:lvl2pPr>
              <a:defRPr sz="1129"/>
            </a:lvl2pPr>
            <a:lvl3pPr>
              <a:defRPr sz="941"/>
            </a:lvl3pPr>
            <a:lvl4pPr>
              <a:defRPr sz="815"/>
            </a:lvl4pPr>
            <a:lvl5pPr>
              <a:defRPr sz="815"/>
            </a:lvl5pPr>
            <a:lvl6pPr>
              <a:defRPr sz="815"/>
            </a:lvl6pPr>
            <a:lvl7pPr>
              <a:defRPr sz="815"/>
            </a:lvl7pPr>
            <a:lvl8pPr>
              <a:defRPr sz="815"/>
            </a:lvl8pPr>
            <a:lvl9pPr>
              <a:defRPr sz="815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3" y="979325"/>
            <a:ext cx="2724196" cy="3201216"/>
          </a:xfrm>
        </p:spPr>
        <p:txBody>
          <a:bodyPr/>
          <a:lstStyle>
            <a:lvl1pPr marL="0" indent="0">
              <a:buNone/>
              <a:defRPr sz="564"/>
            </a:lvl1pPr>
            <a:lvl2pPr marL="181687" indent="0">
              <a:buNone/>
              <a:defRPr sz="502"/>
            </a:lvl2pPr>
            <a:lvl3pPr marL="363374" indent="0">
              <a:buNone/>
              <a:defRPr sz="377"/>
            </a:lvl3pPr>
            <a:lvl4pPr marL="545061" indent="0">
              <a:buNone/>
              <a:defRPr sz="314"/>
            </a:lvl4pPr>
            <a:lvl5pPr marL="726749" indent="0">
              <a:buNone/>
              <a:defRPr sz="314"/>
            </a:lvl5pPr>
            <a:lvl6pPr marL="908436" indent="0">
              <a:buNone/>
              <a:defRPr sz="314"/>
            </a:lvl6pPr>
            <a:lvl7pPr marL="1090124" indent="0">
              <a:buNone/>
              <a:defRPr sz="314"/>
            </a:lvl7pPr>
            <a:lvl8pPr marL="1271811" indent="0">
              <a:buNone/>
              <a:defRPr sz="314"/>
            </a:lvl8pPr>
            <a:lvl9pPr marL="1453497" indent="0">
              <a:buNone/>
              <a:defRPr sz="314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5E6E5-5A2C-4EDE-A850-66D947C7AE30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053741"/>
      </p:ext>
    </p:extLst>
  </p:cSld>
  <p:clrMapOvr>
    <a:masterClrMapping/>
  </p:clrMapOvr>
  <p:transition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7" y="3275967"/>
            <a:ext cx="4968240" cy="386746"/>
          </a:xfrm>
        </p:spPr>
        <p:txBody>
          <a:bodyPr anchor="b"/>
          <a:lstStyle>
            <a:lvl1pPr algn="l">
              <a:defRPr sz="815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7" y="418164"/>
            <a:ext cx="4968240" cy="2807970"/>
          </a:xfrm>
        </p:spPr>
        <p:txBody>
          <a:bodyPr/>
          <a:lstStyle>
            <a:lvl1pPr marL="0" indent="0">
              <a:buNone/>
              <a:defRPr sz="1254"/>
            </a:lvl1pPr>
            <a:lvl2pPr marL="181687" indent="0">
              <a:buNone/>
              <a:defRPr sz="1129"/>
            </a:lvl2pPr>
            <a:lvl3pPr marL="363374" indent="0">
              <a:buNone/>
              <a:defRPr sz="941"/>
            </a:lvl3pPr>
            <a:lvl4pPr marL="545061" indent="0">
              <a:buNone/>
              <a:defRPr sz="815"/>
            </a:lvl4pPr>
            <a:lvl5pPr marL="726749" indent="0">
              <a:buNone/>
              <a:defRPr sz="815"/>
            </a:lvl5pPr>
            <a:lvl6pPr marL="908436" indent="0">
              <a:buNone/>
              <a:defRPr sz="815"/>
            </a:lvl6pPr>
            <a:lvl7pPr marL="1090124" indent="0">
              <a:buNone/>
              <a:defRPr sz="815"/>
            </a:lvl7pPr>
            <a:lvl8pPr marL="1271811" indent="0">
              <a:buNone/>
              <a:defRPr sz="815"/>
            </a:lvl8pPr>
            <a:lvl9pPr marL="1453497" indent="0">
              <a:buNone/>
              <a:defRPr sz="815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7" y="3662711"/>
            <a:ext cx="4968240" cy="549244"/>
          </a:xfrm>
        </p:spPr>
        <p:txBody>
          <a:bodyPr/>
          <a:lstStyle>
            <a:lvl1pPr marL="0" indent="0">
              <a:buNone/>
              <a:defRPr sz="564"/>
            </a:lvl1pPr>
            <a:lvl2pPr marL="181687" indent="0">
              <a:buNone/>
              <a:defRPr sz="502"/>
            </a:lvl2pPr>
            <a:lvl3pPr marL="363374" indent="0">
              <a:buNone/>
              <a:defRPr sz="377"/>
            </a:lvl3pPr>
            <a:lvl4pPr marL="545061" indent="0">
              <a:buNone/>
              <a:defRPr sz="314"/>
            </a:lvl4pPr>
            <a:lvl5pPr marL="726749" indent="0">
              <a:buNone/>
              <a:defRPr sz="314"/>
            </a:lvl5pPr>
            <a:lvl6pPr marL="908436" indent="0">
              <a:buNone/>
              <a:defRPr sz="314"/>
            </a:lvl6pPr>
            <a:lvl7pPr marL="1090124" indent="0">
              <a:buNone/>
              <a:defRPr sz="314"/>
            </a:lvl7pPr>
            <a:lvl8pPr marL="1271811" indent="0">
              <a:buNone/>
              <a:defRPr sz="314"/>
            </a:lvl8pPr>
            <a:lvl9pPr marL="1453497" indent="0">
              <a:buNone/>
              <a:defRPr sz="314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6E8AE-9E8D-494B-B2CB-D5D70C69C3EE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023297"/>
      </p:ext>
    </p:extLst>
  </p:cSld>
  <p:clrMapOvr>
    <a:masterClrMapping/>
  </p:clrMapOvr>
  <p:transition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531E6-F897-4D3F-8D28-52AB2AC96A1A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213845"/>
      </p:ext>
    </p:extLst>
  </p:cSld>
  <p:clrMapOvr>
    <a:masterClrMapping/>
  </p:clrMapOvr>
  <p:transition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91" y="415997"/>
            <a:ext cx="1759585" cy="374396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1032" y="415997"/>
            <a:ext cx="5140747" cy="374396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E4828-16C2-44C0-9599-18F117D84E9C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061730"/>
      </p:ext>
    </p:extLst>
  </p:cSld>
  <p:clrMapOvr>
    <a:masterClrMapping/>
  </p:clrMapOvr>
  <p:transition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re. Texte et image de la bibliothè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1032" y="415998"/>
            <a:ext cx="7038340" cy="77999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21036" y="1351989"/>
            <a:ext cx="3450167" cy="280797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'image de la bibliothèque 3"/>
          <p:cNvSpPr>
            <a:spLocks noGrp="1"/>
          </p:cNvSpPr>
          <p:nvPr>
            <p:ph type="clipArt" sz="half" idx="2"/>
          </p:nvPr>
        </p:nvSpPr>
        <p:spPr>
          <a:xfrm>
            <a:off x="4209208" y="1351989"/>
            <a:ext cx="3450167" cy="2807970"/>
          </a:xfrm>
        </p:spPr>
        <p:txBody>
          <a:bodyPr/>
          <a:lstStyle/>
          <a:p>
            <a:r>
              <a:rPr lang="fr-FR" smtClean="0"/>
              <a:t>Cliquez sur l'icône pour ajouter une image de la bibliothèque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1034" y="4263955"/>
            <a:ext cx="1725083" cy="311997"/>
          </a:xfrm>
        </p:spPr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829139" y="4263955"/>
            <a:ext cx="2622128" cy="311997"/>
          </a:xfrm>
        </p:spPr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5934291" y="4263955"/>
            <a:ext cx="1725083" cy="311997"/>
          </a:xfrm>
        </p:spPr>
        <p:txBody>
          <a:bodyPr/>
          <a:lstStyle>
            <a:lvl1pPr>
              <a:defRPr/>
            </a:lvl1pPr>
          </a:lstStyle>
          <a:p>
            <a:fld id="{3D4E4714-A538-4EE6-A958-98FA44A01B9D}" type="slidenum">
              <a:rPr lang="sv-SE">
                <a:solidFill>
                  <a:srgbClr val="000000"/>
                </a:solidFill>
              </a:rPr>
              <a:pPr/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773215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09596-3C18-4114-B8FF-866185ABD0FD}" type="datetimeFigureOut">
              <a:rPr lang="fr-BE" smtClean="0"/>
              <a:t>7/01/2016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CFC6A-B221-4EAE-A7DD-DA9CF7CFCCD6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337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1032" y="415998"/>
            <a:ext cx="7038340" cy="77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7950" tIns="28975" rIns="57950" bIns="289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bakgrundsrubriken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1032" y="1351989"/>
            <a:ext cx="7038340" cy="2807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7950" tIns="28975" rIns="57950" bIns="289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1034" y="4263955"/>
            <a:ext cx="1725083" cy="31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7950" tIns="28975" rIns="57950" bIns="28975" numCol="1" anchor="t" anchorCtr="0" compatLnSpc="1">
            <a:prstTxWarp prst="textNoShape">
              <a:avLst/>
            </a:prstTxWarp>
          </a:bodyPr>
          <a:lstStyle>
            <a:lvl1pPr>
              <a:defRPr sz="564"/>
            </a:lvl1pPr>
          </a:lstStyle>
          <a:p>
            <a:pPr defTabSz="44866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29139" y="4263955"/>
            <a:ext cx="2622128" cy="31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7950" tIns="28975" rIns="57950" bIns="28975" numCol="1" anchor="t" anchorCtr="0" compatLnSpc="1">
            <a:prstTxWarp prst="textNoShape">
              <a:avLst/>
            </a:prstTxWarp>
          </a:bodyPr>
          <a:lstStyle>
            <a:lvl1pPr algn="ctr">
              <a:defRPr sz="564"/>
            </a:lvl1pPr>
          </a:lstStyle>
          <a:p>
            <a:pPr defTabSz="448666" fontAlgn="base">
              <a:spcBef>
                <a:spcPct val="0"/>
              </a:spcBef>
              <a:spcAft>
                <a:spcPct val="0"/>
              </a:spcAft>
            </a:pPr>
            <a:endParaRPr lang="sv-S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934291" y="4263955"/>
            <a:ext cx="1725083" cy="31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7950" tIns="28975" rIns="57950" bIns="28975" numCol="1" anchor="t" anchorCtr="0" compatLnSpc="1">
            <a:prstTxWarp prst="textNoShape">
              <a:avLst/>
            </a:prstTxWarp>
          </a:bodyPr>
          <a:lstStyle>
            <a:lvl1pPr algn="r">
              <a:defRPr sz="564"/>
            </a:lvl1pPr>
          </a:lstStyle>
          <a:p>
            <a:pPr defTabSz="448666" fontAlgn="base">
              <a:spcBef>
                <a:spcPct val="0"/>
              </a:spcBef>
              <a:spcAft>
                <a:spcPct val="0"/>
              </a:spcAft>
            </a:pPr>
            <a:fld id="{3AAAEE86-559B-4B8D-951A-4112B333DA65}" type="slidenum">
              <a:rPr lang="sv-SE" smtClean="0">
                <a:solidFill>
                  <a:srgbClr val="000000"/>
                </a:solidFill>
              </a:rPr>
              <a:pPr defTabSz="448666"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sv-S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1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5pPr>
      <a:lvl6pPr marL="181687"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6pPr>
      <a:lvl7pPr marL="363374"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7pPr>
      <a:lvl8pPr marL="545061"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8pPr>
      <a:lvl9pPr marL="726749" algn="ctr" rtl="0" eaLnBrk="1" fontAlgn="base" hangingPunct="1">
        <a:spcBef>
          <a:spcPct val="0"/>
        </a:spcBef>
        <a:spcAft>
          <a:spcPct val="0"/>
        </a:spcAft>
        <a:defRPr sz="1756">
          <a:solidFill>
            <a:schemeClr val="tx2"/>
          </a:solidFill>
          <a:latin typeface="Times New Roman" pitchFamily="18" charset="0"/>
        </a:defRPr>
      </a:lvl9pPr>
    </p:titleStyle>
    <p:bodyStyle>
      <a:lvl1pPr marL="136265" indent="-136265" algn="l" rtl="0" eaLnBrk="1" fontAlgn="base" hangingPunct="1">
        <a:spcBef>
          <a:spcPct val="20000"/>
        </a:spcBef>
        <a:spcAft>
          <a:spcPct val="0"/>
        </a:spcAft>
        <a:buChar char="•"/>
        <a:defRPr sz="1254">
          <a:solidFill>
            <a:schemeClr val="tx1"/>
          </a:solidFill>
          <a:latin typeface="+mn-lt"/>
          <a:ea typeface="+mn-ea"/>
          <a:cs typeface="+mn-cs"/>
        </a:defRPr>
      </a:lvl1pPr>
      <a:lvl2pPr marL="295243" indent="-113555" algn="l" rtl="0" eaLnBrk="1" fontAlgn="base" hangingPunct="1">
        <a:spcBef>
          <a:spcPct val="20000"/>
        </a:spcBef>
        <a:spcAft>
          <a:spcPct val="0"/>
        </a:spcAft>
        <a:buChar char="–"/>
        <a:defRPr sz="1129">
          <a:solidFill>
            <a:schemeClr val="tx1"/>
          </a:solidFill>
          <a:latin typeface="+mn-lt"/>
        </a:defRPr>
      </a:lvl2pPr>
      <a:lvl3pPr marL="454218" indent="-90844" algn="l" rtl="0" eaLnBrk="1" fontAlgn="base" hangingPunct="1">
        <a:spcBef>
          <a:spcPct val="20000"/>
        </a:spcBef>
        <a:spcAft>
          <a:spcPct val="0"/>
        </a:spcAft>
        <a:buChar char="•"/>
        <a:defRPr sz="941">
          <a:solidFill>
            <a:schemeClr val="tx1"/>
          </a:solidFill>
          <a:latin typeface="+mn-lt"/>
        </a:defRPr>
      </a:lvl3pPr>
      <a:lvl4pPr marL="635905" indent="-90844" algn="l" rtl="0" eaLnBrk="1" fontAlgn="base" hangingPunct="1">
        <a:spcBef>
          <a:spcPct val="20000"/>
        </a:spcBef>
        <a:spcAft>
          <a:spcPct val="0"/>
        </a:spcAft>
        <a:buChar char="–"/>
        <a:defRPr sz="815">
          <a:solidFill>
            <a:schemeClr val="tx1"/>
          </a:solidFill>
          <a:latin typeface="+mn-lt"/>
        </a:defRPr>
      </a:lvl4pPr>
      <a:lvl5pPr marL="817592" indent="-90844" algn="l" rtl="0" eaLnBrk="1" fontAlgn="base" hangingPunct="1">
        <a:spcBef>
          <a:spcPct val="20000"/>
        </a:spcBef>
        <a:spcAft>
          <a:spcPct val="0"/>
        </a:spcAft>
        <a:buChar char="»"/>
        <a:defRPr sz="815">
          <a:solidFill>
            <a:schemeClr val="tx1"/>
          </a:solidFill>
          <a:latin typeface="+mn-lt"/>
        </a:defRPr>
      </a:lvl5pPr>
      <a:lvl6pPr marL="999280" indent="-90844" algn="l" rtl="0" eaLnBrk="1" fontAlgn="base" hangingPunct="1">
        <a:spcBef>
          <a:spcPct val="20000"/>
        </a:spcBef>
        <a:spcAft>
          <a:spcPct val="0"/>
        </a:spcAft>
        <a:buChar char="»"/>
        <a:defRPr sz="815">
          <a:solidFill>
            <a:schemeClr val="tx1"/>
          </a:solidFill>
          <a:latin typeface="+mn-lt"/>
        </a:defRPr>
      </a:lvl6pPr>
      <a:lvl7pPr marL="1180968" indent="-90844" algn="l" rtl="0" eaLnBrk="1" fontAlgn="base" hangingPunct="1">
        <a:spcBef>
          <a:spcPct val="20000"/>
        </a:spcBef>
        <a:spcAft>
          <a:spcPct val="0"/>
        </a:spcAft>
        <a:buChar char="»"/>
        <a:defRPr sz="815">
          <a:solidFill>
            <a:schemeClr val="tx1"/>
          </a:solidFill>
          <a:latin typeface="+mn-lt"/>
        </a:defRPr>
      </a:lvl7pPr>
      <a:lvl8pPr marL="1362654" indent="-90844" algn="l" rtl="0" eaLnBrk="1" fontAlgn="base" hangingPunct="1">
        <a:spcBef>
          <a:spcPct val="20000"/>
        </a:spcBef>
        <a:spcAft>
          <a:spcPct val="0"/>
        </a:spcAft>
        <a:buChar char="»"/>
        <a:defRPr sz="815">
          <a:solidFill>
            <a:schemeClr val="tx1"/>
          </a:solidFill>
          <a:latin typeface="+mn-lt"/>
        </a:defRPr>
      </a:lvl8pPr>
      <a:lvl9pPr marL="1544341" indent="-90844" algn="l" rtl="0" eaLnBrk="1" fontAlgn="base" hangingPunct="1">
        <a:spcBef>
          <a:spcPct val="20000"/>
        </a:spcBef>
        <a:spcAft>
          <a:spcPct val="0"/>
        </a:spcAft>
        <a:buChar char="»"/>
        <a:defRPr sz="815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1pPr>
      <a:lvl2pPr marL="181687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2pPr>
      <a:lvl3pPr marL="363374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3pPr>
      <a:lvl4pPr marL="545061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4pPr>
      <a:lvl5pPr marL="726749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5pPr>
      <a:lvl6pPr marL="908436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6pPr>
      <a:lvl7pPr marL="1090124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7pPr>
      <a:lvl8pPr marL="1271811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8pPr>
      <a:lvl9pPr marL="1453497" algn="l" defTabSz="363374" rtl="0" eaLnBrk="1" latinLnBrk="0" hangingPunct="1">
        <a:defRPr sz="7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sites.google.com/site/diaporamascarmine/" TargetMode="External"/><Relationship Id="rId7" Type="http://schemas.openxmlformats.org/officeDocument/2006/relationships/image" Target="../media/image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37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image" Target="../media/image55.jpeg"/><Relationship Id="rId18" Type="http://schemas.openxmlformats.org/officeDocument/2006/relationships/image" Target="../media/image6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12" Type="http://schemas.openxmlformats.org/officeDocument/2006/relationships/image" Target="../media/image54.jpeg"/><Relationship Id="rId17" Type="http://schemas.openxmlformats.org/officeDocument/2006/relationships/image" Target="../media/image59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11" Type="http://schemas.openxmlformats.org/officeDocument/2006/relationships/image" Target="../media/image53.jpeg"/><Relationship Id="rId5" Type="http://schemas.openxmlformats.org/officeDocument/2006/relationships/image" Target="../media/image47.jpeg"/><Relationship Id="rId15" Type="http://schemas.openxmlformats.org/officeDocument/2006/relationships/image" Target="../media/image5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Relationship Id="rId14" Type="http://schemas.openxmlformats.org/officeDocument/2006/relationships/image" Target="../media/image5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89.jpg"/><Relationship Id="rId7" Type="http://schemas.openxmlformats.org/officeDocument/2006/relationships/image" Target="../media/image9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10" Type="http://schemas.openxmlformats.org/officeDocument/2006/relationships/image" Target="../media/image96.jpeg"/><Relationship Id="rId4" Type="http://schemas.openxmlformats.org/officeDocument/2006/relationships/image" Target="../media/image90.jpeg"/><Relationship Id="rId9" Type="http://schemas.openxmlformats.org/officeDocument/2006/relationships/image" Target="../media/image9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Relationship Id="rId9" Type="http://schemas.openxmlformats.org/officeDocument/2006/relationships/image" Target="../media/image10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gif"/><Relationship Id="rId3" Type="http://schemas.microsoft.com/office/2007/relationships/hdphoto" Target="../media/hdphoto4.wdp"/><Relationship Id="rId7" Type="http://schemas.openxmlformats.org/officeDocument/2006/relationships/image" Target="../media/image114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Relationship Id="rId9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1512678" y="395631"/>
            <a:ext cx="5255047" cy="3888692"/>
          </a:xfrm>
          <a:prstGeom prst="donut">
            <a:avLst>
              <a:gd name="adj" fmla="val 9421"/>
            </a:avLst>
          </a:prstGeom>
          <a:blipFill>
            <a:blip r:embed="rId4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864" tIns="22432" rIns="44864" bIns="22432" rtlCol="0" anchor="ctr"/>
          <a:lstStyle/>
          <a:p>
            <a:pPr algn="ctr" defTabSz="448666"/>
            <a:endParaRPr lang="fr-FR" sz="878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3"/>
          </p:cNvPr>
          <p:cNvSpPr txBox="1"/>
          <p:nvPr/>
        </p:nvSpPr>
        <p:spPr>
          <a:xfrm>
            <a:off x="2408391" y="1069881"/>
            <a:ext cx="3463619" cy="3136995"/>
          </a:xfrm>
          <a:prstGeom prst="rect">
            <a:avLst/>
          </a:prstGeom>
          <a:noFill/>
        </p:spPr>
        <p:txBody>
          <a:bodyPr spcFirstLastPara="1" wrap="square" lIns="44864" tIns="22432" rIns="44864" bIns="22432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48666"/>
            <a:r>
              <a:rPr lang="fr-FR" sz="443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431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1935440" y="647502"/>
            <a:ext cx="4409522" cy="3198748"/>
          </a:xfrm>
          <a:prstGeom prst="rect">
            <a:avLst/>
          </a:prstGeom>
          <a:noFill/>
        </p:spPr>
        <p:txBody>
          <a:bodyPr spcFirstLastPara="1" wrap="square" lIns="44864" tIns="22432" rIns="44864" bIns="22432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48666"/>
            <a:r>
              <a:rPr lang="fr-FR" sz="443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diaporamas</a:t>
            </a:r>
            <a:endParaRPr lang="fr-FR" sz="4431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143" y="2046840"/>
            <a:ext cx="208313" cy="30526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910" y="2041687"/>
            <a:ext cx="208313" cy="30526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713" y="3531240"/>
            <a:ext cx="135434" cy="19846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108" y="950308"/>
            <a:ext cx="135449" cy="19848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3937" y="894229"/>
            <a:ext cx="180777" cy="26491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3110" y="3545390"/>
            <a:ext cx="180777" cy="264910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2458746" y="1238686"/>
            <a:ext cx="3362909" cy="2202581"/>
          </a:xfrm>
          <a:prstGeom prst="ellipse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864" tIns="22432" rIns="44864" bIns="22432" rtlCol="0" anchor="ctr"/>
          <a:lstStyle/>
          <a:p>
            <a:pPr algn="ctr" defTabSz="448666"/>
            <a:endParaRPr lang="fr-FR" sz="878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305123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6064" y="1547887"/>
            <a:ext cx="2104526" cy="2996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2" y="2772023"/>
            <a:ext cx="2559106" cy="194586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368" y="2809974"/>
            <a:ext cx="2559106" cy="194586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796" y="539775"/>
            <a:ext cx="7272808" cy="73286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754">
            <a:off x="4232677" y="1174940"/>
            <a:ext cx="2003139" cy="271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8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circle/>
        <p:sndAc>
          <p:stSnd>
            <p:snd r:embed="rId2" name="Beautiful Chinese Music - Bamboo Flute 4.wav"/>
          </p:stSnd>
        </p:sndAc>
      </p:transition>
    </mc:Choice>
    <mc:Fallback xmlns="">
      <p:transition spd="slow" advTm="10000">
        <p:circle/>
        <p:sndAc>
          <p:stSnd>
            <p:snd r:embed="rId8" name="Beautiful Chinese Music - Bamboo Flute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Joindre 14"/>
          <p:cNvSpPr/>
          <p:nvPr/>
        </p:nvSpPr>
        <p:spPr>
          <a:xfrm>
            <a:off x="4104400" y="0"/>
            <a:ext cx="4176000" cy="4680000"/>
          </a:xfrm>
          <a:prstGeom prst="flowChartCollate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6200000">
            <a:off x="4842399" y="1241975"/>
            <a:ext cx="4680000" cy="2196000"/>
          </a:xfrm>
          <a:prstGeom prst="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1" name="Organigramme : Trier 20"/>
          <p:cNvSpPr/>
          <p:nvPr/>
        </p:nvSpPr>
        <p:spPr>
          <a:xfrm>
            <a:off x="2088200" y="0"/>
            <a:ext cx="4104000" cy="4680000"/>
          </a:xfrm>
          <a:prstGeom prst="flowChartSor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2" name="Organigramme : Joindre 21"/>
          <p:cNvSpPr/>
          <p:nvPr/>
        </p:nvSpPr>
        <p:spPr>
          <a:xfrm>
            <a:off x="0" y="0"/>
            <a:ext cx="4176000" cy="4680000"/>
          </a:xfrm>
          <a:prstGeom prst="flowChartCollat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23" name="Triangle isocèle 22"/>
          <p:cNvSpPr/>
          <p:nvPr/>
        </p:nvSpPr>
        <p:spPr>
          <a:xfrm rot="5400000">
            <a:off x="-1260000" y="1259976"/>
            <a:ext cx="4680000" cy="2160000"/>
          </a:xfrm>
          <a:prstGeom prst="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94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2339950"/>
            <a:ext cx="2088000" cy="2340000"/>
          </a:xfrm>
          <a:prstGeom prst="rt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6192400" y="-100"/>
            <a:ext cx="2088000" cy="2340000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 flipV="1">
            <a:off x="6192400" y="2339950"/>
            <a:ext cx="2088000" cy="2340000"/>
          </a:xfrm>
          <a:prstGeom prst="rt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flipV="1">
            <a:off x="-1" y="0"/>
            <a:ext cx="2088000" cy="2340000"/>
          </a:xfrm>
          <a:prstGeom prst="rt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>
            <a:off x="4140000" y="-100"/>
            <a:ext cx="4176000" cy="4680000"/>
          </a:xfrm>
          <a:prstGeom prst="homePlat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0" y="0"/>
            <a:ext cx="4140000" cy="4680000"/>
          </a:xfrm>
          <a:prstGeom prst="homePlate">
            <a:avLst/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65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984" y="1797991"/>
            <a:ext cx="3810000" cy="25241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70748" y="10473"/>
            <a:ext cx="4129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600" dirty="0">
                <a:solidFill>
                  <a:schemeClr val="bg1"/>
                </a:solidFill>
                <a:latin typeface="Footlight MT Light" panose="0204060206030A020304" pitchFamily="18" charset="0"/>
              </a:rPr>
              <a:t>Tout le monde connaît </a:t>
            </a:r>
            <a:r>
              <a:rPr lang="fr-BE" sz="1600" b="1" dirty="0">
                <a:solidFill>
                  <a:schemeClr val="bg1"/>
                </a:solidFill>
                <a:latin typeface="Footlight MT Light" panose="0204060206030A020304" pitchFamily="18" charset="0"/>
              </a:rPr>
              <a:t>le pelage noir et blanc</a:t>
            </a:r>
            <a:r>
              <a:rPr lang="fr-BE" sz="1600" dirty="0">
                <a:solidFill>
                  <a:schemeClr val="bg1"/>
                </a:solidFill>
                <a:latin typeface="Footlight MT Light" panose="0204060206030A020304" pitchFamily="18" charset="0"/>
              </a:rPr>
              <a:t> du panda géant. Mais malgré sa notoriété, cet animal pacifique est rare et menacé. Le WWF a choisi de prendre le panda comme symbole et se bat depuis sa création pour défendre ce bel animal.</a:t>
            </a:r>
          </a:p>
        </p:txBody>
      </p:sp>
      <p:sp>
        <p:nvSpPr>
          <p:cNvPr id="4" name="Cadre 3"/>
          <p:cNvSpPr/>
          <p:nvPr/>
        </p:nvSpPr>
        <p:spPr>
          <a:xfrm>
            <a:off x="1907952" y="1547886"/>
            <a:ext cx="4464496" cy="3024337"/>
          </a:xfrm>
          <a:prstGeom prst="frame">
            <a:avLst>
              <a:gd name="adj1" fmla="val 453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264" y="10473"/>
            <a:ext cx="2448271" cy="4679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796383" y="0"/>
            <a:ext cx="2484016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57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4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77541"/>
                                      </p:to>
                                    </p:animClr>
                                    <p:animClr clrSpc="rgb" dir="cw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77541"/>
                                      </p:to>
                                    </p:animClr>
                                    <p:set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 rot="10800000">
            <a:off x="0" y="0"/>
            <a:ext cx="8280400" cy="4679950"/>
          </a:xfrm>
          <a:prstGeom prst="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-1" y="0"/>
            <a:ext cx="4151083" cy="4679950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flipH="1">
            <a:off x="4104400" y="0"/>
            <a:ext cx="4176000" cy="4679950"/>
          </a:xfrm>
          <a:prstGeom prst="rt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4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2772000" y="-36050"/>
            <a:ext cx="2772000" cy="4680000"/>
          </a:xfrm>
          <a:prstGeom prst="diamond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>
            <a:off x="4140000" y="2340000"/>
            <a:ext cx="4141537" cy="2340000"/>
          </a:xfrm>
          <a:prstGeom prst="trapezoid">
            <a:avLst>
              <a:gd name="adj" fmla="val 58037"/>
            </a:avLst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0800000">
            <a:off x="4138863" y="0"/>
            <a:ext cx="4141537" cy="2340000"/>
          </a:xfrm>
          <a:prstGeom prst="trapezoid">
            <a:avLst>
              <a:gd name="adj" fmla="val 58037"/>
            </a:avLst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apèze 7"/>
          <p:cNvSpPr/>
          <p:nvPr/>
        </p:nvSpPr>
        <p:spPr>
          <a:xfrm>
            <a:off x="0" y="2339950"/>
            <a:ext cx="4212000" cy="2340000"/>
          </a:xfrm>
          <a:prstGeom prst="trapezoid">
            <a:avLst>
              <a:gd name="adj" fmla="val 58037"/>
            </a:avLst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10800000">
            <a:off x="1537" y="0"/>
            <a:ext cx="4140000" cy="2340000"/>
          </a:xfrm>
          <a:prstGeom prst="trapezoid">
            <a:avLst>
              <a:gd name="adj" fmla="val 58037"/>
            </a:avLst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riangle isocèle 15"/>
          <p:cNvSpPr/>
          <p:nvPr/>
        </p:nvSpPr>
        <p:spPr>
          <a:xfrm rot="16200000">
            <a:off x="5238400" y="1637975"/>
            <a:ext cx="4680000" cy="1404000"/>
          </a:xfrm>
          <a:prstGeom prst="triangl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riangle isocèle 14"/>
          <p:cNvSpPr/>
          <p:nvPr/>
        </p:nvSpPr>
        <p:spPr>
          <a:xfrm rot="5400000">
            <a:off x="-1638000" y="1638000"/>
            <a:ext cx="4680000" cy="1404000"/>
          </a:xfrm>
          <a:prstGeom prst="triangle">
            <a:avLst>
              <a:gd name="adj" fmla="val 49864"/>
            </a:avLst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2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6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07952" y="251743"/>
            <a:ext cx="554461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bg1"/>
                </a:solidFill>
              </a:rPr>
              <a:t>Les pandas mesurent environ </a:t>
            </a:r>
            <a:r>
              <a:rPr lang="fr-BE" b="1" dirty="0">
                <a:solidFill>
                  <a:schemeClr val="bg1"/>
                </a:solidFill>
              </a:rPr>
              <a:t>150 cm de long</a:t>
            </a:r>
            <a:r>
              <a:rPr lang="fr-BE" dirty="0">
                <a:solidFill>
                  <a:schemeClr val="bg1"/>
                </a:solidFill>
              </a:rPr>
              <a:t> (du nez au bas du dos) avec une queue de 10 à 15 cm. Un panda adulte peut peser </a:t>
            </a:r>
            <a:r>
              <a:rPr lang="fr-BE" b="1" dirty="0">
                <a:solidFill>
                  <a:schemeClr val="bg1"/>
                </a:solidFill>
              </a:rPr>
              <a:t>entre 100 et 150 kg</a:t>
            </a:r>
            <a:r>
              <a:rPr lang="fr-BE" dirty="0">
                <a:solidFill>
                  <a:schemeClr val="bg1"/>
                </a:solidFill>
              </a:rPr>
              <a:t>. Les mâles sont la plupart du temps 10 % plus grands et 20 % plus lourds que les femelles. </a:t>
            </a:r>
            <a:br>
              <a:rPr lang="fr-BE" dirty="0">
                <a:solidFill>
                  <a:schemeClr val="bg1"/>
                </a:solidFill>
              </a:rPr>
            </a:br>
            <a:r>
              <a:rPr lang="fr-BE" dirty="0">
                <a:solidFill>
                  <a:schemeClr val="bg1"/>
                </a:solidFill>
              </a:rPr>
              <a:t/>
            </a:r>
            <a:br>
              <a:rPr lang="fr-BE" dirty="0">
                <a:solidFill>
                  <a:schemeClr val="bg1"/>
                </a:solidFill>
              </a:rPr>
            </a:br>
            <a:r>
              <a:rPr lang="fr-BE" dirty="0">
                <a:solidFill>
                  <a:schemeClr val="bg1"/>
                </a:solidFill>
              </a:rPr>
              <a:t>Les pandas semblent avoir un </a:t>
            </a:r>
            <a:r>
              <a:rPr lang="fr-BE" b="1" dirty="0">
                <a:solidFill>
                  <a:schemeClr val="bg1"/>
                </a:solidFill>
              </a:rPr>
              <a:t>pouce</a:t>
            </a:r>
            <a:r>
              <a:rPr lang="fr-BE" dirty="0">
                <a:solidFill>
                  <a:schemeClr val="bg1"/>
                </a:solidFill>
              </a:rPr>
              <a:t>, mais il s'agit en fait </a:t>
            </a:r>
            <a:r>
              <a:rPr lang="fr-BE" b="1" dirty="0">
                <a:solidFill>
                  <a:schemeClr val="bg1"/>
                </a:solidFill>
              </a:rPr>
              <a:t>d'une prolongation de l'os du poignet</a:t>
            </a:r>
            <a:r>
              <a:rPr lang="fr-BE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944" y="2267967"/>
            <a:ext cx="4433478" cy="21431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280" y="539775"/>
            <a:ext cx="2232248" cy="426274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3253" y="1691903"/>
            <a:ext cx="2526396" cy="316778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560" y="772206"/>
            <a:ext cx="555888" cy="922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8503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6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-25"/>
            <a:ext cx="8280000" cy="4680000"/>
          </a:xfrm>
          <a:prstGeom prst="frame">
            <a:avLst>
              <a:gd name="adj1" fmla="val 27052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Losange 2"/>
          <p:cNvSpPr/>
          <p:nvPr/>
        </p:nvSpPr>
        <p:spPr>
          <a:xfrm>
            <a:off x="1196975" y="1177925"/>
            <a:ext cx="5886450" cy="2324100"/>
          </a:xfrm>
          <a:prstGeom prst="diamond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>
            <a:off x="1224000" y="2220483"/>
            <a:ext cx="2937075" cy="1197000"/>
          </a:xfrm>
          <a:prstGeom prst="rt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0800000">
            <a:off x="4068000" y="1180600"/>
            <a:ext cx="2948400" cy="1188000"/>
          </a:xfrm>
          <a:prstGeom prst="rt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flipH="1">
            <a:off x="4068000" y="2232000"/>
            <a:ext cx="2949374" cy="1188000"/>
          </a:xfrm>
          <a:prstGeom prst="rtTriangl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 flipH="1">
            <a:off x="1224000" y="1172660"/>
            <a:ext cx="2937077" cy="1188000"/>
          </a:xfrm>
          <a:prstGeom prst="rtTriangle">
            <a:avLst/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10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40000" y="2339950"/>
            <a:ext cx="1044000" cy="2340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184000" y="2339800"/>
            <a:ext cx="1044000" cy="23400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096000" y="2339850"/>
            <a:ext cx="1044000" cy="234000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184000" y="0"/>
            <a:ext cx="1044000" cy="23400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140000" y="0"/>
            <a:ext cx="1044000" cy="234000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94100" y="0"/>
            <a:ext cx="1045900" cy="2340000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220800" y="2339900"/>
            <a:ext cx="1044000" cy="2340000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228000" y="-100"/>
            <a:ext cx="1044000" cy="234000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052000" y="2339900"/>
            <a:ext cx="1044000" cy="2340000"/>
          </a:xfrm>
          <a:prstGeom prst="rect">
            <a:avLst/>
          </a:prstGeom>
          <a:blipFill dpi="0"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052000" y="0"/>
            <a:ext cx="1044000" cy="234000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08000" y="2339950"/>
            <a:ext cx="1044000" cy="2340000"/>
          </a:xfrm>
          <a:prstGeom prst="rect">
            <a:avLst/>
          </a:pr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264800" y="2339950"/>
            <a:ext cx="1015200" cy="2340000"/>
          </a:xfrm>
          <a:prstGeom prst="rect">
            <a:avLst/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70300" y="-50"/>
            <a:ext cx="1008000" cy="2340000"/>
          </a:xfrm>
          <a:prstGeom prst="rect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-50"/>
            <a:ext cx="1008000" cy="2340000"/>
          </a:xfrm>
          <a:prstGeom prst="rect">
            <a:avLst/>
          </a:prstGeom>
          <a:blipFill dpi="0" rotWithShape="0"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2339950"/>
            <a:ext cx="1008000" cy="2340000"/>
          </a:xfrm>
          <a:prstGeom prst="rect">
            <a:avLst/>
          </a:prstGeom>
          <a:blipFill dpi="0" rotWithShape="1"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08000" y="-50"/>
            <a:ext cx="1044000" cy="2340000"/>
          </a:xfrm>
          <a:prstGeom prst="rect">
            <a:avLst/>
          </a:prstGeom>
          <a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37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160" y="899815"/>
            <a:ext cx="3109871" cy="31733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/>
          <p:cNvSpPr txBox="1"/>
          <p:nvPr/>
        </p:nvSpPr>
        <p:spPr>
          <a:xfrm>
            <a:off x="395784" y="251743"/>
            <a:ext cx="252027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bg1"/>
                </a:solidFill>
                <a:latin typeface="Matura MT Script Capitals" panose="03020802060602070202" pitchFamily="66" charset="0"/>
              </a:rPr>
              <a:t>Le premier recensement de pandas à large échelle a eu lieu entre 1947 et 1977. Ils étaient alors environ 1100. Entre 1985 et 1988, la deuxième étude recensa environ 1000 pandas. En 2004, ils étaient </a:t>
            </a:r>
            <a:r>
              <a:rPr lang="fr-BE" b="1" dirty="0">
                <a:solidFill>
                  <a:schemeClr val="bg1"/>
                </a:solidFill>
                <a:latin typeface="Matura MT Script Capitals" panose="03020802060602070202" pitchFamily="66" charset="0"/>
              </a:rPr>
              <a:t>1600 à l'état sauvage</a:t>
            </a:r>
            <a:r>
              <a:rPr lang="fr-BE" dirty="0">
                <a:solidFill>
                  <a:schemeClr val="bg1"/>
                </a:solidFill>
                <a:latin typeface="Matura MT Script Capitals" panose="03020802060602070202" pitchFamily="66" charset="0"/>
              </a:rPr>
              <a:t>.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0370" flipH="1">
            <a:off x="1728524" y="1227905"/>
            <a:ext cx="1905719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doors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>
            <a:off x="0" y="-25"/>
            <a:ext cx="8280400" cy="4680000"/>
          </a:xfrm>
          <a:prstGeom prst="triangle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iangle rectangle 2"/>
          <p:cNvSpPr/>
          <p:nvPr/>
        </p:nvSpPr>
        <p:spPr>
          <a:xfrm rot="10800000">
            <a:off x="4104000" y="0"/>
            <a:ext cx="4176000" cy="4716000"/>
          </a:xfrm>
          <a:prstGeom prst="rt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11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rot="10800000" flipH="1">
            <a:off x="0" y="0"/>
            <a:ext cx="4176000" cy="4716000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11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7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976"/>
            <a:ext cx="8280400" cy="4693902"/>
          </a:xfrm>
          <a:prstGeom prst="rect">
            <a:avLst/>
          </a:prstGeom>
        </p:spPr>
      </p:pic>
      <p:sp>
        <p:nvSpPr>
          <p:cNvPr id="3" name="Soleil 2"/>
          <p:cNvSpPr/>
          <p:nvPr/>
        </p:nvSpPr>
        <p:spPr>
          <a:xfrm>
            <a:off x="1331888" y="0"/>
            <a:ext cx="4896544" cy="4679950"/>
          </a:xfrm>
          <a:prstGeom prst="sun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6811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44320" y="1"/>
            <a:ext cx="8235902" cy="4699219"/>
          </a:xfrm>
          <a:prstGeom prst="diamond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87" tIns="45094" rIns="90187" bIns="45094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880685" y="-880682"/>
            <a:ext cx="2401446" cy="4162814"/>
          </a:xfrm>
          <a:prstGeom prst="rt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87" tIns="45094" rIns="90187" bIns="45094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6200000">
            <a:off x="5064365" y="1464088"/>
            <a:ext cx="2336204" cy="4095519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87" tIns="45094" rIns="90187" bIns="45094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5400000" flipV="1">
            <a:off x="4956635" y="-823883"/>
            <a:ext cx="2483991" cy="4117585"/>
          </a:xfrm>
          <a:prstGeom prst="rt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87" tIns="45094" rIns="90187" bIns="45094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6200000" flipV="1">
            <a:off x="866471" y="1406584"/>
            <a:ext cx="2406895" cy="4139837"/>
          </a:xfrm>
          <a:prstGeom prst="rt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187" tIns="45094" rIns="90187" bIns="45094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1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6259"/>
            </a:avLst>
          </a:prstGeom>
          <a:solidFill>
            <a:schemeClr val="bg2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546100" h="1803400" prst="convex"/>
            <a:bevelB w="1168400" h="7112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Trapèze 1"/>
          <p:cNvSpPr/>
          <p:nvPr/>
        </p:nvSpPr>
        <p:spPr>
          <a:xfrm>
            <a:off x="360200" y="2339975"/>
            <a:ext cx="7560000" cy="1980000"/>
          </a:xfrm>
          <a:prstGeom prst="trapezoid">
            <a:avLst>
              <a:gd name="adj" fmla="val 129294"/>
            </a:avLst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4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10800000">
            <a:off x="360200" y="359974"/>
            <a:ext cx="7560000" cy="1980001"/>
          </a:xfrm>
          <a:prstGeom prst="trapezoid">
            <a:avLst>
              <a:gd name="adj" fmla="val 129294"/>
            </a:avLst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4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isocèle 6"/>
          <p:cNvSpPr/>
          <p:nvPr/>
        </p:nvSpPr>
        <p:spPr>
          <a:xfrm rot="16200000">
            <a:off x="4644200" y="1043973"/>
            <a:ext cx="3960000" cy="2592000"/>
          </a:xfrm>
          <a:prstGeom prst="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 rot="5400000">
            <a:off x="-323800" y="1043974"/>
            <a:ext cx="3960000" cy="2592000"/>
          </a:xfrm>
          <a:prstGeom prst="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6"/>
    </mc:Choice>
    <mc:Fallback xmlns="">
      <p:transition spd="slow" advTm="12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Affichage 2"/>
          <p:cNvSpPr/>
          <p:nvPr/>
        </p:nvSpPr>
        <p:spPr>
          <a:xfrm>
            <a:off x="4140008" y="0"/>
            <a:ext cx="4140000" cy="4680000"/>
          </a:xfrm>
          <a:prstGeom prst="flowChartDisplay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26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Organigramme : Affichage 3"/>
          <p:cNvSpPr/>
          <p:nvPr/>
        </p:nvSpPr>
        <p:spPr>
          <a:xfrm rot="10800000">
            <a:off x="8" y="-25"/>
            <a:ext cx="4140000" cy="4680000"/>
          </a:xfrm>
          <a:prstGeom prst="flowChartDisplay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0800000">
            <a:off x="3438008" y="0"/>
            <a:ext cx="1404000" cy="2340000"/>
          </a:xfrm>
          <a:prstGeom prst="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>
            <a:off x="3438008" y="2304000"/>
            <a:ext cx="1404000" cy="2376000"/>
          </a:xfrm>
          <a:prstGeom prst="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7" y="0"/>
            <a:ext cx="8331193" cy="4679950"/>
          </a:xfrm>
          <a:prstGeom prst="fram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" r="6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96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régulier 2"/>
          <p:cNvSpPr/>
          <p:nvPr/>
        </p:nvSpPr>
        <p:spPr>
          <a:xfrm rot="10800000">
            <a:off x="200" y="1"/>
            <a:ext cx="8280000" cy="2340000"/>
          </a:xfrm>
          <a:prstGeom prst="pentagon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" name="Pentagone régulier 1"/>
          <p:cNvSpPr/>
          <p:nvPr/>
        </p:nvSpPr>
        <p:spPr>
          <a:xfrm>
            <a:off x="200" y="2339950"/>
            <a:ext cx="8280000" cy="2340000"/>
          </a:xfrm>
          <a:prstGeom prst="pentagon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5400000">
            <a:off x="1134000" y="270000"/>
            <a:ext cx="1872000" cy="4140000"/>
          </a:xfrm>
          <a:prstGeom prst="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r>
              <a:rPr lang="fr-FR" sz="1187" dirty="0" smtClean="0">
                <a:solidFill>
                  <a:prstClr val="white"/>
                </a:solidFill>
              </a:rPr>
              <a:t> </a:t>
            </a:r>
            <a:endParaRPr lang="fr-FR" sz="1187" dirty="0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6200000">
            <a:off x="5292399" y="269976"/>
            <a:ext cx="1836000" cy="4140000"/>
          </a:xfrm>
          <a:prstGeom prst="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5400000">
            <a:off x="64259" y="-68182"/>
            <a:ext cx="1476000" cy="1604519"/>
          </a:xfrm>
          <a:prstGeom prst="rt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6200000" flipH="1">
            <a:off x="6732399" y="-36000"/>
            <a:ext cx="1512000" cy="1584000"/>
          </a:xfrm>
          <a:prstGeom prst="rtTriangl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0" y="3204000"/>
            <a:ext cx="1728000" cy="1476000"/>
          </a:xfrm>
          <a:prstGeom prst="rtTriangle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16200000">
            <a:off x="6742800" y="3142800"/>
            <a:ext cx="1476000" cy="1604519"/>
          </a:xfrm>
          <a:prstGeom prst="rtTriangle">
            <a:avLst/>
          </a:pr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75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  <p:bldP spid="5" grpId="0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"/>
            <a:ext cx="8280400" cy="4932263"/>
          </a:xfrm>
          <a:prstGeom prst="rect">
            <a:avLst/>
          </a:prstGeom>
        </p:spPr>
      </p:pic>
      <p:sp>
        <p:nvSpPr>
          <p:cNvPr id="2" name="Triangle isocèle 1"/>
          <p:cNvSpPr/>
          <p:nvPr/>
        </p:nvSpPr>
        <p:spPr>
          <a:xfrm>
            <a:off x="1" y="-4590"/>
            <a:ext cx="2731067" cy="4679950"/>
          </a:xfrm>
          <a:prstGeom prst="triangle">
            <a:avLst>
              <a:gd name="adj" fmla="val 50219"/>
            </a:avLst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iangle isocèle 2"/>
          <p:cNvSpPr/>
          <p:nvPr/>
        </p:nvSpPr>
        <p:spPr>
          <a:xfrm>
            <a:off x="2723334" y="0"/>
            <a:ext cx="2772000" cy="4679950"/>
          </a:xfrm>
          <a:prstGeom prst="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iangle isocèle 3"/>
          <p:cNvSpPr/>
          <p:nvPr/>
        </p:nvSpPr>
        <p:spPr>
          <a:xfrm>
            <a:off x="5478885" y="0"/>
            <a:ext cx="2808000" cy="4679950"/>
          </a:xfrm>
          <a:prstGeom prst="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iangle isocèle 4"/>
          <p:cNvSpPr/>
          <p:nvPr/>
        </p:nvSpPr>
        <p:spPr>
          <a:xfrm rot="10800000">
            <a:off x="4085154" y="0"/>
            <a:ext cx="2808000" cy="4679950"/>
          </a:xfrm>
          <a:prstGeom prst="triangl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iangle isocèle 5"/>
          <p:cNvSpPr/>
          <p:nvPr/>
        </p:nvSpPr>
        <p:spPr>
          <a:xfrm rot="10800000">
            <a:off x="1342268" y="-51"/>
            <a:ext cx="2772000" cy="4679950"/>
          </a:xfrm>
          <a:prstGeom prst="triangle">
            <a:avLst/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1" y="-50"/>
            <a:ext cx="1404000" cy="4680000"/>
          </a:xfrm>
          <a:prstGeom prst="rtTriangle">
            <a:avLst/>
          </a:pr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10800000">
            <a:off x="6876400" y="-100"/>
            <a:ext cx="1404000" cy="4680000"/>
          </a:xfrm>
          <a:prstGeom prst="rtTriangle">
            <a:avLst/>
          </a:pr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37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7" presetClass="exit" presetSubtype="4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angle isocèle 2"/>
          <p:cNvSpPr/>
          <p:nvPr/>
        </p:nvSpPr>
        <p:spPr>
          <a:xfrm rot="10800000">
            <a:off x="-36000" y="-18000"/>
            <a:ext cx="8352000" cy="2376000"/>
          </a:xfrm>
          <a:prstGeom prst="triangle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00" r="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16200000">
            <a:off x="3870400" y="270000"/>
            <a:ext cx="4680000" cy="4140000"/>
          </a:xfrm>
          <a:prstGeom prst="triangl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5400000">
            <a:off x="-269701" y="269900"/>
            <a:ext cx="4680000" cy="4140000"/>
          </a:xfrm>
          <a:prstGeom prst="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>
            <a:off x="-36000" y="2322000"/>
            <a:ext cx="8352000" cy="2376000"/>
          </a:xfrm>
          <a:prstGeom prst="triangl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431" r="431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3870000" y="288000"/>
            <a:ext cx="4680000" cy="4140000"/>
          </a:xfrm>
          <a:prstGeom prst="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-24882" y="8015"/>
            <a:ext cx="8352000" cy="2376000"/>
          </a:xfrm>
          <a:prstGeom prst="triangle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00" r="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0" name="Triangle isocèle 9"/>
          <p:cNvSpPr/>
          <p:nvPr/>
        </p:nvSpPr>
        <p:spPr>
          <a:xfrm rot="5400000">
            <a:off x="-247250" y="296544"/>
            <a:ext cx="4680000" cy="4140000"/>
          </a:xfrm>
          <a:prstGeom prst="triangle">
            <a:avLst>
              <a:gd name="adj" fmla="val 49489"/>
            </a:avLst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11" name="Triangle isocèle 10"/>
          <p:cNvSpPr/>
          <p:nvPr/>
        </p:nvSpPr>
        <p:spPr>
          <a:xfrm>
            <a:off x="-32239" y="2330544"/>
            <a:ext cx="8352000" cy="2376000"/>
          </a:xfrm>
          <a:prstGeom prst="triangle">
            <a:avLst/>
          </a:pr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431" r="431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5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50000">
              <a:schemeClr val="bg1">
                <a:lumMod val="85000"/>
              </a:schemeClr>
            </a:gs>
            <a:gs pos="96000">
              <a:schemeClr val="tx1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rot="5400000">
            <a:off x="-1818000" y="1800000"/>
            <a:ext cx="4716000" cy="1080000"/>
          </a:xfrm>
          <a:prstGeom prst="rtTriangle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400" b="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5" name="Trapèze 24"/>
          <p:cNvSpPr/>
          <p:nvPr/>
        </p:nvSpPr>
        <p:spPr>
          <a:xfrm>
            <a:off x="0" y="0"/>
            <a:ext cx="3449862" cy="4679950"/>
          </a:xfrm>
          <a:prstGeom prst="trapezoid">
            <a:avLst>
              <a:gd name="adj" fmla="val 29328"/>
            </a:avLst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7" name="Trapèze 26"/>
          <p:cNvSpPr/>
          <p:nvPr/>
        </p:nvSpPr>
        <p:spPr>
          <a:xfrm>
            <a:off x="4824000" y="-1"/>
            <a:ext cx="3449862" cy="4679659"/>
          </a:xfrm>
          <a:prstGeom prst="trapezoid">
            <a:avLst>
              <a:gd name="adj" fmla="val 29328"/>
            </a:avLst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8" name="Trapèze 27"/>
          <p:cNvSpPr/>
          <p:nvPr/>
        </p:nvSpPr>
        <p:spPr>
          <a:xfrm rot="10800000">
            <a:off x="2412000" y="0"/>
            <a:ext cx="3449862" cy="4680000"/>
          </a:xfrm>
          <a:prstGeom prst="trapezoid">
            <a:avLst>
              <a:gd name="adj" fmla="val 29328"/>
            </a:avLst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29" name="Triangle rectangle 28"/>
          <p:cNvSpPr/>
          <p:nvPr/>
        </p:nvSpPr>
        <p:spPr>
          <a:xfrm rot="10800000">
            <a:off x="7200000" y="0"/>
            <a:ext cx="1080000" cy="4716000"/>
          </a:xfrm>
          <a:prstGeom prst="rtTriangle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5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 animBg="1"/>
      <p:bldP spid="25" grpId="1" animBg="1"/>
      <p:bldP spid="27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sp>
        <p:nvSpPr>
          <p:cNvPr id="7" name="Organigramme : Processus 6"/>
          <p:cNvSpPr/>
          <p:nvPr/>
        </p:nvSpPr>
        <p:spPr>
          <a:xfrm>
            <a:off x="0" y="-1"/>
            <a:ext cx="3672408" cy="2700015"/>
          </a:xfrm>
          <a:prstGeom prst="flowChartProcess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Organigramme : Processus 7"/>
          <p:cNvSpPr/>
          <p:nvPr/>
        </p:nvSpPr>
        <p:spPr>
          <a:xfrm>
            <a:off x="0" y="2700015"/>
            <a:ext cx="3672408" cy="1979935"/>
          </a:xfrm>
          <a:prstGeom prst="flowChartProcess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Processus 8"/>
          <p:cNvSpPr/>
          <p:nvPr/>
        </p:nvSpPr>
        <p:spPr>
          <a:xfrm>
            <a:off x="3672407" y="0"/>
            <a:ext cx="4607991" cy="2700013"/>
          </a:xfrm>
          <a:prstGeom prst="flowChartProcess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Organigramme : Processus 9"/>
          <p:cNvSpPr/>
          <p:nvPr/>
        </p:nvSpPr>
        <p:spPr>
          <a:xfrm>
            <a:off x="3673354" y="2700015"/>
            <a:ext cx="4607992" cy="1979937"/>
          </a:xfrm>
          <a:prstGeom prst="flowChartProcess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976" y="2054225"/>
            <a:ext cx="4032448" cy="5715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424" y="-4254"/>
            <a:ext cx="2165226" cy="472049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759" y="0"/>
            <a:ext cx="1954215" cy="4720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47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flip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79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 dir="in"/>
      </p:transition>
    </mc:Choice>
    <mc:Fallback xmlns="">
      <p:transition spd="slow" advTm="10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ésentation13">
  <a:themeElements>
    <a:clrScheme name="Standardformgivning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formgivning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formgivning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formgivning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formgivning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334490_lovani</Template>
  <TotalTime>7</TotalTime>
  <Words>157</Words>
  <Application>Microsoft Office PowerPoint</Application>
  <PresentationFormat>Personnalisé</PresentationFormat>
  <Paragraphs>11</Paragraphs>
  <Slides>22</Slides>
  <Notes>5</Notes>
  <HiddenSlides>1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32" baseType="lpstr">
      <vt:lpstr>BatangChe</vt:lpstr>
      <vt:lpstr>Arial</vt:lpstr>
      <vt:lpstr>Calibri</vt:lpstr>
      <vt:lpstr>Footlight MT Light</vt:lpstr>
      <vt:lpstr>Matura MT Script Capitals</vt:lpstr>
      <vt:lpstr>Times New Roman</vt:lpstr>
      <vt:lpstr>Vijaya</vt:lpstr>
      <vt:lpstr>Vivaldi</vt:lpstr>
      <vt:lpstr>Thème Office</vt:lpstr>
      <vt:lpstr>1_Présentation13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2</cp:revision>
  <dcterms:created xsi:type="dcterms:W3CDTF">2014-05-31T18:22:09Z</dcterms:created>
  <dcterms:modified xsi:type="dcterms:W3CDTF">2016-01-07T03:23:18Z</dcterms:modified>
</cp:coreProperties>
</file>