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7" r:id="rId9"/>
    <p:sldId id="266" r:id="rId10"/>
    <p:sldId id="264" r:id="rId11"/>
    <p:sldId id="270" r:id="rId12"/>
    <p:sldId id="269" r:id="rId13"/>
    <p:sldId id="271" r:id="rId14"/>
    <p:sldId id="272" r:id="rId15"/>
    <p:sldId id="274" r:id="rId16"/>
    <p:sldId id="273" r:id="rId17"/>
    <p:sldId id="275" r:id="rId18"/>
    <p:sldId id="268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94684" autoAdjust="0"/>
  </p:normalViewPr>
  <p:slideViewPr>
    <p:cSldViewPr>
      <p:cViewPr varScale="1">
        <p:scale>
          <a:sx n="75" d="100"/>
          <a:sy n="75" d="100"/>
        </p:scale>
        <p:origin x="-123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9521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00309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81088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3941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82970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90941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139068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39521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260403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264797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39662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075E5-EE1F-495D-A994-CF7A790EA688}" type="datetimeFigureOut">
              <a:rPr lang="fr-CH" smtClean="0"/>
              <a:t>07.01.2016</a:t>
            </a:fld>
            <a:endParaRPr lang="fr-CH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F04D1-21E7-4A94-86DD-D27642730008}" type="slidenum">
              <a:rPr lang="fr-CH" smtClean="0"/>
              <a:t>‹N°›</a:t>
            </a:fld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34132270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5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6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7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9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0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1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2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3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4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5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5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6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6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8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8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9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0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57" y="0"/>
            <a:ext cx="7952486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Pour 2016, </a:t>
            </a:r>
            <a:b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la commission tourisme ne vous présentera pas </a:t>
            </a:r>
            <a:b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95 ans de moto </a:t>
            </a:r>
            <a:b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à Martigny…</a:t>
            </a:r>
            <a:endParaRPr lang="fr-CH" sz="6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67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0000">
        <p:sndAc>
          <p:stSnd loop="1">
            <p:snd r:embed="rId2" name="Le Piaf .mp4 (mp3cut.net).wav"/>
          </p:stSnd>
        </p:sndAc>
      </p:transition>
    </mc:Choice>
    <mc:Fallback xmlns="">
      <p:transition advClick="0" advTm="20000">
        <p:sndAc>
          <p:stSnd loop="1">
            <p:snd r:embed="rId4" name="Le Piaf .mp4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30960"/>
            <a:ext cx="8942005" cy="6510407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  <a:t>Pour 2016, </a:t>
            </a:r>
            <a:b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  <a:t>la commission tourisme ne </a:t>
            </a: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vous présentera pas </a:t>
            </a:r>
            <a:b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95 ans de moto en Valais…</a:t>
            </a:r>
            <a:endParaRPr lang="fr-CH" sz="6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9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wd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-549086"/>
            <a:ext cx="9983464" cy="14814171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  <a:t>Pour 2016, </a:t>
            </a:r>
            <a:b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  <a:t>la commission tourisme ne </a:t>
            </a: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vous présentera pas </a:t>
            </a:r>
            <a:b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95 ans de moto en Suisse…</a:t>
            </a:r>
            <a:endParaRPr lang="fr-CH" sz="6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9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1000"/>
    </mc:Choice>
    <mc:Fallback xmlns=""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Abs val="4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92896" y="-531440"/>
            <a:ext cx="13448056" cy="7560839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  <a:t>Pour 2016, </a:t>
            </a:r>
            <a:b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  <a:t>la commission tourisme ne </a:t>
            </a: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vous présentera pas </a:t>
            </a:r>
            <a:b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95 ans de moto en Europe…</a:t>
            </a:r>
            <a:endParaRPr lang="fr-CH" sz="6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9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  <a:t>Pour 2016, </a:t>
            </a:r>
            <a:b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  <a:t>la commission tourisme vous </a:t>
            </a: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présentera pour 95 </a:t>
            </a:r>
            <a:r>
              <a:rPr lang="fr-CH" sz="6000" dirty="0">
                <a:solidFill>
                  <a:srgbClr val="FF0000"/>
                </a:solidFill>
                <a:latin typeface="Arial Black" panose="020B0A04020102020204" pitchFamily="34" charset="0"/>
              </a:rPr>
              <a:t>ans </a:t>
            </a:r>
            <a:r>
              <a:rPr lang="fr-CH" sz="6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de moto…</a:t>
            </a:r>
            <a:endParaRPr lang="fr-CH" sz="6000" dirty="0"/>
          </a:p>
        </p:txBody>
      </p:sp>
    </p:spTree>
    <p:extLst>
      <p:ext uri="{BB962C8B-B14F-4D97-AF65-F5344CB8AC3E}">
        <p14:creationId xmlns:p14="http://schemas.microsoft.com/office/powerpoint/2010/main" val="251397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/>
    </mc:Choice>
    <mc:Fallback xmlns=""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3" y="2967335"/>
            <a:ext cx="28665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408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>
            <p:snd r:embed="rId2" name="Minstrels - GrÃƒÂ¼ezi wohl Frau Stirnimaa 1969 (mp3cut.net).wav"/>
          </p:stSnd>
        </p:sndAc>
      </p:transition>
    </mc:Choice>
    <mc:Fallback xmlns="">
      <p:transition advClick="0" advTm="5000">
        <p:sndAc>
          <p:stSnd>
            <p:snd r:embed="rId4" name="Minstrels - GrÃƒÂ¼ezi wohl Frau Stirnimaa 1969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40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>
        <p:sndAc>
          <p:stSnd>
            <p:snd r:embed="rId2" name="L'inno Forza Italia (mp3cut.net).wav"/>
          </p:stSnd>
        </p:sndAc>
      </p:transition>
    </mc:Choice>
    <mc:Fallback xmlns="">
      <p:transition advClick="0" advTm="4000">
        <p:sndAc>
          <p:stSnd>
            <p:snd r:embed="rId4" name="L'inno Forza Italia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543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Melanie MuÃŒË†ller - Deutschland schieÃƒÅ¸t ein Tor! (Official Music Video) (mp3cut.net).wav"/>
          </p:stSnd>
        </p:sndAc>
      </p:transition>
    </mc:Choice>
    <mc:Fallback xmlns="">
      <p:transition spd="slow" advClick="0" advTm="5000">
        <p:sndAc>
          <p:stSnd>
            <p:snd r:embed="rId4" name="Melanie MuÃŒË†ller - Deutschland schieÃƒÅ¸t ein Tor! (Official Music Video)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308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>
            <p:snd r:embed="rId2" name="Antonia aus Tirol - Antonia aus Tirol (mp3cut.net).wav"/>
          </p:stSnd>
        </p:sndAc>
      </p:transition>
    </mc:Choice>
    <mc:Fallback xmlns="">
      <p:transition advClick="0" advTm="5000">
        <p:sndAc>
          <p:stSnd>
            <p:snd r:embed="rId4" name="Antonia aus Tirol - Antonia aus Tirol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2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219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5000">
        <p:sndAc>
          <p:stSnd>
            <p:snd r:embed="rId2" name="Michel sardou le FRANCE (mp3cut.net).wav"/>
          </p:stSnd>
        </p:sndAc>
      </p:transition>
    </mc:Choice>
    <mc:Fallback xmlns="">
      <p:transition advClick="0" advTm="5000">
        <p:sndAc>
          <p:stSnd>
            <p:snd r:embed="rId4" name="Michel sardou le FRANCE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314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Lordi - Hard Rock Hallelujah (Finland) 2006 Semi-Final (mp3cut.net).wav"/>
          </p:stSnd>
        </p:sndAc>
      </p:transition>
    </mc:Choice>
    <mc:Fallback xmlns="">
      <p:transition spd="slow" advClick="0" advTm="5000">
        <p:sndAc>
          <p:stSnd>
            <p:snd r:embed="rId4" name="Lordi - Hard Rock Hallelujah (Finland) 2006 Semi-Final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4329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Loona - Vamos a la playa OFFICIAL VIDEO (mp3cut.net).wav"/>
          </p:stSnd>
        </p:sndAc>
      </p:transition>
    </mc:Choice>
    <mc:Fallback xmlns="">
      <p:transition spd="slow" advClick="0" advTm="5000">
        <p:sndAc>
          <p:stSnd>
            <p:snd r:embed="rId4" name="Loona - Vamos a la playa OFFICIAL VIDEO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224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Kalinka - Ivan Rebroff (mp3cut.net).wav"/>
          </p:stSnd>
        </p:sndAc>
      </p:transition>
    </mc:Choice>
    <mc:Fallback xmlns="">
      <p:transition spd="slow" advClick="0" advTm="5000">
        <p:sndAc>
          <p:stSnd>
            <p:snd r:embed="rId4" name="Kalinka - Ivan Rebroff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580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Dropkick Murphys - Johnny I hardly knew ya (mp3cut.net).wav"/>
          </p:stSnd>
        </p:sndAc>
      </p:transition>
    </mc:Choice>
    <mc:Fallback xmlns="">
      <p:transition spd="slow" advClick="0" advTm="5000">
        <p:sndAc>
          <p:stSnd>
            <p:snd r:embed="rId4" name="Dropkick Murphys - Johnny I hardly knew ya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241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ZORBA ORIGINAL (mp3cut.net).wav"/>
          </p:stSnd>
        </p:sndAc>
      </p:transition>
    </mc:Choice>
    <mc:Fallback xmlns="">
      <p:transition spd="slow" advClick="0" advTm="5000">
        <p:sndAc>
          <p:stSnd>
            <p:snd r:embed="rId4" name="ZORBA ORIGINAL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129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Jacques Brel _ Le Plat Pays (mp3cut.net).wav"/>
          </p:stSnd>
        </p:sndAc>
      </p:transition>
    </mc:Choice>
    <mc:Fallback xmlns="">
      <p:transition spd="slow" advClick="0" advTm="5000">
        <p:sndAc>
          <p:stSnd>
            <p:snd r:embed="rId4" name="Jacques Brel _ Le Plat Pays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0744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MotÃƒÂ¶rhead - God Save The Queen (mp3cut.net).wav"/>
          </p:stSnd>
        </p:sndAc>
      </p:transition>
    </mc:Choice>
    <mc:Fallback xmlns="">
      <p:transition spd="slow" advClick="0" advTm="5000">
        <p:sndAc>
          <p:stSnd>
            <p:snd r:embed="rId4" name="MotÃƒÂ¶rhead - God Save The Queen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38724" y="3244334"/>
            <a:ext cx="28665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784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ndAc>
          <p:stSnd>
            <p:snd r:embed="rId2" name="Marante - A transmontana (mp3cut.net).wav"/>
          </p:stSnd>
        </p:sndAc>
      </p:transition>
    </mc:Choice>
    <mc:Fallback xmlns="">
      <p:transition spd="slow" advClick="0" advTm="5000">
        <p:sndAc>
          <p:stSnd>
            <p:snd r:embed="rId4" name="Marante - A transmontana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237" y="423862"/>
            <a:ext cx="6867525" cy="60102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51195" y="3244334"/>
            <a:ext cx="42416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On a tout fait!</a:t>
            </a:r>
            <a:endParaRPr lang="fr-FR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345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sndAc>
          <p:stSnd>
            <p:snd r:embed="rId2" name="Europe - The Final Countdown (Official Video).mp3.gzgxoom (mp3cut.net).wav"/>
          </p:stSnd>
        </p:sndAc>
      </p:transition>
    </mc:Choice>
    <mc:Fallback xmlns="">
      <p:transition spd="slow" advClick="0" advTm="6000">
        <p:sndAc>
          <p:stSnd>
            <p:snd r:embed="rId4" name="Europe - The Final Countdown (Official Video).mp3.gzgxoom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2132856"/>
            <a:ext cx="9144000" cy="28083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>
                <a:gd name="adj1" fmla="val 6250"/>
                <a:gd name="adj2" fmla="val 566"/>
              </a:avLst>
            </a:prstTxWarp>
            <a:spAutoFit/>
          </a:bodyPr>
          <a:lstStyle/>
          <a:p>
            <a:pPr algn="ctr"/>
            <a:r>
              <a:rPr lang="fr-FR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Alors on y retourne!</a:t>
            </a:r>
            <a:endParaRPr lang="fr-FR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530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477"/>
            <a:ext cx="9144000" cy="644504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206477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dirty="0" smtClean="0">
                <a:solidFill>
                  <a:schemeClr val="bg1"/>
                </a:solidFill>
              </a:rPr>
              <a:t>Pour les 95 ans de notre club qui est avant tout tourné vers le tourisme en Europe, la commission tourisme et le comité  vous invitent à participer à une journée à travers l’Europe!</a:t>
            </a:r>
            <a:endParaRPr lang="fr-CH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82138" y="2967335"/>
            <a:ext cx="929215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6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Le dimanche 17 avril 2016</a:t>
            </a:r>
            <a:endParaRPr lang="fr-FR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6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-16116" y="5451194"/>
            <a:ext cx="91601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3600" dirty="0" smtClean="0">
                <a:solidFill>
                  <a:schemeClr val="bg1"/>
                </a:solidFill>
              </a:rPr>
              <a:t>Déplacement en car, entrée, apéro et lunch du soir pour le prix de 95 francs pour les membres</a:t>
            </a:r>
            <a:endParaRPr lang="fr-CH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180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 loop="1">
            <p:snd r:embed="rId2" name="Euro Mir - Orginal Song (mp3cut.net).wav"/>
          </p:stSnd>
        </p:sndAc>
      </p:transition>
    </mc:Choice>
    <mc:Fallback xmlns="">
      <p:transition spd="slow" advClick="0">
        <p:sndAc>
          <p:stSnd loop="1">
            <p:snd r:embed="rId4" name="Euro Mir - Orginal Song (mp3cut.net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201"/>
                            </p:stCondLst>
                            <p:childTnLst>
                              <p:par>
                                <p:cTn id="1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201"/>
                            </p:stCondLst>
                            <p:childTnLst>
                              <p:par>
                                <p:cTn id="2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Microsoft Office PowerPoint</Application>
  <PresentationFormat>Affichage à l'écran (4:3)</PresentationFormat>
  <Paragraphs>23</Paragraphs>
  <Slides>21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Thème Office</vt:lpstr>
      <vt:lpstr>Pour 2016,  la commission tourisme ne vous présentera pas  95 ans de moto  à Martigny…</vt:lpstr>
      <vt:lpstr>Pour 2016,  la commission tourisme ne vous présentera pas  95 ans de moto en Valais…</vt:lpstr>
      <vt:lpstr>Pour 2016,  la commission tourisme ne vous présentera pas  95 ans de moto en Suisse…</vt:lpstr>
      <vt:lpstr>Pour 2016,  la commission tourisme ne vous présentera pas  95 ans de moto en Europe…</vt:lpstr>
      <vt:lpstr>Pour 2016,  la commission tourisme vous présentera pour 95 ans de moto…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ALPIQ Intec Management AG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commission tourisme 2016 ne vous présentera pas 95 ans de moto à Martigny…</dc:title>
  <dc:creator>Julien Borgeat</dc:creator>
  <cp:lastModifiedBy>Julien Borgeat</cp:lastModifiedBy>
  <cp:revision>38</cp:revision>
  <dcterms:created xsi:type="dcterms:W3CDTF">2015-12-17T12:27:07Z</dcterms:created>
  <dcterms:modified xsi:type="dcterms:W3CDTF">2016-01-07T11:06:37Z</dcterms:modified>
</cp:coreProperties>
</file>