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8HxXGAKZy5oyJwZSSfEow" hashData="0D3WW7LkX0D6Iyh3b/ScZUDygG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FCC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3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186DB-BDD3-4164-A882-B166233B4884}" type="datetimeFigureOut">
              <a:rPr lang="fr-FR" smtClean="0"/>
              <a:pPr/>
              <a:t>05/01/2016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E9D51-675D-4A98-A48D-AD54C214D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emf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_sentation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a918a1f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785794"/>
            <a:ext cx="1992931" cy="1785950"/>
          </a:xfrm>
          <a:prstGeom prst="rect">
            <a:avLst/>
          </a:prstGeom>
        </p:spPr>
      </p:pic>
      <p:pic>
        <p:nvPicPr>
          <p:cNvPr id="5" name="Image 4" descr="a918a1f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1857364"/>
            <a:ext cx="1992931" cy="1785950"/>
          </a:xfrm>
          <a:prstGeom prst="rect">
            <a:avLst/>
          </a:prstGeom>
        </p:spPr>
      </p:pic>
      <p:pic>
        <p:nvPicPr>
          <p:cNvPr id="6" name="Image 5" descr="mimos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118568">
            <a:off x="6006240" y="939889"/>
            <a:ext cx="2411469" cy="1143008"/>
          </a:xfrm>
          <a:prstGeom prst="rect">
            <a:avLst/>
          </a:prstGeom>
        </p:spPr>
      </p:pic>
      <p:pic>
        <p:nvPicPr>
          <p:cNvPr id="7" name="Image 6" descr="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296061">
            <a:off x="5745227" y="4533573"/>
            <a:ext cx="2050852" cy="1714512"/>
          </a:xfrm>
          <a:prstGeom prst="rect">
            <a:avLst/>
          </a:prstGeom>
        </p:spPr>
      </p:pic>
      <p:pic>
        <p:nvPicPr>
          <p:cNvPr id="8" name="Méditation de Thaïs par Zamfir.wav">
            <a:hlinkClick r:id="" action="ppaction://media"/>
          </p:cNvPr>
          <p:cNvPicPr>
            <a:picLocks noRot="1" noChangeAspect="1"/>
          </p:cNvPicPr>
          <p:nvPr>
            <a:wavAudioFile r:embed="rId1" name="Méditation de Thaïs par Zamfir.wav"/>
          </p:nvPr>
        </p:nvPicPr>
        <p:blipFill>
          <a:blip r:embed="rId7"/>
          <a:stretch>
            <a:fillRect/>
          </a:stretch>
        </p:blipFill>
        <p:spPr>
          <a:xfrm>
            <a:off x="-428660" y="-15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228021" cy="70009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20547376">
            <a:off x="1785918" y="1357298"/>
            <a:ext cx="3286148" cy="341632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r>
              <a:rPr lang="fr-FR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Le bonheur, c’est tout petit</a:t>
            </a: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3" y="0"/>
            <a:ext cx="10144163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rot="21189893">
            <a:off x="2083381" y="2539383"/>
            <a:ext cx="4429156" cy="2862322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fr-FR" sz="60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petit que, parfois, on ne le voit pas.</a:t>
            </a: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500859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8726" y="-31456"/>
            <a:ext cx="10072725" cy="688945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428728" y="571480"/>
            <a:ext cx="6357982" cy="1200329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r>
              <a:rPr lang="fr-FR" sz="3600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AEFCC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Alors on le cherche, on le cherche partout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0"/>
            <a:ext cx="6072198" cy="6858000"/>
          </a:xfrm>
          <a:prstGeom prst="rect">
            <a:avLst/>
          </a:prstGeom>
        </p:spPr>
      </p:pic>
      <p:pic>
        <p:nvPicPr>
          <p:cNvPr id="5" name="Image 4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1602" y="0"/>
            <a:ext cx="1035851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214414" y="642918"/>
            <a:ext cx="3071834" cy="2554545"/>
          </a:xfrm>
          <a:prstGeom prst="rect">
            <a:avLst/>
          </a:prstGeom>
          <a:noFill/>
        </p:spPr>
        <p:txBody>
          <a:bodyPr wrap="square" rtlCol="0">
            <a:prstTxWarp prst="textFadeDown">
              <a:avLst/>
            </a:prstTxWarp>
            <a:spAutoFit/>
          </a:bodyPr>
          <a:lstStyle/>
          <a:p>
            <a:r>
              <a:rPr lang="fr-FR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Il est là dans l’arbre qui chante dans le vent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0" y="0"/>
            <a:ext cx="6667500" cy="66675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-142900"/>
            <a:ext cx="10228021" cy="70009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20791120">
            <a:off x="1960750" y="936258"/>
            <a:ext cx="3500462" cy="3139321"/>
          </a:xfrm>
          <a:prstGeom prst="rect">
            <a:avLst/>
          </a:prstGeom>
          <a:noFill/>
        </p:spPr>
        <p:txBody>
          <a:bodyPr wrap="square" rtlCol="0">
            <a:prstTxWarp prst="textDeflateInflateDeflate">
              <a:avLst/>
            </a:prstTxWarp>
            <a:spAutoFit/>
          </a:bodyPr>
          <a:lstStyle/>
          <a:p>
            <a:r>
              <a:rPr lang="fr-FR" sz="66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Dans le regard de l’enfant</a:t>
            </a: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5140"/>
          </a:xfrm>
          <a:prstGeom prst="rect">
            <a:avLst/>
          </a:prstGeom>
        </p:spPr>
      </p:pic>
      <p:pic>
        <p:nvPicPr>
          <p:cNvPr id="4" name="Image 3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228021" cy="70009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357950" y="785794"/>
            <a:ext cx="2286016" cy="2983173"/>
          </a:xfrm>
          <a:prstGeom prst="rect">
            <a:avLst/>
          </a:prstGeom>
          <a:noFill/>
        </p:spPr>
        <p:txBody>
          <a:bodyPr wrap="square" rtlCol="0">
            <a:prstTxWarp prst="textFadeDown">
              <a:avLst/>
            </a:prstTxWarp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Le pain que l’on rompt et que l’on partage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228021" cy="70009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143240" y="571480"/>
            <a:ext cx="4000528" cy="1754326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r>
              <a:rPr lang="fr-FR" sz="54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main que l’on tend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22802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21437817">
            <a:off x="571630" y="578146"/>
            <a:ext cx="3217748" cy="769441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r>
              <a:rPr lang="fr-FR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Le bonheur</a:t>
            </a:r>
          </a:p>
        </p:txBody>
      </p:sp>
      <p:sp>
        <p:nvSpPr>
          <p:cNvPr id="5" name="ZoneTexte 4"/>
          <p:cNvSpPr txBox="1"/>
          <p:nvPr/>
        </p:nvSpPr>
        <p:spPr>
          <a:xfrm rot="275818">
            <a:off x="5565523" y="508797"/>
            <a:ext cx="32984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c’est tout petit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93894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22802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071934" y="642918"/>
            <a:ext cx="4429156" cy="1323439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Si petit,  parfois, qu’on ne le voit pas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43042" y="2571744"/>
            <a:ext cx="3714776" cy="2308324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</a:bodyPr>
          <a:lstStyle/>
          <a:p>
            <a:r>
              <a:rPr lang="fr-FR" sz="4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Il ne se cache pas, c’est là son secret</a:t>
            </a:r>
          </a:p>
        </p:txBody>
      </p:sp>
      <p:pic>
        <p:nvPicPr>
          <p:cNvPr id="5" name="Image 4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1602" y="-47297"/>
            <a:ext cx="10429948" cy="6905297"/>
          </a:xfrm>
          <a:prstGeom prst="rect">
            <a:avLst/>
          </a:prstGeom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2581" y="-142900"/>
            <a:ext cx="10106581" cy="70009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71538" y="500042"/>
            <a:ext cx="7215238" cy="830997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4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Il est là, tout près de nous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500298" y="5000636"/>
            <a:ext cx="6072230" cy="923330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fr-FR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et parfois en nous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78724" y="0"/>
            <a:ext cx="1010658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357686" y="428604"/>
            <a:ext cx="3643338" cy="1446550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fr-FR" sz="4400" dirty="0">
                <a:ln w="18415" cmpd="sng">
                  <a:solidFill>
                    <a:srgbClr val="FFFF00"/>
                  </a:solidFill>
                  <a:prstDash val="solid"/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Le bonheur c’est tout petit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0" y="0"/>
            <a:ext cx="6667500" cy="6319816"/>
          </a:xfrm>
          <a:prstGeom prst="rect">
            <a:avLst/>
          </a:prstGeom>
        </p:spPr>
      </p:pic>
      <p:pic>
        <p:nvPicPr>
          <p:cNvPr id="4" name="Image 3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341579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85852" y="428604"/>
            <a:ext cx="5786478" cy="1200329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fr-FR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Petit comme nos yeux pleins de lumière</a:t>
            </a: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0"/>
            <a:ext cx="1022802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500166" y="3286124"/>
            <a:ext cx="2786082" cy="1200329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Et comme nos cœurs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072066" y="3643314"/>
            <a:ext cx="2428892" cy="1200329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r>
              <a:rPr lang="fr-FR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plein d’amour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0" y="0"/>
            <a:ext cx="9132899" cy="6858000"/>
          </a:xfrm>
          <a:prstGeom prst="rect">
            <a:avLst/>
          </a:prstGeom>
        </p:spPr>
      </p:pic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55459" y="0"/>
            <a:ext cx="10299459" cy="7000900"/>
          </a:xfrm>
          <a:prstGeom prst="rect">
            <a:avLst/>
          </a:prstGeom>
        </p:spPr>
      </p:pic>
      <p:pic>
        <p:nvPicPr>
          <p:cNvPr id="6" name="Image 5" descr="pca9369_musiqu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285728"/>
            <a:ext cx="1016009" cy="57150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428728" y="42860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Méditation de Thaïs de Zamfir</a:t>
            </a:r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8" name="Image 7" descr="papy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15272" y="428604"/>
            <a:ext cx="857674" cy="947648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428728" y="71435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Images du Net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28728" y="107154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Poème   Mère Teresa</a:t>
            </a:r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12" name="Image 11" descr="FIN.em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95221">
            <a:off x="4214810" y="785794"/>
            <a:ext cx="3043854" cy="1363827"/>
          </a:xfrm>
          <a:prstGeom prst="rect">
            <a:avLst/>
          </a:prstGeom>
        </p:spPr>
      </p:pic>
      <p:pic>
        <p:nvPicPr>
          <p:cNvPr id="14" name="Image 13" descr="a918a1f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958500">
            <a:off x="1122423" y="1711246"/>
            <a:ext cx="1643074" cy="1472429"/>
          </a:xfrm>
          <a:prstGeom prst="rect">
            <a:avLst/>
          </a:prstGeom>
        </p:spPr>
      </p:pic>
      <p:pic>
        <p:nvPicPr>
          <p:cNvPr id="15" name="Image 14" descr="a918a1f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958500">
            <a:off x="2122555" y="2854254"/>
            <a:ext cx="1643074" cy="1472429"/>
          </a:xfrm>
          <a:prstGeom prst="rect">
            <a:avLst/>
          </a:prstGeom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-1086" y="0"/>
          <a:ext cx="9143354" cy="6858000"/>
        </p:xfrm>
        <a:graphic>
          <a:graphicData uri="http://schemas.openxmlformats.org/presentationml/2006/ole">
            <p:oleObj spid="_x0000_s29698" name="Présentation" r:id="rId3" imgW="4569445" imgH="2570408" progId="PowerPoint.Show.12">
              <p:embed/>
            </p:oleObj>
          </a:graphicData>
        </a:graphic>
      </p:graphicFrame>
      <p:pic>
        <p:nvPicPr>
          <p:cNvPr id="3" name="Image 2" descr="80020098_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78724" y="0"/>
            <a:ext cx="10220139" cy="7000900"/>
          </a:xfrm>
          <a:prstGeom prst="rect">
            <a:avLst/>
          </a:prstGeom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122</Words>
  <Application>Microsoft Office PowerPoint</Application>
  <PresentationFormat>Affichage à l'écran (4:3)</PresentationFormat>
  <Paragraphs>20</Paragraphs>
  <Slides>17</Slides>
  <Notes>0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9" baseType="lpstr">
      <vt:lpstr>Thème Office</vt:lpstr>
      <vt:lpstr>Présentation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Pagat</dc:creator>
  <cp:lastModifiedBy>Pagat</cp:lastModifiedBy>
  <cp:revision>107</cp:revision>
  <dcterms:created xsi:type="dcterms:W3CDTF">2016-01-04T16:29:47Z</dcterms:created>
  <dcterms:modified xsi:type="dcterms:W3CDTF">2016-01-05T14:28:25Z</dcterms:modified>
</cp:coreProperties>
</file>