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1" r:id="rId2"/>
    <p:sldId id="256" r:id="rId3"/>
    <p:sldId id="257" r:id="rId4"/>
    <p:sldId id="258" r:id="rId5"/>
    <p:sldId id="259" r:id="rId6"/>
    <p:sldId id="260" r:id="rId7"/>
    <p:sldId id="276" r:id="rId8"/>
    <p:sldId id="263" r:id="rId9"/>
    <p:sldId id="264" r:id="rId10"/>
    <p:sldId id="265" r:id="rId11"/>
    <p:sldId id="266" r:id="rId12"/>
    <p:sldId id="277" r:id="rId13"/>
    <p:sldId id="267" r:id="rId14"/>
    <p:sldId id="272" r:id="rId15"/>
    <p:sldId id="271" r:id="rId16"/>
    <p:sldId id="278" r:id="rId17"/>
    <p:sldId id="268" r:id="rId18"/>
    <p:sldId id="269" r:id="rId19"/>
    <p:sldId id="275" r:id="rId20"/>
    <p:sldId id="270" r:id="rId21"/>
    <p:sldId id="273" r:id="rId22"/>
    <p:sldId id="274" r:id="rId23"/>
    <p:sldId id="279" r:id="rId24"/>
    <p:sldId id="262" r:id="rId25"/>
  </p:sldIdLst>
  <p:sldSz cx="8280400" cy="4679950"/>
  <p:notesSz cx="6858000" cy="9144000"/>
  <p:defaultTextStyle>
    <a:defPPr>
      <a:defRPr lang="fr-FR"/>
    </a:defPPr>
    <a:lvl1pPr marL="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70286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40573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10859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81145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51431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21718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592004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6229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72" d="100"/>
          <a:sy n="172" d="100"/>
        </p:scale>
        <p:origin x="-1200" y="-90"/>
      </p:cViewPr>
      <p:guideLst>
        <p:guide orient="horz" pos="1474"/>
        <p:guide pos="2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6DFE04-92AE-4CE8-B49A-2BC378A1C217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5800"/>
            <a:ext cx="6064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E4A54-69D4-468A-84E3-A1E8515C54E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55728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877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pPr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284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856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632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94014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26838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75557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5"/>
            <a:ext cx="3304972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85" y="745325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20005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48309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97821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82009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08587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52058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85045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88" y="127832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06" y="127832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5396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74057" tIns="37029" rIns="74057" bIns="37029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89"/>
            <a:ext cx="7452360" cy="3088551"/>
          </a:xfrm>
          <a:prstGeom prst="rect">
            <a:avLst/>
          </a:prstGeom>
        </p:spPr>
        <p:txBody>
          <a:bodyPr vert="horz" lIns="74057" tIns="37029" rIns="74057" bIns="37029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D7A657-5379-4875-A23D-CA9734D87E2C}" type="datetimeFigureOut">
              <a:rPr lang="fr-BE" smtClean="0"/>
              <a:t>18/01/2015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7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A9D49F-45E5-4821-9ECC-D555B237E95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27295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40573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7715" indent="-277715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715" indent="-231429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716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02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6288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hyperlink" Target="http://sites.google.com/site/diaporamascarmine/" TargetMode="External"/><Relationship Id="rId7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g"/><Relationship Id="rId5" Type="http://schemas.openxmlformats.org/officeDocument/2006/relationships/hyperlink" Target="https://sites.google.com/site/diaporamascarmine/" TargetMode="External"/><Relationship Id="rId10" Type="http://schemas.openxmlformats.org/officeDocument/2006/relationships/audio" Target="../media/audio1.wav"/><Relationship Id="rId4" Type="http://schemas.openxmlformats.org/officeDocument/2006/relationships/image" Target="../media/image1.jpg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sites.google.com/site/diaporamascarmine/" TargetMode="External"/><Relationship Id="rId2" Type="http://schemas.openxmlformats.org/officeDocument/2006/relationships/hyperlink" Target="https://sites.google.com/site/diaporamascarmine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tx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lipse 12">
            <a:hlinkClick r:id="rId3"/>
          </p:cNvPr>
          <p:cNvSpPr/>
          <p:nvPr/>
        </p:nvSpPr>
        <p:spPr>
          <a:xfrm>
            <a:off x="1398010" y="856572"/>
            <a:ext cx="5484381" cy="2966807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989" tIns="21494" rIns="42989" bIns="21494" rtlCol="0" anchor="ctr"/>
          <a:lstStyle/>
          <a:p>
            <a:pPr algn="ctr" defTabSz="429884"/>
            <a:endParaRPr lang="fr-FR" sz="800">
              <a:solidFill>
                <a:srgbClr val="FFFFFF"/>
              </a:solidFill>
            </a:endParaRPr>
          </a:p>
        </p:txBody>
      </p:sp>
      <p:sp>
        <p:nvSpPr>
          <p:cNvPr id="3" name="Bouée 2">
            <a:hlinkClick r:id="rId5"/>
          </p:cNvPr>
          <p:cNvSpPr/>
          <p:nvPr/>
        </p:nvSpPr>
        <p:spPr>
          <a:xfrm>
            <a:off x="864283" y="316374"/>
            <a:ext cx="6551838" cy="4047205"/>
          </a:xfrm>
          <a:prstGeom prst="donut">
            <a:avLst>
              <a:gd name="adj" fmla="val 9421"/>
            </a:avLst>
          </a:prstGeom>
          <a:blipFill>
            <a:blip r:embed="rId6"/>
            <a:stretch>
              <a:fillRect/>
            </a:stretch>
          </a:blip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989" tIns="21494" rIns="42989" bIns="21494" rtlCol="0" anchor="ctr"/>
          <a:lstStyle/>
          <a:p>
            <a:pPr algn="ctr" defTabSz="429884"/>
            <a:endParaRPr lang="fr-FR" sz="800" dirty="0">
              <a:solidFill>
                <a:srgbClr val="00000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5"/>
          </p:cNvPr>
          <p:cNvSpPr txBox="1"/>
          <p:nvPr/>
        </p:nvSpPr>
        <p:spPr>
          <a:xfrm>
            <a:off x="1956254" y="3525546"/>
            <a:ext cx="4146898" cy="748782"/>
          </a:xfrm>
          <a:prstGeom prst="rect">
            <a:avLst/>
          </a:prstGeom>
          <a:noFill/>
        </p:spPr>
        <p:txBody>
          <a:bodyPr spcFirstLastPara="1" wrap="square" lIns="42989" tIns="21494" rIns="42989" bIns="21494" numCol="1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9884"/>
            <a:r>
              <a:rPr lang="fr-FR" sz="42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carminé</a:t>
            </a:r>
            <a:endParaRPr lang="fr-FR" sz="4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5"/>
          </p:cNvPr>
          <p:cNvSpPr txBox="1"/>
          <p:nvPr/>
        </p:nvSpPr>
        <p:spPr>
          <a:xfrm>
            <a:off x="947330" y="592819"/>
            <a:ext cx="6437591" cy="3619110"/>
          </a:xfrm>
          <a:prstGeom prst="rect">
            <a:avLst/>
          </a:prstGeom>
          <a:noFill/>
        </p:spPr>
        <p:txBody>
          <a:bodyPr spcFirstLastPara="1" wrap="square" lIns="42989" tIns="21494" rIns="42989" bIns="21494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9884"/>
            <a:r>
              <a:rPr lang="fr-FR" sz="42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 diaporamas</a:t>
            </a:r>
            <a:endParaRPr lang="fr-FR" sz="4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772" y="1964904"/>
            <a:ext cx="199625" cy="29253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30" y="2104496"/>
            <a:ext cx="199625" cy="29253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3367" y="3681430"/>
            <a:ext cx="212832" cy="19018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661" y="1122851"/>
            <a:ext cx="188309" cy="19020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153" y="856572"/>
            <a:ext cx="313522" cy="36372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051" y="3592542"/>
            <a:ext cx="290368" cy="253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40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>
            <p:snd r:embed="rId2" name="wolf-méditation-celtique-océan.wav"/>
          </p:stSnd>
        </p:sndAc>
      </p:transition>
    </mc:Choice>
    <mc:Fallback xmlns="">
      <p:transition spd="slow" advTm="8000">
        <p:sndAc>
          <p:stSnd>
            <p:snd r:embed="rId10" name="wolf-méditation-celtique-océ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chemeClr val="tx2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Losange 3"/>
          <p:cNvSpPr/>
          <p:nvPr/>
        </p:nvSpPr>
        <p:spPr>
          <a:xfrm>
            <a:off x="1899464" y="-10522"/>
            <a:ext cx="4464497" cy="4705057"/>
          </a:xfrm>
          <a:prstGeom prst="diamond">
            <a:avLst/>
          </a:prstGeom>
          <a:blipFill dpi="0" rotWithShape="0">
            <a:blip r:embed="rId2"/>
            <a:srcRect/>
            <a:stretch>
              <a:fillRect l="-42736" r="-427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1907952" cy="4679950"/>
          </a:xfrm>
          <a:prstGeom prst="rect">
            <a:avLst/>
          </a:prstGeom>
          <a:blipFill dpi="0" rotWithShape="0">
            <a:blip r:embed="rId2"/>
            <a:srcRect/>
            <a:stretch>
              <a:fillRect r="-33399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6" name="Rectangle 5"/>
          <p:cNvSpPr/>
          <p:nvPr/>
        </p:nvSpPr>
        <p:spPr>
          <a:xfrm>
            <a:off x="6372448" y="0"/>
            <a:ext cx="1907952" cy="4679950"/>
          </a:xfrm>
          <a:prstGeom prst="rect">
            <a:avLst/>
          </a:prstGeom>
          <a:blipFill dpi="0" rotWithShape="0">
            <a:blip r:embed="rId2"/>
            <a:srcRect/>
            <a:stretch>
              <a:fillRect l="-33399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Triangle rectangle 6"/>
          <p:cNvSpPr/>
          <p:nvPr/>
        </p:nvSpPr>
        <p:spPr>
          <a:xfrm rot="5400000">
            <a:off x="1854087" y="53864"/>
            <a:ext cx="2339977" cy="2232248"/>
          </a:xfrm>
          <a:prstGeom prst="rtTriangle">
            <a:avLst/>
          </a:prstGeom>
          <a:blipFill dpi="0" rotWithShape="0">
            <a:blip r:embed="rId2"/>
            <a:srcRect/>
            <a:stretch>
              <a:fillRect l="-85472" r="-185472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Triangle rectangle 7"/>
          <p:cNvSpPr/>
          <p:nvPr/>
        </p:nvSpPr>
        <p:spPr>
          <a:xfrm rot="10800000">
            <a:off x="4105458" y="-3"/>
            <a:ext cx="2266989" cy="2411985"/>
          </a:xfrm>
          <a:prstGeom prst="rtTriangle">
            <a:avLst/>
          </a:prstGeom>
          <a:blipFill dpi="0" rotWithShape="0">
            <a:blip r:embed="rId2"/>
            <a:srcRect/>
            <a:stretch>
              <a:fillRect l="-181098" t="2" r="-84162" b="-9403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Triangle rectangle 8"/>
          <p:cNvSpPr/>
          <p:nvPr/>
        </p:nvSpPr>
        <p:spPr>
          <a:xfrm>
            <a:off x="1907952" y="2339976"/>
            <a:ext cx="2232248" cy="2354560"/>
          </a:xfrm>
          <a:prstGeom prst="rtTriangle">
            <a:avLst/>
          </a:prstGeom>
          <a:blipFill dpi="0" rotWithShape="0">
            <a:blip r:embed="rId2"/>
            <a:srcRect/>
            <a:stretch>
              <a:fillRect l="-85472" t="-99828" r="-1854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0" name="Triangle rectangle 9"/>
          <p:cNvSpPr/>
          <p:nvPr/>
        </p:nvSpPr>
        <p:spPr>
          <a:xfrm rot="16200000">
            <a:off x="4007035" y="2329122"/>
            <a:ext cx="2426570" cy="2304255"/>
          </a:xfrm>
          <a:prstGeom prst="rtTriangle">
            <a:avLst/>
          </a:prstGeom>
          <a:blipFill dpi="0" rotWithShape="0">
            <a:blip r:embed="rId2"/>
            <a:srcRect/>
            <a:stretch>
              <a:fillRect l="-176552" t="-93464" r="-8280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407" y="539775"/>
            <a:ext cx="2857500" cy="28575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104" y="-373509"/>
            <a:ext cx="2990106" cy="1993404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216" y="648072"/>
            <a:ext cx="1043831" cy="1043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80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36000">
              <a:schemeClr val="accent3">
                <a:lumMod val="50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Soleil 3"/>
          <p:cNvSpPr/>
          <p:nvPr/>
        </p:nvSpPr>
        <p:spPr>
          <a:xfrm>
            <a:off x="2700040" y="924572"/>
            <a:ext cx="2880320" cy="2880320"/>
          </a:xfrm>
          <a:prstGeom prst="sun">
            <a:avLst/>
          </a:prstGeom>
          <a:blipFill dpi="0" rotWithShape="0">
            <a:blip r:embed="rId2"/>
            <a:srcRect/>
            <a:stretch>
              <a:fillRect l="-93741" t="-32100" r="-93739" b="-303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Bouée 4"/>
          <p:cNvSpPr/>
          <p:nvPr/>
        </p:nvSpPr>
        <p:spPr>
          <a:xfrm>
            <a:off x="3204096" y="1403871"/>
            <a:ext cx="1872208" cy="1872207"/>
          </a:xfrm>
          <a:prstGeom prst="donut">
            <a:avLst>
              <a:gd name="adj" fmla="val 14232"/>
            </a:avLst>
          </a:prstGeom>
          <a:blipFill dpi="0" rotWithShape="0">
            <a:blip r:embed="rId2"/>
            <a:srcRect/>
            <a:stretch>
              <a:fillRect l="-189568" t="-85400" r="-189568" b="-85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00040" y="0"/>
            <a:ext cx="2880320" cy="4679949"/>
          </a:xfrm>
          <a:prstGeom prst="rect">
            <a:avLst/>
          </a:prstGeom>
          <a:blipFill dpi="0" rotWithShape="0">
            <a:blip r:embed="rId2"/>
            <a:srcRect/>
            <a:stretch>
              <a:fillRect l="-93741" r="-9374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Triangle rectangle 6"/>
          <p:cNvSpPr/>
          <p:nvPr/>
        </p:nvSpPr>
        <p:spPr>
          <a:xfrm rot="10800000">
            <a:off x="-1" y="-1"/>
            <a:ext cx="2700040" cy="2844029"/>
          </a:xfrm>
          <a:prstGeom prst="rtTriangle">
            <a:avLst/>
          </a:prstGeom>
          <a:blipFill dpi="0" rotWithShape="0">
            <a:blip r:embed="rId2"/>
            <a:srcRect/>
            <a:stretch>
              <a:fillRect l="291" r="-206677" b="-645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Triangle rectangle 7"/>
          <p:cNvSpPr/>
          <p:nvPr/>
        </p:nvSpPr>
        <p:spPr>
          <a:xfrm>
            <a:off x="-2" y="1979935"/>
            <a:ext cx="2700042" cy="2700014"/>
          </a:xfrm>
          <a:prstGeom prst="rtTriangle">
            <a:avLst/>
          </a:prstGeom>
          <a:blipFill dpi="0" rotWithShape="0">
            <a:blip r:embed="rId2"/>
            <a:srcRect/>
            <a:stretch>
              <a:fillRect l="-1" t="-73330" r="-2066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0" name="Rectangle 9"/>
          <p:cNvSpPr/>
          <p:nvPr/>
        </p:nvSpPr>
        <p:spPr>
          <a:xfrm rot="18963747">
            <a:off x="635994" y="-263427"/>
            <a:ext cx="1392201" cy="5271209"/>
          </a:xfrm>
          <a:custGeom>
            <a:avLst/>
            <a:gdLst>
              <a:gd name="connsiteX0" fmla="*/ 0 w 1363680"/>
              <a:gd name="connsiteY0" fmla="*/ 0 h 2490820"/>
              <a:gd name="connsiteX1" fmla="*/ 1363680 w 1363680"/>
              <a:gd name="connsiteY1" fmla="*/ 0 h 2490820"/>
              <a:gd name="connsiteX2" fmla="*/ 1363680 w 1363680"/>
              <a:gd name="connsiteY2" fmla="*/ 2490820 h 2490820"/>
              <a:gd name="connsiteX3" fmla="*/ 0 w 1363680"/>
              <a:gd name="connsiteY3" fmla="*/ 2490820 h 2490820"/>
              <a:gd name="connsiteX4" fmla="*/ 0 w 1363680"/>
              <a:gd name="connsiteY4" fmla="*/ 0 h 2490820"/>
              <a:gd name="connsiteX0" fmla="*/ 0 w 1374830"/>
              <a:gd name="connsiteY0" fmla="*/ 1449976 h 3940796"/>
              <a:gd name="connsiteX1" fmla="*/ 1374830 w 1374830"/>
              <a:gd name="connsiteY1" fmla="*/ 0 h 3940796"/>
              <a:gd name="connsiteX2" fmla="*/ 1363680 w 1374830"/>
              <a:gd name="connsiteY2" fmla="*/ 3940796 h 3940796"/>
              <a:gd name="connsiteX3" fmla="*/ 0 w 1374830"/>
              <a:gd name="connsiteY3" fmla="*/ 3940796 h 3940796"/>
              <a:gd name="connsiteX4" fmla="*/ 0 w 1374830"/>
              <a:gd name="connsiteY4" fmla="*/ 1449976 h 3940796"/>
              <a:gd name="connsiteX0" fmla="*/ 0 w 1392201"/>
              <a:gd name="connsiteY0" fmla="*/ 1424938 h 3940796"/>
              <a:gd name="connsiteX1" fmla="*/ 1392201 w 1392201"/>
              <a:gd name="connsiteY1" fmla="*/ 0 h 3940796"/>
              <a:gd name="connsiteX2" fmla="*/ 1381051 w 1392201"/>
              <a:gd name="connsiteY2" fmla="*/ 3940796 h 3940796"/>
              <a:gd name="connsiteX3" fmla="*/ 17371 w 1392201"/>
              <a:gd name="connsiteY3" fmla="*/ 3940796 h 3940796"/>
              <a:gd name="connsiteX4" fmla="*/ 0 w 1392201"/>
              <a:gd name="connsiteY4" fmla="*/ 1424938 h 3940796"/>
              <a:gd name="connsiteX0" fmla="*/ 0 w 1392201"/>
              <a:gd name="connsiteY0" fmla="*/ 1424938 h 3949090"/>
              <a:gd name="connsiteX1" fmla="*/ 1392201 w 1392201"/>
              <a:gd name="connsiteY1" fmla="*/ 0 h 3949090"/>
              <a:gd name="connsiteX2" fmla="*/ 1389659 w 1392201"/>
              <a:gd name="connsiteY2" fmla="*/ 3949090 h 3949090"/>
              <a:gd name="connsiteX3" fmla="*/ 17371 w 1392201"/>
              <a:gd name="connsiteY3" fmla="*/ 3940796 h 3949090"/>
              <a:gd name="connsiteX4" fmla="*/ 0 w 1392201"/>
              <a:gd name="connsiteY4" fmla="*/ 1424938 h 3949090"/>
              <a:gd name="connsiteX0" fmla="*/ 0 w 1392201"/>
              <a:gd name="connsiteY0" fmla="*/ 1424938 h 5271209"/>
              <a:gd name="connsiteX1" fmla="*/ 1392201 w 1392201"/>
              <a:gd name="connsiteY1" fmla="*/ 0 h 5271209"/>
              <a:gd name="connsiteX2" fmla="*/ 1389659 w 1392201"/>
              <a:gd name="connsiteY2" fmla="*/ 3949090 h 5271209"/>
              <a:gd name="connsiteX3" fmla="*/ 71631 w 1392201"/>
              <a:gd name="connsiteY3" fmla="*/ 5271209 h 5271209"/>
              <a:gd name="connsiteX4" fmla="*/ 0 w 1392201"/>
              <a:gd name="connsiteY4" fmla="*/ 1424938 h 5271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2201" h="5271209">
                <a:moveTo>
                  <a:pt x="0" y="1424938"/>
                </a:moveTo>
                <a:lnTo>
                  <a:pt x="1392201" y="0"/>
                </a:lnTo>
                <a:cubicBezTo>
                  <a:pt x="1388484" y="1313599"/>
                  <a:pt x="1393376" y="2635491"/>
                  <a:pt x="1389659" y="3949090"/>
                </a:cubicBezTo>
                <a:lnTo>
                  <a:pt x="71631" y="5271209"/>
                </a:lnTo>
                <a:lnTo>
                  <a:pt x="0" y="1424938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335" t="-156" r="-201207" b="1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1" name="Triangle rectangle 10"/>
          <p:cNvSpPr/>
          <p:nvPr/>
        </p:nvSpPr>
        <p:spPr>
          <a:xfrm rot="10800000">
            <a:off x="5580360" y="-8721"/>
            <a:ext cx="2700040" cy="2380898"/>
          </a:xfrm>
          <a:prstGeom prst="rtTriangle">
            <a:avLst/>
          </a:prstGeom>
          <a:blipFill dpi="0" rotWithShape="0">
            <a:blip r:embed="rId2"/>
            <a:srcRect/>
            <a:stretch>
              <a:fillRect l="-206676" t="365" r="-1" b="-969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2" name="Triangle rectangle 11"/>
          <p:cNvSpPr/>
          <p:nvPr/>
        </p:nvSpPr>
        <p:spPr>
          <a:xfrm>
            <a:off x="5580360" y="2483991"/>
            <a:ext cx="2700040" cy="2195958"/>
          </a:xfrm>
          <a:prstGeom prst="rtTriangle">
            <a:avLst/>
          </a:prstGeom>
          <a:blipFill dpi="0" rotWithShape="0">
            <a:blip r:embed="rId2"/>
            <a:srcRect/>
            <a:stretch>
              <a:fillRect l="-206676" t="-113117" r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Organigramme : Processus 12"/>
          <p:cNvSpPr/>
          <p:nvPr/>
        </p:nvSpPr>
        <p:spPr>
          <a:xfrm rot="18711466">
            <a:off x="5925443" y="-187763"/>
            <a:ext cx="1919725" cy="5141223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6206 w 16206"/>
              <a:gd name="connsiteY0" fmla="*/ 0 h 15701"/>
              <a:gd name="connsiteX1" fmla="*/ 16206 w 16206"/>
              <a:gd name="connsiteY1" fmla="*/ 0 h 15701"/>
              <a:gd name="connsiteX2" fmla="*/ 16206 w 16206"/>
              <a:gd name="connsiteY2" fmla="*/ 10000 h 15701"/>
              <a:gd name="connsiteX3" fmla="*/ 0 w 16206"/>
              <a:gd name="connsiteY3" fmla="*/ 15701 h 15701"/>
              <a:gd name="connsiteX4" fmla="*/ 6206 w 16206"/>
              <a:gd name="connsiteY4" fmla="*/ 0 h 15701"/>
              <a:gd name="connsiteX0" fmla="*/ 0 w 17509"/>
              <a:gd name="connsiteY0" fmla="*/ 2910 h 15701"/>
              <a:gd name="connsiteX1" fmla="*/ 17509 w 17509"/>
              <a:gd name="connsiteY1" fmla="*/ 0 h 15701"/>
              <a:gd name="connsiteX2" fmla="*/ 17509 w 17509"/>
              <a:gd name="connsiteY2" fmla="*/ 10000 h 15701"/>
              <a:gd name="connsiteX3" fmla="*/ 1303 w 17509"/>
              <a:gd name="connsiteY3" fmla="*/ 15701 h 15701"/>
              <a:gd name="connsiteX4" fmla="*/ 0 w 17509"/>
              <a:gd name="connsiteY4" fmla="*/ 2910 h 15701"/>
              <a:gd name="connsiteX0" fmla="*/ 0 w 17509"/>
              <a:gd name="connsiteY0" fmla="*/ 6165 h 18956"/>
              <a:gd name="connsiteX1" fmla="*/ 17095 w 17509"/>
              <a:gd name="connsiteY1" fmla="*/ 0 h 18956"/>
              <a:gd name="connsiteX2" fmla="*/ 17509 w 17509"/>
              <a:gd name="connsiteY2" fmla="*/ 13255 h 18956"/>
              <a:gd name="connsiteX3" fmla="*/ 1303 w 17509"/>
              <a:gd name="connsiteY3" fmla="*/ 18956 h 18956"/>
              <a:gd name="connsiteX4" fmla="*/ 0 w 17509"/>
              <a:gd name="connsiteY4" fmla="*/ 6165 h 18956"/>
              <a:gd name="connsiteX0" fmla="*/ 0 w 17809"/>
              <a:gd name="connsiteY0" fmla="*/ 6065 h 18956"/>
              <a:gd name="connsiteX1" fmla="*/ 17395 w 17809"/>
              <a:gd name="connsiteY1" fmla="*/ 0 h 18956"/>
              <a:gd name="connsiteX2" fmla="*/ 17809 w 17809"/>
              <a:gd name="connsiteY2" fmla="*/ 13255 h 18956"/>
              <a:gd name="connsiteX3" fmla="*/ 1603 w 17809"/>
              <a:gd name="connsiteY3" fmla="*/ 18956 h 18956"/>
              <a:gd name="connsiteX4" fmla="*/ 0 w 17809"/>
              <a:gd name="connsiteY4" fmla="*/ 6065 h 18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09" h="18956">
                <a:moveTo>
                  <a:pt x="0" y="6065"/>
                </a:moveTo>
                <a:lnTo>
                  <a:pt x="17395" y="0"/>
                </a:lnTo>
                <a:lnTo>
                  <a:pt x="17809" y="13255"/>
                </a:lnTo>
                <a:lnTo>
                  <a:pt x="1603" y="18956"/>
                </a:lnTo>
                <a:lnTo>
                  <a:pt x="0" y="606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03239" t="116" r="307" b="-1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41551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" y="0"/>
            <a:ext cx="8280403" cy="474424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10800000">
            <a:off x="-5973" y="10717"/>
            <a:ext cx="8326263" cy="4722812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6200000">
            <a:off x="1811167" y="-1816306"/>
            <a:ext cx="4722813" cy="8328820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10800000">
            <a:off x="-16904" y="-6116"/>
            <a:ext cx="8331378" cy="4756871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18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isocèle 1"/>
          <p:cNvSpPr/>
          <p:nvPr/>
        </p:nvSpPr>
        <p:spPr>
          <a:xfrm>
            <a:off x="1" y="1"/>
            <a:ext cx="2830094" cy="4679798"/>
          </a:xfrm>
          <a:prstGeom prst="triangle">
            <a:avLst>
              <a:gd name="adj" fmla="val 50703"/>
            </a:avLst>
          </a:prstGeom>
          <a:blipFill dpi="0" rotWithShape="0">
            <a:blip r:embed="rId4"/>
            <a:srcRect/>
            <a:stretch>
              <a:fillRect r="-19258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Triangle isocèle 2"/>
          <p:cNvSpPr/>
          <p:nvPr/>
        </p:nvSpPr>
        <p:spPr>
          <a:xfrm>
            <a:off x="2677369" y="0"/>
            <a:ext cx="2817965" cy="4679801"/>
          </a:xfrm>
          <a:prstGeom prst="triangle">
            <a:avLst>
              <a:gd name="adj" fmla="val 49645"/>
            </a:avLst>
          </a:prstGeom>
          <a:blipFill dpi="0" rotWithShape="0">
            <a:blip r:embed="rId4"/>
            <a:srcRect/>
            <a:stretch>
              <a:fillRect l="-95011" r="-988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riangle isocèle 3"/>
          <p:cNvSpPr/>
          <p:nvPr/>
        </p:nvSpPr>
        <p:spPr>
          <a:xfrm>
            <a:off x="5478885" y="0"/>
            <a:ext cx="2808000" cy="4679950"/>
          </a:xfrm>
          <a:prstGeom prst="triangle">
            <a:avLst/>
          </a:prstGeom>
          <a:blipFill dpi="0" rotWithShape="0">
            <a:blip r:embed="rId4"/>
            <a:srcRect/>
            <a:stretch>
              <a:fillRect l="-195117" t="-3" r="-41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Triangle isocèle 4"/>
          <p:cNvSpPr/>
          <p:nvPr/>
        </p:nvSpPr>
        <p:spPr>
          <a:xfrm rot="10800000">
            <a:off x="3976623" y="-83823"/>
            <a:ext cx="2939877" cy="4763621"/>
          </a:xfrm>
          <a:custGeom>
            <a:avLst/>
            <a:gdLst>
              <a:gd name="connsiteX0" fmla="*/ 0 w 2808000"/>
              <a:gd name="connsiteY0" fmla="*/ 4679950 h 4679950"/>
              <a:gd name="connsiteX1" fmla="*/ 1380076 w 2808000"/>
              <a:gd name="connsiteY1" fmla="*/ 0 h 4679950"/>
              <a:gd name="connsiteX2" fmla="*/ 2808000 w 2808000"/>
              <a:gd name="connsiteY2" fmla="*/ 4679950 h 4679950"/>
              <a:gd name="connsiteX3" fmla="*/ 0 w 2808000"/>
              <a:gd name="connsiteY3" fmla="*/ 4679950 h 4679950"/>
              <a:gd name="connsiteX0" fmla="*/ 0 w 2867764"/>
              <a:gd name="connsiteY0" fmla="*/ 4679950 h 4691903"/>
              <a:gd name="connsiteX1" fmla="*/ 1380076 w 2867764"/>
              <a:gd name="connsiteY1" fmla="*/ 0 h 4691903"/>
              <a:gd name="connsiteX2" fmla="*/ 2867764 w 2867764"/>
              <a:gd name="connsiteY2" fmla="*/ 4691903 h 4691903"/>
              <a:gd name="connsiteX3" fmla="*/ 0 w 2867764"/>
              <a:gd name="connsiteY3" fmla="*/ 4679950 h 4691903"/>
              <a:gd name="connsiteX0" fmla="*/ 0 w 2867764"/>
              <a:gd name="connsiteY0" fmla="*/ 4751668 h 4763621"/>
              <a:gd name="connsiteX1" fmla="*/ 1386053 w 2867764"/>
              <a:gd name="connsiteY1" fmla="*/ 0 h 4763621"/>
              <a:gd name="connsiteX2" fmla="*/ 2867764 w 2867764"/>
              <a:gd name="connsiteY2" fmla="*/ 4763621 h 4763621"/>
              <a:gd name="connsiteX3" fmla="*/ 0 w 2867764"/>
              <a:gd name="connsiteY3" fmla="*/ 4751668 h 4763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67764" h="4763621">
                <a:moveTo>
                  <a:pt x="0" y="4751668"/>
                </a:moveTo>
                <a:lnTo>
                  <a:pt x="1386053" y="0"/>
                </a:lnTo>
                <a:lnTo>
                  <a:pt x="2867764" y="4763621"/>
                </a:lnTo>
                <a:lnTo>
                  <a:pt x="0" y="4751668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 l="-145213" t="308" r="-49769" b="-30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iangle isocèle 5"/>
          <p:cNvSpPr/>
          <p:nvPr/>
        </p:nvSpPr>
        <p:spPr>
          <a:xfrm rot="10800000">
            <a:off x="1342268" y="-51"/>
            <a:ext cx="2772000" cy="4679950"/>
          </a:xfrm>
          <a:prstGeom prst="triangle">
            <a:avLst>
              <a:gd name="adj" fmla="val 50344"/>
            </a:avLst>
          </a:prstGeom>
          <a:blipFill dpi="0" rotWithShape="0">
            <a:blip r:embed="rId4"/>
            <a:srcRect/>
            <a:stretch>
              <a:fillRect l="-48422" t="1" r="-150294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rot="10800000" flipH="1">
            <a:off x="-2702" y="-153"/>
            <a:ext cx="1550702" cy="4679951"/>
          </a:xfrm>
          <a:prstGeom prst="rtTriangle">
            <a:avLst/>
          </a:prstGeom>
          <a:blipFill dpi="0" rotWithShape="0">
            <a:blip r:embed="rId4"/>
            <a:srcRect/>
            <a:stretch>
              <a:fillRect l="182" t="162" r="-434152" b="-1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rectangle 7"/>
          <p:cNvSpPr/>
          <p:nvPr/>
        </p:nvSpPr>
        <p:spPr>
          <a:xfrm rot="10800000">
            <a:off x="6876400" y="-100"/>
            <a:ext cx="1404000" cy="4680000"/>
          </a:xfrm>
          <a:prstGeom prst="rtTriangle">
            <a:avLst/>
          </a:prstGeom>
          <a:blipFill dpi="0" rotWithShape="0">
            <a:blip r:embed="rId4"/>
            <a:srcRect/>
            <a:stretch>
              <a:fillRect l="-489772" t="2" r="-462" b="-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398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7" presetClass="exit" presetSubtype="4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isocèle 1"/>
          <p:cNvSpPr/>
          <p:nvPr/>
        </p:nvSpPr>
        <p:spPr>
          <a:xfrm rot="16200000">
            <a:off x="1798848" y="-1798899"/>
            <a:ext cx="4680000" cy="8277695"/>
          </a:xfrm>
          <a:prstGeom prst="triangle">
            <a:avLst>
              <a:gd name="adj" fmla="val 49745"/>
            </a:avLst>
          </a:prstGeom>
          <a:blipFill dpi="0" rotWithShape="0">
            <a:blip r:embed="rId2"/>
            <a:srcRect/>
            <a:stretch>
              <a:fillRect l="2"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>
            <a:off x="0" y="2340000"/>
            <a:ext cx="8280400" cy="2340000"/>
          </a:xfrm>
          <a:prstGeom prst="rtTriangle">
            <a:avLst/>
          </a:prstGeom>
          <a:blipFill dpi="0" rotWithShape="0">
            <a:blip r:embed="rId2"/>
            <a:srcRect/>
            <a:stretch>
              <a:fillRect t="-100000" b="-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flipV="1">
            <a:off x="0" y="-2"/>
            <a:ext cx="8280400" cy="2376000"/>
          </a:xfrm>
          <a:prstGeom prst="rtTriangle">
            <a:avLst/>
          </a:prstGeom>
          <a:blipFill dpi="0" rotWithShape="0">
            <a:blip r:embed="rId2"/>
            <a:srcRect/>
            <a:stretch>
              <a:fillRect t="-4" b="-9696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45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1188000" y="1512000"/>
            <a:ext cx="1663200" cy="1656000"/>
          </a:xfrm>
          <a:prstGeom prst="ellipse">
            <a:avLst/>
          </a:prstGeom>
          <a:blipFill dpi="0" rotWithShape="0">
            <a:blip r:embed="rId2"/>
            <a:srcRect/>
            <a:stretch>
              <a:fillRect l="-73000" t="-91300" r="-328300" b="-9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5364000" y="1512000"/>
            <a:ext cx="1663200" cy="1656000"/>
          </a:xfrm>
          <a:prstGeom prst="ellipse">
            <a:avLst/>
          </a:prstGeom>
          <a:blipFill dpi="0" rotWithShape="0">
            <a:blip r:embed="rId2"/>
            <a:srcRect/>
            <a:stretch>
              <a:fillRect l="-326100" t="-91300" r="-75000" b="-9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/>
          <p:cNvSpPr/>
          <p:nvPr/>
        </p:nvSpPr>
        <p:spPr>
          <a:xfrm>
            <a:off x="2052000" y="-144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8276" t="298" r="-198276" b="-943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 flipH="1">
            <a:off x="-14400" y="-108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t="16" r="-296552" b="-9550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 flipV="1">
            <a:off x="2052000" y="2286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9000" t="-94800" r="-1983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/>
          <p:cNvSpPr/>
          <p:nvPr/>
        </p:nvSpPr>
        <p:spPr>
          <a:xfrm flipH="1" flipV="1">
            <a:off x="-14400" y="2286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t="-94776" r="-296552" b="7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6195600" y="-12300"/>
            <a:ext cx="2124000" cy="2448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96000" t="400" r="1700" b="-916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orme libre 17"/>
          <p:cNvSpPr/>
          <p:nvPr/>
        </p:nvSpPr>
        <p:spPr>
          <a:xfrm flipH="1">
            <a:off x="4111200" y="-18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98300" t="700" r="-100000" b="-94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/>
          <p:cNvSpPr/>
          <p:nvPr/>
        </p:nvSpPr>
        <p:spPr>
          <a:xfrm flipV="1">
            <a:off x="6199200" y="2286000"/>
            <a:ext cx="20952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302000" t="-948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/>
          <p:cNvSpPr/>
          <p:nvPr/>
        </p:nvSpPr>
        <p:spPr>
          <a:xfrm flipH="1" flipV="1">
            <a:off x="4111200" y="2292016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98000" t="-94800" r="-1000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Bouée 2"/>
          <p:cNvSpPr/>
          <p:nvPr/>
        </p:nvSpPr>
        <p:spPr>
          <a:xfrm>
            <a:off x="576000" y="882000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2"/>
            <a:srcRect/>
            <a:stretch>
              <a:fillRect l="-20400" t="-30200" r="-165000" b="-30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Bouée 4"/>
          <p:cNvSpPr/>
          <p:nvPr/>
        </p:nvSpPr>
        <p:spPr>
          <a:xfrm>
            <a:off x="4752000" y="882000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2"/>
            <a:srcRect/>
            <a:stretch>
              <a:fillRect l="-163580" t="-30247" r="-20370" b="-30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50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280401" cy="46799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001544" cy="46799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44" y="0"/>
            <a:ext cx="8280399" cy="46799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44" y="0"/>
            <a:ext cx="8244656" cy="46799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718" y="0"/>
            <a:ext cx="8314118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24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4000">
        <p14:reveal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6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8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ntr" presetSubtype="8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9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12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tx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evron 1"/>
          <p:cNvSpPr/>
          <p:nvPr/>
        </p:nvSpPr>
        <p:spPr>
          <a:xfrm>
            <a:off x="4139848" y="1"/>
            <a:ext cx="1495042" cy="4679951"/>
          </a:xfrm>
          <a:prstGeom prst="chevron">
            <a:avLst>
              <a:gd name="adj" fmla="val 40807"/>
            </a:avLst>
          </a:prstGeom>
          <a:blipFill dpi="0" rotWithShape="0">
            <a:blip r:embed="rId2"/>
            <a:srcRect/>
            <a:stretch>
              <a:fillRect l="-276905" t="163" r="-176952" b="-1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3" name="Chevron 2"/>
          <p:cNvSpPr/>
          <p:nvPr/>
        </p:nvSpPr>
        <p:spPr>
          <a:xfrm rot="10800000">
            <a:off x="2701485" y="-1"/>
            <a:ext cx="1527510" cy="4679950"/>
          </a:xfrm>
          <a:prstGeom prst="chevron">
            <a:avLst>
              <a:gd name="adj" fmla="val 42608"/>
            </a:avLst>
          </a:prstGeom>
          <a:blipFill dpi="0" rotWithShape="0">
            <a:blip r:embed="rId2"/>
            <a:srcRect/>
            <a:stretch>
              <a:fillRect l="-202500" t="3" r="-2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4" name="Organigramme : Décision 3"/>
          <p:cNvSpPr/>
          <p:nvPr/>
        </p:nvSpPr>
        <p:spPr>
          <a:xfrm>
            <a:off x="3474851" y="-13271"/>
            <a:ext cx="1363964" cy="4713086"/>
          </a:xfrm>
          <a:prstGeom prst="flowChartDecision">
            <a:avLst/>
          </a:prstGeom>
          <a:blipFill>
            <a:blip r:embed="rId2"/>
            <a:srcRect/>
            <a:stretch>
              <a:fillRect l="-250000" r="-25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5" name="Chevron 4"/>
          <p:cNvSpPr/>
          <p:nvPr/>
        </p:nvSpPr>
        <p:spPr>
          <a:xfrm>
            <a:off x="4937966" y="-2087"/>
            <a:ext cx="1363964" cy="4679951"/>
          </a:xfrm>
          <a:prstGeom prst="chevron">
            <a:avLst/>
          </a:prstGeom>
          <a:blipFill dpi="0" rotWithShape="0">
            <a:blip r:embed="rId2"/>
            <a:srcRect/>
            <a:stretch>
              <a:fillRect l="-350000" t="3" r="-15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5604053" y="0"/>
            <a:ext cx="1363964" cy="4687562"/>
          </a:xfrm>
          <a:prstGeom prst="chevron">
            <a:avLst/>
          </a:prstGeom>
          <a:blipFill dpi="0" rotWithShape="0">
            <a:blip r:embed="rId2"/>
            <a:srcRect/>
            <a:stretch>
              <a:fillRect l="-400000" t="3" r="-10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6242819" y="6596"/>
            <a:ext cx="1363964" cy="4679951"/>
          </a:xfrm>
          <a:prstGeom prst="chevron">
            <a:avLst/>
          </a:prstGeom>
          <a:blipFill dpi="0" rotWithShape="0">
            <a:blip r:embed="rId2"/>
            <a:srcRect/>
            <a:stretch>
              <a:fillRect l="-450000" t="3" r="-5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6908906" y="0"/>
            <a:ext cx="1363964" cy="4679951"/>
          </a:xfrm>
          <a:prstGeom prst="chevron">
            <a:avLst/>
          </a:prstGeom>
          <a:blipFill dpi="0" rotWithShape="0">
            <a:blip r:embed="rId2"/>
            <a:srcRect/>
            <a:stretch>
              <a:fillRect l="-500000"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9" name="Chevron 8"/>
          <p:cNvSpPr/>
          <p:nvPr/>
        </p:nvSpPr>
        <p:spPr>
          <a:xfrm rot="10800000">
            <a:off x="2025945" y="-1"/>
            <a:ext cx="1377053" cy="4679951"/>
          </a:xfrm>
          <a:prstGeom prst="chevron">
            <a:avLst/>
          </a:prstGeom>
          <a:blipFill dpi="0" rotWithShape="0">
            <a:blip r:embed="rId2"/>
            <a:srcRect/>
            <a:stretch>
              <a:fillRect l="-152500" t="3" r="-34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 rot="10800000">
            <a:off x="1374039" y="-13782"/>
            <a:ext cx="1363964" cy="4701344"/>
          </a:xfrm>
          <a:prstGeom prst="chevron">
            <a:avLst/>
          </a:prstGeom>
          <a:blipFill dpi="0" rotWithShape="0">
            <a:blip r:embed="rId2"/>
            <a:srcRect/>
            <a:stretch>
              <a:fillRect l="-102500" t="3" r="-3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11" name="Chevron 10"/>
          <p:cNvSpPr/>
          <p:nvPr/>
        </p:nvSpPr>
        <p:spPr>
          <a:xfrm rot="10800000">
            <a:off x="704992" y="0"/>
            <a:ext cx="1363964" cy="4679951"/>
          </a:xfrm>
          <a:prstGeom prst="chevron">
            <a:avLst/>
          </a:prstGeom>
          <a:blipFill dpi="0" rotWithShape="0">
            <a:blip r:embed="rId2"/>
            <a:srcRect/>
            <a:stretch>
              <a:fillRect l="-52500" t="3" r="-44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12" name="Chevron 11"/>
          <p:cNvSpPr/>
          <p:nvPr/>
        </p:nvSpPr>
        <p:spPr>
          <a:xfrm rot="10800000">
            <a:off x="-2" y="-13782"/>
            <a:ext cx="1402869" cy="4691645"/>
          </a:xfrm>
          <a:prstGeom prst="chevron">
            <a:avLst>
              <a:gd name="adj" fmla="val 47493"/>
            </a:avLst>
          </a:prstGeom>
          <a:blipFill dpi="0" rotWithShape="0">
            <a:blip r:embed="rId2"/>
            <a:srcRect/>
            <a:stretch>
              <a:fillRect l="-2500" t="3" r="-4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15" name="Triangle rectangle 14"/>
          <p:cNvSpPr/>
          <p:nvPr/>
        </p:nvSpPr>
        <p:spPr>
          <a:xfrm>
            <a:off x="-2307" y="2139565"/>
            <a:ext cx="731883" cy="2540386"/>
          </a:xfrm>
          <a:prstGeom prst="rtTriangle">
            <a:avLst/>
          </a:prstGeom>
          <a:blipFill dpi="0" rotWithShape="0">
            <a:blip r:embed="rId2"/>
            <a:srcRect/>
            <a:stretch>
              <a:fillRect l="-554" t="-83962" r="-1030670" b="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16" name="Triangle rectangle 15"/>
          <p:cNvSpPr/>
          <p:nvPr/>
        </p:nvSpPr>
        <p:spPr>
          <a:xfrm rot="10800000">
            <a:off x="7581785" y="0"/>
            <a:ext cx="698615" cy="2425168"/>
          </a:xfrm>
          <a:prstGeom prst="rtTriangle">
            <a:avLst/>
          </a:prstGeom>
          <a:blipFill dpi="0" rotWithShape="0">
            <a:blip r:embed="rId2"/>
            <a:srcRect/>
            <a:stretch>
              <a:fillRect l="-1094307" t="-704" r="247" b="-9647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18" name="Triangle rectangle 17"/>
          <p:cNvSpPr/>
          <p:nvPr/>
        </p:nvSpPr>
        <p:spPr>
          <a:xfrm rot="10800000" flipV="1">
            <a:off x="7566724" y="2306695"/>
            <a:ext cx="698615" cy="2373256"/>
          </a:xfrm>
          <a:prstGeom prst="rtTriangle">
            <a:avLst/>
          </a:prstGeom>
          <a:blipFill dpi="0" rotWithShape="0">
            <a:blip r:embed="rId2"/>
            <a:srcRect/>
            <a:stretch>
              <a:fillRect l="-1040477" t="-96478" r="-2381" b="-7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13" name="Triangle rectangle 12"/>
          <p:cNvSpPr/>
          <p:nvPr/>
        </p:nvSpPr>
        <p:spPr>
          <a:xfrm flipV="1">
            <a:off x="0" y="1"/>
            <a:ext cx="731883" cy="2540386"/>
          </a:xfrm>
          <a:prstGeom prst="rtTriangle">
            <a:avLst/>
          </a:prstGeom>
          <a:blipFill dpi="0" rotWithShape="0">
            <a:blip r:embed="rId2"/>
            <a:srcRect/>
            <a:stretch>
              <a:fillRect l="-1401" t="-465" r="-1020093" b="-9131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26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5" grpId="0" animBg="1"/>
      <p:bldP spid="16" grpId="0" animBg="1"/>
      <p:bldP spid="18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chemeClr val="bg2">
                <a:lumMod val="90000"/>
              </a:schemeClr>
            </a:gs>
            <a:gs pos="85001">
              <a:srgbClr val="7D8496"/>
            </a:gs>
            <a:gs pos="100000">
              <a:schemeClr val="bg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36400" y="0"/>
            <a:ext cx="4140000" cy="756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2400" r="-400" b="-516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6400" y="3924000"/>
            <a:ext cx="4140000" cy="756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520000" r="-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36400" y="3132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395500" r="-400" b="-95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36400" y="2340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295500" r="-400" b="-195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36400" y="1548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197000" r="-400" b="-295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36400" y="756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101000" t="-100000" r="-400" b="-40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140000" cy="756000"/>
          </a:xfrm>
          <a:prstGeom prst="rect">
            <a:avLst/>
          </a:prstGeom>
          <a:blipFill dpi="0" rotWithShape="0">
            <a:blip r:embed="rId2"/>
            <a:srcRect/>
            <a:stretch>
              <a:fillRect l="-435" t="-2381" r="-99565" b="-51666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924000"/>
            <a:ext cx="4140000" cy="756000"/>
          </a:xfrm>
          <a:prstGeom prst="rect">
            <a:avLst/>
          </a:prstGeom>
          <a:blipFill dpi="0" rotWithShape="0">
            <a:blip r:embed="rId2"/>
            <a:srcRect/>
            <a:stretch>
              <a:fillRect l="-435" t="-531000" r="-99565" b="-2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3132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435" t="-395454" r="-99565" b="-954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2340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435" t="-295454" r="-99565" b="-1954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548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400" t="-197000" r="-99600" b="-295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756000"/>
            <a:ext cx="4140000" cy="792000"/>
          </a:xfrm>
          <a:prstGeom prst="rect">
            <a:avLst/>
          </a:prstGeom>
          <a:blipFill dpi="0" rotWithShape="0">
            <a:blip r:embed="rId2"/>
            <a:srcRect/>
            <a:stretch>
              <a:fillRect l="-400" t="-98000" r="-99600" b="-395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5" name="Étoile à 5 branches 14"/>
          <p:cNvSpPr/>
          <p:nvPr/>
        </p:nvSpPr>
        <p:spPr>
          <a:xfrm>
            <a:off x="0" y="0"/>
            <a:ext cx="8276400" cy="4680000"/>
          </a:xfrm>
          <a:prstGeom prst="star5">
            <a:avLst/>
          </a:prstGeom>
          <a:blipFill>
            <a:blip r:embed="rId2"/>
            <a:srcRect/>
            <a:stretch>
              <a:fillRect l="48" t="1" r="-48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7437048"/>
      </p:ext>
    </p:extLst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25000">
              <a:srgbClr val="C0000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rme libre 14"/>
          <p:cNvSpPr/>
          <p:nvPr/>
        </p:nvSpPr>
        <p:spPr>
          <a:xfrm>
            <a:off x="-18000" y="3960000"/>
            <a:ext cx="8316000" cy="756000"/>
          </a:xfrm>
          <a:custGeom>
            <a:avLst/>
            <a:gdLst>
              <a:gd name="connsiteX0" fmla="*/ 7587575 w 8274996"/>
              <a:gd name="connsiteY0" fmla="*/ 0 h 732817"/>
              <a:gd name="connsiteX1" fmla="*/ 8274996 w 8274996"/>
              <a:gd name="connsiteY1" fmla="*/ 732817 h 732817"/>
              <a:gd name="connsiteX2" fmla="*/ 0 w 8274996"/>
              <a:gd name="connsiteY2" fmla="*/ 719846 h 732817"/>
              <a:gd name="connsiteX3" fmla="*/ 745787 w 8274996"/>
              <a:gd name="connsiteY3" fmla="*/ 6485 h 732817"/>
              <a:gd name="connsiteX4" fmla="*/ 7587575 w 8274996"/>
              <a:gd name="connsiteY4" fmla="*/ 0 h 732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74996" h="732817">
                <a:moveTo>
                  <a:pt x="7587575" y="0"/>
                </a:moveTo>
                <a:lnTo>
                  <a:pt x="8274996" y="732817"/>
                </a:lnTo>
                <a:lnTo>
                  <a:pt x="0" y="719846"/>
                </a:lnTo>
                <a:lnTo>
                  <a:pt x="745787" y="6485"/>
                </a:lnTo>
                <a:lnTo>
                  <a:pt x="7587575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216" t="-523810" r="216" b="47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rot="10800000">
            <a:off x="-17380" y="-18000"/>
            <a:ext cx="756000" cy="4716000"/>
          </a:xfrm>
          <a:custGeom>
            <a:avLst/>
            <a:gdLst>
              <a:gd name="connsiteX0" fmla="*/ 713362 w 726332"/>
              <a:gd name="connsiteY0" fmla="*/ 0 h 4688732"/>
              <a:gd name="connsiteX1" fmla="*/ 726332 w 726332"/>
              <a:gd name="connsiteY1" fmla="*/ 4688732 h 4688732"/>
              <a:gd name="connsiteX2" fmla="*/ 25940 w 726332"/>
              <a:gd name="connsiteY2" fmla="*/ 3942945 h 4688732"/>
              <a:gd name="connsiteX3" fmla="*/ 0 w 726332"/>
              <a:gd name="connsiteY3" fmla="*/ 687421 h 4688732"/>
              <a:gd name="connsiteX4" fmla="*/ 713362 w 726332"/>
              <a:gd name="connsiteY4" fmla="*/ 0 h 4688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332" h="4688732">
                <a:moveTo>
                  <a:pt x="713362" y="0"/>
                </a:moveTo>
                <a:cubicBezTo>
                  <a:pt x="717685" y="1562911"/>
                  <a:pt x="722009" y="3125821"/>
                  <a:pt x="726332" y="4688732"/>
                </a:cubicBezTo>
                <a:lnTo>
                  <a:pt x="25940" y="3942945"/>
                </a:lnTo>
                <a:lnTo>
                  <a:pt x="0" y="687421"/>
                </a:lnTo>
                <a:lnTo>
                  <a:pt x="713362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2381" t="381" r="-997619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Forme libre 19"/>
          <p:cNvSpPr/>
          <p:nvPr/>
        </p:nvSpPr>
        <p:spPr>
          <a:xfrm>
            <a:off x="-36000" y="-36001"/>
            <a:ext cx="8352000" cy="756000"/>
          </a:xfrm>
          <a:custGeom>
            <a:avLst/>
            <a:gdLst>
              <a:gd name="connsiteX0" fmla="*/ 0 w 8294451"/>
              <a:gd name="connsiteY0" fmla="*/ 6485 h 719847"/>
              <a:gd name="connsiteX1" fmla="*/ 687421 w 8294451"/>
              <a:gd name="connsiteY1" fmla="*/ 713361 h 719847"/>
              <a:gd name="connsiteX2" fmla="*/ 7581089 w 8294451"/>
              <a:gd name="connsiteY2" fmla="*/ 719847 h 719847"/>
              <a:gd name="connsiteX3" fmla="*/ 8294451 w 8294451"/>
              <a:gd name="connsiteY3" fmla="*/ 0 h 719847"/>
              <a:gd name="connsiteX4" fmla="*/ 0 w 8294451"/>
              <a:gd name="connsiteY4" fmla="*/ 6485 h 719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94451" h="719847">
                <a:moveTo>
                  <a:pt x="0" y="6485"/>
                </a:moveTo>
                <a:lnTo>
                  <a:pt x="687421" y="713361"/>
                </a:lnTo>
                <a:lnTo>
                  <a:pt x="7581089" y="719847"/>
                </a:lnTo>
                <a:lnTo>
                  <a:pt x="8294451" y="0"/>
                </a:lnTo>
                <a:lnTo>
                  <a:pt x="0" y="648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431" t="4762" r="431" b="-5238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>
            <a:off x="5310000" y="691826"/>
            <a:ext cx="2268000" cy="3276000"/>
          </a:xfrm>
          <a:prstGeom prst="chevron">
            <a:avLst/>
          </a:prstGeom>
          <a:blipFill dpi="0" rotWithShape="0">
            <a:blip r:embed="rId2"/>
            <a:srcRect/>
            <a:stretch>
              <a:fillRect l="-234762" t="-21098" r="-30318" b="-2175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hevron 11"/>
          <p:cNvSpPr/>
          <p:nvPr/>
        </p:nvSpPr>
        <p:spPr>
          <a:xfrm>
            <a:off x="4194000" y="661984"/>
            <a:ext cx="2268000" cy="3312000"/>
          </a:xfrm>
          <a:prstGeom prst="chevron">
            <a:avLst/>
          </a:prstGeom>
          <a:blipFill dpi="0" rotWithShape="0">
            <a:blip r:embed="rId2"/>
            <a:srcRect/>
            <a:stretch>
              <a:fillRect l="-185397" t="-19782" r="-79683" b="-215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Hexagone 13"/>
          <p:cNvSpPr/>
          <p:nvPr/>
        </p:nvSpPr>
        <p:spPr>
          <a:xfrm>
            <a:off x="2862200" y="665975"/>
            <a:ext cx="2556000" cy="3348000"/>
          </a:xfrm>
          <a:prstGeom prst="hexagon">
            <a:avLst>
              <a:gd name="adj" fmla="val 47675"/>
              <a:gd name="vf" fmla="val 115470"/>
            </a:avLst>
          </a:prstGeom>
          <a:blipFill dpi="0" rotWithShape="0">
            <a:blip r:embed="rId2"/>
            <a:srcRect/>
            <a:stretch>
              <a:fillRect l="-112254" t="-19570" r="-111690" b="-202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Chevron 15"/>
          <p:cNvSpPr/>
          <p:nvPr/>
        </p:nvSpPr>
        <p:spPr>
          <a:xfrm rot="10800000">
            <a:off x="1857600" y="672056"/>
            <a:ext cx="2268000" cy="3312000"/>
          </a:xfrm>
          <a:prstGeom prst="chevron">
            <a:avLst/>
          </a:prstGeom>
          <a:blipFill dpi="0" rotWithShape="0">
            <a:blip r:embed="rId2"/>
            <a:srcRect/>
            <a:stretch>
              <a:fillRect l="-82100" t="-20100" r="-183300" b="-20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7" name="Chevron 16"/>
          <p:cNvSpPr/>
          <p:nvPr/>
        </p:nvSpPr>
        <p:spPr>
          <a:xfrm rot="10800000">
            <a:off x="709200" y="683975"/>
            <a:ext cx="2340000" cy="3312000"/>
          </a:xfrm>
          <a:prstGeom prst="chevron">
            <a:avLst/>
          </a:prstGeom>
          <a:blipFill dpi="0" rotWithShape="0">
            <a:blip r:embed="rId2"/>
            <a:srcRect/>
            <a:stretch>
              <a:fillRect l="-30769" t="-20652" r="-223077" b="-2065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Triangle rectangle 17"/>
          <p:cNvSpPr/>
          <p:nvPr/>
        </p:nvSpPr>
        <p:spPr>
          <a:xfrm rot="10800000" flipH="1">
            <a:off x="702000" y="669862"/>
            <a:ext cx="1296000" cy="1692000"/>
          </a:xfrm>
          <a:prstGeom prst="rtTriangle">
            <a:avLst/>
          </a:prstGeom>
          <a:blipFill dpi="0" rotWithShape="0">
            <a:blip r:embed="rId2"/>
            <a:srcRect/>
            <a:stretch>
              <a:fillRect l="-54722" t="-39575" r="-484166" b="-13702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rectangle 20"/>
          <p:cNvSpPr/>
          <p:nvPr/>
        </p:nvSpPr>
        <p:spPr>
          <a:xfrm>
            <a:off x="702000" y="2323668"/>
            <a:ext cx="1224000" cy="1692000"/>
          </a:xfrm>
          <a:prstGeom prst="rtTriangle">
            <a:avLst/>
          </a:prstGeom>
          <a:blipFill dpi="0" rotWithShape="0">
            <a:blip r:embed="rId2"/>
            <a:srcRect/>
            <a:stretch>
              <a:fillRect l="-57353" t="-137234" r="-519117" b="-393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Triangle rectangle 21"/>
          <p:cNvSpPr/>
          <p:nvPr/>
        </p:nvSpPr>
        <p:spPr>
          <a:xfrm rot="10800000">
            <a:off x="6321951" y="691826"/>
            <a:ext cx="1260000" cy="1656000"/>
          </a:xfrm>
          <a:prstGeom prst="rtTriangle">
            <a:avLst/>
          </a:prstGeom>
          <a:blipFill dpi="0" rotWithShape="0">
            <a:blip r:embed="rId2"/>
            <a:srcRect/>
            <a:stretch>
              <a:fillRect l="-502572" t="-41956" r="-54572" b="-14065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Triangle rectangle 22"/>
          <p:cNvSpPr/>
          <p:nvPr/>
        </p:nvSpPr>
        <p:spPr>
          <a:xfrm rot="10800000" flipV="1">
            <a:off x="6372000" y="2281984"/>
            <a:ext cx="1224000" cy="1692000"/>
          </a:xfrm>
          <a:prstGeom prst="rtTriangle">
            <a:avLst/>
          </a:prstGeom>
          <a:blipFill dpi="0" rotWithShape="0">
            <a:blip r:embed="rId2"/>
            <a:srcRect/>
            <a:stretch>
              <a:fillRect l="-522059" t="-135107" r="-54411" b="-4148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rapèze 1"/>
          <p:cNvSpPr/>
          <p:nvPr/>
        </p:nvSpPr>
        <p:spPr>
          <a:xfrm rot="16200000">
            <a:off x="5472399" y="1907975"/>
            <a:ext cx="4752000" cy="864000"/>
          </a:xfrm>
          <a:prstGeom prst="trapezoid">
            <a:avLst>
              <a:gd name="adj" fmla="val 98558"/>
            </a:avLst>
          </a:prstGeom>
          <a:blipFill dpi="0" rotWithShape="0">
            <a:blip r:embed="rId2"/>
            <a:srcRect/>
            <a:stretch>
              <a:fillRect l="-870000" t="758" r="1" b="75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368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  <p:bldP spid="20" grpId="0" animBg="1"/>
      <p:bldP spid="10" grpId="0" animBg="1"/>
      <p:bldP spid="12" grpId="0" animBg="1"/>
      <p:bldP spid="14" grpId="0" animBg="1"/>
      <p:bldP spid="16" grpId="0" animBg="1"/>
      <p:bldP spid="17" grpId="0" animBg="1"/>
      <p:bldP spid="18" grpId="0" animBg="1"/>
      <p:bldP spid="21" grpId="0" animBg="1"/>
      <p:bldP spid="22" grpId="0" animBg="1"/>
      <p:bldP spid="23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lumMod val="7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916200" y="1601975"/>
            <a:ext cx="2448000" cy="1476000"/>
          </a:xfrm>
          <a:prstGeom prst="ellipse">
            <a:avLst/>
          </a:prstGeom>
          <a:blipFill>
            <a:blip r:embed="rId2"/>
            <a:srcRect/>
            <a:stretch>
              <a:fillRect l="-119118" t="-108536" r="-119118" b="-1085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2232200" y="917975"/>
            <a:ext cx="3816000" cy="2844000"/>
          </a:xfrm>
          <a:prstGeom prst="donut">
            <a:avLst/>
          </a:prstGeom>
          <a:blipFill dpi="0" rotWithShape="0">
            <a:blip r:embed="rId2"/>
            <a:srcRect/>
            <a:stretch>
              <a:fillRect l="-59000" t="-32300" r="-58500" b="-32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Pentagone 3"/>
          <p:cNvSpPr/>
          <p:nvPr/>
        </p:nvSpPr>
        <p:spPr>
          <a:xfrm>
            <a:off x="0" y="1213175"/>
            <a:ext cx="2233195" cy="2253600"/>
          </a:xfrm>
          <a:prstGeom prst="homePlate">
            <a:avLst/>
          </a:prstGeom>
          <a:blipFill dpi="0" rotWithShape="0">
            <a:blip r:embed="rId2"/>
            <a:srcRect/>
            <a:stretch>
              <a:fillRect l="26" t="-53834" r="-270796" b="-538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Pentagone 4"/>
          <p:cNvSpPr/>
          <p:nvPr/>
        </p:nvSpPr>
        <p:spPr>
          <a:xfrm rot="10800000">
            <a:off x="6047204" y="1213175"/>
            <a:ext cx="2233195" cy="2253600"/>
          </a:xfrm>
          <a:prstGeom prst="homePlate">
            <a:avLst>
              <a:gd name="adj" fmla="val 47900"/>
            </a:avLst>
          </a:prstGeom>
          <a:blipFill dpi="0" rotWithShape="0">
            <a:blip r:embed="rId2"/>
            <a:srcRect/>
            <a:stretch>
              <a:fillRect l="-270796" t="-53834" r="26" b="-538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Pentagone 5"/>
          <p:cNvSpPr/>
          <p:nvPr/>
        </p:nvSpPr>
        <p:spPr>
          <a:xfrm rot="16200000">
            <a:off x="3672200" y="3092351"/>
            <a:ext cx="936000" cy="2239200"/>
          </a:xfrm>
          <a:prstGeom prst="homePlate">
            <a:avLst/>
          </a:prstGeom>
          <a:blipFill dpi="0" rotWithShape="0">
            <a:blip r:embed="rId2"/>
            <a:srcRect/>
            <a:stretch>
              <a:fillRect l="-134888" t="-400000" r="-13488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Pentagone 8"/>
          <p:cNvSpPr/>
          <p:nvPr/>
        </p:nvSpPr>
        <p:spPr>
          <a:xfrm rot="5400000">
            <a:off x="3672200" y="-651600"/>
            <a:ext cx="936000" cy="2239200"/>
          </a:xfrm>
          <a:prstGeom prst="homePlate">
            <a:avLst/>
          </a:prstGeom>
          <a:blipFill dpi="0" rotWithShape="0">
            <a:blip r:embed="rId2"/>
            <a:srcRect/>
            <a:stretch>
              <a:fillRect l="-136000" r="-135000" b="-4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 rot="10800000" flipV="1">
            <a:off x="-7200" y="-720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93" t="300" r="-172605" b="-280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flipV="1">
            <a:off x="5248800" y="345595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72749" t="-280410" r="237" b="2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H="1" flipV="1">
            <a:off x="-7200" y="345595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237" t="-280410" r="-172749" b="2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rot="10800000" flipH="1" flipV="1">
            <a:off x="5248800" y="-720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72749" t="292" r="237" b="-2804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1116597" y="2310814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36047" t="-118518" r="-131395" b="-222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3" name="Forme libre 22"/>
          <p:cNvSpPr/>
          <p:nvPr/>
        </p:nvSpPr>
        <p:spPr>
          <a:xfrm flipH="1">
            <a:off x="4068300" y="2318544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31395" t="-118518" r="-36047" b="-222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4" name="Forme libre 23"/>
          <p:cNvSpPr/>
          <p:nvPr/>
        </p:nvSpPr>
        <p:spPr>
          <a:xfrm flipH="1" flipV="1">
            <a:off x="4068300" y="424800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32000" t="-22200" r="-36000" b="-12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6" name="Forme libre 25"/>
          <p:cNvSpPr/>
          <p:nvPr/>
        </p:nvSpPr>
        <p:spPr>
          <a:xfrm>
            <a:off x="1087449" y="442800"/>
            <a:ext cx="3089498" cy="1922660"/>
          </a:xfrm>
          <a:custGeom>
            <a:avLst/>
            <a:gdLst>
              <a:gd name="connsiteX0" fmla="*/ 0 w 3009900"/>
              <a:gd name="connsiteY0" fmla="*/ 774700 h 1873250"/>
              <a:gd name="connsiteX1" fmla="*/ 1123950 w 3009900"/>
              <a:gd name="connsiteY1" fmla="*/ 1873250 h 1873250"/>
              <a:gd name="connsiteX2" fmla="*/ 1130300 w 3009900"/>
              <a:gd name="connsiteY2" fmla="*/ 1727200 h 1873250"/>
              <a:gd name="connsiteX3" fmla="*/ 1187450 w 3009900"/>
              <a:gd name="connsiteY3" fmla="*/ 1485900 h 1873250"/>
              <a:gd name="connsiteX4" fmla="*/ 1282700 w 3009900"/>
              <a:gd name="connsiteY4" fmla="*/ 1327150 h 1873250"/>
              <a:gd name="connsiteX5" fmla="*/ 1384300 w 3009900"/>
              <a:gd name="connsiteY5" fmla="*/ 1143000 h 1873250"/>
              <a:gd name="connsiteX6" fmla="*/ 1530350 w 3009900"/>
              <a:gd name="connsiteY6" fmla="*/ 1016000 h 1873250"/>
              <a:gd name="connsiteX7" fmla="*/ 1682750 w 3009900"/>
              <a:gd name="connsiteY7" fmla="*/ 869950 h 1873250"/>
              <a:gd name="connsiteX8" fmla="*/ 1860550 w 3009900"/>
              <a:gd name="connsiteY8" fmla="*/ 762000 h 1873250"/>
              <a:gd name="connsiteX9" fmla="*/ 2038350 w 3009900"/>
              <a:gd name="connsiteY9" fmla="*/ 666750 h 1873250"/>
              <a:gd name="connsiteX10" fmla="*/ 2279650 w 3009900"/>
              <a:gd name="connsiteY10" fmla="*/ 590550 h 1873250"/>
              <a:gd name="connsiteX11" fmla="*/ 2565400 w 3009900"/>
              <a:gd name="connsiteY11" fmla="*/ 508000 h 1873250"/>
              <a:gd name="connsiteX12" fmla="*/ 2813050 w 3009900"/>
              <a:gd name="connsiteY12" fmla="*/ 469900 h 1873250"/>
              <a:gd name="connsiteX13" fmla="*/ 3009900 w 3009900"/>
              <a:gd name="connsiteY13" fmla="*/ 457200 h 1873250"/>
              <a:gd name="connsiteX14" fmla="*/ 1885950 w 3009900"/>
              <a:gd name="connsiteY14" fmla="*/ 0 h 1873250"/>
              <a:gd name="connsiteX15" fmla="*/ 0 w 3009900"/>
              <a:gd name="connsiteY15" fmla="*/ 774700 h 1873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009900" h="1873250">
                <a:moveTo>
                  <a:pt x="0" y="774700"/>
                </a:moveTo>
                <a:lnTo>
                  <a:pt x="1123950" y="1873250"/>
                </a:lnTo>
                <a:lnTo>
                  <a:pt x="1130300" y="1727200"/>
                </a:lnTo>
                <a:lnTo>
                  <a:pt x="1187450" y="1485900"/>
                </a:lnTo>
                <a:lnTo>
                  <a:pt x="1282700" y="1327150"/>
                </a:lnTo>
                <a:lnTo>
                  <a:pt x="1384300" y="1143000"/>
                </a:lnTo>
                <a:lnTo>
                  <a:pt x="1530350" y="1016000"/>
                </a:lnTo>
                <a:lnTo>
                  <a:pt x="1682750" y="869950"/>
                </a:lnTo>
                <a:lnTo>
                  <a:pt x="1860550" y="762000"/>
                </a:lnTo>
                <a:lnTo>
                  <a:pt x="2038350" y="666750"/>
                </a:lnTo>
                <a:lnTo>
                  <a:pt x="2279650" y="590550"/>
                </a:lnTo>
                <a:lnTo>
                  <a:pt x="2565400" y="508000"/>
                </a:lnTo>
                <a:lnTo>
                  <a:pt x="2813050" y="469900"/>
                </a:lnTo>
                <a:lnTo>
                  <a:pt x="3009900" y="457200"/>
                </a:lnTo>
                <a:lnTo>
                  <a:pt x="1885950" y="0"/>
                </a:lnTo>
                <a:lnTo>
                  <a:pt x="0" y="77470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35100" t="-23000" r="-132000" b="-120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033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9" grpId="0" animBg="1"/>
      <p:bldP spid="15" grpId="0" animBg="1"/>
      <p:bldP spid="17" grpId="0" animBg="1"/>
      <p:bldP spid="18" grpId="0" animBg="1"/>
      <p:bldP spid="19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25000">
              <a:schemeClr val="tx2">
                <a:lumMod val="60000"/>
                <a:lumOff val="40000"/>
              </a:schemeClr>
            </a:gs>
            <a:gs pos="75000">
              <a:srgbClr val="FFFF00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484200" y="683975"/>
            <a:ext cx="3312000" cy="3312000"/>
          </a:xfrm>
          <a:prstGeom prst="ellipse">
            <a:avLst/>
          </a:prstGeom>
          <a:blipFill dpi="0" rotWithShape="1">
            <a:blip r:embed="rId3"/>
            <a:srcRect/>
            <a:stretch>
              <a:fillRect l="-75000" t="-20652" r="-75000" b="-2065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1782068" y="0"/>
            <a:ext cx="4716264" cy="4679950"/>
          </a:xfrm>
          <a:prstGeom prst="donut">
            <a:avLst>
              <a:gd name="adj" fmla="val 15348"/>
            </a:avLst>
          </a:prstGeom>
          <a:blipFill dpi="0" rotWithShape="0">
            <a:blip r:embed="rId3"/>
            <a:srcRect/>
            <a:stretch>
              <a:fillRect l="-38461" r="-3846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Demi-cadre 6"/>
          <p:cNvSpPr/>
          <p:nvPr/>
        </p:nvSpPr>
        <p:spPr>
          <a:xfrm rot="10800000">
            <a:off x="5400400" y="0"/>
            <a:ext cx="2880000" cy="4680000"/>
          </a:xfrm>
          <a:prstGeom prst="halfFrame">
            <a:avLst>
              <a:gd name="adj1" fmla="val 36199"/>
              <a:gd name="adj2" fmla="val 33333"/>
            </a:avLst>
          </a:prstGeom>
          <a:blipFill dpi="0" rotWithShape="0">
            <a:blip r:embed="rId3"/>
            <a:srcRect/>
            <a:stretch>
              <a:fillRect l="-193350" t="-500" r="-16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6004800" y="1548000"/>
            <a:ext cx="1332000" cy="2196000"/>
          </a:xfrm>
          <a:custGeom>
            <a:avLst/>
            <a:gdLst>
              <a:gd name="connsiteX0" fmla="*/ 1328738 w 1328738"/>
              <a:gd name="connsiteY0" fmla="*/ 2162175 h 2162175"/>
              <a:gd name="connsiteX1" fmla="*/ 0 w 1328738"/>
              <a:gd name="connsiteY1" fmla="*/ 2162175 h 2162175"/>
              <a:gd name="connsiteX2" fmla="*/ 61913 w 1328738"/>
              <a:gd name="connsiteY2" fmla="*/ 2076450 h 2162175"/>
              <a:gd name="connsiteX3" fmla="*/ 123825 w 1328738"/>
              <a:gd name="connsiteY3" fmla="*/ 1981200 h 2162175"/>
              <a:gd name="connsiteX4" fmla="*/ 195263 w 1328738"/>
              <a:gd name="connsiteY4" fmla="*/ 1871662 h 2162175"/>
              <a:gd name="connsiteX5" fmla="*/ 247650 w 1328738"/>
              <a:gd name="connsiteY5" fmla="*/ 1771650 h 2162175"/>
              <a:gd name="connsiteX6" fmla="*/ 304800 w 1328738"/>
              <a:gd name="connsiteY6" fmla="*/ 1638300 h 2162175"/>
              <a:gd name="connsiteX7" fmla="*/ 352425 w 1328738"/>
              <a:gd name="connsiteY7" fmla="*/ 1500187 h 2162175"/>
              <a:gd name="connsiteX8" fmla="*/ 395288 w 1328738"/>
              <a:gd name="connsiteY8" fmla="*/ 1362075 h 2162175"/>
              <a:gd name="connsiteX9" fmla="*/ 414338 w 1328738"/>
              <a:gd name="connsiteY9" fmla="*/ 1276350 h 2162175"/>
              <a:gd name="connsiteX10" fmla="*/ 447675 w 1328738"/>
              <a:gd name="connsiteY10" fmla="*/ 1123950 h 2162175"/>
              <a:gd name="connsiteX11" fmla="*/ 457200 w 1328738"/>
              <a:gd name="connsiteY11" fmla="*/ 952500 h 2162175"/>
              <a:gd name="connsiteX12" fmla="*/ 461963 w 1328738"/>
              <a:gd name="connsiteY12" fmla="*/ 804862 h 2162175"/>
              <a:gd name="connsiteX13" fmla="*/ 457200 w 1328738"/>
              <a:gd name="connsiteY13" fmla="*/ 623887 h 2162175"/>
              <a:gd name="connsiteX14" fmla="*/ 447675 w 1328738"/>
              <a:gd name="connsiteY14" fmla="*/ 481012 h 2162175"/>
              <a:gd name="connsiteX15" fmla="*/ 428625 w 1328738"/>
              <a:gd name="connsiteY15" fmla="*/ 333375 h 2162175"/>
              <a:gd name="connsiteX16" fmla="*/ 404813 w 1328738"/>
              <a:gd name="connsiteY16" fmla="*/ 228600 h 2162175"/>
              <a:gd name="connsiteX17" fmla="*/ 366713 w 1328738"/>
              <a:gd name="connsiteY17" fmla="*/ 95250 h 2162175"/>
              <a:gd name="connsiteX18" fmla="*/ 328613 w 1328738"/>
              <a:gd name="connsiteY18" fmla="*/ 4762 h 2162175"/>
              <a:gd name="connsiteX19" fmla="*/ 1328738 w 1328738"/>
              <a:gd name="connsiteY19" fmla="*/ 0 h 2162175"/>
              <a:gd name="connsiteX20" fmla="*/ 1328738 w 1328738"/>
              <a:gd name="connsiteY20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28738" h="2162175">
                <a:moveTo>
                  <a:pt x="1328738" y="2162175"/>
                </a:moveTo>
                <a:lnTo>
                  <a:pt x="0" y="2162175"/>
                </a:lnTo>
                <a:lnTo>
                  <a:pt x="61913" y="2076450"/>
                </a:lnTo>
                <a:lnTo>
                  <a:pt x="123825" y="1981200"/>
                </a:lnTo>
                <a:lnTo>
                  <a:pt x="195263" y="1871662"/>
                </a:lnTo>
                <a:lnTo>
                  <a:pt x="247650" y="1771650"/>
                </a:lnTo>
                <a:lnTo>
                  <a:pt x="304800" y="1638300"/>
                </a:lnTo>
                <a:lnTo>
                  <a:pt x="352425" y="1500187"/>
                </a:lnTo>
                <a:lnTo>
                  <a:pt x="395288" y="1362075"/>
                </a:lnTo>
                <a:lnTo>
                  <a:pt x="414338" y="1276350"/>
                </a:lnTo>
                <a:lnTo>
                  <a:pt x="447675" y="1123950"/>
                </a:lnTo>
                <a:lnTo>
                  <a:pt x="457200" y="952500"/>
                </a:lnTo>
                <a:lnTo>
                  <a:pt x="461963" y="804862"/>
                </a:lnTo>
                <a:lnTo>
                  <a:pt x="457200" y="623887"/>
                </a:lnTo>
                <a:lnTo>
                  <a:pt x="447675" y="481012"/>
                </a:lnTo>
                <a:lnTo>
                  <a:pt x="428625" y="333375"/>
                </a:lnTo>
                <a:lnTo>
                  <a:pt x="404813" y="228600"/>
                </a:lnTo>
                <a:lnTo>
                  <a:pt x="366713" y="95250"/>
                </a:lnTo>
                <a:lnTo>
                  <a:pt x="328613" y="4762"/>
                </a:lnTo>
                <a:lnTo>
                  <a:pt x="1328738" y="0"/>
                </a:lnTo>
                <a:lnTo>
                  <a:pt x="1328738" y="216217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452000" t="-71500" r="-71600" b="-426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4143375" y="-4763"/>
            <a:ext cx="4143375" cy="1566863"/>
          </a:xfrm>
          <a:custGeom>
            <a:avLst/>
            <a:gdLst>
              <a:gd name="connsiteX0" fmla="*/ 2190750 w 4143375"/>
              <a:gd name="connsiteY0" fmla="*/ 1566863 h 1566863"/>
              <a:gd name="connsiteX1" fmla="*/ 2166938 w 4143375"/>
              <a:gd name="connsiteY1" fmla="*/ 1504951 h 1566863"/>
              <a:gd name="connsiteX2" fmla="*/ 2128838 w 4143375"/>
              <a:gd name="connsiteY2" fmla="*/ 1400176 h 1566863"/>
              <a:gd name="connsiteX3" fmla="*/ 2081213 w 4143375"/>
              <a:gd name="connsiteY3" fmla="*/ 1295401 h 1566863"/>
              <a:gd name="connsiteX4" fmla="*/ 2019300 w 4143375"/>
              <a:gd name="connsiteY4" fmla="*/ 1190626 h 1566863"/>
              <a:gd name="connsiteX5" fmla="*/ 1943100 w 4143375"/>
              <a:gd name="connsiteY5" fmla="*/ 1057276 h 1566863"/>
              <a:gd name="connsiteX6" fmla="*/ 1852613 w 4143375"/>
              <a:gd name="connsiteY6" fmla="*/ 923926 h 1566863"/>
              <a:gd name="connsiteX7" fmla="*/ 1757363 w 4143375"/>
              <a:gd name="connsiteY7" fmla="*/ 823913 h 1566863"/>
              <a:gd name="connsiteX8" fmla="*/ 1676400 w 4143375"/>
              <a:gd name="connsiteY8" fmla="*/ 723901 h 1566863"/>
              <a:gd name="connsiteX9" fmla="*/ 1543050 w 4143375"/>
              <a:gd name="connsiteY9" fmla="*/ 595313 h 1566863"/>
              <a:gd name="connsiteX10" fmla="*/ 1423988 w 4143375"/>
              <a:gd name="connsiteY10" fmla="*/ 504826 h 1566863"/>
              <a:gd name="connsiteX11" fmla="*/ 1285875 w 4143375"/>
              <a:gd name="connsiteY11" fmla="*/ 395288 h 1566863"/>
              <a:gd name="connsiteX12" fmla="*/ 1128713 w 4143375"/>
              <a:gd name="connsiteY12" fmla="*/ 304801 h 1566863"/>
              <a:gd name="connsiteX13" fmla="*/ 971550 w 4143375"/>
              <a:gd name="connsiteY13" fmla="*/ 219076 h 1566863"/>
              <a:gd name="connsiteX14" fmla="*/ 804863 w 4143375"/>
              <a:gd name="connsiteY14" fmla="*/ 147638 h 1566863"/>
              <a:gd name="connsiteX15" fmla="*/ 623888 w 4143375"/>
              <a:gd name="connsiteY15" fmla="*/ 95251 h 1566863"/>
              <a:gd name="connsiteX16" fmla="*/ 423863 w 4143375"/>
              <a:gd name="connsiteY16" fmla="*/ 47626 h 1566863"/>
              <a:gd name="connsiteX17" fmla="*/ 252413 w 4143375"/>
              <a:gd name="connsiteY17" fmla="*/ 19051 h 1566863"/>
              <a:gd name="connsiteX18" fmla="*/ 0 w 4143375"/>
              <a:gd name="connsiteY18" fmla="*/ 4763 h 1566863"/>
              <a:gd name="connsiteX19" fmla="*/ 4143375 w 4143375"/>
              <a:gd name="connsiteY19" fmla="*/ 0 h 1566863"/>
              <a:gd name="connsiteX20" fmla="*/ 3195638 w 4143375"/>
              <a:gd name="connsiteY20" fmla="*/ 1566863 h 1566863"/>
              <a:gd name="connsiteX21" fmla="*/ 2190750 w 4143375"/>
              <a:gd name="connsiteY21" fmla="*/ 1566863 h 156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143375" h="1566863">
                <a:moveTo>
                  <a:pt x="2190750" y="1566863"/>
                </a:moveTo>
                <a:lnTo>
                  <a:pt x="2166938" y="1504951"/>
                </a:lnTo>
                <a:lnTo>
                  <a:pt x="2128838" y="1400176"/>
                </a:lnTo>
                <a:lnTo>
                  <a:pt x="2081213" y="1295401"/>
                </a:lnTo>
                <a:lnTo>
                  <a:pt x="2019300" y="1190626"/>
                </a:lnTo>
                <a:lnTo>
                  <a:pt x="1943100" y="1057276"/>
                </a:lnTo>
                <a:lnTo>
                  <a:pt x="1852613" y="923926"/>
                </a:lnTo>
                <a:lnTo>
                  <a:pt x="1757363" y="823913"/>
                </a:lnTo>
                <a:lnTo>
                  <a:pt x="1676400" y="723901"/>
                </a:lnTo>
                <a:lnTo>
                  <a:pt x="1543050" y="595313"/>
                </a:lnTo>
                <a:lnTo>
                  <a:pt x="1423988" y="504826"/>
                </a:lnTo>
                <a:lnTo>
                  <a:pt x="1285875" y="395288"/>
                </a:lnTo>
                <a:lnTo>
                  <a:pt x="1128713" y="304801"/>
                </a:lnTo>
                <a:lnTo>
                  <a:pt x="971550" y="219076"/>
                </a:lnTo>
                <a:lnTo>
                  <a:pt x="804863" y="147638"/>
                </a:lnTo>
                <a:lnTo>
                  <a:pt x="623888" y="95251"/>
                </a:lnTo>
                <a:lnTo>
                  <a:pt x="423863" y="47626"/>
                </a:lnTo>
                <a:lnTo>
                  <a:pt x="252413" y="19051"/>
                </a:lnTo>
                <a:lnTo>
                  <a:pt x="0" y="4763"/>
                </a:lnTo>
                <a:lnTo>
                  <a:pt x="4143375" y="0"/>
                </a:lnTo>
                <a:lnTo>
                  <a:pt x="3195638" y="1566863"/>
                </a:lnTo>
                <a:lnTo>
                  <a:pt x="2190750" y="1566863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04000" t="-500" r="-1400" b="-19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4143375" y="3714750"/>
            <a:ext cx="1871663" cy="971550"/>
          </a:xfrm>
          <a:custGeom>
            <a:avLst/>
            <a:gdLst>
              <a:gd name="connsiteX0" fmla="*/ 1304925 w 1871663"/>
              <a:gd name="connsiteY0" fmla="*/ 966788 h 971550"/>
              <a:gd name="connsiteX1" fmla="*/ 0 w 1871663"/>
              <a:gd name="connsiteY1" fmla="*/ 971550 h 971550"/>
              <a:gd name="connsiteX2" fmla="*/ 114300 w 1871663"/>
              <a:gd name="connsiteY2" fmla="*/ 957263 h 971550"/>
              <a:gd name="connsiteX3" fmla="*/ 242888 w 1871663"/>
              <a:gd name="connsiteY3" fmla="*/ 942975 h 971550"/>
              <a:gd name="connsiteX4" fmla="*/ 376238 w 1871663"/>
              <a:gd name="connsiteY4" fmla="*/ 923925 h 971550"/>
              <a:gd name="connsiteX5" fmla="*/ 514350 w 1871663"/>
              <a:gd name="connsiteY5" fmla="*/ 895350 h 971550"/>
              <a:gd name="connsiteX6" fmla="*/ 695325 w 1871663"/>
              <a:gd name="connsiteY6" fmla="*/ 842963 h 971550"/>
              <a:gd name="connsiteX7" fmla="*/ 914400 w 1871663"/>
              <a:gd name="connsiteY7" fmla="*/ 762000 h 971550"/>
              <a:gd name="connsiteX8" fmla="*/ 1114425 w 1871663"/>
              <a:gd name="connsiteY8" fmla="*/ 661988 h 971550"/>
              <a:gd name="connsiteX9" fmla="*/ 1281113 w 1871663"/>
              <a:gd name="connsiteY9" fmla="*/ 566738 h 971550"/>
              <a:gd name="connsiteX10" fmla="*/ 1423988 w 1871663"/>
              <a:gd name="connsiteY10" fmla="*/ 461963 h 971550"/>
              <a:gd name="connsiteX11" fmla="*/ 1581150 w 1871663"/>
              <a:gd name="connsiteY11" fmla="*/ 333375 h 971550"/>
              <a:gd name="connsiteX12" fmla="*/ 1681163 w 1871663"/>
              <a:gd name="connsiteY12" fmla="*/ 238125 h 971550"/>
              <a:gd name="connsiteX13" fmla="*/ 1785938 w 1871663"/>
              <a:gd name="connsiteY13" fmla="*/ 123825 h 971550"/>
              <a:gd name="connsiteX14" fmla="*/ 1871663 w 1871663"/>
              <a:gd name="connsiteY14" fmla="*/ 0 h 971550"/>
              <a:gd name="connsiteX15" fmla="*/ 1304925 w 1871663"/>
              <a:gd name="connsiteY15" fmla="*/ 966788 h 97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871663" h="971550">
                <a:moveTo>
                  <a:pt x="1304925" y="966788"/>
                </a:moveTo>
                <a:lnTo>
                  <a:pt x="0" y="971550"/>
                </a:lnTo>
                <a:lnTo>
                  <a:pt x="114300" y="957263"/>
                </a:lnTo>
                <a:lnTo>
                  <a:pt x="242888" y="942975"/>
                </a:lnTo>
                <a:lnTo>
                  <a:pt x="376238" y="923925"/>
                </a:lnTo>
                <a:lnTo>
                  <a:pt x="514350" y="895350"/>
                </a:lnTo>
                <a:lnTo>
                  <a:pt x="695325" y="842963"/>
                </a:lnTo>
                <a:lnTo>
                  <a:pt x="914400" y="762000"/>
                </a:lnTo>
                <a:lnTo>
                  <a:pt x="1114425" y="661988"/>
                </a:lnTo>
                <a:lnTo>
                  <a:pt x="1281113" y="566738"/>
                </a:lnTo>
                <a:lnTo>
                  <a:pt x="1423988" y="461963"/>
                </a:lnTo>
                <a:lnTo>
                  <a:pt x="1581150" y="333375"/>
                </a:lnTo>
                <a:lnTo>
                  <a:pt x="1681163" y="238125"/>
                </a:lnTo>
                <a:lnTo>
                  <a:pt x="1785938" y="123825"/>
                </a:lnTo>
                <a:lnTo>
                  <a:pt x="1871663" y="0"/>
                </a:lnTo>
                <a:lnTo>
                  <a:pt x="1304925" y="966788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221203" t="-379828" r="-121185" b="-18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Forme libre 9"/>
          <p:cNvSpPr/>
          <p:nvPr/>
        </p:nvSpPr>
        <p:spPr>
          <a:xfrm rot="10800000">
            <a:off x="-3" y="3116424"/>
            <a:ext cx="4161456" cy="1563526"/>
          </a:xfrm>
          <a:custGeom>
            <a:avLst/>
            <a:gdLst>
              <a:gd name="connsiteX0" fmla="*/ 2190750 w 4143375"/>
              <a:gd name="connsiteY0" fmla="*/ 1566863 h 1566863"/>
              <a:gd name="connsiteX1" fmla="*/ 2166938 w 4143375"/>
              <a:gd name="connsiteY1" fmla="*/ 1504951 h 1566863"/>
              <a:gd name="connsiteX2" fmla="*/ 2128838 w 4143375"/>
              <a:gd name="connsiteY2" fmla="*/ 1400176 h 1566863"/>
              <a:gd name="connsiteX3" fmla="*/ 2081213 w 4143375"/>
              <a:gd name="connsiteY3" fmla="*/ 1295401 h 1566863"/>
              <a:gd name="connsiteX4" fmla="*/ 2019300 w 4143375"/>
              <a:gd name="connsiteY4" fmla="*/ 1190626 h 1566863"/>
              <a:gd name="connsiteX5" fmla="*/ 1943100 w 4143375"/>
              <a:gd name="connsiteY5" fmla="*/ 1057276 h 1566863"/>
              <a:gd name="connsiteX6" fmla="*/ 1852613 w 4143375"/>
              <a:gd name="connsiteY6" fmla="*/ 923926 h 1566863"/>
              <a:gd name="connsiteX7" fmla="*/ 1757363 w 4143375"/>
              <a:gd name="connsiteY7" fmla="*/ 823913 h 1566863"/>
              <a:gd name="connsiteX8" fmla="*/ 1676400 w 4143375"/>
              <a:gd name="connsiteY8" fmla="*/ 723901 h 1566863"/>
              <a:gd name="connsiteX9" fmla="*/ 1543050 w 4143375"/>
              <a:gd name="connsiteY9" fmla="*/ 595313 h 1566863"/>
              <a:gd name="connsiteX10" fmla="*/ 1423988 w 4143375"/>
              <a:gd name="connsiteY10" fmla="*/ 504826 h 1566863"/>
              <a:gd name="connsiteX11" fmla="*/ 1285875 w 4143375"/>
              <a:gd name="connsiteY11" fmla="*/ 395288 h 1566863"/>
              <a:gd name="connsiteX12" fmla="*/ 1128713 w 4143375"/>
              <a:gd name="connsiteY12" fmla="*/ 304801 h 1566863"/>
              <a:gd name="connsiteX13" fmla="*/ 971550 w 4143375"/>
              <a:gd name="connsiteY13" fmla="*/ 219076 h 1566863"/>
              <a:gd name="connsiteX14" fmla="*/ 804863 w 4143375"/>
              <a:gd name="connsiteY14" fmla="*/ 147638 h 1566863"/>
              <a:gd name="connsiteX15" fmla="*/ 623888 w 4143375"/>
              <a:gd name="connsiteY15" fmla="*/ 95251 h 1566863"/>
              <a:gd name="connsiteX16" fmla="*/ 423863 w 4143375"/>
              <a:gd name="connsiteY16" fmla="*/ 47626 h 1566863"/>
              <a:gd name="connsiteX17" fmla="*/ 252413 w 4143375"/>
              <a:gd name="connsiteY17" fmla="*/ 19051 h 1566863"/>
              <a:gd name="connsiteX18" fmla="*/ 0 w 4143375"/>
              <a:gd name="connsiteY18" fmla="*/ 4763 h 1566863"/>
              <a:gd name="connsiteX19" fmla="*/ 4143375 w 4143375"/>
              <a:gd name="connsiteY19" fmla="*/ 0 h 1566863"/>
              <a:gd name="connsiteX20" fmla="*/ 3195638 w 4143375"/>
              <a:gd name="connsiteY20" fmla="*/ 1566863 h 1566863"/>
              <a:gd name="connsiteX21" fmla="*/ 2190750 w 4143375"/>
              <a:gd name="connsiteY21" fmla="*/ 1566863 h 156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143375" h="1566863">
                <a:moveTo>
                  <a:pt x="2190750" y="1566863"/>
                </a:moveTo>
                <a:lnTo>
                  <a:pt x="2166938" y="1504951"/>
                </a:lnTo>
                <a:lnTo>
                  <a:pt x="2128838" y="1400176"/>
                </a:lnTo>
                <a:lnTo>
                  <a:pt x="2081213" y="1295401"/>
                </a:lnTo>
                <a:lnTo>
                  <a:pt x="2019300" y="1190626"/>
                </a:lnTo>
                <a:lnTo>
                  <a:pt x="1943100" y="1057276"/>
                </a:lnTo>
                <a:lnTo>
                  <a:pt x="1852613" y="923926"/>
                </a:lnTo>
                <a:lnTo>
                  <a:pt x="1757363" y="823913"/>
                </a:lnTo>
                <a:lnTo>
                  <a:pt x="1676400" y="723901"/>
                </a:lnTo>
                <a:lnTo>
                  <a:pt x="1543050" y="595313"/>
                </a:lnTo>
                <a:lnTo>
                  <a:pt x="1423988" y="504826"/>
                </a:lnTo>
                <a:lnTo>
                  <a:pt x="1285875" y="395288"/>
                </a:lnTo>
                <a:lnTo>
                  <a:pt x="1128713" y="304801"/>
                </a:lnTo>
                <a:lnTo>
                  <a:pt x="971550" y="219076"/>
                </a:lnTo>
                <a:lnTo>
                  <a:pt x="804863" y="147638"/>
                </a:lnTo>
                <a:lnTo>
                  <a:pt x="623888" y="95251"/>
                </a:lnTo>
                <a:lnTo>
                  <a:pt x="423863" y="47626"/>
                </a:lnTo>
                <a:lnTo>
                  <a:pt x="252413" y="19051"/>
                </a:lnTo>
                <a:lnTo>
                  <a:pt x="0" y="4763"/>
                </a:lnTo>
                <a:lnTo>
                  <a:pt x="4143375" y="0"/>
                </a:lnTo>
                <a:lnTo>
                  <a:pt x="3195638" y="1566863"/>
                </a:lnTo>
                <a:lnTo>
                  <a:pt x="2190750" y="1566863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600" t="-198100" r="-104500" b="-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 rot="10800000">
            <a:off x="951768" y="924299"/>
            <a:ext cx="1332000" cy="2207763"/>
          </a:xfrm>
          <a:custGeom>
            <a:avLst/>
            <a:gdLst>
              <a:gd name="connsiteX0" fmla="*/ 1328738 w 1328738"/>
              <a:gd name="connsiteY0" fmla="*/ 2162175 h 2162175"/>
              <a:gd name="connsiteX1" fmla="*/ 0 w 1328738"/>
              <a:gd name="connsiteY1" fmla="*/ 2162175 h 2162175"/>
              <a:gd name="connsiteX2" fmla="*/ 61913 w 1328738"/>
              <a:gd name="connsiteY2" fmla="*/ 2076450 h 2162175"/>
              <a:gd name="connsiteX3" fmla="*/ 123825 w 1328738"/>
              <a:gd name="connsiteY3" fmla="*/ 1981200 h 2162175"/>
              <a:gd name="connsiteX4" fmla="*/ 195263 w 1328738"/>
              <a:gd name="connsiteY4" fmla="*/ 1871662 h 2162175"/>
              <a:gd name="connsiteX5" fmla="*/ 247650 w 1328738"/>
              <a:gd name="connsiteY5" fmla="*/ 1771650 h 2162175"/>
              <a:gd name="connsiteX6" fmla="*/ 304800 w 1328738"/>
              <a:gd name="connsiteY6" fmla="*/ 1638300 h 2162175"/>
              <a:gd name="connsiteX7" fmla="*/ 352425 w 1328738"/>
              <a:gd name="connsiteY7" fmla="*/ 1500187 h 2162175"/>
              <a:gd name="connsiteX8" fmla="*/ 395288 w 1328738"/>
              <a:gd name="connsiteY8" fmla="*/ 1362075 h 2162175"/>
              <a:gd name="connsiteX9" fmla="*/ 414338 w 1328738"/>
              <a:gd name="connsiteY9" fmla="*/ 1276350 h 2162175"/>
              <a:gd name="connsiteX10" fmla="*/ 447675 w 1328738"/>
              <a:gd name="connsiteY10" fmla="*/ 1123950 h 2162175"/>
              <a:gd name="connsiteX11" fmla="*/ 457200 w 1328738"/>
              <a:gd name="connsiteY11" fmla="*/ 952500 h 2162175"/>
              <a:gd name="connsiteX12" fmla="*/ 461963 w 1328738"/>
              <a:gd name="connsiteY12" fmla="*/ 804862 h 2162175"/>
              <a:gd name="connsiteX13" fmla="*/ 457200 w 1328738"/>
              <a:gd name="connsiteY13" fmla="*/ 623887 h 2162175"/>
              <a:gd name="connsiteX14" fmla="*/ 447675 w 1328738"/>
              <a:gd name="connsiteY14" fmla="*/ 481012 h 2162175"/>
              <a:gd name="connsiteX15" fmla="*/ 428625 w 1328738"/>
              <a:gd name="connsiteY15" fmla="*/ 333375 h 2162175"/>
              <a:gd name="connsiteX16" fmla="*/ 404813 w 1328738"/>
              <a:gd name="connsiteY16" fmla="*/ 228600 h 2162175"/>
              <a:gd name="connsiteX17" fmla="*/ 366713 w 1328738"/>
              <a:gd name="connsiteY17" fmla="*/ 95250 h 2162175"/>
              <a:gd name="connsiteX18" fmla="*/ 328613 w 1328738"/>
              <a:gd name="connsiteY18" fmla="*/ 4762 h 2162175"/>
              <a:gd name="connsiteX19" fmla="*/ 1328738 w 1328738"/>
              <a:gd name="connsiteY19" fmla="*/ 0 h 2162175"/>
              <a:gd name="connsiteX20" fmla="*/ 1328738 w 1328738"/>
              <a:gd name="connsiteY20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28738" h="2162175">
                <a:moveTo>
                  <a:pt x="1328738" y="2162175"/>
                </a:moveTo>
                <a:lnTo>
                  <a:pt x="0" y="2162175"/>
                </a:lnTo>
                <a:lnTo>
                  <a:pt x="61913" y="2076450"/>
                </a:lnTo>
                <a:lnTo>
                  <a:pt x="123825" y="1981200"/>
                </a:lnTo>
                <a:lnTo>
                  <a:pt x="195263" y="1871662"/>
                </a:lnTo>
                <a:lnTo>
                  <a:pt x="247650" y="1771650"/>
                </a:lnTo>
                <a:lnTo>
                  <a:pt x="304800" y="1638300"/>
                </a:lnTo>
                <a:lnTo>
                  <a:pt x="352425" y="1500187"/>
                </a:lnTo>
                <a:lnTo>
                  <a:pt x="395288" y="1362075"/>
                </a:lnTo>
                <a:lnTo>
                  <a:pt x="414338" y="1276350"/>
                </a:lnTo>
                <a:lnTo>
                  <a:pt x="447675" y="1123950"/>
                </a:lnTo>
                <a:lnTo>
                  <a:pt x="457200" y="952500"/>
                </a:lnTo>
                <a:lnTo>
                  <a:pt x="461963" y="804862"/>
                </a:lnTo>
                <a:lnTo>
                  <a:pt x="457200" y="623887"/>
                </a:lnTo>
                <a:lnTo>
                  <a:pt x="447675" y="481012"/>
                </a:lnTo>
                <a:lnTo>
                  <a:pt x="428625" y="333375"/>
                </a:lnTo>
                <a:lnTo>
                  <a:pt x="404813" y="228600"/>
                </a:lnTo>
                <a:lnTo>
                  <a:pt x="366713" y="95250"/>
                </a:lnTo>
                <a:lnTo>
                  <a:pt x="328613" y="4762"/>
                </a:lnTo>
                <a:lnTo>
                  <a:pt x="1328738" y="0"/>
                </a:lnTo>
                <a:lnTo>
                  <a:pt x="1328738" y="216217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72000" t="-41800" r="-451000" b="-7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 rot="10800000">
            <a:off x="2267663" y="-10800"/>
            <a:ext cx="1908000" cy="971550"/>
          </a:xfrm>
          <a:custGeom>
            <a:avLst/>
            <a:gdLst>
              <a:gd name="connsiteX0" fmla="*/ 1304925 w 1871663"/>
              <a:gd name="connsiteY0" fmla="*/ 966788 h 971550"/>
              <a:gd name="connsiteX1" fmla="*/ 0 w 1871663"/>
              <a:gd name="connsiteY1" fmla="*/ 971550 h 971550"/>
              <a:gd name="connsiteX2" fmla="*/ 114300 w 1871663"/>
              <a:gd name="connsiteY2" fmla="*/ 957263 h 971550"/>
              <a:gd name="connsiteX3" fmla="*/ 242888 w 1871663"/>
              <a:gd name="connsiteY3" fmla="*/ 942975 h 971550"/>
              <a:gd name="connsiteX4" fmla="*/ 376238 w 1871663"/>
              <a:gd name="connsiteY4" fmla="*/ 923925 h 971550"/>
              <a:gd name="connsiteX5" fmla="*/ 514350 w 1871663"/>
              <a:gd name="connsiteY5" fmla="*/ 895350 h 971550"/>
              <a:gd name="connsiteX6" fmla="*/ 695325 w 1871663"/>
              <a:gd name="connsiteY6" fmla="*/ 842963 h 971550"/>
              <a:gd name="connsiteX7" fmla="*/ 914400 w 1871663"/>
              <a:gd name="connsiteY7" fmla="*/ 762000 h 971550"/>
              <a:gd name="connsiteX8" fmla="*/ 1114425 w 1871663"/>
              <a:gd name="connsiteY8" fmla="*/ 661988 h 971550"/>
              <a:gd name="connsiteX9" fmla="*/ 1281113 w 1871663"/>
              <a:gd name="connsiteY9" fmla="*/ 566738 h 971550"/>
              <a:gd name="connsiteX10" fmla="*/ 1423988 w 1871663"/>
              <a:gd name="connsiteY10" fmla="*/ 461963 h 971550"/>
              <a:gd name="connsiteX11" fmla="*/ 1581150 w 1871663"/>
              <a:gd name="connsiteY11" fmla="*/ 333375 h 971550"/>
              <a:gd name="connsiteX12" fmla="*/ 1681163 w 1871663"/>
              <a:gd name="connsiteY12" fmla="*/ 238125 h 971550"/>
              <a:gd name="connsiteX13" fmla="*/ 1785938 w 1871663"/>
              <a:gd name="connsiteY13" fmla="*/ 123825 h 971550"/>
              <a:gd name="connsiteX14" fmla="*/ 1871663 w 1871663"/>
              <a:gd name="connsiteY14" fmla="*/ 0 h 971550"/>
              <a:gd name="connsiteX15" fmla="*/ 1304925 w 1871663"/>
              <a:gd name="connsiteY15" fmla="*/ 966788 h 97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871663" h="971550">
                <a:moveTo>
                  <a:pt x="1304925" y="966788"/>
                </a:moveTo>
                <a:lnTo>
                  <a:pt x="0" y="971550"/>
                </a:lnTo>
                <a:lnTo>
                  <a:pt x="114300" y="957263"/>
                </a:lnTo>
                <a:lnTo>
                  <a:pt x="242888" y="942975"/>
                </a:lnTo>
                <a:lnTo>
                  <a:pt x="376238" y="923925"/>
                </a:lnTo>
                <a:lnTo>
                  <a:pt x="514350" y="895350"/>
                </a:lnTo>
                <a:lnTo>
                  <a:pt x="695325" y="842963"/>
                </a:lnTo>
                <a:lnTo>
                  <a:pt x="914400" y="762000"/>
                </a:lnTo>
                <a:lnTo>
                  <a:pt x="1114425" y="661988"/>
                </a:lnTo>
                <a:lnTo>
                  <a:pt x="1281113" y="566738"/>
                </a:lnTo>
                <a:lnTo>
                  <a:pt x="1423988" y="461963"/>
                </a:lnTo>
                <a:lnTo>
                  <a:pt x="1581150" y="333375"/>
                </a:lnTo>
                <a:lnTo>
                  <a:pt x="1681163" y="238125"/>
                </a:lnTo>
                <a:lnTo>
                  <a:pt x="1785938" y="123825"/>
                </a:lnTo>
                <a:lnTo>
                  <a:pt x="1871663" y="0"/>
                </a:lnTo>
                <a:lnTo>
                  <a:pt x="1304925" y="966788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20000" t="300" r="-216000" b="-383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Demi-cadre 12"/>
          <p:cNvSpPr/>
          <p:nvPr/>
        </p:nvSpPr>
        <p:spPr>
          <a:xfrm>
            <a:off x="0" y="0"/>
            <a:ext cx="2880000" cy="4680000"/>
          </a:xfrm>
          <a:prstGeom prst="halfFrame">
            <a:avLst>
              <a:gd name="adj1" fmla="val 36199"/>
              <a:gd name="adj2" fmla="val 33333"/>
            </a:avLst>
          </a:prstGeom>
          <a:blipFill dpi="0" rotWithShape="0">
            <a:blip r:embed="rId3"/>
            <a:srcRect/>
            <a:stretch>
              <a:fillRect t="-250" r="-187500" b="2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77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0" y="0"/>
            <a:ext cx="8280000" cy="2340000"/>
          </a:xfrm>
          <a:prstGeom prst="rect">
            <a:avLst/>
          </a:prstGeom>
          <a:blipFill dpi="0" rotWithShape="0">
            <a:blip r:embed="rId3"/>
            <a:srcRect/>
            <a:stretch>
              <a:fillRect t="-769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0" y="2339950"/>
            <a:ext cx="8280000" cy="2340000"/>
          </a:xfrm>
          <a:prstGeom prst="rect">
            <a:avLst/>
          </a:prstGeom>
          <a:blipFill dpi="0" rotWithShape="0">
            <a:blip r:embed="rId3"/>
            <a:srcRect/>
            <a:stretch>
              <a:fillRect t="-10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38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25000">
              <a:schemeClr val="accent3">
                <a:lumMod val="50000"/>
              </a:schemeClr>
            </a:gs>
            <a:gs pos="75000">
              <a:schemeClr val="accent3">
                <a:lumMod val="50000"/>
              </a:schemeClr>
            </a:gs>
            <a:gs pos="100000">
              <a:schemeClr val="accent3">
                <a:lumMod val="7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1"/>
          <p:cNvSpPr/>
          <p:nvPr/>
        </p:nvSpPr>
        <p:spPr>
          <a:xfrm>
            <a:off x="-18000" y="-18000"/>
            <a:ext cx="8316000" cy="4716000"/>
          </a:xfrm>
          <a:prstGeom prst="diamond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900000" y="-900000"/>
            <a:ext cx="2340000" cy="414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435" t="-769" r="-99565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6200000">
            <a:off x="5040554" y="1439950"/>
            <a:ext cx="2340000" cy="414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100000" t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rot="5400000" flipV="1">
            <a:off x="5040484" y="-900084"/>
            <a:ext cx="2339832" cy="414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100000" t="-700" b="-10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6" name="Triangle rectangle 5"/>
          <p:cNvSpPr/>
          <p:nvPr/>
        </p:nvSpPr>
        <p:spPr>
          <a:xfrm rot="16200000" flipV="1">
            <a:off x="900001" y="1440000"/>
            <a:ext cx="2340000" cy="414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435" t="-99231" r="-99565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3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04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4000">
        <p14:rippl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chemeClr val="accent2">
                <a:lumMod val="75000"/>
              </a:schemeClr>
            </a:gs>
            <a:gs pos="83000">
              <a:schemeClr val="bg1">
                <a:lumMod val="65000"/>
              </a:schemeClr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rganigramme : Connecteur 2"/>
          <p:cNvSpPr/>
          <p:nvPr/>
        </p:nvSpPr>
        <p:spPr>
          <a:xfrm>
            <a:off x="2862200" y="1061975"/>
            <a:ext cx="2556000" cy="2556000"/>
          </a:xfrm>
          <a:prstGeom prst="flowChartConnector">
            <a:avLst/>
          </a:prstGeom>
          <a:blipFill>
            <a:blip r:embed="rId2"/>
            <a:srcRect/>
            <a:stretch>
              <a:fillRect l="-111972" t="-41549" r="-111972" b="-415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Organigramme : Connecteur page suivante 4"/>
          <p:cNvSpPr/>
          <p:nvPr/>
        </p:nvSpPr>
        <p:spPr>
          <a:xfrm rot="5400000">
            <a:off x="4509324" y="906839"/>
            <a:ext cx="4679951" cy="2862200"/>
          </a:xfrm>
          <a:prstGeom prst="flowChartOffpageConnector">
            <a:avLst/>
          </a:prstGeom>
          <a:blipFill dpi="0" rotWithShape="0">
            <a:blip r:embed="rId2"/>
            <a:srcRect/>
            <a:stretch>
              <a:fillRect l="-188977" t="-1" r="-31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Organigramme : Connecteur page suivante 5"/>
          <p:cNvSpPr/>
          <p:nvPr/>
        </p:nvSpPr>
        <p:spPr>
          <a:xfrm rot="16200000">
            <a:off x="-908878" y="908874"/>
            <a:ext cx="4679951" cy="2862200"/>
          </a:xfrm>
          <a:prstGeom prst="flowChartOffpageConnector">
            <a:avLst/>
          </a:prstGeom>
          <a:blipFill dpi="0" rotWithShape="0">
            <a:blip r:embed="rId2"/>
            <a:srcRect/>
            <a:stretch>
              <a:fillRect l="-311" t="-1" r="-188977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2273643" y="2245399"/>
            <a:ext cx="3728210" cy="2432516"/>
          </a:xfrm>
          <a:custGeom>
            <a:avLst/>
            <a:gdLst>
              <a:gd name="connsiteX0" fmla="*/ 3728210 w 3728210"/>
              <a:gd name="connsiteY0" fmla="*/ 2432516 h 2432516"/>
              <a:gd name="connsiteX1" fmla="*/ 0 w 3728210"/>
              <a:gd name="connsiteY1" fmla="*/ 2432516 h 2432516"/>
              <a:gd name="connsiteX2" fmla="*/ 596655 w 3728210"/>
              <a:gd name="connsiteY2" fmla="*/ 45897 h 2432516"/>
              <a:gd name="connsiteX3" fmla="*/ 600186 w 3728210"/>
              <a:gd name="connsiteY3" fmla="*/ 112976 h 2432516"/>
              <a:gd name="connsiteX4" fmla="*/ 600186 w 3728210"/>
              <a:gd name="connsiteY4" fmla="*/ 169464 h 2432516"/>
              <a:gd name="connsiteX5" fmla="*/ 603716 w 3728210"/>
              <a:gd name="connsiteY5" fmla="*/ 211830 h 2432516"/>
              <a:gd name="connsiteX6" fmla="*/ 610777 w 3728210"/>
              <a:gd name="connsiteY6" fmla="*/ 261257 h 2432516"/>
              <a:gd name="connsiteX7" fmla="*/ 621369 w 3728210"/>
              <a:gd name="connsiteY7" fmla="*/ 317745 h 2432516"/>
              <a:gd name="connsiteX8" fmla="*/ 635491 w 3728210"/>
              <a:gd name="connsiteY8" fmla="*/ 388355 h 2432516"/>
              <a:gd name="connsiteX9" fmla="*/ 653143 w 3728210"/>
              <a:gd name="connsiteY9" fmla="*/ 444843 h 2432516"/>
              <a:gd name="connsiteX10" fmla="*/ 674326 w 3728210"/>
              <a:gd name="connsiteY10" fmla="*/ 508393 h 2432516"/>
              <a:gd name="connsiteX11" fmla="*/ 691979 w 3728210"/>
              <a:gd name="connsiteY11" fmla="*/ 547228 h 2432516"/>
              <a:gd name="connsiteX12" fmla="*/ 709631 w 3728210"/>
              <a:gd name="connsiteY12" fmla="*/ 596655 h 2432516"/>
              <a:gd name="connsiteX13" fmla="*/ 737875 w 3728210"/>
              <a:gd name="connsiteY13" fmla="*/ 646082 h 2432516"/>
              <a:gd name="connsiteX14" fmla="*/ 759058 w 3728210"/>
              <a:gd name="connsiteY14" fmla="*/ 684918 h 2432516"/>
              <a:gd name="connsiteX15" fmla="*/ 780241 w 3728210"/>
              <a:gd name="connsiteY15" fmla="*/ 730814 h 2432516"/>
              <a:gd name="connsiteX16" fmla="*/ 808485 w 3728210"/>
              <a:gd name="connsiteY16" fmla="*/ 766119 h 2432516"/>
              <a:gd name="connsiteX17" fmla="*/ 840260 w 3728210"/>
              <a:gd name="connsiteY17" fmla="*/ 819077 h 2432516"/>
              <a:gd name="connsiteX18" fmla="*/ 868504 w 3728210"/>
              <a:gd name="connsiteY18" fmla="*/ 854382 h 2432516"/>
              <a:gd name="connsiteX19" fmla="*/ 896748 w 3728210"/>
              <a:gd name="connsiteY19" fmla="*/ 893217 h 2432516"/>
              <a:gd name="connsiteX20" fmla="*/ 942644 w 3728210"/>
              <a:gd name="connsiteY20" fmla="*/ 939114 h 2432516"/>
              <a:gd name="connsiteX21" fmla="*/ 981480 w 3728210"/>
              <a:gd name="connsiteY21" fmla="*/ 988541 h 2432516"/>
              <a:gd name="connsiteX22" fmla="*/ 1016785 w 3728210"/>
              <a:gd name="connsiteY22" fmla="*/ 1013254 h 2432516"/>
              <a:gd name="connsiteX23" fmla="*/ 1048559 w 3728210"/>
              <a:gd name="connsiteY23" fmla="*/ 1052090 h 2432516"/>
              <a:gd name="connsiteX24" fmla="*/ 1090925 w 3728210"/>
              <a:gd name="connsiteY24" fmla="*/ 1076803 h 2432516"/>
              <a:gd name="connsiteX25" fmla="*/ 1119169 w 3728210"/>
              <a:gd name="connsiteY25" fmla="*/ 1108578 h 2432516"/>
              <a:gd name="connsiteX26" fmla="*/ 1150944 w 3728210"/>
              <a:gd name="connsiteY26" fmla="*/ 1122700 h 2432516"/>
              <a:gd name="connsiteX27" fmla="*/ 1186249 w 3728210"/>
              <a:gd name="connsiteY27" fmla="*/ 1147413 h 2432516"/>
              <a:gd name="connsiteX28" fmla="*/ 1232145 w 3728210"/>
              <a:gd name="connsiteY28" fmla="*/ 1175657 h 2432516"/>
              <a:gd name="connsiteX29" fmla="*/ 1285103 w 3728210"/>
              <a:gd name="connsiteY29" fmla="*/ 1200371 h 2432516"/>
              <a:gd name="connsiteX30" fmla="*/ 1338060 w 3728210"/>
              <a:gd name="connsiteY30" fmla="*/ 1225084 h 2432516"/>
              <a:gd name="connsiteX31" fmla="*/ 1398079 w 3728210"/>
              <a:gd name="connsiteY31" fmla="*/ 1249798 h 2432516"/>
              <a:gd name="connsiteX32" fmla="*/ 1458098 w 3728210"/>
              <a:gd name="connsiteY32" fmla="*/ 1267450 h 2432516"/>
              <a:gd name="connsiteX33" fmla="*/ 1528708 w 3728210"/>
              <a:gd name="connsiteY33" fmla="*/ 1285103 h 2432516"/>
              <a:gd name="connsiteX34" fmla="*/ 1613440 w 3728210"/>
              <a:gd name="connsiteY34" fmla="*/ 1295694 h 2432516"/>
              <a:gd name="connsiteX35" fmla="*/ 1701702 w 3728210"/>
              <a:gd name="connsiteY35" fmla="*/ 1299225 h 2432516"/>
              <a:gd name="connsiteX36" fmla="*/ 1782904 w 3728210"/>
              <a:gd name="connsiteY36" fmla="*/ 1302755 h 2432516"/>
              <a:gd name="connsiteX37" fmla="*/ 1842922 w 3728210"/>
              <a:gd name="connsiteY37" fmla="*/ 1299225 h 2432516"/>
              <a:gd name="connsiteX38" fmla="*/ 1938246 w 3728210"/>
              <a:gd name="connsiteY38" fmla="*/ 1292164 h 2432516"/>
              <a:gd name="connsiteX39" fmla="*/ 2030039 w 3728210"/>
              <a:gd name="connsiteY39" fmla="*/ 1285103 h 2432516"/>
              <a:gd name="connsiteX40" fmla="*/ 2107710 w 3728210"/>
              <a:gd name="connsiteY40" fmla="*/ 1270981 h 2432516"/>
              <a:gd name="connsiteX41" fmla="*/ 2174789 w 3728210"/>
              <a:gd name="connsiteY41" fmla="*/ 1260389 h 2432516"/>
              <a:gd name="connsiteX42" fmla="*/ 2241869 w 3728210"/>
              <a:gd name="connsiteY42" fmla="*/ 1239206 h 2432516"/>
              <a:gd name="connsiteX43" fmla="*/ 2319540 w 3728210"/>
              <a:gd name="connsiteY43" fmla="*/ 1214493 h 2432516"/>
              <a:gd name="connsiteX44" fmla="*/ 2386620 w 3728210"/>
              <a:gd name="connsiteY44" fmla="*/ 1186249 h 2432516"/>
              <a:gd name="connsiteX45" fmla="*/ 2471352 w 3728210"/>
              <a:gd name="connsiteY45" fmla="*/ 1140352 h 2432516"/>
              <a:gd name="connsiteX46" fmla="*/ 2538431 w 3728210"/>
              <a:gd name="connsiteY46" fmla="*/ 1108578 h 2432516"/>
              <a:gd name="connsiteX47" fmla="*/ 2594919 w 3728210"/>
              <a:gd name="connsiteY47" fmla="*/ 1062681 h 2432516"/>
              <a:gd name="connsiteX48" fmla="*/ 2647877 w 3728210"/>
              <a:gd name="connsiteY48" fmla="*/ 1006193 h 2432516"/>
              <a:gd name="connsiteX49" fmla="*/ 2707895 w 3728210"/>
              <a:gd name="connsiteY49" fmla="*/ 946175 h 2432516"/>
              <a:gd name="connsiteX50" fmla="*/ 2753792 w 3728210"/>
              <a:gd name="connsiteY50" fmla="*/ 886156 h 2432516"/>
              <a:gd name="connsiteX51" fmla="*/ 2796158 w 3728210"/>
              <a:gd name="connsiteY51" fmla="*/ 854382 h 2432516"/>
              <a:gd name="connsiteX52" fmla="*/ 2845585 w 3728210"/>
              <a:gd name="connsiteY52" fmla="*/ 787302 h 2432516"/>
              <a:gd name="connsiteX53" fmla="*/ 2887951 w 3728210"/>
              <a:gd name="connsiteY53" fmla="*/ 720223 h 2432516"/>
              <a:gd name="connsiteX54" fmla="*/ 2926786 w 3728210"/>
              <a:gd name="connsiteY54" fmla="*/ 656674 h 2432516"/>
              <a:gd name="connsiteX55" fmla="*/ 2965622 w 3728210"/>
              <a:gd name="connsiteY55" fmla="*/ 579003 h 2432516"/>
              <a:gd name="connsiteX56" fmla="*/ 2990335 w 3728210"/>
              <a:gd name="connsiteY56" fmla="*/ 508393 h 2432516"/>
              <a:gd name="connsiteX57" fmla="*/ 3029171 w 3728210"/>
              <a:gd name="connsiteY57" fmla="*/ 427191 h 2432516"/>
              <a:gd name="connsiteX58" fmla="*/ 3057415 w 3728210"/>
              <a:gd name="connsiteY58" fmla="*/ 307154 h 2432516"/>
              <a:gd name="connsiteX59" fmla="*/ 3092720 w 3728210"/>
              <a:gd name="connsiteY59" fmla="*/ 201239 h 2432516"/>
              <a:gd name="connsiteX60" fmla="*/ 3106842 w 3728210"/>
              <a:gd name="connsiteY60" fmla="*/ 141220 h 2432516"/>
              <a:gd name="connsiteX61" fmla="*/ 3124494 w 3728210"/>
              <a:gd name="connsiteY61" fmla="*/ 91793 h 2432516"/>
              <a:gd name="connsiteX62" fmla="*/ 3145677 w 3728210"/>
              <a:gd name="connsiteY62" fmla="*/ 7061 h 2432516"/>
              <a:gd name="connsiteX63" fmla="*/ 3156269 w 3728210"/>
              <a:gd name="connsiteY63" fmla="*/ 0 h 2432516"/>
              <a:gd name="connsiteX64" fmla="*/ 3728210 w 3728210"/>
              <a:gd name="connsiteY64" fmla="*/ 2432516 h 2432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3728210" h="2432516">
                <a:moveTo>
                  <a:pt x="3728210" y="2432516"/>
                </a:moveTo>
                <a:lnTo>
                  <a:pt x="0" y="2432516"/>
                </a:lnTo>
                <a:lnTo>
                  <a:pt x="596655" y="45897"/>
                </a:lnTo>
                <a:lnTo>
                  <a:pt x="600186" y="112976"/>
                </a:lnTo>
                <a:lnTo>
                  <a:pt x="600186" y="169464"/>
                </a:lnTo>
                <a:lnTo>
                  <a:pt x="603716" y="211830"/>
                </a:lnTo>
                <a:lnTo>
                  <a:pt x="610777" y="261257"/>
                </a:lnTo>
                <a:lnTo>
                  <a:pt x="621369" y="317745"/>
                </a:lnTo>
                <a:lnTo>
                  <a:pt x="635491" y="388355"/>
                </a:lnTo>
                <a:lnTo>
                  <a:pt x="653143" y="444843"/>
                </a:lnTo>
                <a:lnTo>
                  <a:pt x="674326" y="508393"/>
                </a:lnTo>
                <a:lnTo>
                  <a:pt x="691979" y="547228"/>
                </a:lnTo>
                <a:lnTo>
                  <a:pt x="709631" y="596655"/>
                </a:lnTo>
                <a:lnTo>
                  <a:pt x="737875" y="646082"/>
                </a:lnTo>
                <a:lnTo>
                  <a:pt x="759058" y="684918"/>
                </a:lnTo>
                <a:lnTo>
                  <a:pt x="780241" y="730814"/>
                </a:lnTo>
                <a:lnTo>
                  <a:pt x="808485" y="766119"/>
                </a:lnTo>
                <a:lnTo>
                  <a:pt x="840260" y="819077"/>
                </a:lnTo>
                <a:lnTo>
                  <a:pt x="868504" y="854382"/>
                </a:lnTo>
                <a:lnTo>
                  <a:pt x="896748" y="893217"/>
                </a:lnTo>
                <a:lnTo>
                  <a:pt x="942644" y="939114"/>
                </a:lnTo>
                <a:lnTo>
                  <a:pt x="981480" y="988541"/>
                </a:lnTo>
                <a:lnTo>
                  <a:pt x="1016785" y="1013254"/>
                </a:lnTo>
                <a:lnTo>
                  <a:pt x="1048559" y="1052090"/>
                </a:lnTo>
                <a:lnTo>
                  <a:pt x="1090925" y="1076803"/>
                </a:lnTo>
                <a:lnTo>
                  <a:pt x="1119169" y="1108578"/>
                </a:lnTo>
                <a:lnTo>
                  <a:pt x="1150944" y="1122700"/>
                </a:lnTo>
                <a:lnTo>
                  <a:pt x="1186249" y="1147413"/>
                </a:lnTo>
                <a:lnTo>
                  <a:pt x="1232145" y="1175657"/>
                </a:lnTo>
                <a:lnTo>
                  <a:pt x="1285103" y="1200371"/>
                </a:lnTo>
                <a:lnTo>
                  <a:pt x="1338060" y="1225084"/>
                </a:lnTo>
                <a:lnTo>
                  <a:pt x="1398079" y="1249798"/>
                </a:lnTo>
                <a:lnTo>
                  <a:pt x="1458098" y="1267450"/>
                </a:lnTo>
                <a:lnTo>
                  <a:pt x="1528708" y="1285103"/>
                </a:lnTo>
                <a:lnTo>
                  <a:pt x="1613440" y="1295694"/>
                </a:lnTo>
                <a:lnTo>
                  <a:pt x="1701702" y="1299225"/>
                </a:lnTo>
                <a:lnTo>
                  <a:pt x="1782904" y="1302755"/>
                </a:lnTo>
                <a:lnTo>
                  <a:pt x="1842922" y="1299225"/>
                </a:lnTo>
                <a:lnTo>
                  <a:pt x="1938246" y="1292164"/>
                </a:lnTo>
                <a:lnTo>
                  <a:pt x="2030039" y="1285103"/>
                </a:lnTo>
                <a:lnTo>
                  <a:pt x="2107710" y="1270981"/>
                </a:lnTo>
                <a:lnTo>
                  <a:pt x="2174789" y="1260389"/>
                </a:lnTo>
                <a:lnTo>
                  <a:pt x="2241869" y="1239206"/>
                </a:lnTo>
                <a:lnTo>
                  <a:pt x="2319540" y="1214493"/>
                </a:lnTo>
                <a:lnTo>
                  <a:pt x="2386620" y="1186249"/>
                </a:lnTo>
                <a:lnTo>
                  <a:pt x="2471352" y="1140352"/>
                </a:lnTo>
                <a:lnTo>
                  <a:pt x="2538431" y="1108578"/>
                </a:lnTo>
                <a:lnTo>
                  <a:pt x="2594919" y="1062681"/>
                </a:lnTo>
                <a:lnTo>
                  <a:pt x="2647877" y="1006193"/>
                </a:lnTo>
                <a:lnTo>
                  <a:pt x="2707895" y="946175"/>
                </a:lnTo>
                <a:lnTo>
                  <a:pt x="2753792" y="886156"/>
                </a:lnTo>
                <a:lnTo>
                  <a:pt x="2796158" y="854382"/>
                </a:lnTo>
                <a:lnTo>
                  <a:pt x="2845585" y="787302"/>
                </a:lnTo>
                <a:lnTo>
                  <a:pt x="2887951" y="720223"/>
                </a:lnTo>
                <a:lnTo>
                  <a:pt x="2926786" y="656674"/>
                </a:lnTo>
                <a:lnTo>
                  <a:pt x="2965622" y="579003"/>
                </a:lnTo>
                <a:lnTo>
                  <a:pt x="2990335" y="508393"/>
                </a:lnTo>
                <a:lnTo>
                  <a:pt x="3029171" y="427191"/>
                </a:lnTo>
                <a:lnTo>
                  <a:pt x="3057415" y="307154"/>
                </a:lnTo>
                <a:lnTo>
                  <a:pt x="3092720" y="201239"/>
                </a:lnTo>
                <a:lnTo>
                  <a:pt x="3106842" y="141220"/>
                </a:lnTo>
                <a:lnTo>
                  <a:pt x="3124494" y="91793"/>
                </a:lnTo>
                <a:lnTo>
                  <a:pt x="3145677" y="7061"/>
                </a:lnTo>
                <a:lnTo>
                  <a:pt x="3156269" y="0"/>
                </a:lnTo>
                <a:lnTo>
                  <a:pt x="3728210" y="2432516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61045" t="-92236" r="-61045" b="-15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2273643" y="-2"/>
            <a:ext cx="3728210" cy="2433600"/>
          </a:xfrm>
          <a:custGeom>
            <a:avLst/>
            <a:gdLst>
              <a:gd name="connsiteX0" fmla="*/ 3728210 w 3728210"/>
              <a:gd name="connsiteY0" fmla="*/ 2432516 h 2432516"/>
              <a:gd name="connsiteX1" fmla="*/ 0 w 3728210"/>
              <a:gd name="connsiteY1" fmla="*/ 2432516 h 2432516"/>
              <a:gd name="connsiteX2" fmla="*/ 596655 w 3728210"/>
              <a:gd name="connsiteY2" fmla="*/ 45897 h 2432516"/>
              <a:gd name="connsiteX3" fmla="*/ 600186 w 3728210"/>
              <a:gd name="connsiteY3" fmla="*/ 112976 h 2432516"/>
              <a:gd name="connsiteX4" fmla="*/ 600186 w 3728210"/>
              <a:gd name="connsiteY4" fmla="*/ 169464 h 2432516"/>
              <a:gd name="connsiteX5" fmla="*/ 603716 w 3728210"/>
              <a:gd name="connsiteY5" fmla="*/ 211830 h 2432516"/>
              <a:gd name="connsiteX6" fmla="*/ 610777 w 3728210"/>
              <a:gd name="connsiteY6" fmla="*/ 261257 h 2432516"/>
              <a:gd name="connsiteX7" fmla="*/ 621369 w 3728210"/>
              <a:gd name="connsiteY7" fmla="*/ 317745 h 2432516"/>
              <a:gd name="connsiteX8" fmla="*/ 635491 w 3728210"/>
              <a:gd name="connsiteY8" fmla="*/ 388355 h 2432516"/>
              <a:gd name="connsiteX9" fmla="*/ 653143 w 3728210"/>
              <a:gd name="connsiteY9" fmla="*/ 444843 h 2432516"/>
              <a:gd name="connsiteX10" fmla="*/ 674326 w 3728210"/>
              <a:gd name="connsiteY10" fmla="*/ 508393 h 2432516"/>
              <a:gd name="connsiteX11" fmla="*/ 691979 w 3728210"/>
              <a:gd name="connsiteY11" fmla="*/ 547228 h 2432516"/>
              <a:gd name="connsiteX12" fmla="*/ 709631 w 3728210"/>
              <a:gd name="connsiteY12" fmla="*/ 596655 h 2432516"/>
              <a:gd name="connsiteX13" fmla="*/ 737875 w 3728210"/>
              <a:gd name="connsiteY13" fmla="*/ 646082 h 2432516"/>
              <a:gd name="connsiteX14" fmla="*/ 759058 w 3728210"/>
              <a:gd name="connsiteY14" fmla="*/ 684918 h 2432516"/>
              <a:gd name="connsiteX15" fmla="*/ 780241 w 3728210"/>
              <a:gd name="connsiteY15" fmla="*/ 730814 h 2432516"/>
              <a:gd name="connsiteX16" fmla="*/ 808485 w 3728210"/>
              <a:gd name="connsiteY16" fmla="*/ 766119 h 2432516"/>
              <a:gd name="connsiteX17" fmla="*/ 840260 w 3728210"/>
              <a:gd name="connsiteY17" fmla="*/ 819077 h 2432516"/>
              <a:gd name="connsiteX18" fmla="*/ 868504 w 3728210"/>
              <a:gd name="connsiteY18" fmla="*/ 854382 h 2432516"/>
              <a:gd name="connsiteX19" fmla="*/ 896748 w 3728210"/>
              <a:gd name="connsiteY19" fmla="*/ 893217 h 2432516"/>
              <a:gd name="connsiteX20" fmla="*/ 942644 w 3728210"/>
              <a:gd name="connsiteY20" fmla="*/ 939114 h 2432516"/>
              <a:gd name="connsiteX21" fmla="*/ 981480 w 3728210"/>
              <a:gd name="connsiteY21" fmla="*/ 988541 h 2432516"/>
              <a:gd name="connsiteX22" fmla="*/ 1016785 w 3728210"/>
              <a:gd name="connsiteY22" fmla="*/ 1013254 h 2432516"/>
              <a:gd name="connsiteX23" fmla="*/ 1048559 w 3728210"/>
              <a:gd name="connsiteY23" fmla="*/ 1052090 h 2432516"/>
              <a:gd name="connsiteX24" fmla="*/ 1090925 w 3728210"/>
              <a:gd name="connsiteY24" fmla="*/ 1076803 h 2432516"/>
              <a:gd name="connsiteX25" fmla="*/ 1119169 w 3728210"/>
              <a:gd name="connsiteY25" fmla="*/ 1108578 h 2432516"/>
              <a:gd name="connsiteX26" fmla="*/ 1150944 w 3728210"/>
              <a:gd name="connsiteY26" fmla="*/ 1122700 h 2432516"/>
              <a:gd name="connsiteX27" fmla="*/ 1186249 w 3728210"/>
              <a:gd name="connsiteY27" fmla="*/ 1147413 h 2432516"/>
              <a:gd name="connsiteX28" fmla="*/ 1232145 w 3728210"/>
              <a:gd name="connsiteY28" fmla="*/ 1175657 h 2432516"/>
              <a:gd name="connsiteX29" fmla="*/ 1285103 w 3728210"/>
              <a:gd name="connsiteY29" fmla="*/ 1200371 h 2432516"/>
              <a:gd name="connsiteX30" fmla="*/ 1338060 w 3728210"/>
              <a:gd name="connsiteY30" fmla="*/ 1225084 h 2432516"/>
              <a:gd name="connsiteX31" fmla="*/ 1398079 w 3728210"/>
              <a:gd name="connsiteY31" fmla="*/ 1249798 h 2432516"/>
              <a:gd name="connsiteX32" fmla="*/ 1458098 w 3728210"/>
              <a:gd name="connsiteY32" fmla="*/ 1267450 h 2432516"/>
              <a:gd name="connsiteX33" fmla="*/ 1528708 w 3728210"/>
              <a:gd name="connsiteY33" fmla="*/ 1285103 h 2432516"/>
              <a:gd name="connsiteX34" fmla="*/ 1613440 w 3728210"/>
              <a:gd name="connsiteY34" fmla="*/ 1295694 h 2432516"/>
              <a:gd name="connsiteX35" fmla="*/ 1701702 w 3728210"/>
              <a:gd name="connsiteY35" fmla="*/ 1299225 h 2432516"/>
              <a:gd name="connsiteX36" fmla="*/ 1782904 w 3728210"/>
              <a:gd name="connsiteY36" fmla="*/ 1302755 h 2432516"/>
              <a:gd name="connsiteX37" fmla="*/ 1842922 w 3728210"/>
              <a:gd name="connsiteY37" fmla="*/ 1299225 h 2432516"/>
              <a:gd name="connsiteX38" fmla="*/ 1938246 w 3728210"/>
              <a:gd name="connsiteY38" fmla="*/ 1292164 h 2432516"/>
              <a:gd name="connsiteX39" fmla="*/ 2030039 w 3728210"/>
              <a:gd name="connsiteY39" fmla="*/ 1285103 h 2432516"/>
              <a:gd name="connsiteX40" fmla="*/ 2107710 w 3728210"/>
              <a:gd name="connsiteY40" fmla="*/ 1270981 h 2432516"/>
              <a:gd name="connsiteX41" fmla="*/ 2174789 w 3728210"/>
              <a:gd name="connsiteY41" fmla="*/ 1260389 h 2432516"/>
              <a:gd name="connsiteX42" fmla="*/ 2241869 w 3728210"/>
              <a:gd name="connsiteY42" fmla="*/ 1239206 h 2432516"/>
              <a:gd name="connsiteX43" fmla="*/ 2319540 w 3728210"/>
              <a:gd name="connsiteY43" fmla="*/ 1214493 h 2432516"/>
              <a:gd name="connsiteX44" fmla="*/ 2386620 w 3728210"/>
              <a:gd name="connsiteY44" fmla="*/ 1186249 h 2432516"/>
              <a:gd name="connsiteX45" fmla="*/ 2471352 w 3728210"/>
              <a:gd name="connsiteY45" fmla="*/ 1140352 h 2432516"/>
              <a:gd name="connsiteX46" fmla="*/ 2538431 w 3728210"/>
              <a:gd name="connsiteY46" fmla="*/ 1108578 h 2432516"/>
              <a:gd name="connsiteX47" fmla="*/ 2594919 w 3728210"/>
              <a:gd name="connsiteY47" fmla="*/ 1062681 h 2432516"/>
              <a:gd name="connsiteX48" fmla="*/ 2647877 w 3728210"/>
              <a:gd name="connsiteY48" fmla="*/ 1006193 h 2432516"/>
              <a:gd name="connsiteX49" fmla="*/ 2707895 w 3728210"/>
              <a:gd name="connsiteY49" fmla="*/ 946175 h 2432516"/>
              <a:gd name="connsiteX50" fmla="*/ 2753792 w 3728210"/>
              <a:gd name="connsiteY50" fmla="*/ 886156 h 2432516"/>
              <a:gd name="connsiteX51" fmla="*/ 2796158 w 3728210"/>
              <a:gd name="connsiteY51" fmla="*/ 854382 h 2432516"/>
              <a:gd name="connsiteX52" fmla="*/ 2845585 w 3728210"/>
              <a:gd name="connsiteY52" fmla="*/ 787302 h 2432516"/>
              <a:gd name="connsiteX53" fmla="*/ 2887951 w 3728210"/>
              <a:gd name="connsiteY53" fmla="*/ 720223 h 2432516"/>
              <a:gd name="connsiteX54" fmla="*/ 2926786 w 3728210"/>
              <a:gd name="connsiteY54" fmla="*/ 656674 h 2432516"/>
              <a:gd name="connsiteX55" fmla="*/ 2965622 w 3728210"/>
              <a:gd name="connsiteY55" fmla="*/ 579003 h 2432516"/>
              <a:gd name="connsiteX56" fmla="*/ 2990335 w 3728210"/>
              <a:gd name="connsiteY56" fmla="*/ 508393 h 2432516"/>
              <a:gd name="connsiteX57" fmla="*/ 3029171 w 3728210"/>
              <a:gd name="connsiteY57" fmla="*/ 427191 h 2432516"/>
              <a:gd name="connsiteX58" fmla="*/ 3057415 w 3728210"/>
              <a:gd name="connsiteY58" fmla="*/ 307154 h 2432516"/>
              <a:gd name="connsiteX59" fmla="*/ 3092720 w 3728210"/>
              <a:gd name="connsiteY59" fmla="*/ 201239 h 2432516"/>
              <a:gd name="connsiteX60" fmla="*/ 3106842 w 3728210"/>
              <a:gd name="connsiteY60" fmla="*/ 141220 h 2432516"/>
              <a:gd name="connsiteX61" fmla="*/ 3124494 w 3728210"/>
              <a:gd name="connsiteY61" fmla="*/ 91793 h 2432516"/>
              <a:gd name="connsiteX62" fmla="*/ 3145677 w 3728210"/>
              <a:gd name="connsiteY62" fmla="*/ 7061 h 2432516"/>
              <a:gd name="connsiteX63" fmla="*/ 3156269 w 3728210"/>
              <a:gd name="connsiteY63" fmla="*/ 0 h 2432516"/>
              <a:gd name="connsiteX64" fmla="*/ 3728210 w 3728210"/>
              <a:gd name="connsiteY64" fmla="*/ 2432516 h 2432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3728210" h="2432516">
                <a:moveTo>
                  <a:pt x="3728210" y="2432516"/>
                </a:moveTo>
                <a:lnTo>
                  <a:pt x="0" y="2432516"/>
                </a:lnTo>
                <a:lnTo>
                  <a:pt x="596655" y="45897"/>
                </a:lnTo>
                <a:lnTo>
                  <a:pt x="600186" y="112976"/>
                </a:lnTo>
                <a:lnTo>
                  <a:pt x="600186" y="169464"/>
                </a:lnTo>
                <a:lnTo>
                  <a:pt x="603716" y="211830"/>
                </a:lnTo>
                <a:lnTo>
                  <a:pt x="610777" y="261257"/>
                </a:lnTo>
                <a:lnTo>
                  <a:pt x="621369" y="317745"/>
                </a:lnTo>
                <a:lnTo>
                  <a:pt x="635491" y="388355"/>
                </a:lnTo>
                <a:lnTo>
                  <a:pt x="653143" y="444843"/>
                </a:lnTo>
                <a:lnTo>
                  <a:pt x="674326" y="508393"/>
                </a:lnTo>
                <a:lnTo>
                  <a:pt x="691979" y="547228"/>
                </a:lnTo>
                <a:lnTo>
                  <a:pt x="709631" y="596655"/>
                </a:lnTo>
                <a:lnTo>
                  <a:pt x="737875" y="646082"/>
                </a:lnTo>
                <a:lnTo>
                  <a:pt x="759058" y="684918"/>
                </a:lnTo>
                <a:lnTo>
                  <a:pt x="780241" y="730814"/>
                </a:lnTo>
                <a:lnTo>
                  <a:pt x="808485" y="766119"/>
                </a:lnTo>
                <a:lnTo>
                  <a:pt x="840260" y="819077"/>
                </a:lnTo>
                <a:lnTo>
                  <a:pt x="868504" y="854382"/>
                </a:lnTo>
                <a:lnTo>
                  <a:pt x="896748" y="893217"/>
                </a:lnTo>
                <a:lnTo>
                  <a:pt x="942644" y="939114"/>
                </a:lnTo>
                <a:lnTo>
                  <a:pt x="981480" y="988541"/>
                </a:lnTo>
                <a:lnTo>
                  <a:pt x="1016785" y="1013254"/>
                </a:lnTo>
                <a:lnTo>
                  <a:pt x="1048559" y="1052090"/>
                </a:lnTo>
                <a:lnTo>
                  <a:pt x="1090925" y="1076803"/>
                </a:lnTo>
                <a:lnTo>
                  <a:pt x="1119169" y="1108578"/>
                </a:lnTo>
                <a:lnTo>
                  <a:pt x="1150944" y="1122700"/>
                </a:lnTo>
                <a:lnTo>
                  <a:pt x="1186249" y="1147413"/>
                </a:lnTo>
                <a:lnTo>
                  <a:pt x="1232145" y="1175657"/>
                </a:lnTo>
                <a:lnTo>
                  <a:pt x="1285103" y="1200371"/>
                </a:lnTo>
                <a:lnTo>
                  <a:pt x="1338060" y="1225084"/>
                </a:lnTo>
                <a:lnTo>
                  <a:pt x="1398079" y="1249798"/>
                </a:lnTo>
                <a:lnTo>
                  <a:pt x="1458098" y="1267450"/>
                </a:lnTo>
                <a:lnTo>
                  <a:pt x="1528708" y="1285103"/>
                </a:lnTo>
                <a:lnTo>
                  <a:pt x="1613440" y="1295694"/>
                </a:lnTo>
                <a:lnTo>
                  <a:pt x="1701702" y="1299225"/>
                </a:lnTo>
                <a:lnTo>
                  <a:pt x="1782904" y="1302755"/>
                </a:lnTo>
                <a:lnTo>
                  <a:pt x="1842922" y="1299225"/>
                </a:lnTo>
                <a:lnTo>
                  <a:pt x="1938246" y="1292164"/>
                </a:lnTo>
                <a:lnTo>
                  <a:pt x="2030039" y="1285103"/>
                </a:lnTo>
                <a:lnTo>
                  <a:pt x="2107710" y="1270981"/>
                </a:lnTo>
                <a:lnTo>
                  <a:pt x="2174789" y="1260389"/>
                </a:lnTo>
                <a:lnTo>
                  <a:pt x="2241869" y="1239206"/>
                </a:lnTo>
                <a:lnTo>
                  <a:pt x="2319540" y="1214493"/>
                </a:lnTo>
                <a:lnTo>
                  <a:pt x="2386620" y="1186249"/>
                </a:lnTo>
                <a:lnTo>
                  <a:pt x="2471352" y="1140352"/>
                </a:lnTo>
                <a:lnTo>
                  <a:pt x="2538431" y="1108578"/>
                </a:lnTo>
                <a:lnTo>
                  <a:pt x="2594919" y="1062681"/>
                </a:lnTo>
                <a:lnTo>
                  <a:pt x="2647877" y="1006193"/>
                </a:lnTo>
                <a:lnTo>
                  <a:pt x="2707895" y="946175"/>
                </a:lnTo>
                <a:lnTo>
                  <a:pt x="2753792" y="886156"/>
                </a:lnTo>
                <a:lnTo>
                  <a:pt x="2796158" y="854382"/>
                </a:lnTo>
                <a:lnTo>
                  <a:pt x="2845585" y="787302"/>
                </a:lnTo>
                <a:lnTo>
                  <a:pt x="2887951" y="720223"/>
                </a:lnTo>
                <a:lnTo>
                  <a:pt x="2926786" y="656674"/>
                </a:lnTo>
                <a:lnTo>
                  <a:pt x="2965622" y="579003"/>
                </a:lnTo>
                <a:lnTo>
                  <a:pt x="2990335" y="508393"/>
                </a:lnTo>
                <a:lnTo>
                  <a:pt x="3029171" y="427191"/>
                </a:lnTo>
                <a:lnTo>
                  <a:pt x="3057415" y="307154"/>
                </a:lnTo>
                <a:lnTo>
                  <a:pt x="3092720" y="201239"/>
                </a:lnTo>
                <a:lnTo>
                  <a:pt x="3106842" y="141220"/>
                </a:lnTo>
                <a:lnTo>
                  <a:pt x="3124494" y="91793"/>
                </a:lnTo>
                <a:lnTo>
                  <a:pt x="3145677" y="7061"/>
                </a:lnTo>
                <a:lnTo>
                  <a:pt x="3156269" y="0"/>
                </a:lnTo>
                <a:lnTo>
                  <a:pt x="3728210" y="2432516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61045" t="-296" r="-61045" b="-920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141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6" grpId="0" animBg="1"/>
      <p:bldP spid="18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484200" y="1349975"/>
            <a:ext cx="3312000" cy="1980000"/>
          </a:xfrm>
          <a:prstGeom prst="ellipse">
            <a:avLst/>
          </a:prstGeom>
          <a:blipFill>
            <a:blip r:embed="rId2"/>
            <a:srcRect/>
            <a:stretch>
              <a:fillRect l="-75000" t="-68182" r="-75000" b="-681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2034200" y="917975"/>
            <a:ext cx="4212000" cy="2844000"/>
          </a:xfrm>
          <a:prstGeom prst="donut">
            <a:avLst>
              <a:gd name="adj" fmla="val 16343"/>
            </a:avLst>
          </a:prstGeom>
          <a:blipFill>
            <a:blip r:embed="rId2"/>
            <a:srcRect/>
            <a:stretch>
              <a:fillRect l="-48291" t="-32279" r="-48291" b="-3227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Bouée 3"/>
          <p:cNvSpPr/>
          <p:nvPr/>
        </p:nvSpPr>
        <p:spPr>
          <a:xfrm>
            <a:off x="1494200" y="377975"/>
            <a:ext cx="5292000" cy="3924000"/>
          </a:xfrm>
          <a:prstGeom prst="donut">
            <a:avLst>
              <a:gd name="adj" fmla="val 14227"/>
            </a:avLst>
          </a:prstGeom>
          <a:blipFill>
            <a:blip r:embed="rId2"/>
            <a:srcRect/>
            <a:stretch>
              <a:fillRect l="-28232" t="-9633" r="-28232" b="-96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-18000" y="-7200"/>
            <a:ext cx="4152900" cy="116205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242" t="433" r="-99620" b="-3031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Forme libre 5"/>
          <p:cNvSpPr/>
          <p:nvPr/>
        </p:nvSpPr>
        <p:spPr>
          <a:xfrm>
            <a:off x="-7200" y="-7200"/>
            <a:ext cx="2139950" cy="239395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69" t="374" r="-286457" b="-9586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 flipH="1">
            <a:off x="4126000" y="-7200"/>
            <a:ext cx="4154400" cy="116205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9046" t="433" r="-260" b="-3031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 flipH="1">
            <a:off x="6148800" y="-14400"/>
            <a:ext cx="2138400" cy="239395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286800" b="-9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Forme libre 15"/>
          <p:cNvSpPr/>
          <p:nvPr/>
        </p:nvSpPr>
        <p:spPr>
          <a:xfrm flipH="1" flipV="1">
            <a:off x="6163200" y="2339975"/>
            <a:ext cx="2138400" cy="239400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289000" t="-99000" r="-500" b="1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flipH="1" flipV="1">
            <a:off x="4147200" y="3536975"/>
            <a:ext cx="4154400" cy="116280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00800" t="-314000" b="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V="1">
            <a:off x="-7200" y="2305775"/>
            <a:ext cx="2139950" cy="239400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69" t="-95865" r="-286457" b="37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-7200" y="3536975"/>
            <a:ext cx="4152900" cy="116280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78" t="-302942" r="-99100" b="4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78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7000">
        <p14:reveal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5" grpId="0" animBg="1"/>
      <p:bldP spid="6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04000" y="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102632" t="1" r="-4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0"/>
            <a:ext cx="1404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1282" t="1" r="-48846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792000"/>
            <a:ext cx="1404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1282" t="-99999" r="-48846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1584000"/>
            <a:ext cx="1404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1282" t="-199999" r="-48846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2376000"/>
            <a:ext cx="1404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1282" t="-299999" r="-48846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3168000"/>
            <a:ext cx="1404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1282" t="-399999" r="-48846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3951618"/>
            <a:ext cx="1404000" cy="727200"/>
          </a:xfrm>
          <a:prstGeom prst="rect">
            <a:avLst/>
          </a:prstGeom>
          <a:blipFill dpi="0" rotWithShape="0">
            <a:blip r:embed="rId4"/>
            <a:srcRect/>
            <a:stretch>
              <a:fillRect l="-1282" t="-543069" r="-488462" b="-49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04000" y="788400"/>
            <a:ext cx="1368000" cy="799200"/>
          </a:xfrm>
          <a:prstGeom prst="rect">
            <a:avLst/>
          </a:prstGeom>
          <a:blipFill dpi="0" rotWithShape="0">
            <a:blip r:embed="rId4"/>
            <a:srcRect/>
            <a:stretch>
              <a:fillRect l="-104000" t="-99100" r="-402632" b="-386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04000" y="1580400"/>
            <a:ext cx="1368000" cy="799200"/>
          </a:xfrm>
          <a:prstGeom prst="rect">
            <a:avLst/>
          </a:prstGeom>
          <a:blipFill dpi="0" rotWithShape="0">
            <a:blip r:embed="rId4"/>
            <a:srcRect/>
            <a:stretch>
              <a:fillRect l="-104000" t="-198155" r="-402600" b="-28734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404000" y="2371809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104000" t="-300000" r="-402632" b="-190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4000" y="3157548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104000" t="-398682" r="-402632" b="-9231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404000" y="3924000"/>
            <a:ext cx="1368000" cy="756000"/>
          </a:xfrm>
          <a:prstGeom prst="rect">
            <a:avLst/>
          </a:prstGeom>
          <a:blipFill dpi="0" rotWithShape="0">
            <a:blip r:embed="rId4"/>
            <a:srcRect/>
            <a:stretch>
              <a:fillRect l="-104000" t="-519074" r="-402632" b="-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772000" y="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202632" t="1" r="-3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772000" y="79200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202632" t="-100909" r="-302632" b="-38999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772000" y="1584196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202632" t="-199999" r="-30263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772000" y="2365199"/>
            <a:ext cx="1368000" cy="825869"/>
          </a:xfrm>
          <a:prstGeom prst="rect">
            <a:avLst/>
          </a:prstGeom>
          <a:blipFill dpi="0" rotWithShape="0">
            <a:blip r:embed="rId4"/>
            <a:srcRect/>
            <a:stretch>
              <a:fillRect l="-202632" t="-299999" r="-30263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772000" y="316080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202632" t="-399090" r="-302632" b="-9181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772000" y="3952800"/>
            <a:ext cx="1368000" cy="727200"/>
          </a:xfrm>
          <a:prstGeom prst="rect">
            <a:avLst/>
          </a:prstGeom>
          <a:blipFill dpi="0" rotWithShape="0">
            <a:blip r:embed="rId4"/>
            <a:srcRect/>
            <a:stretch>
              <a:fillRect l="-202632" t="-543069" r="-302632" b="-49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140000" y="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302632" t="1" r="-2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130475" y="736356"/>
            <a:ext cx="1422600" cy="857249"/>
          </a:xfrm>
          <a:prstGeom prst="rect">
            <a:avLst/>
          </a:prstGeom>
          <a:blipFill dpi="0" rotWithShape="0">
            <a:blip r:embed="rId4"/>
            <a:srcRect/>
            <a:stretch>
              <a:fillRect l="-302632" t="-99999" r="-20263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140000" y="158400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302632" t="-199999" r="-20263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140000" y="237600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302632" t="-299999" r="-20263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140000" y="316800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302632" t="-399999" r="-20263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140000" y="3960000"/>
            <a:ext cx="1368000" cy="720000"/>
          </a:xfrm>
          <a:prstGeom prst="rect">
            <a:avLst/>
          </a:prstGeom>
          <a:blipFill dpi="0" rotWithShape="0">
            <a:blip r:embed="rId4"/>
            <a:srcRect/>
            <a:stretch>
              <a:fillRect l="-302632" t="-550000" r="-2026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508000" y="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402632" t="1" r="-1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508000" y="79200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402632" t="-99999" r="-10263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508000" y="158400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402632" t="-199999" r="-10263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508000" y="237600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402632" t="-299999" r="-10263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508000" y="3168000"/>
            <a:ext cx="1368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402632" t="-399999" r="-10263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508000" y="3960000"/>
            <a:ext cx="1368000" cy="720000"/>
          </a:xfrm>
          <a:prstGeom prst="rect">
            <a:avLst/>
          </a:prstGeom>
          <a:blipFill dpi="0" rotWithShape="0">
            <a:blip r:embed="rId4"/>
            <a:srcRect/>
            <a:stretch>
              <a:fillRect l="-402632" t="-550000" r="-1026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76000" y="0"/>
            <a:ext cx="1404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488462" t="1" r="-128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876000" y="792000"/>
            <a:ext cx="1404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488462" t="-99999" r="-128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876000" y="1583999"/>
            <a:ext cx="1404000" cy="816301"/>
          </a:xfrm>
          <a:prstGeom prst="rect">
            <a:avLst/>
          </a:prstGeom>
          <a:blipFill dpi="0" rotWithShape="0">
            <a:blip r:embed="rId4"/>
            <a:srcRect/>
            <a:stretch>
              <a:fillRect l="-488462" t="-199999" r="-128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876400" y="2400301"/>
            <a:ext cx="1404000" cy="888022"/>
          </a:xfrm>
          <a:prstGeom prst="rect">
            <a:avLst/>
          </a:prstGeom>
          <a:blipFill dpi="0" rotWithShape="0">
            <a:blip r:embed="rId4"/>
            <a:srcRect/>
            <a:stretch>
              <a:fillRect l="-488462" t="-304545" r="-1282" b="-1863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76000" y="3168000"/>
            <a:ext cx="1404000" cy="792000"/>
          </a:xfrm>
          <a:prstGeom prst="rect">
            <a:avLst/>
          </a:prstGeom>
          <a:blipFill dpi="0" rotWithShape="0">
            <a:blip r:embed="rId4"/>
            <a:srcRect/>
            <a:stretch>
              <a:fillRect l="-488462" t="-399999" r="-128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876000" y="3960000"/>
            <a:ext cx="1404000" cy="720000"/>
          </a:xfrm>
          <a:prstGeom prst="rect">
            <a:avLst/>
          </a:prstGeom>
          <a:blipFill dpi="0" rotWithShape="0">
            <a:blip r:embed="rId4"/>
            <a:srcRect/>
            <a:stretch>
              <a:fillRect l="-491000" t="-540000" r="-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70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7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7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8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0" grpId="0" animBg="1"/>
      <p:bldP spid="10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25000">
              <a:schemeClr val="accent1">
                <a:lumMod val="75000"/>
              </a:schemeClr>
            </a:gs>
            <a:gs pos="75000">
              <a:schemeClr val="accent1">
                <a:lumMod val="40000"/>
                <a:lumOff val="60000"/>
              </a:schemeClr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èze 3"/>
          <p:cNvSpPr/>
          <p:nvPr/>
        </p:nvSpPr>
        <p:spPr>
          <a:xfrm>
            <a:off x="200" y="3959950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2"/>
            <a:srcRect/>
            <a:stretch>
              <a:fillRect t="-55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apèze 6"/>
          <p:cNvSpPr/>
          <p:nvPr/>
        </p:nvSpPr>
        <p:spPr>
          <a:xfrm rot="10800000">
            <a:off x="0" y="1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2"/>
            <a:srcRect/>
            <a:stretch>
              <a:fillRect b="-55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Trapèze 4"/>
          <p:cNvSpPr/>
          <p:nvPr/>
        </p:nvSpPr>
        <p:spPr>
          <a:xfrm rot="5400000">
            <a:off x="-2014200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2"/>
            <a:srcRect/>
            <a:stretch>
              <a:fillRect l="-262" t="381" r="-1103926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apèze 8"/>
          <p:cNvSpPr/>
          <p:nvPr/>
        </p:nvSpPr>
        <p:spPr>
          <a:xfrm rot="16200000">
            <a:off x="5578599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2"/>
            <a:srcRect/>
            <a:stretch>
              <a:fillRect l="-1103403" t="381" r="-785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apèze 5"/>
          <p:cNvSpPr/>
          <p:nvPr/>
        </p:nvSpPr>
        <p:spPr>
          <a:xfrm>
            <a:off x="687701" y="2339950"/>
            <a:ext cx="6948000" cy="1620000"/>
          </a:xfrm>
          <a:prstGeom prst="trapezoid">
            <a:avLst>
              <a:gd name="adj" fmla="val 75146"/>
            </a:avLst>
          </a:prstGeom>
          <a:blipFill dpi="0" rotWithShape="0">
            <a:blip r:embed="rId2"/>
            <a:srcRect/>
            <a:stretch>
              <a:fillRect l="-9948" t="-143334" r="-9222" b="-455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rapèze 10"/>
          <p:cNvSpPr/>
          <p:nvPr/>
        </p:nvSpPr>
        <p:spPr>
          <a:xfrm rot="10800000">
            <a:off x="687201" y="719950"/>
            <a:ext cx="6904998" cy="1620000"/>
          </a:xfrm>
          <a:prstGeom prst="trapezoid">
            <a:avLst>
              <a:gd name="adj" fmla="val 76347"/>
            </a:avLst>
          </a:prstGeom>
          <a:blipFill dpi="0" rotWithShape="0">
            <a:blip r:embed="rId2"/>
            <a:srcRect/>
            <a:stretch>
              <a:fillRect l="-9956" t="-44445" r="-9956" b="-14444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isocèle 7"/>
          <p:cNvSpPr/>
          <p:nvPr/>
        </p:nvSpPr>
        <p:spPr>
          <a:xfrm rot="5400000">
            <a:off x="-302999" y="1709950"/>
            <a:ext cx="3240000" cy="1260000"/>
          </a:xfrm>
          <a:prstGeom prst="triangle">
            <a:avLst/>
          </a:prstGeom>
          <a:blipFill dpi="0" rotWithShape="0">
            <a:blip r:embed="rId2"/>
            <a:srcRect/>
            <a:stretch>
              <a:fillRect l="-55143" t="-22222" r="-502001" b="-222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Triangle isocèle 12"/>
          <p:cNvSpPr/>
          <p:nvPr/>
        </p:nvSpPr>
        <p:spPr>
          <a:xfrm rot="16200000">
            <a:off x="5360199" y="1709925"/>
            <a:ext cx="3240000" cy="1224000"/>
          </a:xfrm>
          <a:prstGeom prst="triangle">
            <a:avLst>
              <a:gd name="adj" fmla="val 50554"/>
            </a:avLst>
          </a:prstGeom>
          <a:blipFill dpi="0" rotWithShape="0">
            <a:blip r:embed="rId2"/>
            <a:srcRect/>
            <a:stretch>
              <a:fillRect l="-520588" t="-21111" r="-55882" b="-233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35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5" grpId="0" animBg="1"/>
      <p:bldP spid="9" grpId="0" animBg="1"/>
      <p:bldP spid="6" grpId="0" animBg="1"/>
      <p:bldP spid="11" grpId="0" animBg="1"/>
      <p:bldP spid="8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12000">
              <a:srgbClr val="E6D78A"/>
            </a:gs>
            <a:gs pos="30000">
              <a:srgbClr val="C7AC4C"/>
            </a:gs>
            <a:gs pos="45000">
              <a:srgbClr val="FFC000"/>
            </a:gs>
            <a:gs pos="77000">
              <a:srgbClr val="C7AC4C"/>
            </a:gs>
            <a:gs pos="100000">
              <a:schemeClr val="accent6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Losange 23"/>
          <p:cNvSpPr/>
          <p:nvPr/>
        </p:nvSpPr>
        <p:spPr>
          <a:xfrm>
            <a:off x="3006200" y="701975"/>
            <a:ext cx="2268000" cy="3276000"/>
          </a:xfrm>
          <a:prstGeom prst="diamond">
            <a:avLst/>
          </a:prstGeom>
          <a:blipFill dpi="0" rotWithShape="0">
            <a:blip r:embed="rId2"/>
            <a:srcRect/>
            <a:stretch>
              <a:fillRect l="-132540" t="-21428" r="-132540" b="-214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Losange 24"/>
          <p:cNvSpPr/>
          <p:nvPr/>
        </p:nvSpPr>
        <p:spPr>
          <a:xfrm>
            <a:off x="5292400" y="701975"/>
            <a:ext cx="2275200" cy="3276000"/>
          </a:xfrm>
          <a:prstGeom prst="diamond">
            <a:avLst/>
          </a:prstGeom>
          <a:blipFill dpi="0" rotWithShape="0">
            <a:blip r:embed="rId2"/>
            <a:srcRect/>
            <a:stretch>
              <a:fillRect l="-232595" t="-21208" r="-31329" b="-2164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Losange 25"/>
          <p:cNvSpPr/>
          <p:nvPr/>
        </p:nvSpPr>
        <p:spPr>
          <a:xfrm>
            <a:off x="692471" y="701975"/>
            <a:ext cx="2304000" cy="3276000"/>
          </a:xfrm>
          <a:prstGeom prst="diamond">
            <a:avLst/>
          </a:prstGeom>
          <a:blipFill dpi="0" rotWithShape="0">
            <a:blip r:embed="rId2"/>
            <a:srcRect/>
            <a:stretch>
              <a:fillRect l="-30313" t="-21428" r="-229063" b="-214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Triangle rectangle 34"/>
          <p:cNvSpPr/>
          <p:nvPr/>
        </p:nvSpPr>
        <p:spPr>
          <a:xfrm>
            <a:off x="684000" y="2303950"/>
            <a:ext cx="1188000" cy="1656000"/>
          </a:xfrm>
          <a:prstGeom prst="rtTriangle">
            <a:avLst/>
          </a:prstGeom>
          <a:blipFill dpi="0" rotWithShape="0">
            <a:blip r:embed="rId2"/>
            <a:srcRect/>
            <a:stretch>
              <a:fillRect l="-57900" t="-139130" r="-540000" b="-4347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apèze 17"/>
          <p:cNvSpPr/>
          <p:nvPr/>
        </p:nvSpPr>
        <p:spPr>
          <a:xfrm>
            <a:off x="200" y="3959950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2"/>
            <a:srcRect/>
            <a:stretch>
              <a:fillRect t="-55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apèze 20"/>
          <p:cNvSpPr/>
          <p:nvPr/>
        </p:nvSpPr>
        <p:spPr>
          <a:xfrm rot="10800000">
            <a:off x="0" y="1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2"/>
            <a:srcRect/>
            <a:stretch>
              <a:fillRect b="-55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Trapèze 21"/>
          <p:cNvSpPr/>
          <p:nvPr/>
        </p:nvSpPr>
        <p:spPr>
          <a:xfrm rot="5400000">
            <a:off x="-2014200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2"/>
            <a:srcRect/>
            <a:stretch>
              <a:fillRect l="-262" t="381" r="-1103926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Trapèze 22"/>
          <p:cNvSpPr/>
          <p:nvPr/>
        </p:nvSpPr>
        <p:spPr>
          <a:xfrm rot="16200000">
            <a:off x="5578599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2"/>
            <a:srcRect/>
            <a:stretch>
              <a:fillRect l="-1103403" t="381" r="-785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Triangle rectangle 35"/>
          <p:cNvSpPr/>
          <p:nvPr/>
        </p:nvSpPr>
        <p:spPr>
          <a:xfrm flipV="1">
            <a:off x="684000" y="720000"/>
            <a:ext cx="1188000" cy="1656000"/>
          </a:xfrm>
          <a:prstGeom prst="rtTriangle">
            <a:avLst/>
          </a:prstGeom>
          <a:blipFill dpi="0" rotWithShape="0">
            <a:blip r:embed="rId2"/>
            <a:srcRect/>
            <a:stretch>
              <a:fillRect l="-57576" t="-43478" r="-539394" b="-13913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Triangle rectangle 36"/>
          <p:cNvSpPr/>
          <p:nvPr/>
        </p:nvSpPr>
        <p:spPr>
          <a:xfrm rot="10800000">
            <a:off x="6400800" y="720000"/>
            <a:ext cx="1191600" cy="1659600"/>
          </a:xfrm>
          <a:prstGeom prst="rtTriangle">
            <a:avLst/>
          </a:prstGeom>
          <a:blipFill dpi="0" rotWithShape="0">
            <a:blip r:embed="rId2"/>
            <a:srcRect/>
            <a:stretch>
              <a:fillRect l="-537009" t="-43276" r="-57855" b="-13872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Triangle rectangle 37"/>
          <p:cNvSpPr/>
          <p:nvPr/>
        </p:nvSpPr>
        <p:spPr>
          <a:xfrm rot="10800000" flipV="1">
            <a:off x="6401098" y="2304000"/>
            <a:ext cx="1191600" cy="1659600"/>
          </a:xfrm>
          <a:prstGeom prst="rtTriangle">
            <a:avLst/>
          </a:prstGeom>
          <a:blipFill dpi="0" rotWithShape="0">
            <a:blip r:embed="rId2"/>
            <a:srcRect/>
            <a:stretch>
              <a:fillRect l="-537009" t="-138720" r="-57855" b="-432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riangle isocèle 1"/>
          <p:cNvSpPr/>
          <p:nvPr/>
        </p:nvSpPr>
        <p:spPr>
          <a:xfrm>
            <a:off x="1844471" y="2312963"/>
            <a:ext cx="2304000" cy="1656000"/>
          </a:xfrm>
          <a:prstGeom prst="triangle">
            <a:avLst/>
          </a:prstGeom>
          <a:blipFill dpi="0" rotWithShape="0">
            <a:blip r:embed="rId2"/>
            <a:srcRect/>
            <a:stretch>
              <a:fillRect l="-80157" t="-139130" r="-179219" b="-4347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Triangle isocèle 38"/>
          <p:cNvSpPr/>
          <p:nvPr/>
        </p:nvSpPr>
        <p:spPr>
          <a:xfrm>
            <a:off x="4129500" y="2312963"/>
            <a:ext cx="2304000" cy="1656000"/>
          </a:xfrm>
          <a:prstGeom prst="triangle">
            <a:avLst/>
          </a:prstGeom>
          <a:blipFill dpi="0" rotWithShape="0">
            <a:blip r:embed="rId2"/>
            <a:srcRect/>
            <a:stretch>
              <a:fillRect l="-179219" t="-139130" r="-80157" b="-4347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Triangle isocèle 39"/>
          <p:cNvSpPr/>
          <p:nvPr/>
        </p:nvSpPr>
        <p:spPr>
          <a:xfrm rot="10800000">
            <a:off x="4131300" y="720000"/>
            <a:ext cx="2304000" cy="1656000"/>
          </a:xfrm>
          <a:prstGeom prst="triangle">
            <a:avLst/>
          </a:prstGeom>
          <a:blipFill dpi="0" rotWithShape="0">
            <a:blip r:embed="rId2"/>
            <a:srcRect/>
            <a:stretch>
              <a:fillRect l="-179219" t="-43478" r="-80157" b="-13913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Triangle isocèle 40"/>
          <p:cNvSpPr/>
          <p:nvPr/>
        </p:nvSpPr>
        <p:spPr>
          <a:xfrm rot="10800000">
            <a:off x="1841751" y="710986"/>
            <a:ext cx="2304000" cy="1692000"/>
          </a:xfrm>
          <a:prstGeom prst="triangle">
            <a:avLst/>
          </a:prstGeom>
          <a:blipFill dpi="0" rotWithShape="0">
            <a:blip r:embed="rId2"/>
            <a:srcRect/>
            <a:stretch>
              <a:fillRect l="-79928" t="-42021" r="-179438" b="-13457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429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35" grpId="0" animBg="1"/>
      <p:bldP spid="18" grpId="0" animBg="1"/>
      <p:bldP spid="21" grpId="0" animBg="1"/>
      <p:bldP spid="22" grpId="0" animBg="1"/>
      <p:bldP spid="23" grpId="0" animBg="1"/>
      <p:bldP spid="36" grpId="0" animBg="1"/>
      <p:bldP spid="37" grpId="0" animBg="1"/>
      <p:bldP spid="38" grpId="0" animBg="1"/>
      <p:bldP spid="2" grpId="0" animBg="1"/>
      <p:bldP spid="39" grpId="0" animBg="1"/>
      <p:bldP spid="40" grpId="0" animBg="1"/>
      <p:bldP spid="4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25000">
              <a:schemeClr val="accent1">
                <a:lumMod val="75000"/>
              </a:schemeClr>
            </a:gs>
            <a:gs pos="75000">
              <a:schemeClr val="tx2">
                <a:lumMod val="75000"/>
              </a:schemeClr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814" y="-108297"/>
            <a:ext cx="3960440" cy="5724351"/>
          </a:xfrm>
          <a:prstGeom prst="rect">
            <a:avLst/>
          </a:prstGeom>
        </p:spPr>
      </p:pic>
      <p:sp>
        <p:nvSpPr>
          <p:cNvPr id="2" name="Triangle rectangle 1"/>
          <p:cNvSpPr/>
          <p:nvPr/>
        </p:nvSpPr>
        <p:spPr>
          <a:xfrm>
            <a:off x="0" y="-21432"/>
            <a:ext cx="8280403" cy="4744246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3" y="0"/>
            <a:ext cx="8280400" cy="4722812"/>
          </a:xfrm>
          <a:prstGeom prst="rtTriangle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rot="16200000">
            <a:off x="1755794" y="-1767665"/>
            <a:ext cx="4778376" cy="8270843"/>
          </a:xfrm>
          <a:prstGeom prst="rtTriangle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85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rganigramme : Affichage 2"/>
          <p:cNvSpPr/>
          <p:nvPr/>
        </p:nvSpPr>
        <p:spPr>
          <a:xfrm>
            <a:off x="4140009" y="11113"/>
            <a:ext cx="4120339" cy="4657775"/>
          </a:xfrm>
          <a:prstGeom prst="flowChartDisplay">
            <a:avLst/>
          </a:prstGeom>
          <a:blipFill dpi="0" rotWithShape="0">
            <a:blip r:embed="rId2"/>
            <a:srcRect/>
            <a:stretch>
              <a:fillRect l="-100477" t="-239" r="-197" b="-23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4" name="Organigramme : Affichage 3"/>
          <p:cNvSpPr/>
          <p:nvPr/>
        </p:nvSpPr>
        <p:spPr>
          <a:xfrm rot="10800000">
            <a:off x="19670" y="11088"/>
            <a:ext cx="4120339" cy="4657775"/>
          </a:xfrm>
          <a:prstGeom prst="flowChartDisplay">
            <a:avLst/>
          </a:prstGeom>
          <a:blipFill dpi="0" rotWithShape="0">
            <a:blip r:embed="rId2"/>
            <a:srcRect/>
            <a:stretch>
              <a:fillRect l="-477" r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5" name="Triangle isocèle 4"/>
          <p:cNvSpPr/>
          <p:nvPr/>
        </p:nvSpPr>
        <p:spPr>
          <a:xfrm rot="10800000">
            <a:off x="3441343" y="11113"/>
            <a:ext cx="1397332" cy="2328887"/>
          </a:xfrm>
          <a:prstGeom prst="triangle">
            <a:avLst/>
          </a:prstGeom>
          <a:blipFill dpi="0" rotWithShape="0">
            <a:blip r:embed="rId2"/>
            <a:srcRect/>
            <a:stretch>
              <a:fillRect l="-246280" r="-244872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>
            <a:off x="3441343" y="2304172"/>
            <a:ext cx="1397332" cy="2364716"/>
          </a:xfrm>
          <a:prstGeom prst="triangle">
            <a:avLst/>
          </a:prstGeom>
          <a:blipFill dpi="0" rotWithShape="0">
            <a:blip r:embed="rId2"/>
            <a:srcRect/>
            <a:stretch>
              <a:fillRect l="-246277" t="-96970" r="-2448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11088"/>
            <a:ext cx="8260347" cy="4668861"/>
          </a:xfrm>
          <a:prstGeom prst="fram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589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" y="0"/>
            <a:ext cx="8260828" cy="4679950"/>
          </a:xfrm>
          <a:prstGeom prst="rect">
            <a:avLst/>
          </a:prstGeom>
        </p:spPr>
      </p:pic>
      <p:sp>
        <p:nvSpPr>
          <p:cNvPr id="2" name="Triangle rectangle 1"/>
          <p:cNvSpPr/>
          <p:nvPr/>
        </p:nvSpPr>
        <p:spPr>
          <a:xfrm>
            <a:off x="0" y="-36000"/>
            <a:ext cx="8316000" cy="4716000"/>
          </a:xfrm>
          <a:prstGeom prst="rtTriangle">
            <a:avLst/>
          </a:prstGeom>
          <a:blipFill dpi="0" rotWithShape="0">
            <a:blip r:embed="rId3"/>
            <a:srcRect/>
            <a:stretch>
              <a:fillRect t="800" r="600" b="-1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400" y="0"/>
            <a:ext cx="8280000" cy="4679950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>
            <a:off x="-4425" y="-11320"/>
            <a:ext cx="8280000" cy="4679951"/>
          </a:xfrm>
          <a:prstGeom prst="rtTriangle">
            <a:avLst/>
          </a:prstGeom>
          <a:blipFill dpi="0" rotWithShape="0">
            <a:blip r:embed="rId3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702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15000">
        <p14:reveal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1" nodeType="withEffect">
                                  <p:stCondLst>
                                    <p:cond delay="525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1" nodeType="withEffect">
                                  <p:stCondLst>
                                    <p:cond delay="5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tx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2"/>
          </p:cNvPr>
          <p:cNvSpPr/>
          <p:nvPr/>
        </p:nvSpPr>
        <p:spPr>
          <a:xfrm>
            <a:off x="304800" y="215452"/>
            <a:ext cx="7673340" cy="4287160"/>
          </a:xfrm>
          <a:prstGeom prst="donut">
            <a:avLst>
              <a:gd name="adj" fmla="val 9421"/>
            </a:avLst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720" tIns="21860" rIns="43720" bIns="21860" rtlCol="0" anchor="ctr"/>
          <a:lstStyle/>
          <a:p>
            <a:pPr algn="ctr" defTabSz="437219"/>
            <a:endParaRPr lang="fr-FR" sz="855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15" name="ZoneTexte 14">
            <a:hlinkClick r:id="rId2"/>
          </p:cNvPr>
          <p:cNvSpPr txBox="1"/>
          <p:nvPr/>
        </p:nvSpPr>
        <p:spPr>
          <a:xfrm>
            <a:off x="539800" y="457911"/>
            <a:ext cx="7128792" cy="3823912"/>
          </a:xfrm>
          <a:prstGeom prst="rect">
            <a:avLst/>
          </a:prstGeom>
          <a:noFill/>
        </p:spPr>
        <p:txBody>
          <a:bodyPr spcFirstLastPara="1" wrap="square" lIns="43720" tIns="21860" rIns="43720" bIns="21860" numCol="1" rtlCol="0">
            <a:prstTxWarp prst="textArchUp">
              <a:avLst>
                <a:gd name="adj" fmla="val 1092502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7219"/>
            <a:r>
              <a:rPr lang="fr-FR" sz="31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Retrouvez-moi   sur </a:t>
            </a:r>
            <a:r>
              <a:rPr lang="fr-FR" sz="31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le </a:t>
            </a:r>
            <a:r>
              <a:rPr lang="fr-FR" sz="31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diaporamas carminé</a:t>
            </a:r>
            <a:endParaRPr lang="fr-FR" sz="3876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6" name="ZoneTexte 15">
            <a:hlinkClick r:id="rId2"/>
          </p:cNvPr>
          <p:cNvSpPr txBox="1"/>
          <p:nvPr/>
        </p:nvSpPr>
        <p:spPr>
          <a:xfrm>
            <a:off x="1187872" y="1619895"/>
            <a:ext cx="6153003" cy="2746354"/>
          </a:xfrm>
          <a:prstGeom prst="rect">
            <a:avLst/>
          </a:prstGeom>
          <a:noFill/>
        </p:spPr>
        <p:txBody>
          <a:bodyPr spcFirstLastPara="1" wrap="square" lIns="43720" tIns="21860" rIns="43720" bIns="21860" numCol="1" rtlCol="0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7219"/>
            <a:r>
              <a:rPr lang="fr-FR" sz="2713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Créa  </a:t>
            </a:r>
            <a:r>
              <a:rPr lang="fr-FR" sz="2713" b="1" dirty="0" err="1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Lovani</a:t>
            </a:r>
            <a:r>
              <a:rPr lang="fr-FR" sz="2713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    </a:t>
            </a:r>
            <a:r>
              <a:rPr lang="fr-FR" sz="2713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photos </a:t>
            </a:r>
            <a:r>
              <a:rPr lang="fr-FR" sz="2713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Web   Janvier 2015</a:t>
            </a:r>
            <a:endParaRPr lang="fr-FR" sz="4318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3" name="Ellipse 12">
            <a:hlinkClick r:id="rId3"/>
          </p:cNvPr>
          <p:cNvSpPr/>
          <p:nvPr/>
        </p:nvSpPr>
        <p:spPr>
          <a:xfrm>
            <a:off x="1056465" y="959396"/>
            <a:ext cx="6118860" cy="282094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571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720" tIns="21860" rIns="43720" bIns="21860" rtlCol="0" anchor="ctr"/>
          <a:lstStyle/>
          <a:p>
            <a:pPr algn="ctr" defTabSz="437219"/>
            <a:endParaRPr lang="fr-FR" sz="85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0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19</Words>
  <Application>Microsoft Office PowerPoint</Application>
  <PresentationFormat>Personnalisé</PresentationFormat>
  <Paragraphs>8</Paragraphs>
  <Slides>24</Slides>
  <Notes>4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</dc:creator>
  <cp:lastModifiedBy>Martine</cp:lastModifiedBy>
  <cp:revision>30</cp:revision>
  <dcterms:created xsi:type="dcterms:W3CDTF">2015-01-17T14:25:31Z</dcterms:created>
  <dcterms:modified xsi:type="dcterms:W3CDTF">2015-01-18T15:57:51Z</dcterms:modified>
</cp:coreProperties>
</file>