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84" r:id="rId2"/>
    <p:sldId id="259" r:id="rId3"/>
    <p:sldId id="260" r:id="rId4"/>
    <p:sldId id="262" r:id="rId5"/>
    <p:sldId id="268" r:id="rId6"/>
    <p:sldId id="263" r:id="rId7"/>
    <p:sldId id="267" r:id="rId8"/>
    <p:sldId id="264" r:id="rId9"/>
    <p:sldId id="261" r:id="rId10"/>
    <p:sldId id="272" r:id="rId11"/>
    <p:sldId id="265" r:id="rId12"/>
    <p:sldId id="269" r:id="rId13"/>
    <p:sldId id="273" r:id="rId14"/>
    <p:sldId id="275" r:id="rId15"/>
    <p:sldId id="274" r:id="rId16"/>
    <p:sldId id="278" r:id="rId17"/>
    <p:sldId id="279" r:id="rId18"/>
    <p:sldId id="280" r:id="rId19"/>
    <p:sldId id="281" r:id="rId20"/>
    <p:sldId id="282" r:id="rId21"/>
    <p:sldId id="283" r:id="rId22"/>
    <p:sldId id="285" r:id="rId23"/>
  </p:sldIdLst>
  <p:sldSz cx="8280400" cy="4679950"/>
  <p:notesSz cx="6858000" cy="9144000"/>
  <p:defaultTextStyle>
    <a:defPPr>
      <a:defRPr lang="fr-FR"/>
    </a:defPPr>
    <a:lvl1pPr marL="0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70286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40573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10859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481145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851431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221718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592004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2962290" algn="l" defTabSz="740573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74">
          <p15:clr>
            <a:srgbClr val="A4A3A4"/>
          </p15:clr>
        </p15:guide>
        <p15:guide id="2" pos="260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2" autoAdjust="0"/>
    <p:restoredTop sz="94602" autoAdjust="0"/>
  </p:normalViewPr>
  <p:slideViewPr>
    <p:cSldViewPr>
      <p:cViewPr varScale="1">
        <p:scale>
          <a:sx n="142" d="100"/>
          <a:sy n="142" d="100"/>
        </p:scale>
        <p:origin x="294" y="120"/>
      </p:cViewPr>
      <p:guideLst>
        <p:guide orient="horz" pos="1474"/>
        <p:guide pos="2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63613C-12E4-4375-8B32-1C77D5307EAF}" type="datetimeFigureOut">
              <a:rPr lang="fr-BE" smtClean="0"/>
              <a:t>25/04/2015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96875" y="685800"/>
            <a:ext cx="60642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57C874-4D79-42AF-A2B4-20BCE8A149F4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0499677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9732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7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02199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11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6635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>
                <a:solidFill>
                  <a:prstClr val="black"/>
                </a:solidFill>
              </a:rPr>
              <a:pPr/>
              <a:t>12</a:t>
            </a:fld>
            <a:endParaRPr lang="fr-F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9709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21030" y="1453818"/>
            <a:ext cx="7038340" cy="1003156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42060" y="2651972"/>
            <a:ext cx="5796280" cy="11959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02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0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10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81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51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21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92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62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0FBA1-5C6F-4450-892B-7C984AB3B2D1}" type="datetimeFigureOut">
              <a:rPr lang="fr-BE" smtClean="0"/>
              <a:t>25/04/2015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2DF8-4D22-4748-9A50-403522C0606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936756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0FBA1-5C6F-4450-892B-7C984AB3B2D1}" type="datetimeFigureOut">
              <a:rPr lang="fr-BE" smtClean="0"/>
              <a:t>25/04/2015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2DF8-4D22-4748-9A50-403522C0606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312421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54095" y="3007302"/>
            <a:ext cx="7038340" cy="929490"/>
          </a:xfrm>
        </p:spPr>
        <p:txBody>
          <a:bodyPr anchor="t"/>
          <a:lstStyle>
            <a:lvl1pPr algn="l">
              <a:defRPr sz="3200" b="1" cap="all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54095" y="1983563"/>
            <a:ext cx="7038340" cy="1023739"/>
          </a:xfrm>
        </p:spPr>
        <p:txBody>
          <a:bodyPr anchor="b"/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1pPr>
            <a:lvl2pPr marL="3702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40573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 marL="1110859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481145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851431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221718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592004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96229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0FBA1-5C6F-4450-892B-7C984AB3B2D1}" type="datetimeFigureOut">
              <a:rPr lang="fr-BE" smtClean="0"/>
              <a:t>25/04/2015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2DF8-4D22-4748-9A50-403522C0606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279710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75206" y="745325"/>
            <a:ext cx="3304972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18185" y="745325"/>
            <a:ext cx="3304973" cy="2107061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6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0FBA1-5C6F-4450-892B-7C984AB3B2D1}" type="datetimeFigureOut">
              <a:rPr lang="fr-BE" smtClean="0"/>
              <a:t>25/04/2015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2DF8-4D22-4748-9A50-403522C0606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220667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0" cy="779992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47573"/>
            <a:ext cx="3658615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14020" y="1484151"/>
            <a:ext cx="3658615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206329" y="1047573"/>
            <a:ext cx="3660052" cy="436578"/>
          </a:xfrm>
        </p:spPr>
        <p:txBody>
          <a:bodyPr anchor="b"/>
          <a:lstStyle>
            <a:lvl1pPr marL="0" indent="0">
              <a:buNone/>
              <a:defRPr sz="1900" b="1"/>
            </a:lvl1pPr>
            <a:lvl2pPr marL="370286" indent="0">
              <a:buNone/>
              <a:defRPr sz="1600" b="1"/>
            </a:lvl2pPr>
            <a:lvl3pPr marL="740573" indent="0">
              <a:buNone/>
              <a:defRPr sz="1500" b="1"/>
            </a:lvl3pPr>
            <a:lvl4pPr marL="1110859" indent="0">
              <a:buNone/>
              <a:defRPr sz="1300" b="1"/>
            </a:lvl4pPr>
            <a:lvl5pPr marL="1481145" indent="0">
              <a:buNone/>
              <a:defRPr sz="1300" b="1"/>
            </a:lvl5pPr>
            <a:lvl6pPr marL="1851431" indent="0">
              <a:buNone/>
              <a:defRPr sz="1300" b="1"/>
            </a:lvl6pPr>
            <a:lvl7pPr marL="2221718" indent="0">
              <a:buNone/>
              <a:defRPr sz="1300" b="1"/>
            </a:lvl7pPr>
            <a:lvl8pPr marL="2592004" indent="0">
              <a:buNone/>
              <a:defRPr sz="1300" b="1"/>
            </a:lvl8pPr>
            <a:lvl9pPr marL="2962290" indent="0">
              <a:buNone/>
              <a:defRPr sz="13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206329" y="1484151"/>
            <a:ext cx="3660052" cy="2696388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5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0FBA1-5C6F-4450-892B-7C984AB3B2D1}" type="datetimeFigureOut">
              <a:rPr lang="fr-BE" smtClean="0"/>
              <a:t>25/04/2015</a:t>
            </a:fld>
            <a:endParaRPr lang="fr-BE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2DF8-4D22-4748-9A50-403522C0606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837476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0FBA1-5C6F-4450-892B-7C984AB3B2D1}" type="datetimeFigureOut">
              <a:rPr lang="fr-BE" smtClean="0"/>
              <a:t>25/04/2015</a:t>
            </a:fld>
            <a:endParaRPr lang="fr-BE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2DF8-4D22-4748-9A50-403522C0606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951572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0FBA1-5C6F-4450-892B-7C984AB3B2D1}" type="datetimeFigureOut">
              <a:rPr lang="fr-BE" smtClean="0"/>
              <a:t>25/04/2015</a:t>
            </a:fld>
            <a:endParaRPr lang="fr-BE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2DF8-4D22-4748-9A50-403522C0606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166059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14020" y="186331"/>
            <a:ext cx="2724195" cy="792992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237406" y="186332"/>
            <a:ext cx="4628974" cy="3994208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14020" y="979323"/>
            <a:ext cx="2724195" cy="3201216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0FBA1-5C6F-4450-892B-7C984AB3B2D1}" type="datetimeFigureOut">
              <a:rPr lang="fr-BE" smtClean="0"/>
              <a:t>25/04/2015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2DF8-4D22-4748-9A50-403522C0606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646795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23016" y="3275965"/>
            <a:ext cx="4968240" cy="386746"/>
          </a:xfrm>
        </p:spPr>
        <p:txBody>
          <a:bodyPr anchor="b"/>
          <a:lstStyle>
            <a:lvl1pPr algn="l">
              <a:defRPr sz="1600" b="1"/>
            </a:lvl1pPr>
          </a:lstStyle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23016" y="418162"/>
            <a:ext cx="4968240" cy="2807970"/>
          </a:xfrm>
        </p:spPr>
        <p:txBody>
          <a:bodyPr/>
          <a:lstStyle>
            <a:lvl1pPr marL="0" indent="0">
              <a:buNone/>
              <a:defRPr sz="2600"/>
            </a:lvl1pPr>
            <a:lvl2pPr marL="370286" indent="0">
              <a:buNone/>
              <a:defRPr sz="2300"/>
            </a:lvl2pPr>
            <a:lvl3pPr marL="740573" indent="0">
              <a:buNone/>
              <a:defRPr sz="1900"/>
            </a:lvl3pPr>
            <a:lvl4pPr marL="1110859" indent="0">
              <a:buNone/>
              <a:defRPr sz="1600"/>
            </a:lvl4pPr>
            <a:lvl5pPr marL="1481145" indent="0">
              <a:buNone/>
              <a:defRPr sz="1600"/>
            </a:lvl5pPr>
            <a:lvl6pPr marL="1851431" indent="0">
              <a:buNone/>
              <a:defRPr sz="1600"/>
            </a:lvl6pPr>
            <a:lvl7pPr marL="2221718" indent="0">
              <a:buNone/>
              <a:defRPr sz="1600"/>
            </a:lvl7pPr>
            <a:lvl8pPr marL="2592004" indent="0">
              <a:buNone/>
              <a:defRPr sz="1600"/>
            </a:lvl8pPr>
            <a:lvl9pPr marL="2962290" indent="0">
              <a:buNone/>
              <a:defRPr sz="1600"/>
            </a:lvl9pPr>
          </a:lstStyle>
          <a:p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23016" y="3662711"/>
            <a:ext cx="4968240" cy="549244"/>
          </a:xfrm>
        </p:spPr>
        <p:txBody>
          <a:bodyPr/>
          <a:lstStyle>
            <a:lvl1pPr marL="0" indent="0">
              <a:buNone/>
              <a:defRPr sz="1100"/>
            </a:lvl1pPr>
            <a:lvl2pPr marL="370286" indent="0">
              <a:buNone/>
              <a:defRPr sz="1000"/>
            </a:lvl2pPr>
            <a:lvl3pPr marL="740573" indent="0">
              <a:buNone/>
              <a:defRPr sz="800"/>
            </a:lvl3pPr>
            <a:lvl4pPr marL="1110859" indent="0">
              <a:buNone/>
              <a:defRPr sz="700"/>
            </a:lvl4pPr>
            <a:lvl5pPr marL="1481145" indent="0">
              <a:buNone/>
              <a:defRPr sz="700"/>
            </a:lvl5pPr>
            <a:lvl6pPr marL="1851431" indent="0">
              <a:buNone/>
              <a:defRPr sz="700"/>
            </a:lvl6pPr>
            <a:lvl7pPr marL="2221718" indent="0">
              <a:buNone/>
              <a:defRPr sz="700"/>
            </a:lvl7pPr>
            <a:lvl8pPr marL="2592004" indent="0">
              <a:buNone/>
              <a:defRPr sz="700"/>
            </a:lvl8pPr>
            <a:lvl9pPr marL="2962290" indent="0">
              <a:buNone/>
              <a:defRPr sz="7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0FBA1-5C6F-4450-892B-7C984AB3B2D1}" type="datetimeFigureOut">
              <a:rPr lang="fr-BE" smtClean="0"/>
              <a:t>25/04/2015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2DF8-4D22-4748-9A50-403522C0606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126384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0FBA1-5C6F-4450-892B-7C984AB3B2D1}" type="datetimeFigureOut">
              <a:rPr lang="fr-BE" smtClean="0"/>
              <a:t>25/04/2015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2DF8-4D22-4748-9A50-403522C0606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6744252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436888" y="127832"/>
            <a:ext cx="1686269" cy="272455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75206" y="127832"/>
            <a:ext cx="4923675" cy="272455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F0FBA1-5C6F-4450-892B-7C984AB3B2D1}" type="datetimeFigureOut">
              <a:rPr lang="fr-BE" smtClean="0"/>
              <a:t>25/04/2015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2DF8-4D22-4748-9A50-403522C0606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7395024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14020" y="187415"/>
            <a:ext cx="7452360" cy="779992"/>
          </a:xfrm>
          <a:prstGeom prst="rect">
            <a:avLst/>
          </a:prstGeom>
        </p:spPr>
        <p:txBody>
          <a:bodyPr vert="horz" lIns="74057" tIns="37029" rIns="74057" bIns="37029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14020" y="1091989"/>
            <a:ext cx="7452360" cy="3088551"/>
          </a:xfrm>
          <a:prstGeom prst="rect">
            <a:avLst/>
          </a:prstGeom>
        </p:spPr>
        <p:txBody>
          <a:bodyPr vert="horz" lIns="74057" tIns="37029" rIns="74057" bIns="37029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14020" y="4337621"/>
            <a:ext cx="1932093" cy="249164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F0FBA1-5C6F-4450-892B-7C984AB3B2D1}" type="datetimeFigureOut">
              <a:rPr lang="fr-BE" smtClean="0"/>
              <a:t>25/04/2015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829137" y="4337621"/>
            <a:ext cx="2622127" cy="249164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934287" y="4337621"/>
            <a:ext cx="1932093" cy="249164"/>
          </a:xfrm>
          <a:prstGeom prst="rect">
            <a:avLst/>
          </a:prstGeom>
        </p:spPr>
        <p:txBody>
          <a:bodyPr vert="horz" lIns="74057" tIns="37029" rIns="74057" bIns="37029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22DF8-4D22-4748-9A50-403522C0606C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7524105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40573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7715" indent="-277715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01715" indent="-231429" algn="l" defTabSz="740573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925716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02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66288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36575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06861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77147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47433" indent="-185143" algn="l" defTabSz="740573" rtl="0" eaLnBrk="1" latinLnBrk="0" hangingPunct="1">
        <a:spcBef>
          <a:spcPct val="20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0286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40573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10859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45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51431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1718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92004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62290" algn="l" defTabSz="740573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2" Type="http://schemas.openxmlformats.org/officeDocument/2006/relationships/hyperlink" Target="http://sites.google.com/site/diaporamascarmine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hyperlink" Target="https://sites.google.com/site/diaporamascarmine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gif"/><Relationship Id="rId7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g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12" Type="http://schemas.openxmlformats.org/officeDocument/2006/relationships/image" Target="../media/image21.jpeg"/><Relationship Id="rId2" Type="http://schemas.openxmlformats.org/officeDocument/2006/relationships/image" Target="../media/image11.jpeg"/><Relationship Id="rId16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5" Type="http://schemas.openxmlformats.org/officeDocument/2006/relationships/image" Target="../media/image14.jpeg"/><Relationship Id="rId15" Type="http://schemas.openxmlformats.org/officeDocument/2006/relationships/image" Target="../media/image2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Relationship Id="rId14" Type="http://schemas.openxmlformats.org/officeDocument/2006/relationships/image" Target="../media/image2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4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13" Type="http://schemas.openxmlformats.org/officeDocument/2006/relationships/image" Target="../media/image66.jpeg"/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12" Type="http://schemas.openxmlformats.org/officeDocument/2006/relationships/image" Target="../media/image65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11" Type="http://schemas.openxmlformats.org/officeDocument/2006/relationships/image" Target="../media/image64.jpeg"/><Relationship Id="rId5" Type="http://schemas.openxmlformats.org/officeDocument/2006/relationships/image" Target="../media/image58.jpeg"/><Relationship Id="rId10" Type="http://schemas.openxmlformats.org/officeDocument/2006/relationships/image" Target="../media/image63.jpeg"/><Relationship Id="rId4" Type="http://schemas.openxmlformats.org/officeDocument/2006/relationships/image" Target="../media/image57.jpeg"/><Relationship Id="rId9" Type="http://schemas.openxmlformats.org/officeDocument/2006/relationships/image" Target="../media/image62.jpeg"/><Relationship Id="rId14" Type="http://schemas.openxmlformats.org/officeDocument/2006/relationships/image" Target="../media/image6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3" Type="http://schemas.openxmlformats.org/officeDocument/2006/relationships/image" Target="../media/image74.jpeg"/><Relationship Id="rId7" Type="http://schemas.openxmlformats.org/officeDocument/2006/relationships/image" Target="../media/image7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jpeg"/><Relationship Id="rId3" Type="http://schemas.openxmlformats.org/officeDocument/2006/relationships/image" Target="../media/image81.jpeg"/><Relationship Id="rId7" Type="http://schemas.openxmlformats.org/officeDocument/2006/relationships/image" Target="../media/image85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4.jpeg"/><Relationship Id="rId5" Type="http://schemas.openxmlformats.org/officeDocument/2006/relationships/image" Target="../media/image83.jpeg"/><Relationship Id="rId4" Type="http://schemas.openxmlformats.org/officeDocument/2006/relationships/image" Target="../media/image82.jpeg"/><Relationship Id="rId9" Type="http://schemas.openxmlformats.org/officeDocument/2006/relationships/image" Target="../media/image87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jpeg"/><Relationship Id="rId13" Type="http://schemas.openxmlformats.org/officeDocument/2006/relationships/image" Target="../media/image99.jpeg"/><Relationship Id="rId3" Type="http://schemas.openxmlformats.org/officeDocument/2006/relationships/image" Target="../media/image89.jpeg"/><Relationship Id="rId7" Type="http://schemas.openxmlformats.org/officeDocument/2006/relationships/image" Target="../media/image93.jpeg"/><Relationship Id="rId12" Type="http://schemas.openxmlformats.org/officeDocument/2006/relationships/image" Target="../media/image98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jpeg"/><Relationship Id="rId11" Type="http://schemas.openxmlformats.org/officeDocument/2006/relationships/image" Target="../media/image97.jpeg"/><Relationship Id="rId5" Type="http://schemas.openxmlformats.org/officeDocument/2006/relationships/image" Target="../media/image91.jpeg"/><Relationship Id="rId10" Type="http://schemas.openxmlformats.org/officeDocument/2006/relationships/image" Target="../media/image96.jpeg"/><Relationship Id="rId4" Type="http://schemas.openxmlformats.org/officeDocument/2006/relationships/image" Target="../media/image90.jpeg"/><Relationship Id="rId9" Type="http://schemas.openxmlformats.org/officeDocument/2006/relationships/image" Target="../media/image95.jpeg"/><Relationship Id="rId14" Type="http://schemas.openxmlformats.org/officeDocument/2006/relationships/image" Target="../media/image100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7.jpeg"/><Relationship Id="rId13" Type="http://schemas.openxmlformats.org/officeDocument/2006/relationships/image" Target="../media/image112.jpeg"/><Relationship Id="rId3" Type="http://schemas.openxmlformats.org/officeDocument/2006/relationships/image" Target="../media/image102.jpeg"/><Relationship Id="rId7" Type="http://schemas.openxmlformats.org/officeDocument/2006/relationships/image" Target="../media/image106.jpeg"/><Relationship Id="rId12" Type="http://schemas.openxmlformats.org/officeDocument/2006/relationships/image" Target="../media/image111.jpeg"/><Relationship Id="rId2" Type="http://schemas.openxmlformats.org/officeDocument/2006/relationships/image" Target="../media/image101.jpeg"/><Relationship Id="rId16" Type="http://schemas.openxmlformats.org/officeDocument/2006/relationships/image" Target="../media/image1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5.jpeg"/><Relationship Id="rId11" Type="http://schemas.openxmlformats.org/officeDocument/2006/relationships/image" Target="../media/image110.jpeg"/><Relationship Id="rId5" Type="http://schemas.openxmlformats.org/officeDocument/2006/relationships/image" Target="../media/image104.jpeg"/><Relationship Id="rId15" Type="http://schemas.openxmlformats.org/officeDocument/2006/relationships/image" Target="../media/image114.jpeg"/><Relationship Id="rId10" Type="http://schemas.openxmlformats.org/officeDocument/2006/relationships/image" Target="../media/image109.jpeg"/><Relationship Id="rId4" Type="http://schemas.openxmlformats.org/officeDocument/2006/relationships/image" Target="../media/image103.jpeg"/><Relationship Id="rId9" Type="http://schemas.openxmlformats.org/officeDocument/2006/relationships/image" Target="../media/image108.jpeg"/><Relationship Id="rId14" Type="http://schemas.openxmlformats.org/officeDocument/2006/relationships/image" Target="../media/image11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g"/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4.jpeg"/><Relationship Id="rId3" Type="http://schemas.openxmlformats.org/officeDocument/2006/relationships/image" Target="../media/image119.jpeg"/><Relationship Id="rId7" Type="http://schemas.openxmlformats.org/officeDocument/2006/relationships/image" Target="../media/image123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2.jpeg"/><Relationship Id="rId5" Type="http://schemas.openxmlformats.org/officeDocument/2006/relationships/image" Target="../media/image121.jpeg"/><Relationship Id="rId4" Type="http://schemas.openxmlformats.org/officeDocument/2006/relationships/image" Target="../media/image120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jpeg"/><Relationship Id="rId13" Type="http://schemas.openxmlformats.org/officeDocument/2006/relationships/image" Target="../media/image136.jpeg"/><Relationship Id="rId18" Type="http://schemas.openxmlformats.org/officeDocument/2006/relationships/image" Target="../media/image141.jpeg"/><Relationship Id="rId3" Type="http://schemas.openxmlformats.org/officeDocument/2006/relationships/image" Target="../media/image126.jpeg"/><Relationship Id="rId21" Type="http://schemas.openxmlformats.org/officeDocument/2006/relationships/image" Target="../media/image144.jpeg"/><Relationship Id="rId7" Type="http://schemas.openxmlformats.org/officeDocument/2006/relationships/image" Target="../media/image130.jpeg"/><Relationship Id="rId12" Type="http://schemas.openxmlformats.org/officeDocument/2006/relationships/image" Target="../media/image135.jpeg"/><Relationship Id="rId17" Type="http://schemas.openxmlformats.org/officeDocument/2006/relationships/image" Target="../media/image140.jpeg"/><Relationship Id="rId2" Type="http://schemas.openxmlformats.org/officeDocument/2006/relationships/image" Target="../media/image125.jpeg"/><Relationship Id="rId16" Type="http://schemas.openxmlformats.org/officeDocument/2006/relationships/image" Target="../media/image139.jpeg"/><Relationship Id="rId20" Type="http://schemas.openxmlformats.org/officeDocument/2006/relationships/image" Target="../media/image1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9.jpeg"/><Relationship Id="rId11" Type="http://schemas.openxmlformats.org/officeDocument/2006/relationships/image" Target="../media/image134.jpeg"/><Relationship Id="rId5" Type="http://schemas.openxmlformats.org/officeDocument/2006/relationships/image" Target="../media/image128.jpeg"/><Relationship Id="rId15" Type="http://schemas.openxmlformats.org/officeDocument/2006/relationships/image" Target="../media/image138.jpeg"/><Relationship Id="rId10" Type="http://schemas.openxmlformats.org/officeDocument/2006/relationships/image" Target="../media/image133.jpeg"/><Relationship Id="rId19" Type="http://schemas.openxmlformats.org/officeDocument/2006/relationships/image" Target="../media/image142.jpeg"/><Relationship Id="rId4" Type="http://schemas.openxmlformats.org/officeDocument/2006/relationships/image" Target="../media/image127.jpeg"/><Relationship Id="rId9" Type="http://schemas.openxmlformats.org/officeDocument/2006/relationships/image" Target="../media/image132.jpeg"/><Relationship Id="rId14" Type="http://schemas.openxmlformats.org/officeDocument/2006/relationships/image" Target="../media/image1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jpeg"/><Relationship Id="rId7" Type="http://schemas.openxmlformats.org/officeDocument/2006/relationships/image" Target="../media/image150.jpeg"/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9.jpeg"/><Relationship Id="rId5" Type="http://schemas.openxmlformats.org/officeDocument/2006/relationships/image" Target="../media/image148.jpeg"/><Relationship Id="rId4" Type="http://schemas.openxmlformats.org/officeDocument/2006/relationships/image" Target="../media/image147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7.jpeg"/><Relationship Id="rId3" Type="http://schemas.openxmlformats.org/officeDocument/2006/relationships/image" Target="../media/image152.jpeg"/><Relationship Id="rId7" Type="http://schemas.openxmlformats.org/officeDocument/2006/relationships/image" Target="../media/image156.jpeg"/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5.jpeg"/><Relationship Id="rId5" Type="http://schemas.openxmlformats.org/officeDocument/2006/relationships/image" Target="../media/image154.jpeg"/><Relationship Id="rId4" Type="http://schemas.openxmlformats.org/officeDocument/2006/relationships/image" Target="../media/image153.jpeg"/><Relationship Id="rId9" Type="http://schemas.openxmlformats.org/officeDocument/2006/relationships/image" Target="../media/image15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0.jpeg"/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3.jpeg"/><Relationship Id="rId5" Type="http://schemas.openxmlformats.org/officeDocument/2006/relationships/image" Target="../media/image162.jpeg"/><Relationship Id="rId4" Type="http://schemas.openxmlformats.org/officeDocument/2006/relationships/image" Target="../media/image16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jpeg"/><Relationship Id="rId2" Type="http://schemas.openxmlformats.org/officeDocument/2006/relationships/hyperlink" Target="https://sites.google.com/site/diaporamascarmine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llipse 12">
            <a:hlinkClick r:id="rId2"/>
          </p:cNvPr>
          <p:cNvSpPr/>
          <p:nvPr/>
        </p:nvSpPr>
        <p:spPr>
          <a:xfrm>
            <a:off x="1411034" y="863617"/>
            <a:ext cx="5458335" cy="2952718"/>
          </a:xfrm>
          <a:prstGeom prst="ellipse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2785" tIns="21392" rIns="42785" bIns="21392" rtlCol="0" anchor="ctr"/>
          <a:lstStyle/>
          <a:p>
            <a:pPr algn="ctr" defTabSz="427863"/>
            <a:endParaRPr lang="fr-FR" sz="796">
              <a:solidFill>
                <a:srgbClr val="FFFFFF"/>
              </a:solidFill>
            </a:endParaRPr>
          </a:p>
        </p:txBody>
      </p:sp>
      <p:sp>
        <p:nvSpPr>
          <p:cNvPr id="3" name="Bouée 2">
            <a:hlinkClick r:id="rId4"/>
          </p:cNvPr>
          <p:cNvSpPr/>
          <p:nvPr/>
        </p:nvSpPr>
        <p:spPr>
          <a:xfrm>
            <a:off x="879841" y="325985"/>
            <a:ext cx="6520723" cy="4027985"/>
          </a:xfrm>
          <a:prstGeom prst="donut">
            <a:avLst>
              <a:gd name="adj" fmla="val 9421"/>
            </a:avLst>
          </a:prstGeom>
          <a:solidFill>
            <a:schemeClr val="bg1"/>
          </a:solid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2785" tIns="21392" rIns="42785" bIns="21392" rtlCol="0" anchor="ctr"/>
          <a:lstStyle/>
          <a:p>
            <a:pPr algn="ctr" defTabSz="427863"/>
            <a:endParaRPr lang="fr-FR" sz="796" dirty="0">
              <a:solidFill>
                <a:srgbClr val="000000"/>
              </a:solidFill>
              <a:latin typeface="Vivaldi" panose="03020602050506090804" pitchFamily="66" charset="0"/>
            </a:endParaRPr>
          </a:p>
        </p:txBody>
      </p:sp>
      <p:sp>
        <p:nvSpPr>
          <p:cNvPr id="16" name="ZoneTexte 15">
            <a:hlinkClick r:id="rId4"/>
          </p:cNvPr>
          <p:cNvSpPr txBox="1"/>
          <p:nvPr/>
        </p:nvSpPr>
        <p:spPr>
          <a:xfrm>
            <a:off x="1966626" y="3519916"/>
            <a:ext cx="4127204" cy="745226"/>
          </a:xfrm>
          <a:prstGeom prst="rect">
            <a:avLst/>
          </a:prstGeom>
          <a:noFill/>
        </p:spPr>
        <p:txBody>
          <a:bodyPr spcFirstLastPara="1" wrap="square" lIns="42785" tIns="21392" rIns="42785" bIns="21392" numCol="1" rtlCol="0">
            <a:prstTxWarp prst="textArchDow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27863"/>
            <a:r>
              <a:rPr lang="fr-FR" sz="4180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carminé</a:t>
            </a:r>
            <a:endParaRPr lang="fr-FR" sz="418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15" name="ZoneTexte 14">
            <a:hlinkClick r:id="rId4"/>
          </p:cNvPr>
          <p:cNvSpPr txBox="1"/>
          <p:nvPr/>
        </p:nvSpPr>
        <p:spPr>
          <a:xfrm>
            <a:off x="962493" y="601117"/>
            <a:ext cx="6407019" cy="3601923"/>
          </a:xfrm>
          <a:prstGeom prst="rect">
            <a:avLst/>
          </a:prstGeom>
          <a:noFill/>
        </p:spPr>
        <p:txBody>
          <a:bodyPr spcFirstLastPara="1" wrap="square" lIns="42785" tIns="21392" rIns="42785" bIns="21392" numCol="1" rtlCol="0">
            <a:prstTxWarp prst="textArchUp">
              <a:avLst>
                <a:gd name="adj" fmla="val 12412525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27863"/>
            <a:r>
              <a:rPr lang="fr-FR" sz="4180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Site    diaporamas</a:t>
            </a:r>
            <a:endParaRPr lang="fr-FR" sz="418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3965" y="1966686"/>
            <a:ext cx="198677" cy="29114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494" y="2105615"/>
            <a:ext cx="198677" cy="29114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4661" y="3675060"/>
            <a:ext cx="211821" cy="18928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8218" y="1128631"/>
            <a:ext cx="187415" cy="18930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3831" y="863617"/>
            <a:ext cx="312033" cy="361994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0830" y="3586594"/>
            <a:ext cx="288989" cy="252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19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8000"/>
    </mc:Choice>
    <mc:Fallback xmlns="">
      <p:transition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64000"/>
                <a:alpha val="13000"/>
              </a:schemeClr>
            </a:gs>
            <a:gs pos="50000">
              <a:srgbClr val="FFC000">
                <a:lumMod val="96000"/>
                <a:lumOff val="4000"/>
              </a:srgbClr>
            </a:gs>
            <a:gs pos="100000">
              <a:schemeClr val="accent6">
                <a:lumMod val="95000"/>
                <a:lumOff val="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1928" y="-36135"/>
            <a:ext cx="4679950" cy="4679950"/>
          </a:xfrm>
          <a:prstGeom prst="rect">
            <a:avLst/>
          </a:prstGeom>
        </p:spPr>
      </p:pic>
      <p:sp>
        <p:nvSpPr>
          <p:cNvPr id="2" name="Losange 1"/>
          <p:cNvSpPr/>
          <p:nvPr/>
        </p:nvSpPr>
        <p:spPr>
          <a:xfrm>
            <a:off x="-2942" y="2"/>
            <a:ext cx="8268629" cy="4685868"/>
          </a:xfrm>
          <a:prstGeom prst="diamond">
            <a:avLst/>
          </a:prstGeom>
          <a:blipFill dpi="0" rotWithShape="0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white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5400000">
            <a:off x="755504" y="-822811"/>
            <a:ext cx="2560810" cy="4196813"/>
          </a:xfrm>
          <a:prstGeom prst="rtTriangle">
            <a:avLst/>
          </a:prstGeom>
          <a:blipFill dpi="0" rotWithShape="0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171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white"/>
              </a:solidFill>
            </a:endParaRPr>
          </a:p>
        </p:txBody>
      </p:sp>
      <p:sp>
        <p:nvSpPr>
          <p:cNvPr id="4" name="Triangle rectangle 3"/>
          <p:cNvSpPr/>
          <p:nvPr/>
        </p:nvSpPr>
        <p:spPr>
          <a:xfrm rot="16200000">
            <a:off x="5032739" y="1430390"/>
            <a:ext cx="2349241" cy="4146087"/>
          </a:xfrm>
          <a:prstGeom prst="rtTriangle">
            <a:avLst/>
          </a:prstGeom>
          <a:blipFill dpi="0" rotWithShape="0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white"/>
              </a:solidFill>
            </a:endParaRPr>
          </a:p>
        </p:txBody>
      </p:sp>
      <p:sp>
        <p:nvSpPr>
          <p:cNvPr id="5" name="Triangle rectangle 4"/>
          <p:cNvSpPr/>
          <p:nvPr/>
        </p:nvSpPr>
        <p:spPr>
          <a:xfrm rot="5400000" flipV="1">
            <a:off x="4958732" y="-883417"/>
            <a:ext cx="2467968" cy="4175371"/>
          </a:xfrm>
          <a:custGeom>
            <a:avLst/>
            <a:gdLst>
              <a:gd name="connsiteX0" fmla="*/ 0 w 2438250"/>
              <a:gd name="connsiteY0" fmla="*/ 4140202 h 4140202"/>
              <a:gd name="connsiteX1" fmla="*/ 0 w 2438250"/>
              <a:gd name="connsiteY1" fmla="*/ 0 h 4140202"/>
              <a:gd name="connsiteX2" fmla="*/ 2438250 w 2438250"/>
              <a:gd name="connsiteY2" fmla="*/ 4140202 h 4140202"/>
              <a:gd name="connsiteX3" fmla="*/ 0 w 2438250"/>
              <a:gd name="connsiteY3" fmla="*/ 4140202 h 4140202"/>
              <a:gd name="connsiteX0" fmla="*/ 11723 w 2449973"/>
              <a:gd name="connsiteY0" fmla="*/ 4175371 h 4175371"/>
              <a:gd name="connsiteX1" fmla="*/ 0 w 2449973"/>
              <a:gd name="connsiteY1" fmla="*/ 0 h 4175371"/>
              <a:gd name="connsiteX2" fmla="*/ 2449973 w 2449973"/>
              <a:gd name="connsiteY2" fmla="*/ 4175371 h 4175371"/>
              <a:gd name="connsiteX3" fmla="*/ 11723 w 2449973"/>
              <a:gd name="connsiteY3" fmla="*/ 4175371 h 4175371"/>
              <a:gd name="connsiteX0" fmla="*/ 410 w 2467968"/>
              <a:gd name="connsiteY0" fmla="*/ 4175371 h 4175371"/>
              <a:gd name="connsiteX1" fmla="*/ 17995 w 2467968"/>
              <a:gd name="connsiteY1" fmla="*/ 0 h 4175371"/>
              <a:gd name="connsiteX2" fmla="*/ 2467968 w 2467968"/>
              <a:gd name="connsiteY2" fmla="*/ 4175371 h 4175371"/>
              <a:gd name="connsiteX3" fmla="*/ 410 w 2467968"/>
              <a:gd name="connsiteY3" fmla="*/ 4175371 h 4175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67968" h="4175371">
                <a:moveTo>
                  <a:pt x="410" y="4175371"/>
                </a:moveTo>
                <a:cubicBezTo>
                  <a:pt x="-3498" y="2783581"/>
                  <a:pt x="21903" y="1391790"/>
                  <a:pt x="17995" y="0"/>
                </a:cubicBezTo>
                <a:lnTo>
                  <a:pt x="2467968" y="4175371"/>
                </a:lnTo>
                <a:lnTo>
                  <a:pt x="410" y="4175371"/>
                </a:lnTo>
                <a:close/>
              </a:path>
            </a:pathLst>
          </a:custGeom>
          <a:blipFill dpi="0" rotWithShape="0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73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white"/>
              </a:solidFill>
            </a:endParaRPr>
          </a:p>
        </p:txBody>
      </p:sp>
      <p:sp>
        <p:nvSpPr>
          <p:cNvPr id="6" name="Triangle rectangle 5"/>
          <p:cNvSpPr/>
          <p:nvPr/>
        </p:nvSpPr>
        <p:spPr>
          <a:xfrm rot="16200000" flipV="1">
            <a:off x="869947" y="1421503"/>
            <a:ext cx="2406895" cy="4121839"/>
          </a:xfrm>
          <a:prstGeom prst="rtTriangle">
            <a:avLst/>
          </a:prstGeom>
          <a:blipFill dpi="0" rotWithShape="0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b="6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170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8000">
        <p15:prstTrans prst="curtains"/>
        <p:sndAc>
          <p:stSnd>
            <p:snd r:embed="rId2" name="ZAZ - _PARIS SERA TOUJOURS PARIS_ [Official Video].wav"/>
          </p:stSnd>
        </p:sndAc>
      </p:transition>
    </mc:Choice>
    <mc:Fallback xmlns="">
      <p:transition spd="slow" advTm="8000">
        <p:fade/>
        <p:sndAc>
          <p:stSnd>
            <p:snd r:embed="rId9" name="ZAZ - _PARIS SERA TOUJOURS PARIS_ [Official Video]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evron 1"/>
          <p:cNvSpPr/>
          <p:nvPr/>
        </p:nvSpPr>
        <p:spPr>
          <a:xfrm>
            <a:off x="4139848" y="1"/>
            <a:ext cx="1495042" cy="4679951"/>
          </a:xfrm>
          <a:prstGeom prst="chevron">
            <a:avLst>
              <a:gd name="adj" fmla="val 40807"/>
            </a:avLst>
          </a:prstGeom>
          <a:blipFill dpi="0" rotWithShape="0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3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black"/>
              </a:solidFill>
            </a:endParaRPr>
          </a:p>
        </p:txBody>
      </p:sp>
      <p:sp>
        <p:nvSpPr>
          <p:cNvPr id="3" name="Chevron 2"/>
          <p:cNvSpPr/>
          <p:nvPr/>
        </p:nvSpPr>
        <p:spPr>
          <a:xfrm rot="10800000">
            <a:off x="2701485" y="-1"/>
            <a:ext cx="1527510" cy="4679950"/>
          </a:xfrm>
          <a:prstGeom prst="chevron">
            <a:avLst>
              <a:gd name="adj" fmla="val 42608"/>
            </a:avLst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3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black"/>
              </a:solidFill>
            </a:endParaRPr>
          </a:p>
        </p:txBody>
      </p:sp>
      <p:sp>
        <p:nvSpPr>
          <p:cNvPr id="4" name="Organigramme : Décision 3"/>
          <p:cNvSpPr/>
          <p:nvPr/>
        </p:nvSpPr>
        <p:spPr>
          <a:xfrm>
            <a:off x="3474851" y="-13271"/>
            <a:ext cx="1363964" cy="4713086"/>
          </a:xfrm>
          <a:prstGeom prst="flowChartDecision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white"/>
              </a:solidFill>
            </a:endParaRPr>
          </a:p>
        </p:txBody>
      </p:sp>
      <p:sp>
        <p:nvSpPr>
          <p:cNvPr id="5" name="Chevron 4"/>
          <p:cNvSpPr/>
          <p:nvPr/>
        </p:nvSpPr>
        <p:spPr>
          <a:xfrm>
            <a:off x="4937966" y="-2087"/>
            <a:ext cx="1363964" cy="4679951"/>
          </a:xfrm>
          <a:prstGeom prst="chevron">
            <a:avLst/>
          </a:prstGeom>
          <a:blipFill dpi="0" rotWithShape="0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3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black"/>
              </a:solidFill>
            </a:endParaRPr>
          </a:p>
        </p:txBody>
      </p:sp>
      <p:sp>
        <p:nvSpPr>
          <p:cNvPr id="6" name="Chevron 5"/>
          <p:cNvSpPr/>
          <p:nvPr/>
        </p:nvSpPr>
        <p:spPr>
          <a:xfrm>
            <a:off x="5604053" y="0"/>
            <a:ext cx="1363964" cy="4687562"/>
          </a:xfrm>
          <a:prstGeom prst="chevron">
            <a:avLst/>
          </a:prstGeom>
          <a:blipFill dpi="0" rotWithShape="0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3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black"/>
              </a:solidFill>
            </a:endParaRPr>
          </a:p>
        </p:txBody>
      </p:sp>
      <p:sp>
        <p:nvSpPr>
          <p:cNvPr id="7" name="Chevron 6"/>
          <p:cNvSpPr/>
          <p:nvPr/>
        </p:nvSpPr>
        <p:spPr>
          <a:xfrm>
            <a:off x="6242819" y="6596"/>
            <a:ext cx="1363964" cy="4679951"/>
          </a:xfrm>
          <a:prstGeom prst="chevron">
            <a:avLst/>
          </a:prstGeom>
          <a:blipFill dpi="0" rotWithShape="0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3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black"/>
              </a:solidFill>
            </a:endParaRPr>
          </a:p>
        </p:txBody>
      </p:sp>
      <p:sp>
        <p:nvSpPr>
          <p:cNvPr id="8" name="Chevron 7"/>
          <p:cNvSpPr/>
          <p:nvPr/>
        </p:nvSpPr>
        <p:spPr>
          <a:xfrm>
            <a:off x="6908906" y="0"/>
            <a:ext cx="1363964" cy="4679951"/>
          </a:xfrm>
          <a:prstGeom prst="chevron">
            <a:avLst/>
          </a:prstGeom>
          <a:blipFill dpi="0" rotWithShape="0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3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black"/>
              </a:solidFill>
            </a:endParaRPr>
          </a:p>
        </p:txBody>
      </p:sp>
      <p:sp>
        <p:nvSpPr>
          <p:cNvPr id="9" name="Chevron 8"/>
          <p:cNvSpPr/>
          <p:nvPr/>
        </p:nvSpPr>
        <p:spPr>
          <a:xfrm rot="10800000">
            <a:off x="2025945" y="-1"/>
            <a:ext cx="1377053" cy="4679951"/>
          </a:xfrm>
          <a:prstGeom prst="chevron">
            <a:avLst/>
          </a:prstGeom>
          <a:blipFill dpi="0" rotWithShape="0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3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black"/>
              </a:solidFill>
            </a:endParaRPr>
          </a:p>
        </p:txBody>
      </p:sp>
      <p:sp>
        <p:nvSpPr>
          <p:cNvPr id="10" name="Chevron 9"/>
          <p:cNvSpPr/>
          <p:nvPr/>
        </p:nvSpPr>
        <p:spPr>
          <a:xfrm rot="10800000">
            <a:off x="1374039" y="-13782"/>
            <a:ext cx="1363964" cy="4701344"/>
          </a:xfrm>
          <a:prstGeom prst="chevron">
            <a:avLst/>
          </a:prstGeom>
          <a:blipFill dpi="0" rotWithShape="0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3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black"/>
              </a:solidFill>
            </a:endParaRPr>
          </a:p>
        </p:txBody>
      </p:sp>
      <p:sp>
        <p:nvSpPr>
          <p:cNvPr id="11" name="Chevron 10"/>
          <p:cNvSpPr/>
          <p:nvPr/>
        </p:nvSpPr>
        <p:spPr>
          <a:xfrm rot="10800000">
            <a:off x="704992" y="0"/>
            <a:ext cx="1363964" cy="4679951"/>
          </a:xfrm>
          <a:prstGeom prst="chevron">
            <a:avLst/>
          </a:prstGeom>
          <a:blipFill dpi="0" rotWithShape="0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3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black"/>
              </a:solidFill>
            </a:endParaRPr>
          </a:p>
        </p:txBody>
      </p:sp>
      <p:sp>
        <p:nvSpPr>
          <p:cNvPr id="12" name="Chevron 11"/>
          <p:cNvSpPr/>
          <p:nvPr/>
        </p:nvSpPr>
        <p:spPr>
          <a:xfrm rot="10800000">
            <a:off x="-2" y="-13782"/>
            <a:ext cx="1402869" cy="4691645"/>
          </a:xfrm>
          <a:prstGeom prst="chevron">
            <a:avLst>
              <a:gd name="adj" fmla="val 47493"/>
            </a:avLst>
          </a:prstGeom>
          <a:blipFill dpi="0" rotWithShape="0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3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black"/>
              </a:solidFill>
            </a:endParaRPr>
          </a:p>
        </p:txBody>
      </p:sp>
      <p:sp>
        <p:nvSpPr>
          <p:cNvPr id="15" name="Triangle rectangle 14"/>
          <p:cNvSpPr/>
          <p:nvPr/>
        </p:nvSpPr>
        <p:spPr>
          <a:xfrm>
            <a:off x="-16401" y="2051943"/>
            <a:ext cx="731883" cy="2625920"/>
          </a:xfrm>
          <a:prstGeom prst="rtTriangle">
            <a:avLst/>
          </a:prstGeom>
          <a:blipFill dpi="0" rotWithShape="0"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white"/>
              </a:solidFill>
            </a:endParaRPr>
          </a:p>
        </p:txBody>
      </p:sp>
      <p:sp>
        <p:nvSpPr>
          <p:cNvPr id="16" name="Triangle rectangle 15"/>
          <p:cNvSpPr/>
          <p:nvPr/>
        </p:nvSpPr>
        <p:spPr>
          <a:xfrm rot="10800000">
            <a:off x="7581785" y="0"/>
            <a:ext cx="698615" cy="2425168"/>
          </a:xfrm>
          <a:prstGeom prst="rtTriangle">
            <a:avLst/>
          </a:prstGeom>
          <a:blipFill dpi="0" rotWithShape="0"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r="24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white"/>
              </a:solidFill>
            </a:endParaRPr>
          </a:p>
        </p:txBody>
      </p:sp>
      <p:sp>
        <p:nvSpPr>
          <p:cNvPr id="18" name="Triangle rectangle 17"/>
          <p:cNvSpPr/>
          <p:nvPr/>
        </p:nvSpPr>
        <p:spPr>
          <a:xfrm rot="10800000" flipV="1">
            <a:off x="7566724" y="2306695"/>
            <a:ext cx="698615" cy="2373256"/>
          </a:xfrm>
          <a:prstGeom prst="rtTriangle">
            <a:avLst/>
          </a:prstGeom>
          <a:blipFill dpi="0" rotWithShape="0"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white"/>
              </a:solidFill>
            </a:endParaRPr>
          </a:p>
        </p:txBody>
      </p:sp>
      <p:sp>
        <p:nvSpPr>
          <p:cNvPr id="13" name="Triangle rectangle 12"/>
          <p:cNvSpPr/>
          <p:nvPr/>
        </p:nvSpPr>
        <p:spPr>
          <a:xfrm flipV="1">
            <a:off x="0" y="1"/>
            <a:ext cx="731883" cy="2540386"/>
          </a:xfrm>
          <a:prstGeom prst="rtTriangle">
            <a:avLst/>
          </a:prstGeom>
          <a:blipFill dpi="0" rotWithShape="0"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/>
            <a:endParaRPr lang="fr-FR" sz="17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88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1" grpId="0" animBg="1"/>
      <p:bldP spid="12" grpId="0" animBg="1"/>
      <p:bldP spid="15" grpId="0" animBg="1"/>
      <p:bldP spid="16" grpId="0" animBg="1"/>
      <p:bldP spid="18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/>
          <p:nvPr/>
        </p:nvSpPr>
        <p:spPr>
          <a:xfrm>
            <a:off x="2757711" y="-60862"/>
            <a:ext cx="2800948" cy="4728874"/>
          </a:xfrm>
          <a:prstGeom prst="diamond">
            <a:avLst/>
          </a:prstGeom>
          <a:blipFill dpi="0" rotWithShape="0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76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19"/>
          </a:p>
        </p:txBody>
      </p:sp>
      <p:sp>
        <p:nvSpPr>
          <p:cNvPr id="5" name="Trapèze 4"/>
          <p:cNvSpPr/>
          <p:nvPr/>
        </p:nvSpPr>
        <p:spPr>
          <a:xfrm>
            <a:off x="4138445" y="2313034"/>
            <a:ext cx="4184788" cy="2364438"/>
          </a:xfrm>
          <a:prstGeom prst="trapezoid">
            <a:avLst>
              <a:gd name="adj" fmla="val 58037"/>
            </a:avLst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19"/>
          </a:p>
        </p:txBody>
      </p:sp>
      <p:sp>
        <p:nvSpPr>
          <p:cNvPr id="7" name="Trapèze 6"/>
          <p:cNvSpPr/>
          <p:nvPr/>
        </p:nvSpPr>
        <p:spPr>
          <a:xfrm rot="10800000">
            <a:off x="4138850" y="-24436"/>
            <a:ext cx="4184788" cy="2364438"/>
          </a:xfrm>
          <a:prstGeom prst="trapezoid">
            <a:avLst>
              <a:gd name="adj" fmla="val 58037"/>
            </a:avLst>
          </a:prstGeom>
          <a:blipFill dpi="0" rotWithShape="0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r="5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19"/>
          </a:p>
        </p:txBody>
      </p:sp>
      <p:sp>
        <p:nvSpPr>
          <p:cNvPr id="8" name="Trapèze 7"/>
          <p:cNvSpPr/>
          <p:nvPr/>
        </p:nvSpPr>
        <p:spPr>
          <a:xfrm>
            <a:off x="-43236" y="2339949"/>
            <a:ext cx="4255986" cy="2364438"/>
          </a:xfrm>
          <a:prstGeom prst="trapezoid">
            <a:avLst>
              <a:gd name="adj" fmla="val 58037"/>
            </a:avLst>
          </a:prstGeom>
          <a:blipFill dpi="0" rotWithShape="0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19"/>
          </a:p>
        </p:txBody>
      </p:sp>
      <p:sp>
        <p:nvSpPr>
          <p:cNvPr id="9" name="Trapèze 8"/>
          <p:cNvSpPr/>
          <p:nvPr/>
        </p:nvSpPr>
        <p:spPr>
          <a:xfrm rot="10800000">
            <a:off x="-41682" y="-24436"/>
            <a:ext cx="4183234" cy="2364438"/>
          </a:xfrm>
          <a:prstGeom prst="trapezoid">
            <a:avLst>
              <a:gd name="adj" fmla="val 58037"/>
            </a:avLst>
          </a:prstGeom>
          <a:blipFill dpi="0" rotWithShape="0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19"/>
          </a:p>
        </p:txBody>
      </p:sp>
      <p:sp>
        <p:nvSpPr>
          <p:cNvPr id="16" name="Triangle isocèle 15"/>
          <p:cNvSpPr/>
          <p:nvPr/>
        </p:nvSpPr>
        <p:spPr>
          <a:xfrm rot="16200000">
            <a:off x="5249464" y="1630669"/>
            <a:ext cx="4728874" cy="1418662"/>
          </a:xfrm>
          <a:prstGeom prst="triangle">
            <a:avLst/>
          </a:prstGeom>
          <a:blipFill dpi="0" rotWithShape="0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19"/>
          </a:p>
        </p:txBody>
      </p:sp>
      <p:sp>
        <p:nvSpPr>
          <p:cNvPr id="15" name="Triangle isocèle 14"/>
          <p:cNvSpPr/>
          <p:nvPr/>
        </p:nvSpPr>
        <p:spPr>
          <a:xfrm rot="5400000">
            <a:off x="-1698341" y="1630669"/>
            <a:ext cx="4728874" cy="1418662"/>
          </a:xfrm>
          <a:prstGeom prst="triangle">
            <a:avLst>
              <a:gd name="adj" fmla="val 49864"/>
            </a:avLst>
          </a:prstGeom>
          <a:blipFill dpi="0" rotWithShape="0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19"/>
          </a:p>
        </p:txBody>
      </p:sp>
    </p:spTree>
    <p:extLst>
      <p:ext uri="{BB962C8B-B14F-4D97-AF65-F5344CB8AC3E}">
        <p14:creationId xmlns:p14="http://schemas.microsoft.com/office/powerpoint/2010/main" val="352541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  <p:bldP spid="9" grpId="0" animBg="1"/>
      <p:bldP spid="16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rganigramme : Connecteur 2"/>
          <p:cNvSpPr/>
          <p:nvPr/>
        </p:nvSpPr>
        <p:spPr>
          <a:xfrm>
            <a:off x="2862200" y="1061975"/>
            <a:ext cx="2556000" cy="2556000"/>
          </a:xfrm>
          <a:prstGeom prst="flowChartConnector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Organigramme : Connecteur page suivante 4"/>
          <p:cNvSpPr/>
          <p:nvPr/>
        </p:nvSpPr>
        <p:spPr>
          <a:xfrm rot="5400000">
            <a:off x="4509324" y="906839"/>
            <a:ext cx="4679951" cy="2862200"/>
          </a:xfrm>
          <a:prstGeom prst="flowChartOffpageConnector">
            <a:avLst/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Organigramme : Connecteur page suivante 5"/>
          <p:cNvSpPr/>
          <p:nvPr/>
        </p:nvSpPr>
        <p:spPr>
          <a:xfrm rot="16200000">
            <a:off x="-908878" y="908874"/>
            <a:ext cx="4679951" cy="2862200"/>
          </a:xfrm>
          <a:prstGeom prst="flowChartOffpageConnector">
            <a:avLst/>
          </a:prstGeom>
          <a:blipFill dpi="0" rotWithShape="0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1" b="4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>
            <a:off x="2273643" y="2245399"/>
            <a:ext cx="3728210" cy="2432516"/>
          </a:xfrm>
          <a:custGeom>
            <a:avLst/>
            <a:gdLst>
              <a:gd name="connsiteX0" fmla="*/ 3728210 w 3728210"/>
              <a:gd name="connsiteY0" fmla="*/ 2432516 h 2432516"/>
              <a:gd name="connsiteX1" fmla="*/ 0 w 3728210"/>
              <a:gd name="connsiteY1" fmla="*/ 2432516 h 2432516"/>
              <a:gd name="connsiteX2" fmla="*/ 596655 w 3728210"/>
              <a:gd name="connsiteY2" fmla="*/ 45897 h 2432516"/>
              <a:gd name="connsiteX3" fmla="*/ 600186 w 3728210"/>
              <a:gd name="connsiteY3" fmla="*/ 112976 h 2432516"/>
              <a:gd name="connsiteX4" fmla="*/ 600186 w 3728210"/>
              <a:gd name="connsiteY4" fmla="*/ 169464 h 2432516"/>
              <a:gd name="connsiteX5" fmla="*/ 603716 w 3728210"/>
              <a:gd name="connsiteY5" fmla="*/ 211830 h 2432516"/>
              <a:gd name="connsiteX6" fmla="*/ 610777 w 3728210"/>
              <a:gd name="connsiteY6" fmla="*/ 261257 h 2432516"/>
              <a:gd name="connsiteX7" fmla="*/ 621369 w 3728210"/>
              <a:gd name="connsiteY7" fmla="*/ 317745 h 2432516"/>
              <a:gd name="connsiteX8" fmla="*/ 635491 w 3728210"/>
              <a:gd name="connsiteY8" fmla="*/ 388355 h 2432516"/>
              <a:gd name="connsiteX9" fmla="*/ 653143 w 3728210"/>
              <a:gd name="connsiteY9" fmla="*/ 444843 h 2432516"/>
              <a:gd name="connsiteX10" fmla="*/ 674326 w 3728210"/>
              <a:gd name="connsiteY10" fmla="*/ 508393 h 2432516"/>
              <a:gd name="connsiteX11" fmla="*/ 691979 w 3728210"/>
              <a:gd name="connsiteY11" fmla="*/ 547228 h 2432516"/>
              <a:gd name="connsiteX12" fmla="*/ 709631 w 3728210"/>
              <a:gd name="connsiteY12" fmla="*/ 596655 h 2432516"/>
              <a:gd name="connsiteX13" fmla="*/ 737875 w 3728210"/>
              <a:gd name="connsiteY13" fmla="*/ 646082 h 2432516"/>
              <a:gd name="connsiteX14" fmla="*/ 759058 w 3728210"/>
              <a:gd name="connsiteY14" fmla="*/ 684918 h 2432516"/>
              <a:gd name="connsiteX15" fmla="*/ 780241 w 3728210"/>
              <a:gd name="connsiteY15" fmla="*/ 730814 h 2432516"/>
              <a:gd name="connsiteX16" fmla="*/ 808485 w 3728210"/>
              <a:gd name="connsiteY16" fmla="*/ 766119 h 2432516"/>
              <a:gd name="connsiteX17" fmla="*/ 840260 w 3728210"/>
              <a:gd name="connsiteY17" fmla="*/ 819077 h 2432516"/>
              <a:gd name="connsiteX18" fmla="*/ 868504 w 3728210"/>
              <a:gd name="connsiteY18" fmla="*/ 854382 h 2432516"/>
              <a:gd name="connsiteX19" fmla="*/ 896748 w 3728210"/>
              <a:gd name="connsiteY19" fmla="*/ 893217 h 2432516"/>
              <a:gd name="connsiteX20" fmla="*/ 942644 w 3728210"/>
              <a:gd name="connsiteY20" fmla="*/ 939114 h 2432516"/>
              <a:gd name="connsiteX21" fmla="*/ 981480 w 3728210"/>
              <a:gd name="connsiteY21" fmla="*/ 988541 h 2432516"/>
              <a:gd name="connsiteX22" fmla="*/ 1016785 w 3728210"/>
              <a:gd name="connsiteY22" fmla="*/ 1013254 h 2432516"/>
              <a:gd name="connsiteX23" fmla="*/ 1048559 w 3728210"/>
              <a:gd name="connsiteY23" fmla="*/ 1052090 h 2432516"/>
              <a:gd name="connsiteX24" fmla="*/ 1090925 w 3728210"/>
              <a:gd name="connsiteY24" fmla="*/ 1076803 h 2432516"/>
              <a:gd name="connsiteX25" fmla="*/ 1119169 w 3728210"/>
              <a:gd name="connsiteY25" fmla="*/ 1108578 h 2432516"/>
              <a:gd name="connsiteX26" fmla="*/ 1150944 w 3728210"/>
              <a:gd name="connsiteY26" fmla="*/ 1122700 h 2432516"/>
              <a:gd name="connsiteX27" fmla="*/ 1186249 w 3728210"/>
              <a:gd name="connsiteY27" fmla="*/ 1147413 h 2432516"/>
              <a:gd name="connsiteX28" fmla="*/ 1232145 w 3728210"/>
              <a:gd name="connsiteY28" fmla="*/ 1175657 h 2432516"/>
              <a:gd name="connsiteX29" fmla="*/ 1285103 w 3728210"/>
              <a:gd name="connsiteY29" fmla="*/ 1200371 h 2432516"/>
              <a:gd name="connsiteX30" fmla="*/ 1338060 w 3728210"/>
              <a:gd name="connsiteY30" fmla="*/ 1225084 h 2432516"/>
              <a:gd name="connsiteX31" fmla="*/ 1398079 w 3728210"/>
              <a:gd name="connsiteY31" fmla="*/ 1249798 h 2432516"/>
              <a:gd name="connsiteX32" fmla="*/ 1458098 w 3728210"/>
              <a:gd name="connsiteY32" fmla="*/ 1267450 h 2432516"/>
              <a:gd name="connsiteX33" fmla="*/ 1528708 w 3728210"/>
              <a:gd name="connsiteY33" fmla="*/ 1285103 h 2432516"/>
              <a:gd name="connsiteX34" fmla="*/ 1613440 w 3728210"/>
              <a:gd name="connsiteY34" fmla="*/ 1295694 h 2432516"/>
              <a:gd name="connsiteX35" fmla="*/ 1701702 w 3728210"/>
              <a:gd name="connsiteY35" fmla="*/ 1299225 h 2432516"/>
              <a:gd name="connsiteX36" fmla="*/ 1782904 w 3728210"/>
              <a:gd name="connsiteY36" fmla="*/ 1302755 h 2432516"/>
              <a:gd name="connsiteX37" fmla="*/ 1842922 w 3728210"/>
              <a:gd name="connsiteY37" fmla="*/ 1299225 h 2432516"/>
              <a:gd name="connsiteX38" fmla="*/ 1938246 w 3728210"/>
              <a:gd name="connsiteY38" fmla="*/ 1292164 h 2432516"/>
              <a:gd name="connsiteX39" fmla="*/ 2030039 w 3728210"/>
              <a:gd name="connsiteY39" fmla="*/ 1285103 h 2432516"/>
              <a:gd name="connsiteX40" fmla="*/ 2107710 w 3728210"/>
              <a:gd name="connsiteY40" fmla="*/ 1270981 h 2432516"/>
              <a:gd name="connsiteX41" fmla="*/ 2174789 w 3728210"/>
              <a:gd name="connsiteY41" fmla="*/ 1260389 h 2432516"/>
              <a:gd name="connsiteX42" fmla="*/ 2241869 w 3728210"/>
              <a:gd name="connsiteY42" fmla="*/ 1239206 h 2432516"/>
              <a:gd name="connsiteX43" fmla="*/ 2319540 w 3728210"/>
              <a:gd name="connsiteY43" fmla="*/ 1214493 h 2432516"/>
              <a:gd name="connsiteX44" fmla="*/ 2386620 w 3728210"/>
              <a:gd name="connsiteY44" fmla="*/ 1186249 h 2432516"/>
              <a:gd name="connsiteX45" fmla="*/ 2471352 w 3728210"/>
              <a:gd name="connsiteY45" fmla="*/ 1140352 h 2432516"/>
              <a:gd name="connsiteX46" fmla="*/ 2538431 w 3728210"/>
              <a:gd name="connsiteY46" fmla="*/ 1108578 h 2432516"/>
              <a:gd name="connsiteX47" fmla="*/ 2594919 w 3728210"/>
              <a:gd name="connsiteY47" fmla="*/ 1062681 h 2432516"/>
              <a:gd name="connsiteX48" fmla="*/ 2647877 w 3728210"/>
              <a:gd name="connsiteY48" fmla="*/ 1006193 h 2432516"/>
              <a:gd name="connsiteX49" fmla="*/ 2707895 w 3728210"/>
              <a:gd name="connsiteY49" fmla="*/ 946175 h 2432516"/>
              <a:gd name="connsiteX50" fmla="*/ 2753792 w 3728210"/>
              <a:gd name="connsiteY50" fmla="*/ 886156 h 2432516"/>
              <a:gd name="connsiteX51" fmla="*/ 2796158 w 3728210"/>
              <a:gd name="connsiteY51" fmla="*/ 854382 h 2432516"/>
              <a:gd name="connsiteX52" fmla="*/ 2845585 w 3728210"/>
              <a:gd name="connsiteY52" fmla="*/ 787302 h 2432516"/>
              <a:gd name="connsiteX53" fmla="*/ 2887951 w 3728210"/>
              <a:gd name="connsiteY53" fmla="*/ 720223 h 2432516"/>
              <a:gd name="connsiteX54" fmla="*/ 2926786 w 3728210"/>
              <a:gd name="connsiteY54" fmla="*/ 656674 h 2432516"/>
              <a:gd name="connsiteX55" fmla="*/ 2965622 w 3728210"/>
              <a:gd name="connsiteY55" fmla="*/ 579003 h 2432516"/>
              <a:gd name="connsiteX56" fmla="*/ 2990335 w 3728210"/>
              <a:gd name="connsiteY56" fmla="*/ 508393 h 2432516"/>
              <a:gd name="connsiteX57" fmla="*/ 3029171 w 3728210"/>
              <a:gd name="connsiteY57" fmla="*/ 427191 h 2432516"/>
              <a:gd name="connsiteX58" fmla="*/ 3057415 w 3728210"/>
              <a:gd name="connsiteY58" fmla="*/ 307154 h 2432516"/>
              <a:gd name="connsiteX59" fmla="*/ 3092720 w 3728210"/>
              <a:gd name="connsiteY59" fmla="*/ 201239 h 2432516"/>
              <a:gd name="connsiteX60" fmla="*/ 3106842 w 3728210"/>
              <a:gd name="connsiteY60" fmla="*/ 141220 h 2432516"/>
              <a:gd name="connsiteX61" fmla="*/ 3124494 w 3728210"/>
              <a:gd name="connsiteY61" fmla="*/ 91793 h 2432516"/>
              <a:gd name="connsiteX62" fmla="*/ 3145677 w 3728210"/>
              <a:gd name="connsiteY62" fmla="*/ 7061 h 2432516"/>
              <a:gd name="connsiteX63" fmla="*/ 3156269 w 3728210"/>
              <a:gd name="connsiteY63" fmla="*/ 0 h 2432516"/>
              <a:gd name="connsiteX64" fmla="*/ 3728210 w 3728210"/>
              <a:gd name="connsiteY64" fmla="*/ 2432516 h 2432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3728210" h="2432516">
                <a:moveTo>
                  <a:pt x="3728210" y="2432516"/>
                </a:moveTo>
                <a:lnTo>
                  <a:pt x="0" y="2432516"/>
                </a:lnTo>
                <a:lnTo>
                  <a:pt x="596655" y="45897"/>
                </a:lnTo>
                <a:lnTo>
                  <a:pt x="600186" y="112976"/>
                </a:lnTo>
                <a:lnTo>
                  <a:pt x="600186" y="169464"/>
                </a:lnTo>
                <a:lnTo>
                  <a:pt x="603716" y="211830"/>
                </a:lnTo>
                <a:lnTo>
                  <a:pt x="610777" y="261257"/>
                </a:lnTo>
                <a:lnTo>
                  <a:pt x="621369" y="317745"/>
                </a:lnTo>
                <a:lnTo>
                  <a:pt x="635491" y="388355"/>
                </a:lnTo>
                <a:lnTo>
                  <a:pt x="653143" y="444843"/>
                </a:lnTo>
                <a:lnTo>
                  <a:pt x="674326" y="508393"/>
                </a:lnTo>
                <a:lnTo>
                  <a:pt x="691979" y="547228"/>
                </a:lnTo>
                <a:lnTo>
                  <a:pt x="709631" y="596655"/>
                </a:lnTo>
                <a:lnTo>
                  <a:pt x="737875" y="646082"/>
                </a:lnTo>
                <a:lnTo>
                  <a:pt x="759058" y="684918"/>
                </a:lnTo>
                <a:lnTo>
                  <a:pt x="780241" y="730814"/>
                </a:lnTo>
                <a:lnTo>
                  <a:pt x="808485" y="766119"/>
                </a:lnTo>
                <a:lnTo>
                  <a:pt x="840260" y="819077"/>
                </a:lnTo>
                <a:lnTo>
                  <a:pt x="868504" y="854382"/>
                </a:lnTo>
                <a:lnTo>
                  <a:pt x="896748" y="893217"/>
                </a:lnTo>
                <a:lnTo>
                  <a:pt x="942644" y="939114"/>
                </a:lnTo>
                <a:lnTo>
                  <a:pt x="981480" y="988541"/>
                </a:lnTo>
                <a:lnTo>
                  <a:pt x="1016785" y="1013254"/>
                </a:lnTo>
                <a:lnTo>
                  <a:pt x="1048559" y="1052090"/>
                </a:lnTo>
                <a:lnTo>
                  <a:pt x="1090925" y="1076803"/>
                </a:lnTo>
                <a:lnTo>
                  <a:pt x="1119169" y="1108578"/>
                </a:lnTo>
                <a:lnTo>
                  <a:pt x="1150944" y="1122700"/>
                </a:lnTo>
                <a:lnTo>
                  <a:pt x="1186249" y="1147413"/>
                </a:lnTo>
                <a:lnTo>
                  <a:pt x="1232145" y="1175657"/>
                </a:lnTo>
                <a:lnTo>
                  <a:pt x="1285103" y="1200371"/>
                </a:lnTo>
                <a:lnTo>
                  <a:pt x="1338060" y="1225084"/>
                </a:lnTo>
                <a:lnTo>
                  <a:pt x="1398079" y="1249798"/>
                </a:lnTo>
                <a:lnTo>
                  <a:pt x="1458098" y="1267450"/>
                </a:lnTo>
                <a:lnTo>
                  <a:pt x="1528708" y="1285103"/>
                </a:lnTo>
                <a:lnTo>
                  <a:pt x="1613440" y="1295694"/>
                </a:lnTo>
                <a:lnTo>
                  <a:pt x="1701702" y="1299225"/>
                </a:lnTo>
                <a:lnTo>
                  <a:pt x="1782904" y="1302755"/>
                </a:lnTo>
                <a:lnTo>
                  <a:pt x="1842922" y="1299225"/>
                </a:lnTo>
                <a:lnTo>
                  <a:pt x="1938246" y="1292164"/>
                </a:lnTo>
                <a:lnTo>
                  <a:pt x="2030039" y="1285103"/>
                </a:lnTo>
                <a:lnTo>
                  <a:pt x="2107710" y="1270981"/>
                </a:lnTo>
                <a:lnTo>
                  <a:pt x="2174789" y="1260389"/>
                </a:lnTo>
                <a:lnTo>
                  <a:pt x="2241869" y="1239206"/>
                </a:lnTo>
                <a:lnTo>
                  <a:pt x="2319540" y="1214493"/>
                </a:lnTo>
                <a:lnTo>
                  <a:pt x="2386620" y="1186249"/>
                </a:lnTo>
                <a:lnTo>
                  <a:pt x="2471352" y="1140352"/>
                </a:lnTo>
                <a:lnTo>
                  <a:pt x="2538431" y="1108578"/>
                </a:lnTo>
                <a:lnTo>
                  <a:pt x="2594919" y="1062681"/>
                </a:lnTo>
                <a:lnTo>
                  <a:pt x="2647877" y="1006193"/>
                </a:lnTo>
                <a:lnTo>
                  <a:pt x="2707895" y="946175"/>
                </a:lnTo>
                <a:lnTo>
                  <a:pt x="2753792" y="886156"/>
                </a:lnTo>
                <a:lnTo>
                  <a:pt x="2796158" y="854382"/>
                </a:lnTo>
                <a:lnTo>
                  <a:pt x="2845585" y="787302"/>
                </a:lnTo>
                <a:lnTo>
                  <a:pt x="2887951" y="720223"/>
                </a:lnTo>
                <a:lnTo>
                  <a:pt x="2926786" y="656674"/>
                </a:lnTo>
                <a:lnTo>
                  <a:pt x="2965622" y="579003"/>
                </a:lnTo>
                <a:lnTo>
                  <a:pt x="2990335" y="508393"/>
                </a:lnTo>
                <a:lnTo>
                  <a:pt x="3029171" y="427191"/>
                </a:lnTo>
                <a:lnTo>
                  <a:pt x="3057415" y="307154"/>
                </a:lnTo>
                <a:lnTo>
                  <a:pt x="3092720" y="201239"/>
                </a:lnTo>
                <a:lnTo>
                  <a:pt x="3106842" y="141220"/>
                </a:lnTo>
                <a:lnTo>
                  <a:pt x="3124494" y="91793"/>
                </a:lnTo>
                <a:lnTo>
                  <a:pt x="3145677" y="7061"/>
                </a:lnTo>
                <a:lnTo>
                  <a:pt x="3156269" y="0"/>
                </a:lnTo>
                <a:lnTo>
                  <a:pt x="3728210" y="2432516"/>
                </a:lnTo>
                <a:close/>
              </a:path>
            </a:pathLst>
          </a:custGeom>
          <a:blipFill dpi="0" rotWithShape="0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Forme libre 18"/>
          <p:cNvSpPr/>
          <p:nvPr/>
        </p:nvSpPr>
        <p:spPr>
          <a:xfrm flipV="1">
            <a:off x="2273643" y="-2"/>
            <a:ext cx="3728210" cy="2433600"/>
          </a:xfrm>
          <a:custGeom>
            <a:avLst/>
            <a:gdLst>
              <a:gd name="connsiteX0" fmla="*/ 3728210 w 3728210"/>
              <a:gd name="connsiteY0" fmla="*/ 2432516 h 2432516"/>
              <a:gd name="connsiteX1" fmla="*/ 0 w 3728210"/>
              <a:gd name="connsiteY1" fmla="*/ 2432516 h 2432516"/>
              <a:gd name="connsiteX2" fmla="*/ 596655 w 3728210"/>
              <a:gd name="connsiteY2" fmla="*/ 45897 h 2432516"/>
              <a:gd name="connsiteX3" fmla="*/ 600186 w 3728210"/>
              <a:gd name="connsiteY3" fmla="*/ 112976 h 2432516"/>
              <a:gd name="connsiteX4" fmla="*/ 600186 w 3728210"/>
              <a:gd name="connsiteY4" fmla="*/ 169464 h 2432516"/>
              <a:gd name="connsiteX5" fmla="*/ 603716 w 3728210"/>
              <a:gd name="connsiteY5" fmla="*/ 211830 h 2432516"/>
              <a:gd name="connsiteX6" fmla="*/ 610777 w 3728210"/>
              <a:gd name="connsiteY6" fmla="*/ 261257 h 2432516"/>
              <a:gd name="connsiteX7" fmla="*/ 621369 w 3728210"/>
              <a:gd name="connsiteY7" fmla="*/ 317745 h 2432516"/>
              <a:gd name="connsiteX8" fmla="*/ 635491 w 3728210"/>
              <a:gd name="connsiteY8" fmla="*/ 388355 h 2432516"/>
              <a:gd name="connsiteX9" fmla="*/ 653143 w 3728210"/>
              <a:gd name="connsiteY9" fmla="*/ 444843 h 2432516"/>
              <a:gd name="connsiteX10" fmla="*/ 674326 w 3728210"/>
              <a:gd name="connsiteY10" fmla="*/ 508393 h 2432516"/>
              <a:gd name="connsiteX11" fmla="*/ 691979 w 3728210"/>
              <a:gd name="connsiteY11" fmla="*/ 547228 h 2432516"/>
              <a:gd name="connsiteX12" fmla="*/ 709631 w 3728210"/>
              <a:gd name="connsiteY12" fmla="*/ 596655 h 2432516"/>
              <a:gd name="connsiteX13" fmla="*/ 737875 w 3728210"/>
              <a:gd name="connsiteY13" fmla="*/ 646082 h 2432516"/>
              <a:gd name="connsiteX14" fmla="*/ 759058 w 3728210"/>
              <a:gd name="connsiteY14" fmla="*/ 684918 h 2432516"/>
              <a:gd name="connsiteX15" fmla="*/ 780241 w 3728210"/>
              <a:gd name="connsiteY15" fmla="*/ 730814 h 2432516"/>
              <a:gd name="connsiteX16" fmla="*/ 808485 w 3728210"/>
              <a:gd name="connsiteY16" fmla="*/ 766119 h 2432516"/>
              <a:gd name="connsiteX17" fmla="*/ 840260 w 3728210"/>
              <a:gd name="connsiteY17" fmla="*/ 819077 h 2432516"/>
              <a:gd name="connsiteX18" fmla="*/ 868504 w 3728210"/>
              <a:gd name="connsiteY18" fmla="*/ 854382 h 2432516"/>
              <a:gd name="connsiteX19" fmla="*/ 896748 w 3728210"/>
              <a:gd name="connsiteY19" fmla="*/ 893217 h 2432516"/>
              <a:gd name="connsiteX20" fmla="*/ 942644 w 3728210"/>
              <a:gd name="connsiteY20" fmla="*/ 939114 h 2432516"/>
              <a:gd name="connsiteX21" fmla="*/ 981480 w 3728210"/>
              <a:gd name="connsiteY21" fmla="*/ 988541 h 2432516"/>
              <a:gd name="connsiteX22" fmla="*/ 1016785 w 3728210"/>
              <a:gd name="connsiteY22" fmla="*/ 1013254 h 2432516"/>
              <a:gd name="connsiteX23" fmla="*/ 1048559 w 3728210"/>
              <a:gd name="connsiteY23" fmla="*/ 1052090 h 2432516"/>
              <a:gd name="connsiteX24" fmla="*/ 1090925 w 3728210"/>
              <a:gd name="connsiteY24" fmla="*/ 1076803 h 2432516"/>
              <a:gd name="connsiteX25" fmla="*/ 1119169 w 3728210"/>
              <a:gd name="connsiteY25" fmla="*/ 1108578 h 2432516"/>
              <a:gd name="connsiteX26" fmla="*/ 1150944 w 3728210"/>
              <a:gd name="connsiteY26" fmla="*/ 1122700 h 2432516"/>
              <a:gd name="connsiteX27" fmla="*/ 1186249 w 3728210"/>
              <a:gd name="connsiteY27" fmla="*/ 1147413 h 2432516"/>
              <a:gd name="connsiteX28" fmla="*/ 1232145 w 3728210"/>
              <a:gd name="connsiteY28" fmla="*/ 1175657 h 2432516"/>
              <a:gd name="connsiteX29" fmla="*/ 1285103 w 3728210"/>
              <a:gd name="connsiteY29" fmla="*/ 1200371 h 2432516"/>
              <a:gd name="connsiteX30" fmla="*/ 1338060 w 3728210"/>
              <a:gd name="connsiteY30" fmla="*/ 1225084 h 2432516"/>
              <a:gd name="connsiteX31" fmla="*/ 1398079 w 3728210"/>
              <a:gd name="connsiteY31" fmla="*/ 1249798 h 2432516"/>
              <a:gd name="connsiteX32" fmla="*/ 1458098 w 3728210"/>
              <a:gd name="connsiteY32" fmla="*/ 1267450 h 2432516"/>
              <a:gd name="connsiteX33" fmla="*/ 1528708 w 3728210"/>
              <a:gd name="connsiteY33" fmla="*/ 1285103 h 2432516"/>
              <a:gd name="connsiteX34" fmla="*/ 1613440 w 3728210"/>
              <a:gd name="connsiteY34" fmla="*/ 1295694 h 2432516"/>
              <a:gd name="connsiteX35" fmla="*/ 1701702 w 3728210"/>
              <a:gd name="connsiteY35" fmla="*/ 1299225 h 2432516"/>
              <a:gd name="connsiteX36" fmla="*/ 1782904 w 3728210"/>
              <a:gd name="connsiteY36" fmla="*/ 1302755 h 2432516"/>
              <a:gd name="connsiteX37" fmla="*/ 1842922 w 3728210"/>
              <a:gd name="connsiteY37" fmla="*/ 1299225 h 2432516"/>
              <a:gd name="connsiteX38" fmla="*/ 1938246 w 3728210"/>
              <a:gd name="connsiteY38" fmla="*/ 1292164 h 2432516"/>
              <a:gd name="connsiteX39" fmla="*/ 2030039 w 3728210"/>
              <a:gd name="connsiteY39" fmla="*/ 1285103 h 2432516"/>
              <a:gd name="connsiteX40" fmla="*/ 2107710 w 3728210"/>
              <a:gd name="connsiteY40" fmla="*/ 1270981 h 2432516"/>
              <a:gd name="connsiteX41" fmla="*/ 2174789 w 3728210"/>
              <a:gd name="connsiteY41" fmla="*/ 1260389 h 2432516"/>
              <a:gd name="connsiteX42" fmla="*/ 2241869 w 3728210"/>
              <a:gd name="connsiteY42" fmla="*/ 1239206 h 2432516"/>
              <a:gd name="connsiteX43" fmla="*/ 2319540 w 3728210"/>
              <a:gd name="connsiteY43" fmla="*/ 1214493 h 2432516"/>
              <a:gd name="connsiteX44" fmla="*/ 2386620 w 3728210"/>
              <a:gd name="connsiteY44" fmla="*/ 1186249 h 2432516"/>
              <a:gd name="connsiteX45" fmla="*/ 2471352 w 3728210"/>
              <a:gd name="connsiteY45" fmla="*/ 1140352 h 2432516"/>
              <a:gd name="connsiteX46" fmla="*/ 2538431 w 3728210"/>
              <a:gd name="connsiteY46" fmla="*/ 1108578 h 2432516"/>
              <a:gd name="connsiteX47" fmla="*/ 2594919 w 3728210"/>
              <a:gd name="connsiteY47" fmla="*/ 1062681 h 2432516"/>
              <a:gd name="connsiteX48" fmla="*/ 2647877 w 3728210"/>
              <a:gd name="connsiteY48" fmla="*/ 1006193 h 2432516"/>
              <a:gd name="connsiteX49" fmla="*/ 2707895 w 3728210"/>
              <a:gd name="connsiteY49" fmla="*/ 946175 h 2432516"/>
              <a:gd name="connsiteX50" fmla="*/ 2753792 w 3728210"/>
              <a:gd name="connsiteY50" fmla="*/ 886156 h 2432516"/>
              <a:gd name="connsiteX51" fmla="*/ 2796158 w 3728210"/>
              <a:gd name="connsiteY51" fmla="*/ 854382 h 2432516"/>
              <a:gd name="connsiteX52" fmla="*/ 2845585 w 3728210"/>
              <a:gd name="connsiteY52" fmla="*/ 787302 h 2432516"/>
              <a:gd name="connsiteX53" fmla="*/ 2887951 w 3728210"/>
              <a:gd name="connsiteY53" fmla="*/ 720223 h 2432516"/>
              <a:gd name="connsiteX54" fmla="*/ 2926786 w 3728210"/>
              <a:gd name="connsiteY54" fmla="*/ 656674 h 2432516"/>
              <a:gd name="connsiteX55" fmla="*/ 2965622 w 3728210"/>
              <a:gd name="connsiteY55" fmla="*/ 579003 h 2432516"/>
              <a:gd name="connsiteX56" fmla="*/ 2990335 w 3728210"/>
              <a:gd name="connsiteY56" fmla="*/ 508393 h 2432516"/>
              <a:gd name="connsiteX57" fmla="*/ 3029171 w 3728210"/>
              <a:gd name="connsiteY57" fmla="*/ 427191 h 2432516"/>
              <a:gd name="connsiteX58" fmla="*/ 3057415 w 3728210"/>
              <a:gd name="connsiteY58" fmla="*/ 307154 h 2432516"/>
              <a:gd name="connsiteX59" fmla="*/ 3092720 w 3728210"/>
              <a:gd name="connsiteY59" fmla="*/ 201239 h 2432516"/>
              <a:gd name="connsiteX60" fmla="*/ 3106842 w 3728210"/>
              <a:gd name="connsiteY60" fmla="*/ 141220 h 2432516"/>
              <a:gd name="connsiteX61" fmla="*/ 3124494 w 3728210"/>
              <a:gd name="connsiteY61" fmla="*/ 91793 h 2432516"/>
              <a:gd name="connsiteX62" fmla="*/ 3145677 w 3728210"/>
              <a:gd name="connsiteY62" fmla="*/ 7061 h 2432516"/>
              <a:gd name="connsiteX63" fmla="*/ 3156269 w 3728210"/>
              <a:gd name="connsiteY63" fmla="*/ 0 h 2432516"/>
              <a:gd name="connsiteX64" fmla="*/ 3728210 w 3728210"/>
              <a:gd name="connsiteY64" fmla="*/ 2432516 h 24325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</a:cxnLst>
            <a:rect l="l" t="t" r="r" b="b"/>
            <a:pathLst>
              <a:path w="3728210" h="2432516">
                <a:moveTo>
                  <a:pt x="3728210" y="2432516"/>
                </a:moveTo>
                <a:lnTo>
                  <a:pt x="0" y="2432516"/>
                </a:lnTo>
                <a:lnTo>
                  <a:pt x="596655" y="45897"/>
                </a:lnTo>
                <a:lnTo>
                  <a:pt x="600186" y="112976"/>
                </a:lnTo>
                <a:lnTo>
                  <a:pt x="600186" y="169464"/>
                </a:lnTo>
                <a:lnTo>
                  <a:pt x="603716" y="211830"/>
                </a:lnTo>
                <a:lnTo>
                  <a:pt x="610777" y="261257"/>
                </a:lnTo>
                <a:lnTo>
                  <a:pt x="621369" y="317745"/>
                </a:lnTo>
                <a:lnTo>
                  <a:pt x="635491" y="388355"/>
                </a:lnTo>
                <a:lnTo>
                  <a:pt x="653143" y="444843"/>
                </a:lnTo>
                <a:lnTo>
                  <a:pt x="674326" y="508393"/>
                </a:lnTo>
                <a:lnTo>
                  <a:pt x="691979" y="547228"/>
                </a:lnTo>
                <a:lnTo>
                  <a:pt x="709631" y="596655"/>
                </a:lnTo>
                <a:lnTo>
                  <a:pt x="737875" y="646082"/>
                </a:lnTo>
                <a:lnTo>
                  <a:pt x="759058" y="684918"/>
                </a:lnTo>
                <a:lnTo>
                  <a:pt x="780241" y="730814"/>
                </a:lnTo>
                <a:lnTo>
                  <a:pt x="808485" y="766119"/>
                </a:lnTo>
                <a:lnTo>
                  <a:pt x="840260" y="819077"/>
                </a:lnTo>
                <a:lnTo>
                  <a:pt x="868504" y="854382"/>
                </a:lnTo>
                <a:lnTo>
                  <a:pt x="896748" y="893217"/>
                </a:lnTo>
                <a:lnTo>
                  <a:pt x="942644" y="939114"/>
                </a:lnTo>
                <a:lnTo>
                  <a:pt x="981480" y="988541"/>
                </a:lnTo>
                <a:lnTo>
                  <a:pt x="1016785" y="1013254"/>
                </a:lnTo>
                <a:lnTo>
                  <a:pt x="1048559" y="1052090"/>
                </a:lnTo>
                <a:lnTo>
                  <a:pt x="1090925" y="1076803"/>
                </a:lnTo>
                <a:lnTo>
                  <a:pt x="1119169" y="1108578"/>
                </a:lnTo>
                <a:lnTo>
                  <a:pt x="1150944" y="1122700"/>
                </a:lnTo>
                <a:lnTo>
                  <a:pt x="1186249" y="1147413"/>
                </a:lnTo>
                <a:lnTo>
                  <a:pt x="1232145" y="1175657"/>
                </a:lnTo>
                <a:lnTo>
                  <a:pt x="1285103" y="1200371"/>
                </a:lnTo>
                <a:lnTo>
                  <a:pt x="1338060" y="1225084"/>
                </a:lnTo>
                <a:lnTo>
                  <a:pt x="1398079" y="1249798"/>
                </a:lnTo>
                <a:lnTo>
                  <a:pt x="1458098" y="1267450"/>
                </a:lnTo>
                <a:lnTo>
                  <a:pt x="1528708" y="1285103"/>
                </a:lnTo>
                <a:lnTo>
                  <a:pt x="1613440" y="1295694"/>
                </a:lnTo>
                <a:lnTo>
                  <a:pt x="1701702" y="1299225"/>
                </a:lnTo>
                <a:lnTo>
                  <a:pt x="1782904" y="1302755"/>
                </a:lnTo>
                <a:lnTo>
                  <a:pt x="1842922" y="1299225"/>
                </a:lnTo>
                <a:lnTo>
                  <a:pt x="1938246" y="1292164"/>
                </a:lnTo>
                <a:lnTo>
                  <a:pt x="2030039" y="1285103"/>
                </a:lnTo>
                <a:lnTo>
                  <a:pt x="2107710" y="1270981"/>
                </a:lnTo>
                <a:lnTo>
                  <a:pt x="2174789" y="1260389"/>
                </a:lnTo>
                <a:lnTo>
                  <a:pt x="2241869" y="1239206"/>
                </a:lnTo>
                <a:lnTo>
                  <a:pt x="2319540" y="1214493"/>
                </a:lnTo>
                <a:lnTo>
                  <a:pt x="2386620" y="1186249"/>
                </a:lnTo>
                <a:lnTo>
                  <a:pt x="2471352" y="1140352"/>
                </a:lnTo>
                <a:lnTo>
                  <a:pt x="2538431" y="1108578"/>
                </a:lnTo>
                <a:lnTo>
                  <a:pt x="2594919" y="1062681"/>
                </a:lnTo>
                <a:lnTo>
                  <a:pt x="2647877" y="1006193"/>
                </a:lnTo>
                <a:lnTo>
                  <a:pt x="2707895" y="946175"/>
                </a:lnTo>
                <a:lnTo>
                  <a:pt x="2753792" y="886156"/>
                </a:lnTo>
                <a:lnTo>
                  <a:pt x="2796158" y="854382"/>
                </a:lnTo>
                <a:lnTo>
                  <a:pt x="2845585" y="787302"/>
                </a:lnTo>
                <a:lnTo>
                  <a:pt x="2887951" y="720223"/>
                </a:lnTo>
                <a:lnTo>
                  <a:pt x="2926786" y="656674"/>
                </a:lnTo>
                <a:lnTo>
                  <a:pt x="2965622" y="579003"/>
                </a:lnTo>
                <a:lnTo>
                  <a:pt x="2990335" y="508393"/>
                </a:lnTo>
                <a:lnTo>
                  <a:pt x="3029171" y="427191"/>
                </a:lnTo>
                <a:lnTo>
                  <a:pt x="3057415" y="307154"/>
                </a:lnTo>
                <a:lnTo>
                  <a:pt x="3092720" y="201239"/>
                </a:lnTo>
                <a:lnTo>
                  <a:pt x="3106842" y="141220"/>
                </a:lnTo>
                <a:lnTo>
                  <a:pt x="3124494" y="91793"/>
                </a:lnTo>
                <a:lnTo>
                  <a:pt x="3145677" y="7061"/>
                </a:lnTo>
                <a:lnTo>
                  <a:pt x="3156269" y="0"/>
                </a:lnTo>
                <a:lnTo>
                  <a:pt x="3728210" y="2432516"/>
                </a:lnTo>
                <a:close/>
              </a:path>
            </a:pathLst>
          </a:custGeom>
          <a:blipFill dpi="0" rotWithShape="0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4661452"/>
      </p:ext>
    </p:extLst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iangle isocèle 1"/>
          <p:cNvSpPr/>
          <p:nvPr/>
        </p:nvSpPr>
        <p:spPr>
          <a:xfrm rot="10800000">
            <a:off x="0" y="0"/>
            <a:ext cx="8280400" cy="4679950"/>
          </a:xfrm>
          <a:prstGeom prst="triangle">
            <a:avLst/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2" r="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Triangle rectangle 2"/>
          <p:cNvSpPr/>
          <p:nvPr/>
        </p:nvSpPr>
        <p:spPr>
          <a:xfrm>
            <a:off x="-1" y="0"/>
            <a:ext cx="4151083" cy="4679950"/>
          </a:xfrm>
          <a:prstGeom prst="rtTriangle">
            <a:avLst/>
          </a:prstGeom>
          <a:blipFill dpi="0" rotWithShape="0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Triangle rectangle 3"/>
          <p:cNvSpPr/>
          <p:nvPr/>
        </p:nvSpPr>
        <p:spPr>
          <a:xfrm flipH="1">
            <a:off x="4104400" y="0"/>
            <a:ext cx="4176000" cy="4679950"/>
          </a:xfrm>
          <a:prstGeom prst="rtTriangle">
            <a:avLst/>
          </a:prstGeom>
          <a:blipFill dpi="0" rotWithShape="0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4779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0" y="0"/>
            <a:ext cx="8280400" cy="4679950"/>
          </a:xfrm>
          <a:prstGeom prst="frame">
            <a:avLst>
              <a:gd name="adj1" fmla="val 13765"/>
            </a:avLst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630200" y="611975"/>
            <a:ext cx="7020000" cy="3456000"/>
          </a:xfrm>
          <a:prstGeom prst="frame">
            <a:avLst>
              <a:gd name="adj1" fmla="val 15355"/>
            </a:avLst>
          </a:prstGeom>
          <a:blipFill dpi="0" rotWithShape="0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1152200" y="1133975"/>
            <a:ext cx="5976000" cy="2412000"/>
          </a:xfrm>
          <a:prstGeom prst="frame">
            <a:avLst>
              <a:gd name="adj1" fmla="val 14546"/>
            </a:avLst>
          </a:prstGeom>
          <a:blipFill dpi="0" rotWithShape="0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1494200" y="1475975"/>
            <a:ext cx="5292000" cy="1728000"/>
          </a:xfrm>
          <a:prstGeom prst="frame">
            <a:avLst>
              <a:gd name="adj1" fmla="val 17187"/>
            </a:avLst>
          </a:prstGeom>
          <a:blipFill dpi="0" rotWithShape="0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1782200" y="1763975"/>
            <a:ext cx="4716000" cy="1152000"/>
          </a:xfrm>
          <a:prstGeom prst="frame">
            <a:avLst>
              <a:gd name="adj1" fmla="val 22929"/>
            </a:avLst>
          </a:prstGeom>
          <a:blipFill dpi="0" rotWithShape="0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034200" y="2015975"/>
            <a:ext cx="4212000" cy="648000"/>
          </a:xfrm>
          <a:prstGeom prst="rect">
            <a:avLst/>
          </a:prstGeom>
          <a:blipFill dpi="0" rotWithShape="0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609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riangle rectangle 1"/>
          <p:cNvSpPr/>
          <p:nvPr/>
        </p:nvSpPr>
        <p:spPr>
          <a:xfrm>
            <a:off x="0" y="-21432"/>
            <a:ext cx="8280403" cy="4744246"/>
          </a:xfrm>
          <a:prstGeom prst="rtTriangle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3" name="Triangle rectangle 2"/>
          <p:cNvSpPr/>
          <p:nvPr/>
        </p:nvSpPr>
        <p:spPr>
          <a:xfrm rot="10800000">
            <a:off x="3" y="0"/>
            <a:ext cx="8280400" cy="4722812"/>
          </a:xfrm>
          <a:prstGeom prst="rtTriangle">
            <a:avLst/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5" name="Triangle rectangle 4"/>
          <p:cNvSpPr/>
          <p:nvPr/>
        </p:nvSpPr>
        <p:spPr>
          <a:xfrm rot="16200000">
            <a:off x="1755794" y="-1767665"/>
            <a:ext cx="4778376" cy="8270843"/>
          </a:xfrm>
          <a:prstGeom prst="rtTriangle">
            <a:avLst/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473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entagone 8"/>
          <p:cNvSpPr/>
          <p:nvPr/>
        </p:nvSpPr>
        <p:spPr>
          <a:xfrm flipH="1">
            <a:off x="6639816" y="1"/>
            <a:ext cx="1636790" cy="4679949"/>
          </a:xfrm>
          <a:prstGeom prst="homePlate">
            <a:avLst>
              <a:gd name="adj" fmla="val 39154"/>
            </a:avLst>
          </a:prstGeom>
          <a:blipFill dpi="0" rotWithShape="0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3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 defTabSz="639781"/>
            <a:endParaRPr lang="fr-FR" sz="1300">
              <a:solidFill>
                <a:prstClr val="white"/>
              </a:solidFill>
            </a:endParaRPr>
          </a:p>
        </p:txBody>
      </p:sp>
      <p:sp>
        <p:nvSpPr>
          <p:cNvPr id="10" name="Chevron 9"/>
          <p:cNvSpPr/>
          <p:nvPr/>
        </p:nvSpPr>
        <p:spPr>
          <a:xfrm flipH="1">
            <a:off x="5268379" y="1"/>
            <a:ext cx="2095847" cy="4679949"/>
          </a:xfrm>
          <a:prstGeom prst="chevron">
            <a:avLst>
              <a:gd name="adj" fmla="val 32807"/>
            </a:avLst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 defTabSz="639781"/>
            <a:endParaRPr lang="fr-FR" sz="1300">
              <a:solidFill>
                <a:prstClr val="black"/>
              </a:solidFill>
            </a:endParaRPr>
          </a:p>
        </p:txBody>
      </p:sp>
      <p:sp>
        <p:nvSpPr>
          <p:cNvPr id="11" name="Organigramme : Opération manuelle 10"/>
          <p:cNvSpPr/>
          <p:nvPr/>
        </p:nvSpPr>
        <p:spPr>
          <a:xfrm rot="10800000">
            <a:off x="2379604" y="2340120"/>
            <a:ext cx="3619001" cy="2339830"/>
          </a:xfrm>
          <a:prstGeom prst="flowChartManualOperation">
            <a:avLst/>
          </a:prstGeom>
          <a:blipFill dpi="0" rotWithShape="0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 defTabSz="639781"/>
            <a:endParaRPr lang="fr-FR" sz="1300">
              <a:solidFill>
                <a:prstClr val="white"/>
              </a:solidFill>
            </a:endParaRPr>
          </a:p>
        </p:txBody>
      </p:sp>
      <p:sp>
        <p:nvSpPr>
          <p:cNvPr id="12" name="Organigramme : Opération manuelle 11"/>
          <p:cNvSpPr/>
          <p:nvPr/>
        </p:nvSpPr>
        <p:spPr>
          <a:xfrm>
            <a:off x="2379605" y="219"/>
            <a:ext cx="3619001" cy="2339830"/>
          </a:xfrm>
          <a:prstGeom prst="flowChartManualOperation">
            <a:avLst/>
          </a:prstGeom>
          <a:blipFill dpi="0" rotWithShape="0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 defTabSz="639781"/>
            <a:endParaRPr lang="fr-FR" sz="1300">
              <a:solidFill>
                <a:prstClr val="white"/>
              </a:solidFill>
            </a:endParaRPr>
          </a:p>
        </p:txBody>
      </p:sp>
      <p:sp>
        <p:nvSpPr>
          <p:cNvPr id="13" name="Chevron 12"/>
          <p:cNvSpPr/>
          <p:nvPr/>
        </p:nvSpPr>
        <p:spPr>
          <a:xfrm>
            <a:off x="989195" y="290"/>
            <a:ext cx="2123991" cy="4679660"/>
          </a:xfrm>
          <a:prstGeom prst="chevron">
            <a:avLst>
              <a:gd name="adj" fmla="val 32087"/>
            </a:avLst>
          </a:prstGeom>
          <a:blipFill dpi="0" rotWithShape="0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3" b="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 defTabSz="639781"/>
            <a:endParaRPr lang="fr-FR" sz="1300">
              <a:solidFill>
                <a:prstClr val="black"/>
              </a:solidFill>
            </a:endParaRPr>
          </a:p>
        </p:txBody>
      </p:sp>
      <p:sp>
        <p:nvSpPr>
          <p:cNvPr id="14" name="Pentagone 13"/>
          <p:cNvSpPr/>
          <p:nvPr/>
        </p:nvSpPr>
        <p:spPr>
          <a:xfrm rot="10800000" flipH="1">
            <a:off x="-180205" y="290"/>
            <a:ext cx="1855104" cy="4679660"/>
          </a:xfrm>
          <a:prstGeom prst="homePlate">
            <a:avLst>
              <a:gd name="adj" fmla="val 31834"/>
            </a:avLst>
          </a:prstGeom>
          <a:blipFill dpi="0" rotWithShape="0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1019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2207" tIns="31103" rIns="62207" bIns="31103" rtlCol="0" anchor="ctr"/>
          <a:lstStyle/>
          <a:p>
            <a:pPr algn="ctr" defTabSz="639781"/>
            <a:endParaRPr lang="fr-FR" sz="13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02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000"/>
    </mc:Choice>
    <mc:Fallback xmlns=""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36400" y="0"/>
            <a:ext cx="4140000" cy="756000"/>
          </a:xfrm>
          <a:prstGeom prst="rect">
            <a:avLst/>
          </a:prstGeom>
          <a:blipFill dpi="0" rotWithShape="0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136400" y="3924000"/>
            <a:ext cx="4140000" cy="756000"/>
          </a:xfrm>
          <a:prstGeom prst="rect">
            <a:avLst/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136400" y="3132000"/>
            <a:ext cx="4140000" cy="792000"/>
          </a:xfrm>
          <a:prstGeom prst="rect">
            <a:avLst/>
          </a:prstGeom>
          <a:blipFill dpi="0" rotWithShape="0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136400" y="2340000"/>
            <a:ext cx="4140000" cy="792000"/>
          </a:xfrm>
          <a:prstGeom prst="rect">
            <a:avLst/>
          </a:prstGeom>
          <a:blipFill dpi="0" rotWithShape="0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136400" y="1548000"/>
            <a:ext cx="4140000" cy="792000"/>
          </a:xfrm>
          <a:prstGeom prst="rect">
            <a:avLst/>
          </a:prstGeom>
          <a:blipFill dpi="0" rotWithShape="0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136400" y="756000"/>
            <a:ext cx="4140000" cy="792000"/>
          </a:xfrm>
          <a:prstGeom prst="rect">
            <a:avLst/>
          </a:prstGeom>
          <a:blipFill dpi="0" rotWithShape="0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140000" cy="756000"/>
          </a:xfrm>
          <a:prstGeom prst="rect">
            <a:avLst/>
          </a:prstGeom>
          <a:blipFill dpi="0" rotWithShape="0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924000"/>
            <a:ext cx="4140000" cy="756000"/>
          </a:xfrm>
          <a:prstGeom prst="rect">
            <a:avLst/>
          </a:prstGeom>
          <a:blipFill dpi="0" rotWithShape="0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3132000"/>
            <a:ext cx="4140000" cy="792000"/>
          </a:xfrm>
          <a:prstGeom prst="rect">
            <a:avLst/>
          </a:prstGeom>
          <a:blipFill dpi="0" rotWithShape="0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0" y="2340000"/>
            <a:ext cx="4140000" cy="792000"/>
          </a:xfrm>
          <a:prstGeom prst="rect">
            <a:avLst/>
          </a:prstGeom>
          <a:blipFill dpi="0" rotWithShape="0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1548000"/>
            <a:ext cx="4140000" cy="792000"/>
          </a:xfrm>
          <a:prstGeom prst="rect">
            <a:avLst/>
          </a:prstGeom>
          <a:blipFill dpi="0" rotWithShape="0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756000"/>
            <a:ext cx="4140000" cy="792000"/>
          </a:xfrm>
          <a:prstGeom prst="rect">
            <a:avLst/>
          </a:prstGeom>
          <a:blipFill dpi="0" rotWithShape="0"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740573" fontAlgn="auto">
              <a:spcBef>
                <a:spcPts val="0"/>
              </a:spcBef>
              <a:spcAft>
                <a:spcPts val="0"/>
              </a:spcAft>
              <a:defRPr/>
            </a:pPr>
            <a:endParaRPr lang="fr-FR" sz="1137">
              <a:solidFill>
                <a:prstClr val="white"/>
              </a:solidFill>
            </a:endParaRPr>
          </a:p>
        </p:txBody>
      </p:sp>
      <p:sp>
        <p:nvSpPr>
          <p:cNvPr id="15" name="Étoile à 5 branches 14"/>
          <p:cNvSpPr/>
          <p:nvPr/>
        </p:nvSpPr>
        <p:spPr>
          <a:xfrm>
            <a:off x="0" y="0"/>
            <a:ext cx="8276400" cy="4680000"/>
          </a:xfrm>
          <a:prstGeom prst="star5">
            <a:avLst/>
          </a:prstGeom>
          <a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48" t="1" b="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218723620"/>
      </p:ext>
    </p:extLst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dre 3"/>
          <p:cNvSpPr/>
          <p:nvPr/>
        </p:nvSpPr>
        <p:spPr>
          <a:xfrm>
            <a:off x="0" y="0"/>
            <a:ext cx="8280400" cy="4679950"/>
          </a:xfrm>
          <a:prstGeom prst="frame">
            <a:avLst>
              <a:gd name="adj1" fmla="val 13765"/>
            </a:avLst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630200" y="611975"/>
            <a:ext cx="7020000" cy="3456000"/>
          </a:xfrm>
          <a:prstGeom prst="frame">
            <a:avLst>
              <a:gd name="adj1" fmla="val 15355"/>
            </a:avLst>
          </a:prstGeom>
          <a:blipFill dpi="0" rotWithShape="0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1152200" y="1133975"/>
            <a:ext cx="5976000" cy="2412000"/>
          </a:xfrm>
          <a:prstGeom prst="frame">
            <a:avLst>
              <a:gd name="adj1" fmla="val 14546"/>
            </a:avLst>
          </a:prstGeom>
          <a:blipFill dpi="0" rotWithShape="0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1494200" y="1475975"/>
            <a:ext cx="5292000" cy="1728000"/>
          </a:xfrm>
          <a:prstGeom prst="frame">
            <a:avLst>
              <a:gd name="adj1" fmla="val 17187"/>
            </a:avLst>
          </a:prstGeom>
          <a:blipFill dpi="0" rotWithShape="0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1782200" y="1763975"/>
            <a:ext cx="4716000" cy="1152000"/>
          </a:xfrm>
          <a:prstGeom prst="frame">
            <a:avLst>
              <a:gd name="adj1" fmla="val 22929"/>
            </a:avLst>
          </a:prstGeom>
          <a:blipFill dpi="0" rotWithShape="0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034200" y="2015975"/>
            <a:ext cx="4212000" cy="648000"/>
          </a:xfrm>
          <a:prstGeom prst="rect">
            <a:avLst/>
          </a:prstGeom>
          <a:blipFill dpi="0" rotWithShape="0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4457430"/>
      </p:ext>
    </p:extLst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dre 1"/>
          <p:cNvSpPr/>
          <p:nvPr/>
        </p:nvSpPr>
        <p:spPr>
          <a:xfrm>
            <a:off x="0" y="-25"/>
            <a:ext cx="8280000" cy="4680000"/>
          </a:xfrm>
          <a:prstGeom prst="frame">
            <a:avLst>
              <a:gd name="adj1" fmla="val 27052"/>
            </a:avLst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3" name="Losange 2"/>
          <p:cNvSpPr/>
          <p:nvPr/>
        </p:nvSpPr>
        <p:spPr>
          <a:xfrm>
            <a:off x="1196975" y="1177925"/>
            <a:ext cx="5886450" cy="2324100"/>
          </a:xfrm>
          <a:prstGeom prst="diamond">
            <a:avLst/>
          </a:prstGeom>
          <a:blipFill dpi="0" rotWithShape="0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5" name="Triangle rectangle 4"/>
          <p:cNvSpPr/>
          <p:nvPr/>
        </p:nvSpPr>
        <p:spPr>
          <a:xfrm>
            <a:off x="1224000" y="2220483"/>
            <a:ext cx="2937075" cy="1197000"/>
          </a:xfrm>
          <a:prstGeom prst="rtTriangle">
            <a:avLst/>
          </a:prstGeom>
          <a:blipFill dpi="0" rotWithShape="0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6" name="Triangle rectangle 5"/>
          <p:cNvSpPr/>
          <p:nvPr/>
        </p:nvSpPr>
        <p:spPr>
          <a:xfrm rot="10800000">
            <a:off x="4068000" y="1180600"/>
            <a:ext cx="2948400" cy="1188000"/>
          </a:xfrm>
          <a:prstGeom prst="rtTriangle">
            <a:avLst/>
          </a:prstGeom>
          <a:blipFill dpi="0" rotWithShape="0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7" name="Triangle rectangle 6"/>
          <p:cNvSpPr/>
          <p:nvPr/>
        </p:nvSpPr>
        <p:spPr>
          <a:xfrm flipH="1">
            <a:off x="4068000" y="2232000"/>
            <a:ext cx="2949374" cy="1188000"/>
          </a:xfrm>
          <a:prstGeom prst="rtTriangle">
            <a:avLst/>
          </a:prstGeom>
          <a:blipFill dpi="0" rotWithShape="0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8" name="Triangle rectangle 7"/>
          <p:cNvSpPr/>
          <p:nvPr/>
        </p:nvSpPr>
        <p:spPr>
          <a:xfrm rot="10800000" flipH="1">
            <a:off x="1224000" y="1172660"/>
            <a:ext cx="2937077" cy="1188000"/>
          </a:xfrm>
          <a:prstGeom prst="rtTriangle">
            <a:avLst/>
          </a:prstGeom>
          <a:blipFill dpi="0" rotWithShape="0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9465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apèze 3"/>
          <p:cNvSpPr/>
          <p:nvPr/>
        </p:nvSpPr>
        <p:spPr>
          <a:xfrm>
            <a:off x="200" y="3959950"/>
            <a:ext cx="8280000" cy="720000"/>
          </a:xfrm>
          <a:prstGeom prst="trapezoid">
            <a:avLst>
              <a:gd name="adj" fmla="val 96120"/>
            </a:avLst>
          </a:prstGeom>
          <a:blipFill dpi="0" rotWithShape="0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apèze 6"/>
          <p:cNvSpPr/>
          <p:nvPr/>
        </p:nvSpPr>
        <p:spPr>
          <a:xfrm rot="10800000">
            <a:off x="0" y="1"/>
            <a:ext cx="8280000" cy="720000"/>
          </a:xfrm>
          <a:prstGeom prst="trapezoid">
            <a:avLst>
              <a:gd name="adj" fmla="val 96120"/>
            </a:avLst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Trapèze 4"/>
          <p:cNvSpPr/>
          <p:nvPr/>
        </p:nvSpPr>
        <p:spPr>
          <a:xfrm rot="5400000">
            <a:off x="-2014200" y="1996175"/>
            <a:ext cx="4716000" cy="687600"/>
          </a:xfrm>
          <a:prstGeom prst="trapezoid">
            <a:avLst>
              <a:gd name="adj" fmla="val 103810"/>
            </a:avLst>
          </a:prstGeom>
          <a:blipFill dpi="0" rotWithShape="0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381" b="38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Trapèze 8"/>
          <p:cNvSpPr/>
          <p:nvPr/>
        </p:nvSpPr>
        <p:spPr>
          <a:xfrm rot="16200000">
            <a:off x="5578599" y="1996175"/>
            <a:ext cx="4716000" cy="687600"/>
          </a:xfrm>
          <a:prstGeom prst="trapezoid">
            <a:avLst>
              <a:gd name="adj" fmla="val 103810"/>
            </a:avLst>
          </a:prstGeom>
          <a:blipFill dpi="0" rotWithShape="0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381" b="38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Trapèze 5"/>
          <p:cNvSpPr/>
          <p:nvPr/>
        </p:nvSpPr>
        <p:spPr>
          <a:xfrm>
            <a:off x="687701" y="2339950"/>
            <a:ext cx="6948000" cy="1620000"/>
          </a:xfrm>
          <a:prstGeom prst="trapezoid">
            <a:avLst>
              <a:gd name="adj" fmla="val 75146"/>
            </a:avLst>
          </a:prstGeom>
          <a:blipFill dpi="0" rotWithShape="0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Trapèze 10"/>
          <p:cNvSpPr/>
          <p:nvPr/>
        </p:nvSpPr>
        <p:spPr>
          <a:xfrm rot="10800000">
            <a:off x="687201" y="719950"/>
            <a:ext cx="6904998" cy="1620000"/>
          </a:xfrm>
          <a:prstGeom prst="trapezoid">
            <a:avLst>
              <a:gd name="adj" fmla="val 76347"/>
            </a:avLst>
          </a:prstGeom>
          <a:blipFill dpi="0" rotWithShape="0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isocèle 7"/>
          <p:cNvSpPr/>
          <p:nvPr/>
        </p:nvSpPr>
        <p:spPr>
          <a:xfrm rot="5400000">
            <a:off x="-302999" y="1709950"/>
            <a:ext cx="3240000" cy="1260000"/>
          </a:xfrm>
          <a:prstGeom prst="triangle">
            <a:avLst/>
          </a:prstGeom>
          <a:blipFill dpi="0" rotWithShape="0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Triangle isocèle 12"/>
          <p:cNvSpPr/>
          <p:nvPr/>
        </p:nvSpPr>
        <p:spPr>
          <a:xfrm rot="16200000">
            <a:off x="5360199" y="1709925"/>
            <a:ext cx="3240000" cy="1224000"/>
          </a:xfrm>
          <a:prstGeom prst="triangle">
            <a:avLst/>
          </a:prstGeom>
          <a:blipFill dpi="0" rotWithShape="0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532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000"/>
    </mc:Choice>
    <mc:Fallback xmlns="">
      <p:transition spd="slow" advClick="0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5" grpId="0" animBg="1"/>
      <p:bldP spid="9" grpId="0" animBg="1"/>
      <p:bldP spid="6" grpId="0" animBg="1"/>
      <p:bldP spid="11" grpId="0" animBg="1"/>
      <p:bldP spid="8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orme libre 14"/>
          <p:cNvSpPr/>
          <p:nvPr/>
        </p:nvSpPr>
        <p:spPr>
          <a:xfrm>
            <a:off x="-18000" y="3960000"/>
            <a:ext cx="8316000" cy="756000"/>
          </a:xfrm>
          <a:custGeom>
            <a:avLst/>
            <a:gdLst>
              <a:gd name="connsiteX0" fmla="*/ 7587575 w 8274996"/>
              <a:gd name="connsiteY0" fmla="*/ 0 h 732817"/>
              <a:gd name="connsiteX1" fmla="*/ 8274996 w 8274996"/>
              <a:gd name="connsiteY1" fmla="*/ 732817 h 732817"/>
              <a:gd name="connsiteX2" fmla="*/ 0 w 8274996"/>
              <a:gd name="connsiteY2" fmla="*/ 719846 h 732817"/>
              <a:gd name="connsiteX3" fmla="*/ 745787 w 8274996"/>
              <a:gd name="connsiteY3" fmla="*/ 6485 h 732817"/>
              <a:gd name="connsiteX4" fmla="*/ 7587575 w 8274996"/>
              <a:gd name="connsiteY4" fmla="*/ 0 h 732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74996" h="732817">
                <a:moveTo>
                  <a:pt x="7587575" y="0"/>
                </a:moveTo>
                <a:lnTo>
                  <a:pt x="8274996" y="732817"/>
                </a:lnTo>
                <a:lnTo>
                  <a:pt x="0" y="719846"/>
                </a:lnTo>
                <a:lnTo>
                  <a:pt x="745787" y="6485"/>
                </a:lnTo>
                <a:lnTo>
                  <a:pt x="7587575" y="0"/>
                </a:lnTo>
                <a:close/>
              </a:path>
            </a:pathLst>
          </a:custGeom>
          <a:blipFill dpi="0" rotWithShape="0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216" r="216" b="4762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9" name="Forme libre 18"/>
          <p:cNvSpPr/>
          <p:nvPr/>
        </p:nvSpPr>
        <p:spPr>
          <a:xfrm rot="10800000">
            <a:off x="-17380" y="-18000"/>
            <a:ext cx="756000" cy="4716000"/>
          </a:xfrm>
          <a:custGeom>
            <a:avLst/>
            <a:gdLst>
              <a:gd name="connsiteX0" fmla="*/ 713362 w 726332"/>
              <a:gd name="connsiteY0" fmla="*/ 0 h 4688732"/>
              <a:gd name="connsiteX1" fmla="*/ 726332 w 726332"/>
              <a:gd name="connsiteY1" fmla="*/ 4688732 h 4688732"/>
              <a:gd name="connsiteX2" fmla="*/ 25940 w 726332"/>
              <a:gd name="connsiteY2" fmla="*/ 3942945 h 4688732"/>
              <a:gd name="connsiteX3" fmla="*/ 0 w 726332"/>
              <a:gd name="connsiteY3" fmla="*/ 687421 h 4688732"/>
              <a:gd name="connsiteX4" fmla="*/ 713362 w 726332"/>
              <a:gd name="connsiteY4" fmla="*/ 0 h 46887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6332" h="4688732">
                <a:moveTo>
                  <a:pt x="713362" y="0"/>
                </a:moveTo>
                <a:cubicBezTo>
                  <a:pt x="717685" y="1562911"/>
                  <a:pt x="722009" y="3125821"/>
                  <a:pt x="726332" y="4688732"/>
                </a:cubicBezTo>
                <a:lnTo>
                  <a:pt x="25940" y="3942945"/>
                </a:lnTo>
                <a:lnTo>
                  <a:pt x="0" y="687421"/>
                </a:lnTo>
                <a:lnTo>
                  <a:pt x="713362" y="0"/>
                </a:lnTo>
                <a:close/>
              </a:path>
            </a:pathLst>
          </a:cu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2381" t="381" b="38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Forme libre 19"/>
          <p:cNvSpPr/>
          <p:nvPr/>
        </p:nvSpPr>
        <p:spPr>
          <a:xfrm>
            <a:off x="-36000" y="-36001"/>
            <a:ext cx="8352000" cy="756000"/>
          </a:xfrm>
          <a:custGeom>
            <a:avLst/>
            <a:gdLst>
              <a:gd name="connsiteX0" fmla="*/ 0 w 8294451"/>
              <a:gd name="connsiteY0" fmla="*/ 6485 h 719847"/>
              <a:gd name="connsiteX1" fmla="*/ 687421 w 8294451"/>
              <a:gd name="connsiteY1" fmla="*/ 713361 h 719847"/>
              <a:gd name="connsiteX2" fmla="*/ 7581089 w 8294451"/>
              <a:gd name="connsiteY2" fmla="*/ 719847 h 719847"/>
              <a:gd name="connsiteX3" fmla="*/ 8294451 w 8294451"/>
              <a:gd name="connsiteY3" fmla="*/ 0 h 719847"/>
              <a:gd name="connsiteX4" fmla="*/ 0 w 8294451"/>
              <a:gd name="connsiteY4" fmla="*/ 6485 h 719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294451" h="719847">
                <a:moveTo>
                  <a:pt x="0" y="6485"/>
                </a:moveTo>
                <a:lnTo>
                  <a:pt x="687421" y="713361"/>
                </a:lnTo>
                <a:lnTo>
                  <a:pt x="7581089" y="719847"/>
                </a:lnTo>
                <a:lnTo>
                  <a:pt x="8294451" y="0"/>
                </a:lnTo>
                <a:lnTo>
                  <a:pt x="0" y="6485"/>
                </a:lnTo>
                <a:close/>
              </a:path>
            </a:pathLst>
          </a:custGeom>
          <a:blipFill dpi="0" rotWithShape="0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431" t="4762" r="43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0" name="Chevron 9"/>
          <p:cNvSpPr/>
          <p:nvPr/>
        </p:nvSpPr>
        <p:spPr>
          <a:xfrm>
            <a:off x="5310000" y="691826"/>
            <a:ext cx="2268000" cy="3276000"/>
          </a:xfrm>
          <a:prstGeom prst="chevron">
            <a:avLst/>
          </a:prstGeom>
          <a:blipFill dpi="0" rotWithShape="0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2" name="Chevron 11"/>
          <p:cNvSpPr/>
          <p:nvPr/>
        </p:nvSpPr>
        <p:spPr>
          <a:xfrm>
            <a:off x="4194000" y="661984"/>
            <a:ext cx="2268000" cy="3312000"/>
          </a:xfrm>
          <a:prstGeom prst="chevron">
            <a:avLst/>
          </a:prstGeom>
          <a:blipFill dpi="0" rotWithShape="0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Hexagone 13"/>
          <p:cNvSpPr/>
          <p:nvPr/>
        </p:nvSpPr>
        <p:spPr>
          <a:xfrm>
            <a:off x="2862200" y="665975"/>
            <a:ext cx="2556000" cy="3348000"/>
          </a:xfrm>
          <a:prstGeom prst="hexagon">
            <a:avLst>
              <a:gd name="adj" fmla="val 47675"/>
              <a:gd name="vf" fmla="val 115470"/>
            </a:avLst>
          </a:prstGeom>
          <a:blipFill dpi="0" rotWithShape="0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Chevron 15"/>
          <p:cNvSpPr/>
          <p:nvPr/>
        </p:nvSpPr>
        <p:spPr>
          <a:xfrm rot="10800000">
            <a:off x="1857600" y="672056"/>
            <a:ext cx="2268000" cy="3312000"/>
          </a:xfrm>
          <a:prstGeom prst="chevron">
            <a:avLst/>
          </a:prstGeom>
          <a:blipFill dpi="0" rotWithShape="0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7" name="Chevron 16"/>
          <p:cNvSpPr/>
          <p:nvPr/>
        </p:nvSpPr>
        <p:spPr>
          <a:xfrm rot="10800000">
            <a:off x="709200" y="683975"/>
            <a:ext cx="2340000" cy="3312000"/>
          </a:xfrm>
          <a:prstGeom prst="chevron">
            <a:avLst/>
          </a:prstGeom>
          <a:blipFill dpi="0" rotWithShape="0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8" name="Triangle rectangle 17"/>
          <p:cNvSpPr/>
          <p:nvPr/>
        </p:nvSpPr>
        <p:spPr>
          <a:xfrm rot="10800000" flipH="1">
            <a:off x="702000" y="669862"/>
            <a:ext cx="1296000" cy="1692000"/>
          </a:xfrm>
          <a:prstGeom prst="rtTriangle">
            <a:avLst/>
          </a:prstGeom>
          <a:blipFill dpi="0" rotWithShape="0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iangle rectangle 20"/>
          <p:cNvSpPr/>
          <p:nvPr/>
        </p:nvSpPr>
        <p:spPr>
          <a:xfrm>
            <a:off x="702000" y="2323668"/>
            <a:ext cx="1224000" cy="1692000"/>
          </a:xfrm>
          <a:prstGeom prst="rtTriangle">
            <a:avLst/>
          </a:prstGeom>
          <a:blipFill dpi="0" rotWithShape="0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Triangle rectangle 21"/>
          <p:cNvSpPr/>
          <p:nvPr/>
        </p:nvSpPr>
        <p:spPr>
          <a:xfrm rot="10800000">
            <a:off x="6321951" y="691826"/>
            <a:ext cx="1260000" cy="1656000"/>
          </a:xfrm>
          <a:prstGeom prst="rtTriangle">
            <a:avLst/>
          </a:prstGeom>
          <a:blipFill dpi="0" rotWithShape="0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Triangle rectangle 22"/>
          <p:cNvSpPr/>
          <p:nvPr/>
        </p:nvSpPr>
        <p:spPr>
          <a:xfrm rot="10800000" flipV="1">
            <a:off x="6372000" y="2281984"/>
            <a:ext cx="1224000" cy="1692000"/>
          </a:xfrm>
          <a:prstGeom prst="rtTriangle">
            <a:avLst/>
          </a:prstGeom>
          <a:blipFill dpi="0" rotWithShape="0"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rapèze 1"/>
          <p:cNvSpPr/>
          <p:nvPr/>
        </p:nvSpPr>
        <p:spPr>
          <a:xfrm rot="16200000">
            <a:off x="5472399" y="1907975"/>
            <a:ext cx="4752000" cy="864000"/>
          </a:xfrm>
          <a:prstGeom prst="trapezoid">
            <a:avLst>
              <a:gd name="adj" fmla="val 98558"/>
            </a:avLst>
          </a:prstGeom>
          <a:blipFill dpi="0" rotWithShape="0"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758" r="1" b="758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6806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9" grpId="0" animBg="1"/>
      <p:bldP spid="20" grpId="0" animBg="1"/>
      <p:bldP spid="10" grpId="0" animBg="1"/>
      <p:bldP spid="12" grpId="0" animBg="1"/>
      <p:bldP spid="14" grpId="0" animBg="1"/>
      <p:bldP spid="16" grpId="0" animBg="1"/>
      <p:bldP spid="17" grpId="0" animBg="1"/>
      <p:bldP spid="18" grpId="0" animBg="1"/>
      <p:bldP spid="21" grpId="0" animBg="1"/>
      <p:bldP spid="22" grpId="0" animBg="1"/>
      <p:bldP spid="23" grpId="0" animBg="1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Losange 23"/>
          <p:cNvSpPr/>
          <p:nvPr/>
        </p:nvSpPr>
        <p:spPr>
          <a:xfrm>
            <a:off x="3006200" y="701975"/>
            <a:ext cx="2268000" cy="3276000"/>
          </a:xfrm>
          <a:prstGeom prst="diamond">
            <a:avLst/>
          </a:prstGeom>
          <a:blipFill dpi="0" rotWithShape="0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Losange 24"/>
          <p:cNvSpPr/>
          <p:nvPr/>
        </p:nvSpPr>
        <p:spPr>
          <a:xfrm>
            <a:off x="5292400" y="701975"/>
            <a:ext cx="2275200" cy="3276000"/>
          </a:xfrm>
          <a:prstGeom prst="diamond">
            <a:avLst/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Losange 25"/>
          <p:cNvSpPr/>
          <p:nvPr/>
        </p:nvSpPr>
        <p:spPr>
          <a:xfrm>
            <a:off x="692471" y="701975"/>
            <a:ext cx="2304000" cy="3276000"/>
          </a:xfrm>
          <a:prstGeom prst="diamond">
            <a:avLst/>
          </a:prstGeom>
          <a:blipFill dpi="0" rotWithShape="0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Triangle rectangle 34"/>
          <p:cNvSpPr/>
          <p:nvPr/>
        </p:nvSpPr>
        <p:spPr>
          <a:xfrm>
            <a:off x="684000" y="2303950"/>
            <a:ext cx="1188000" cy="1656000"/>
          </a:xfrm>
          <a:prstGeom prst="rtTriangle">
            <a:avLst/>
          </a:prstGeom>
          <a:blipFill dpi="0" rotWithShape="0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Trapèze 17"/>
          <p:cNvSpPr/>
          <p:nvPr/>
        </p:nvSpPr>
        <p:spPr>
          <a:xfrm>
            <a:off x="200" y="3959950"/>
            <a:ext cx="8280000" cy="720000"/>
          </a:xfrm>
          <a:prstGeom prst="trapezoid">
            <a:avLst>
              <a:gd name="adj" fmla="val 96120"/>
            </a:avLst>
          </a:prstGeom>
          <a:blipFill dpi="0" rotWithShape="0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Trapèze 20"/>
          <p:cNvSpPr/>
          <p:nvPr/>
        </p:nvSpPr>
        <p:spPr>
          <a:xfrm rot="10800000">
            <a:off x="0" y="1"/>
            <a:ext cx="8280000" cy="720000"/>
          </a:xfrm>
          <a:prstGeom prst="trapezoid">
            <a:avLst>
              <a:gd name="adj" fmla="val 96120"/>
            </a:avLst>
          </a:prstGeom>
          <a:blipFill dpi="0" rotWithShape="0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Trapèze 21"/>
          <p:cNvSpPr/>
          <p:nvPr/>
        </p:nvSpPr>
        <p:spPr>
          <a:xfrm rot="5400000">
            <a:off x="-2014200" y="1996175"/>
            <a:ext cx="4716000" cy="687600"/>
          </a:xfrm>
          <a:prstGeom prst="trapezoid">
            <a:avLst>
              <a:gd name="adj" fmla="val 103810"/>
            </a:avLst>
          </a:prstGeom>
          <a:blipFill dpi="0" rotWithShape="0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381" b="38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Trapèze 22"/>
          <p:cNvSpPr/>
          <p:nvPr/>
        </p:nvSpPr>
        <p:spPr>
          <a:xfrm rot="16200000">
            <a:off x="5578599" y="1996175"/>
            <a:ext cx="4716000" cy="687600"/>
          </a:xfrm>
          <a:prstGeom prst="trapezoid">
            <a:avLst>
              <a:gd name="adj" fmla="val 103810"/>
            </a:avLst>
          </a:prstGeom>
          <a:blipFill dpi="0" rotWithShape="0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381" b="38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Triangle rectangle 35"/>
          <p:cNvSpPr/>
          <p:nvPr/>
        </p:nvSpPr>
        <p:spPr>
          <a:xfrm flipV="1">
            <a:off x="684000" y="720000"/>
            <a:ext cx="1188000" cy="1656000"/>
          </a:xfrm>
          <a:prstGeom prst="rtTriangle">
            <a:avLst/>
          </a:prstGeom>
          <a:blipFill dpi="0" rotWithShape="0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Triangle rectangle 36"/>
          <p:cNvSpPr/>
          <p:nvPr/>
        </p:nvSpPr>
        <p:spPr>
          <a:xfrm rot="10800000">
            <a:off x="6400800" y="720000"/>
            <a:ext cx="1191600" cy="1659600"/>
          </a:xfrm>
          <a:prstGeom prst="rtTriangle">
            <a:avLst/>
          </a:prstGeom>
          <a:blipFill dpi="0" rotWithShape="0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Triangle rectangle 37"/>
          <p:cNvSpPr/>
          <p:nvPr/>
        </p:nvSpPr>
        <p:spPr>
          <a:xfrm rot="10800000" flipV="1">
            <a:off x="6401098" y="2304000"/>
            <a:ext cx="1191600" cy="1659600"/>
          </a:xfrm>
          <a:prstGeom prst="rtTriangle">
            <a:avLst/>
          </a:prstGeom>
          <a:blipFill dpi="0" rotWithShape="0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Triangle isocèle 1"/>
          <p:cNvSpPr/>
          <p:nvPr/>
        </p:nvSpPr>
        <p:spPr>
          <a:xfrm>
            <a:off x="1844471" y="2312963"/>
            <a:ext cx="2304000" cy="1656000"/>
          </a:xfrm>
          <a:prstGeom prst="triangle">
            <a:avLst/>
          </a:prstGeom>
          <a:blipFill dpi="0" rotWithShape="0"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Triangle isocèle 38"/>
          <p:cNvSpPr/>
          <p:nvPr/>
        </p:nvSpPr>
        <p:spPr>
          <a:xfrm>
            <a:off x="4129500" y="2312963"/>
            <a:ext cx="2304000" cy="1656000"/>
          </a:xfrm>
          <a:prstGeom prst="triangle">
            <a:avLst/>
          </a:prstGeom>
          <a:blipFill dpi="0" rotWithShape="0"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Triangle isocèle 39"/>
          <p:cNvSpPr/>
          <p:nvPr/>
        </p:nvSpPr>
        <p:spPr>
          <a:xfrm rot="10800000">
            <a:off x="4145751" y="720000"/>
            <a:ext cx="2304000" cy="1656000"/>
          </a:xfrm>
          <a:prstGeom prst="triangle">
            <a:avLst/>
          </a:prstGeom>
          <a:blipFill dpi="0" rotWithShape="0"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Triangle isocèle 40"/>
          <p:cNvSpPr/>
          <p:nvPr/>
        </p:nvSpPr>
        <p:spPr>
          <a:xfrm rot="10800000">
            <a:off x="1841751" y="710986"/>
            <a:ext cx="2304000" cy="1692000"/>
          </a:xfrm>
          <a:prstGeom prst="triangle">
            <a:avLst/>
          </a:prstGeom>
          <a:blipFill dpi="0" rotWithShape="0"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1470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6" grpId="0" animBg="1"/>
      <p:bldP spid="35" grpId="0" animBg="1"/>
      <p:bldP spid="18" grpId="0" animBg="1"/>
      <p:bldP spid="21" grpId="0" animBg="1"/>
      <p:bldP spid="22" grpId="0" animBg="1"/>
      <p:bldP spid="23" grpId="0" animBg="1"/>
      <p:bldP spid="36" grpId="0" animBg="1"/>
      <p:bldP spid="37" grpId="0" animBg="1"/>
      <p:bldP spid="38" grpId="0" animBg="1"/>
      <p:bldP spid="2" grpId="0" animBg="1"/>
      <p:bldP spid="39" grpId="0" animBg="1"/>
      <p:bldP spid="40" grpId="0" animBg="1"/>
      <p:bldP spid="4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3" y="0"/>
            <a:ext cx="8280403" cy="4744246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 rot="10800000">
            <a:off x="-21655" y="10717"/>
            <a:ext cx="8326263" cy="4722812"/>
          </a:xfrm>
          <a:prstGeom prst="rect">
            <a:avLst/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 rot="16200000">
            <a:off x="1771256" y="-1822576"/>
            <a:ext cx="4722813" cy="8328820"/>
          </a:xfrm>
          <a:prstGeom prst="rect">
            <a:avLst/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 dirty="0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 rot="10800000">
            <a:off x="-21656" y="22225"/>
            <a:ext cx="8331378" cy="4754976"/>
          </a:xfrm>
          <a:prstGeom prst="rect">
            <a:avLst/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21" tIns="43311" rIns="86621" bIns="43311" rtlCol="0" anchor="ctr"/>
          <a:lstStyle/>
          <a:p>
            <a:pPr algn="ctr"/>
            <a:endParaRPr lang="fr-FR" sz="12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772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Losange 14"/>
          <p:cNvSpPr/>
          <p:nvPr/>
        </p:nvSpPr>
        <p:spPr>
          <a:xfrm>
            <a:off x="2052401" y="0"/>
            <a:ext cx="4212000" cy="4679950"/>
          </a:xfrm>
          <a:prstGeom prst="diamond">
            <a:avLst/>
          </a:prstGeom>
          <a:blipFill dpi="0" rotWithShape="0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16" name="Chevron 15"/>
          <p:cNvSpPr/>
          <p:nvPr/>
        </p:nvSpPr>
        <p:spPr>
          <a:xfrm>
            <a:off x="4140400" y="-87"/>
            <a:ext cx="4140000" cy="4680000"/>
          </a:xfrm>
          <a:prstGeom prst="chevron">
            <a:avLst>
              <a:gd name="adj" fmla="val 51280"/>
            </a:avLst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18" name="Chevron 17"/>
          <p:cNvSpPr/>
          <p:nvPr/>
        </p:nvSpPr>
        <p:spPr>
          <a:xfrm rot="10800000">
            <a:off x="36402" y="0"/>
            <a:ext cx="4140000" cy="4679950"/>
          </a:xfrm>
          <a:prstGeom prst="chevron">
            <a:avLst>
              <a:gd name="adj" fmla="val 51280"/>
            </a:avLst>
          </a:prstGeom>
          <a:blipFill dpi="0" rotWithShape="0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black"/>
              </a:solidFill>
            </a:endParaRPr>
          </a:p>
        </p:txBody>
      </p:sp>
      <p:sp>
        <p:nvSpPr>
          <p:cNvPr id="19" name="Triangle rectangle 18"/>
          <p:cNvSpPr/>
          <p:nvPr/>
        </p:nvSpPr>
        <p:spPr>
          <a:xfrm>
            <a:off x="1" y="2267950"/>
            <a:ext cx="2160000" cy="2412000"/>
          </a:xfrm>
          <a:prstGeom prst="rtTriangle">
            <a:avLst/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0" name="Triangle rectangle 19"/>
          <p:cNvSpPr/>
          <p:nvPr/>
        </p:nvSpPr>
        <p:spPr>
          <a:xfrm rot="10800000">
            <a:off x="6156400" y="0"/>
            <a:ext cx="2124000" cy="2340000"/>
          </a:xfrm>
          <a:prstGeom prst="rtTriangle">
            <a:avLst/>
          </a:prstGeom>
          <a:blipFill dpi="0" rotWithShape="0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1" name="Triangle rectangle 20"/>
          <p:cNvSpPr/>
          <p:nvPr/>
        </p:nvSpPr>
        <p:spPr>
          <a:xfrm flipH="1">
            <a:off x="6120801" y="2339950"/>
            <a:ext cx="2160000" cy="2340000"/>
          </a:xfrm>
          <a:prstGeom prst="rtTriangle">
            <a:avLst/>
          </a:prstGeom>
          <a:blipFill dpi="0" rotWithShape="0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  <p:sp>
        <p:nvSpPr>
          <p:cNvPr id="22" name="Triangle rectangle 21"/>
          <p:cNvSpPr/>
          <p:nvPr/>
        </p:nvSpPr>
        <p:spPr>
          <a:xfrm rot="10800000" flipH="1">
            <a:off x="1" y="0"/>
            <a:ext cx="2232000" cy="2412000"/>
          </a:xfrm>
          <a:prstGeom prst="rtTriangle">
            <a:avLst/>
          </a:prstGeom>
          <a:blipFill dpi="0" rotWithShape="0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8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8000"/>
    </mc:Choice>
    <mc:Fallback xmlns="">
      <p:transition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en L 1"/>
          <p:cNvSpPr/>
          <p:nvPr/>
        </p:nvSpPr>
        <p:spPr>
          <a:xfrm>
            <a:off x="-1" y="2339976"/>
            <a:ext cx="1979960" cy="2339974"/>
          </a:xfrm>
          <a:prstGeom prst="corner">
            <a:avLst/>
          </a:prstGeom>
          <a:blipFill dpi="0" rotWithShape="0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3" name="Forme en L 2"/>
          <p:cNvSpPr/>
          <p:nvPr/>
        </p:nvSpPr>
        <p:spPr>
          <a:xfrm rot="10800000">
            <a:off x="6300440" y="0"/>
            <a:ext cx="1979960" cy="2339974"/>
          </a:xfrm>
          <a:prstGeom prst="corner">
            <a:avLst/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4" name="Forme en L 3"/>
          <p:cNvSpPr/>
          <p:nvPr/>
        </p:nvSpPr>
        <p:spPr>
          <a:xfrm rot="10800000" flipH="1">
            <a:off x="0" y="2"/>
            <a:ext cx="1979960" cy="2339974"/>
          </a:xfrm>
          <a:prstGeom prst="corner">
            <a:avLst/>
          </a:prstGeom>
          <a:blipFill dpi="0" rotWithShape="0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5" name="Forme en L 4"/>
          <p:cNvSpPr/>
          <p:nvPr/>
        </p:nvSpPr>
        <p:spPr>
          <a:xfrm flipH="1">
            <a:off x="6228432" y="2339974"/>
            <a:ext cx="2051968" cy="2339974"/>
          </a:xfrm>
          <a:prstGeom prst="corner">
            <a:avLst/>
          </a:prstGeom>
          <a:blipFill dpi="0" rotWithShape="0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6" name="Cadre 5"/>
          <p:cNvSpPr/>
          <p:nvPr/>
        </p:nvSpPr>
        <p:spPr>
          <a:xfrm>
            <a:off x="1979960" y="971822"/>
            <a:ext cx="4320480" cy="2736305"/>
          </a:xfrm>
          <a:prstGeom prst="frame">
            <a:avLst>
              <a:gd name="adj1" fmla="val 13196"/>
            </a:avLst>
          </a:prstGeom>
          <a:blipFill dpi="0" rotWithShape="0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7" name="Ellipse 6"/>
          <p:cNvSpPr/>
          <p:nvPr/>
        </p:nvSpPr>
        <p:spPr>
          <a:xfrm>
            <a:off x="3636110" y="1300115"/>
            <a:ext cx="961290" cy="2067024"/>
          </a:xfrm>
          <a:custGeom>
            <a:avLst/>
            <a:gdLst>
              <a:gd name="connsiteX0" fmla="*/ 0 w 961256"/>
              <a:gd name="connsiteY0" fmla="*/ 1008112 h 2016224"/>
              <a:gd name="connsiteX1" fmla="*/ 480628 w 961256"/>
              <a:gd name="connsiteY1" fmla="*/ 0 h 2016224"/>
              <a:gd name="connsiteX2" fmla="*/ 961256 w 961256"/>
              <a:gd name="connsiteY2" fmla="*/ 1008112 h 2016224"/>
              <a:gd name="connsiteX3" fmla="*/ 480628 w 961256"/>
              <a:gd name="connsiteY3" fmla="*/ 2016224 h 2016224"/>
              <a:gd name="connsiteX4" fmla="*/ 0 w 961256"/>
              <a:gd name="connsiteY4" fmla="*/ 1008112 h 2016224"/>
              <a:gd name="connsiteX0" fmla="*/ 0 w 961256"/>
              <a:gd name="connsiteY0" fmla="*/ 1027162 h 2035274"/>
              <a:gd name="connsiteX1" fmla="*/ 480628 w 961256"/>
              <a:gd name="connsiteY1" fmla="*/ 0 h 2035274"/>
              <a:gd name="connsiteX2" fmla="*/ 961256 w 961256"/>
              <a:gd name="connsiteY2" fmla="*/ 1027162 h 2035274"/>
              <a:gd name="connsiteX3" fmla="*/ 480628 w 961256"/>
              <a:gd name="connsiteY3" fmla="*/ 2035274 h 2035274"/>
              <a:gd name="connsiteX4" fmla="*/ 0 w 961256"/>
              <a:gd name="connsiteY4" fmla="*/ 1027162 h 2035274"/>
              <a:gd name="connsiteX0" fmla="*/ 60 w 961316"/>
              <a:gd name="connsiteY0" fmla="*/ 1027162 h 2054324"/>
              <a:gd name="connsiteX1" fmla="*/ 480688 w 961316"/>
              <a:gd name="connsiteY1" fmla="*/ 0 h 2054324"/>
              <a:gd name="connsiteX2" fmla="*/ 961316 w 961316"/>
              <a:gd name="connsiteY2" fmla="*/ 1027162 h 2054324"/>
              <a:gd name="connsiteX3" fmla="*/ 506088 w 961316"/>
              <a:gd name="connsiteY3" fmla="*/ 2054324 h 2054324"/>
              <a:gd name="connsiteX4" fmla="*/ 60 w 961316"/>
              <a:gd name="connsiteY4" fmla="*/ 1027162 h 2054324"/>
              <a:gd name="connsiteX0" fmla="*/ 34 w 961290"/>
              <a:gd name="connsiteY0" fmla="*/ 1039862 h 2067024"/>
              <a:gd name="connsiteX1" fmla="*/ 487012 w 961290"/>
              <a:gd name="connsiteY1" fmla="*/ 0 h 2067024"/>
              <a:gd name="connsiteX2" fmla="*/ 961290 w 961290"/>
              <a:gd name="connsiteY2" fmla="*/ 1039862 h 2067024"/>
              <a:gd name="connsiteX3" fmla="*/ 506062 w 961290"/>
              <a:gd name="connsiteY3" fmla="*/ 2067024 h 2067024"/>
              <a:gd name="connsiteX4" fmla="*/ 34 w 961290"/>
              <a:gd name="connsiteY4" fmla="*/ 1039862 h 2067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61290" h="2067024">
                <a:moveTo>
                  <a:pt x="34" y="1039862"/>
                </a:moveTo>
                <a:cubicBezTo>
                  <a:pt x="-3141" y="695358"/>
                  <a:pt x="221568" y="0"/>
                  <a:pt x="487012" y="0"/>
                </a:cubicBezTo>
                <a:cubicBezTo>
                  <a:pt x="752456" y="0"/>
                  <a:pt x="961290" y="483097"/>
                  <a:pt x="961290" y="1039862"/>
                </a:cubicBezTo>
                <a:cubicBezTo>
                  <a:pt x="961290" y="1596627"/>
                  <a:pt x="771506" y="2067024"/>
                  <a:pt x="506062" y="2067024"/>
                </a:cubicBezTo>
                <a:cubicBezTo>
                  <a:pt x="240618" y="2067024"/>
                  <a:pt x="3209" y="1384366"/>
                  <a:pt x="34" y="1039862"/>
                </a:cubicBezTo>
                <a:close/>
              </a:path>
            </a:pathLst>
          </a:custGeom>
          <a:blipFill dpi="0" rotWithShape="0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8" name="Organigramme : Données stockées 7"/>
          <p:cNvSpPr/>
          <p:nvPr/>
        </p:nvSpPr>
        <p:spPr>
          <a:xfrm>
            <a:off x="2300862" y="1300115"/>
            <a:ext cx="1840749" cy="2083043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1122"/>
              <a:gd name="connsiteY0" fmla="*/ 0 h 10000"/>
              <a:gd name="connsiteX1" fmla="*/ 11122 w 11122"/>
              <a:gd name="connsiteY1" fmla="*/ 61 h 10000"/>
              <a:gd name="connsiteX2" fmla="*/ 8333 w 11122"/>
              <a:gd name="connsiteY2" fmla="*/ 5000 h 10000"/>
              <a:gd name="connsiteX3" fmla="*/ 10000 w 11122"/>
              <a:gd name="connsiteY3" fmla="*/ 10000 h 10000"/>
              <a:gd name="connsiteX4" fmla="*/ 1667 w 11122"/>
              <a:gd name="connsiteY4" fmla="*/ 10000 h 10000"/>
              <a:gd name="connsiteX5" fmla="*/ 0 w 11122"/>
              <a:gd name="connsiteY5" fmla="*/ 5000 h 10000"/>
              <a:gd name="connsiteX6" fmla="*/ 1667 w 11122"/>
              <a:gd name="connsiteY6" fmla="*/ 0 h 10000"/>
              <a:gd name="connsiteX0" fmla="*/ 1667 w 11443"/>
              <a:gd name="connsiteY0" fmla="*/ 0 h 10000"/>
              <a:gd name="connsiteX1" fmla="*/ 11122 w 11443"/>
              <a:gd name="connsiteY1" fmla="*/ 61 h 10000"/>
              <a:gd name="connsiteX2" fmla="*/ 8333 w 11443"/>
              <a:gd name="connsiteY2" fmla="*/ 5000 h 10000"/>
              <a:gd name="connsiteX3" fmla="*/ 11443 w 11443"/>
              <a:gd name="connsiteY3" fmla="*/ 10000 h 10000"/>
              <a:gd name="connsiteX4" fmla="*/ 1667 w 11443"/>
              <a:gd name="connsiteY4" fmla="*/ 10000 h 10000"/>
              <a:gd name="connsiteX5" fmla="*/ 0 w 11443"/>
              <a:gd name="connsiteY5" fmla="*/ 5000 h 10000"/>
              <a:gd name="connsiteX6" fmla="*/ 1667 w 11443"/>
              <a:gd name="connsiteY6" fmla="*/ 0 h 10000"/>
              <a:gd name="connsiteX0" fmla="*/ 1667 w 11443"/>
              <a:gd name="connsiteY0" fmla="*/ 0 h 10000"/>
              <a:gd name="connsiteX1" fmla="*/ 11122 w 11443"/>
              <a:gd name="connsiteY1" fmla="*/ 61 h 10000"/>
              <a:gd name="connsiteX2" fmla="*/ 8173 w 11443"/>
              <a:gd name="connsiteY2" fmla="*/ 5000 h 10000"/>
              <a:gd name="connsiteX3" fmla="*/ 11443 w 11443"/>
              <a:gd name="connsiteY3" fmla="*/ 10000 h 10000"/>
              <a:gd name="connsiteX4" fmla="*/ 1667 w 11443"/>
              <a:gd name="connsiteY4" fmla="*/ 10000 h 10000"/>
              <a:gd name="connsiteX5" fmla="*/ 0 w 11443"/>
              <a:gd name="connsiteY5" fmla="*/ 5000 h 10000"/>
              <a:gd name="connsiteX6" fmla="*/ 1667 w 11443"/>
              <a:gd name="connsiteY6" fmla="*/ 0 h 10000"/>
              <a:gd name="connsiteX0" fmla="*/ 1667 w 11443"/>
              <a:gd name="connsiteY0" fmla="*/ 0 h 10000"/>
              <a:gd name="connsiteX1" fmla="*/ 11122 w 11443"/>
              <a:gd name="connsiteY1" fmla="*/ 61 h 10000"/>
              <a:gd name="connsiteX2" fmla="*/ 8293 w 11443"/>
              <a:gd name="connsiteY2" fmla="*/ 5000 h 10000"/>
              <a:gd name="connsiteX3" fmla="*/ 11443 w 11443"/>
              <a:gd name="connsiteY3" fmla="*/ 10000 h 10000"/>
              <a:gd name="connsiteX4" fmla="*/ 1667 w 11443"/>
              <a:gd name="connsiteY4" fmla="*/ 10000 h 10000"/>
              <a:gd name="connsiteX5" fmla="*/ 0 w 11443"/>
              <a:gd name="connsiteY5" fmla="*/ 5000 h 10000"/>
              <a:gd name="connsiteX6" fmla="*/ 1667 w 11443"/>
              <a:gd name="connsiteY6" fmla="*/ 0 h 10000"/>
              <a:gd name="connsiteX0" fmla="*/ 497 w 11876"/>
              <a:gd name="connsiteY0" fmla="*/ 0 h 9939"/>
              <a:gd name="connsiteX1" fmla="*/ 11555 w 11876"/>
              <a:gd name="connsiteY1" fmla="*/ 0 h 9939"/>
              <a:gd name="connsiteX2" fmla="*/ 8726 w 11876"/>
              <a:gd name="connsiteY2" fmla="*/ 4939 h 9939"/>
              <a:gd name="connsiteX3" fmla="*/ 11876 w 11876"/>
              <a:gd name="connsiteY3" fmla="*/ 9939 h 9939"/>
              <a:gd name="connsiteX4" fmla="*/ 2100 w 11876"/>
              <a:gd name="connsiteY4" fmla="*/ 9939 h 9939"/>
              <a:gd name="connsiteX5" fmla="*/ 433 w 11876"/>
              <a:gd name="connsiteY5" fmla="*/ 4939 h 9939"/>
              <a:gd name="connsiteX6" fmla="*/ 497 w 11876"/>
              <a:gd name="connsiteY6" fmla="*/ 0 h 9939"/>
              <a:gd name="connsiteX0" fmla="*/ 362 w 9944"/>
              <a:gd name="connsiteY0" fmla="*/ 0 h 10000"/>
              <a:gd name="connsiteX1" fmla="*/ 9674 w 9944"/>
              <a:gd name="connsiteY1" fmla="*/ 0 h 10000"/>
              <a:gd name="connsiteX2" fmla="*/ 7292 w 9944"/>
              <a:gd name="connsiteY2" fmla="*/ 4969 h 10000"/>
              <a:gd name="connsiteX3" fmla="*/ 9944 w 9944"/>
              <a:gd name="connsiteY3" fmla="*/ 10000 h 10000"/>
              <a:gd name="connsiteX4" fmla="*/ 429 w 9944"/>
              <a:gd name="connsiteY4" fmla="*/ 10000 h 10000"/>
              <a:gd name="connsiteX5" fmla="*/ 309 w 9944"/>
              <a:gd name="connsiteY5" fmla="*/ 4969 h 10000"/>
              <a:gd name="connsiteX6" fmla="*/ 362 w 9944"/>
              <a:gd name="connsiteY6" fmla="*/ 0 h 10000"/>
              <a:gd name="connsiteX0" fmla="*/ 364 w 10000"/>
              <a:gd name="connsiteY0" fmla="*/ 0 h 10000"/>
              <a:gd name="connsiteX1" fmla="*/ 9728 w 10000"/>
              <a:gd name="connsiteY1" fmla="*/ 0 h 10000"/>
              <a:gd name="connsiteX2" fmla="*/ 7333 w 10000"/>
              <a:gd name="connsiteY2" fmla="*/ 4969 h 10000"/>
              <a:gd name="connsiteX3" fmla="*/ 10000 w 10000"/>
              <a:gd name="connsiteY3" fmla="*/ 10000 h 10000"/>
              <a:gd name="connsiteX4" fmla="*/ 431 w 10000"/>
              <a:gd name="connsiteY4" fmla="*/ 10000 h 10000"/>
              <a:gd name="connsiteX5" fmla="*/ 311 w 10000"/>
              <a:gd name="connsiteY5" fmla="*/ 4969 h 10000"/>
              <a:gd name="connsiteX6" fmla="*/ 364 w 10000"/>
              <a:gd name="connsiteY6" fmla="*/ 0 h 10000"/>
              <a:gd name="connsiteX0" fmla="*/ 361 w 9997"/>
              <a:gd name="connsiteY0" fmla="*/ 0 h 10000"/>
              <a:gd name="connsiteX1" fmla="*/ 9725 w 9997"/>
              <a:gd name="connsiteY1" fmla="*/ 0 h 10000"/>
              <a:gd name="connsiteX2" fmla="*/ 7330 w 9997"/>
              <a:gd name="connsiteY2" fmla="*/ 4969 h 10000"/>
              <a:gd name="connsiteX3" fmla="*/ 9997 w 9997"/>
              <a:gd name="connsiteY3" fmla="*/ 10000 h 10000"/>
              <a:gd name="connsiteX4" fmla="*/ 360 w 9997"/>
              <a:gd name="connsiteY4" fmla="*/ 10000 h 10000"/>
              <a:gd name="connsiteX5" fmla="*/ 308 w 9997"/>
              <a:gd name="connsiteY5" fmla="*/ 4969 h 10000"/>
              <a:gd name="connsiteX6" fmla="*/ 361 w 9997"/>
              <a:gd name="connsiteY6" fmla="*/ 0 h 10000"/>
              <a:gd name="connsiteX0" fmla="*/ 361 w 10000"/>
              <a:gd name="connsiteY0" fmla="*/ 0 h 10000"/>
              <a:gd name="connsiteX1" fmla="*/ 9728 w 10000"/>
              <a:gd name="connsiteY1" fmla="*/ 0 h 10000"/>
              <a:gd name="connsiteX2" fmla="*/ 7332 w 10000"/>
              <a:gd name="connsiteY2" fmla="*/ 4969 h 10000"/>
              <a:gd name="connsiteX3" fmla="*/ 10000 w 10000"/>
              <a:gd name="connsiteY3" fmla="*/ 10000 h 10000"/>
              <a:gd name="connsiteX4" fmla="*/ 360 w 10000"/>
              <a:gd name="connsiteY4" fmla="*/ 10000 h 10000"/>
              <a:gd name="connsiteX5" fmla="*/ 308 w 10000"/>
              <a:gd name="connsiteY5" fmla="*/ 4969 h 10000"/>
              <a:gd name="connsiteX6" fmla="*/ 361 w 10000"/>
              <a:gd name="connsiteY6" fmla="*/ 0 h 10000"/>
              <a:gd name="connsiteX0" fmla="*/ 361 w 10000"/>
              <a:gd name="connsiteY0" fmla="*/ 0 h 10000"/>
              <a:gd name="connsiteX1" fmla="*/ 9728 w 10000"/>
              <a:gd name="connsiteY1" fmla="*/ 0 h 10000"/>
              <a:gd name="connsiteX2" fmla="*/ 7332 w 10000"/>
              <a:gd name="connsiteY2" fmla="*/ 4969 h 10000"/>
              <a:gd name="connsiteX3" fmla="*/ 10000 w 10000"/>
              <a:gd name="connsiteY3" fmla="*/ 10000 h 10000"/>
              <a:gd name="connsiteX4" fmla="*/ 360 w 10000"/>
              <a:gd name="connsiteY4" fmla="*/ 10000 h 10000"/>
              <a:gd name="connsiteX5" fmla="*/ 308 w 10000"/>
              <a:gd name="connsiteY5" fmla="*/ 4969 h 10000"/>
              <a:gd name="connsiteX6" fmla="*/ 361 w 10000"/>
              <a:gd name="connsiteY6" fmla="*/ 0 h 10000"/>
              <a:gd name="connsiteX0" fmla="*/ 323 w 10132"/>
              <a:gd name="connsiteY0" fmla="*/ 31 h 10000"/>
              <a:gd name="connsiteX1" fmla="*/ 9860 w 10132"/>
              <a:gd name="connsiteY1" fmla="*/ 0 h 10000"/>
              <a:gd name="connsiteX2" fmla="*/ 7464 w 10132"/>
              <a:gd name="connsiteY2" fmla="*/ 4969 h 10000"/>
              <a:gd name="connsiteX3" fmla="*/ 10132 w 10132"/>
              <a:gd name="connsiteY3" fmla="*/ 10000 h 10000"/>
              <a:gd name="connsiteX4" fmla="*/ 492 w 10132"/>
              <a:gd name="connsiteY4" fmla="*/ 10000 h 10000"/>
              <a:gd name="connsiteX5" fmla="*/ 440 w 10132"/>
              <a:gd name="connsiteY5" fmla="*/ 4969 h 10000"/>
              <a:gd name="connsiteX6" fmla="*/ 323 w 10132"/>
              <a:gd name="connsiteY6" fmla="*/ 31 h 10000"/>
              <a:gd name="connsiteX0" fmla="*/ 43 w 9852"/>
              <a:gd name="connsiteY0" fmla="*/ 31 h 10000"/>
              <a:gd name="connsiteX1" fmla="*/ 9580 w 9852"/>
              <a:gd name="connsiteY1" fmla="*/ 0 h 10000"/>
              <a:gd name="connsiteX2" fmla="*/ 7184 w 9852"/>
              <a:gd name="connsiteY2" fmla="*/ 4969 h 10000"/>
              <a:gd name="connsiteX3" fmla="*/ 9852 w 9852"/>
              <a:gd name="connsiteY3" fmla="*/ 10000 h 10000"/>
              <a:gd name="connsiteX4" fmla="*/ 212 w 9852"/>
              <a:gd name="connsiteY4" fmla="*/ 10000 h 10000"/>
              <a:gd name="connsiteX5" fmla="*/ 160 w 9852"/>
              <a:gd name="connsiteY5" fmla="*/ 4969 h 10000"/>
              <a:gd name="connsiteX6" fmla="*/ 43 w 9852"/>
              <a:gd name="connsiteY6" fmla="*/ 31 h 10000"/>
              <a:gd name="connsiteX0" fmla="*/ 39 w 10029"/>
              <a:gd name="connsiteY0" fmla="*/ 0 h 10000"/>
              <a:gd name="connsiteX1" fmla="*/ 9753 w 10029"/>
              <a:gd name="connsiteY1" fmla="*/ 0 h 10000"/>
              <a:gd name="connsiteX2" fmla="*/ 7321 w 10029"/>
              <a:gd name="connsiteY2" fmla="*/ 4969 h 10000"/>
              <a:gd name="connsiteX3" fmla="*/ 10029 w 10029"/>
              <a:gd name="connsiteY3" fmla="*/ 10000 h 10000"/>
              <a:gd name="connsiteX4" fmla="*/ 244 w 10029"/>
              <a:gd name="connsiteY4" fmla="*/ 10000 h 10000"/>
              <a:gd name="connsiteX5" fmla="*/ 191 w 10029"/>
              <a:gd name="connsiteY5" fmla="*/ 4969 h 10000"/>
              <a:gd name="connsiteX6" fmla="*/ 39 w 10029"/>
              <a:gd name="connsiteY6" fmla="*/ 0 h 10000"/>
              <a:gd name="connsiteX0" fmla="*/ 0 w 9990"/>
              <a:gd name="connsiteY0" fmla="*/ 0 h 10000"/>
              <a:gd name="connsiteX1" fmla="*/ 9714 w 9990"/>
              <a:gd name="connsiteY1" fmla="*/ 0 h 10000"/>
              <a:gd name="connsiteX2" fmla="*/ 7282 w 9990"/>
              <a:gd name="connsiteY2" fmla="*/ 4969 h 10000"/>
              <a:gd name="connsiteX3" fmla="*/ 9990 w 9990"/>
              <a:gd name="connsiteY3" fmla="*/ 10000 h 10000"/>
              <a:gd name="connsiteX4" fmla="*/ 205 w 9990"/>
              <a:gd name="connsiteY4" fmla="*/ 10000 h 10000"/>
              <a:gd name="connsiteX5" fmla="*/ 152 w 9990"/>
              <a:gd name="connsiteY5" fmla="*/ 4969 h 10000"/>
              <a:gd name="connsiteX6" fmla="*/ 0 w 9990"/>
              <a:gd name="connsiteY6" fmla="*/ 0 h 10000"/>
              <a:gd name="connsiteX0" fmla="*/ 0 w 10000"/>
              <a:gd name="connsiteY0" fmla="*/ 0 h 10000"/>
              <a:gd name="connsiteX1" fmla="*/ 9724 w 10000"/>
              <a:gd name="connsiteY1" fmla="*/ 0 h 10000"/>
              <a:gd name="connsiteX2" fmla="*/ 7289 w 10000"/>
              <a:gd name="connsiteY2" fmla="*/ 4969 h 10000"/>
              <a:gd name="connsiteX3" fmla="*/ 10000 w 10000"/>
              <a:gd name="connsiteY3" fmla="*/ 10000 h 10000"/>
              <a:gd name="connsiteX4" fmla="*/ 205 w 10000"/>
              <a:gd name="connsiteY4" fmla="*/ 10000 h 10000"/>
              <a:gd name="connsiteX5" fmla="*/ 152 w 10000"/>
              <a:gd name="connsiteY5" fmla="*/ 4969 h 10000"/>
              <a:gd name="connsiteX6" fmla="*/ 0 w 10000"/>
              <a:gd name="connsiteY6" fmla="*/ 0 h 10000"/>
              <a:gd name="connsiteX0" fmla="*/ 0 w 10000"/>
              <a:gd name="connsiteY0" fmla="*/ 0 h 10031"/>
              <a:gd name="connsiteX1" fmla="*/ 9724 w 10000"/>
              <a:gd name="connsiteY1" fmla="*/ 0 h 10031"/>
              <a:gd name="connsiteX2" fmla="*/ 7289 w 10000"/>
              <a:gd name="connsiteY2" fmla="*/ 4969 h 10031"/>
              <a:gd name="connsiteX3" fmla="*/ 10000 w 10000"/>
              <a:gd name="connsiteY3" fmla="*/ 10000 h 10031"/>
              <a:gd name="connsiteX4" fmla="*/ 136 w 10000"/>
              <a:gd name="connsiteY4" fmla="*/ 10031 h 10031"/>
              <a:gd name="connsiteX5" fmla="*/ 152 w 10000"/>
              <a:gd name="connsiteY5" fmla="*/ 4969 h 10031"/>
              <a:gd name="connsiteX6" fmla="*/ 0 w 10000"/>
              <a:gd name="connsiteY6" fmla="*/ 0 h 10031"/>
              <a:gd name="connsiteX0" fmla="*/ 0 w 10000"/>
              <a:gd name="connsiteY0" fmla="*/ 0 h 10031"/>
              <a:gd name="connsiteX1" fmla="*/ 9724 w 10000"/>
              <a:gd name="connsiteY1" fmla="*/ 0 h 10031"/>
              <a:gd name="connsiteX2" fmla="*/ 7289 w 10000"/>
              <a:gd name="connsiteY2" fmla="*/ 4969 h 10031"/>
              <a:gd name="connsiteX3" fmla="*/ 10000 w 10000"/>
              <a:gd name="connsiteY3" fmla="*/ 10000 h 10031"/>
              <a:gd name="connsiteX4" fmla="*/ 136 w 10000"/>
              <a:gd name="connsiteY4" fmla="*/ 10031 h 10031"/>
              <a:gd name="connsiteX5" fmla="*/ 152 w 10000"/>
              <a:gd name="connsiteY5" fmla="*/ 4969 h 10031"/>
              <a:gd name="connsiteX6" fmla="*/ 0 w 10000"/>
              <a:gd name="connsiteY6" fmla="*/ 0 h 10031"/>
              <a:gd name="connsiteX0" fmla="*/ 0 w 10000"/>
              <a:gd name="connsiteY0" fmla="*/ 0 h 10031"/>
              <a:gd name="connsiteX1" fmla="*/ 9724 w 10000"/>
              <a:gd name="connsiteY1" fmla="*/ 0 h 10031"/>
              <a:gd name="connsiteX2" fmla="*/ 7289 w 10000"/>
              <a:gd name="connsiteY2" fmla="*/ 4969 h 10031"/>
              <a:gd name="connsiteX3" fmla="*/ 10000 w 10000"/>
              <a:gd name="connsiteY3" fmla="*/ 10000 h 10031"/>
              <a:gd name="connsiteX4" fmla="*/ 136 w 10000"/>
              <a:gd name="connsiteY4" fmla="*/ 10031 h 10031"/>
              <a:gd name="connsiteX5" fmla="*/ 83 w 10000"/>
              <a:gd name="connsiteY5" fmla="*/ 5000 h 10031"/>
              <a:gd name="connsiteX6" fmla="*/ 0 w 10000"/>
              <a:gd name="connsiteY6" fmla="*/ 0 h 100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00" h="10031">
                <a:moveTo>
                  <a:pt x="0" y="0"/>
                </a:moveTo>
                <a:lnTo>
                  <a:pt x="9724" y="0"/>
                </a:lnTo>
                <a:cubicBezTo>
                  <a:pt x="8931" y="0"/>
                  <a:pt x="7243" y="3303"/>
                  <a:pt x="7289" y="4969"/>
                </a:cubicBezTo>
                <a:cubicBezTo>
                  <a:pt x="7334" y="6635"/>
                  <a:pt x="9207" y="10000"/>
                  <a:pt x="10000" y="10000"/>
                </a:cubicBezTo>
                <a:lnTo>
                  <a:pt x="136" y="10031"/>
                </a:lnTo>
                <a:cubicBezTo>
                  <a:pt x="69" y="9351"/>
                  <a:pt x="106" y="6672"/>
                  <a:pt x="83" y="5000"/>
                </a:cubicBezTo>
                <a:cubicBezTo>
                  <a:pt x="60" y="3328"/>
                  <a:pt x="36" y="649"/>
                  <a:pt x="0" y="0"/>
                </a:cubicBezTo>
                <a:close/>
              </a:path>
            </a:pathLst>
          </a:custGeom>
          <a:blipFill dpi="0" rotWithShape="0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9" name="Organigramme : Données stockées 8"/>
          <p:cNvSpPr/>
          <p:nvPr/>
        </p:nvSpPr>
        <p:spPr>
          <a:xfrm flipH="1">
            <a:off x="4125285" y="1300115"/>
            <a:ext cx="1847733" cy="2083043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569"/>
              <a:gd name="connsiteY0" fmla="*/ 0 h 10000"/>
              <a:gd name="connsiteX1" fmla="*/ 10569 w 10569"/>
              <a:gd name="connsiteY1" fmla="*/ 61 h 10000"/>
              <a:gd name="connsiteX2" fmla="*/ 8333 w 10569"/>
              <a:gd name="connsiteY2" fmla="*/ 5000 h 10000"/>
              <a:gd name="connsiteX3" fmla="*/ 10000 w 10569"/>
              <a:gd name="connsiteY3" fmla="*/ 10000 h 10000"/>
              <a:gd name="connsiteX4" fmla="*/ 1667 w 10569"/>
              <a:gd name="connsiteY4" fmla="*/ 10000 h 10000"/>
              <a:gd name="connsiteX5" fmla="*/ 0 w 10569"/>
              <a:gd name="connsiteY5" fmla="*/ 5000 h 10000"/>
              <a:gd name="connsiteX6" fmla="*/ 1667 w 10569"/>
              <a:gd name="connsiteY6" fmla="*/ 0 h 10000"/>
              <a:gd name="connsiteX0" fmla="*/ 488 w 11021"/>
              <a:gd name="connsiteY0" fmla="*/ 0 h 9939"/>
              <a:gd name="connsiteX1" fmla="*/ 11021 w 11021"/>
              <a:gd name="connsiteY1" fmla="*/ 0 h 9939"/>
              <a:gd name="connsiteX2" fmla="*/ 8785 w 11021"/>
              <a:gd name="connsiteY2" fmla="*/ 4939 h 9939"/>
              <a:gd name="connsiteX3" fmla="*/ 10452 w 11021"/>
              <a:gd name="connsiteY3" fmla="*/ 9939 h 9939"/>
              <a:gd name="connsiteX4" fmla="*/ 2119 w 11021"/>
              <a:gd name="connsiteY4" fmla="*/ 9939 h 9939"/>
              <a:gd name="connsiteX5" fmla="*/ 452 w 11021"/>
              <a:gd name="connsiteY5" fmla="*/ 4939 h 9939"/>
              <a:gd name="connsiteX6" fmla="*/ 488 w 11021"/>
              <a:gd name="connsiteY6" fmla="*/ 0 h 9939"/>
              <a:gd name="connsiteX0" fmla="*/ 137 w 9694"/>
              <a:gd name="connsiteY0" fmla="*/ 0 h 10000"/>
              <a:gd name="connsiteX1" fmla="*/ 9694 w 9694"/>
              <a:gd name="connsiteY1" fmla="*/ 0 h 10000"/>
              <a:gd name="connsiteX2" fmla="*/ 7665 w 9694"/>
              <a:gd name="connsiteY2" fmla="*/ 4969 h 10000"/>
              <a:gd name="connsiteX3" fmla="*/ 9178 w 9694"/>
              <a:gd name="connsiteY3" fmla="*/ 10000 h 10000"/>
              <a:gd name="connsiteX4" fmla="*/ 1617 w 9694"/>
              <a:gd name="connsiteY4" fmla="*/ 10000 h 10000"/>
              <a:gd name="connsiteX5" fmla="*/ 104 w 9694"/>
              <a:gd name="connsiteY5" fmla="*/ 4969 h 10000"/>
              <a:gd name="connsiteX6" fmla="*/ 137 w 9694"/>
              <a:gd name="connsiteY6" fmla="*/ 0 h 10000"/>
              <a:gd name="connsiteX0" fmla="*/ 141 w 10356"/>
              <a:gd name="connsiteY0" fmla="*/ 0 h 10000"/>
              <a:gd name="connsiteX1" fmla="*/ 10000 w 10356"/>
              <a:gd name="connsiteY1" fmla="*/ 0 h 10000"/>
              <a:gd name="connsiteX2" fmla="*/ 7907 w 10356"/>
              <a:gd name="connsiteY2" fmla="*/ 4969 h 10000"/>
              <a:gd name="connsiteX3" fmla="*/ 10356 w 10356"/>
              <a:gd name="connsiteY3" fmla="*/ 10000 h 10000"/>
              <a:gd name="connsiteX4" fmla="*/ 1668 w 10356"/>
              <a:gd name="connsiteY4" fmla="*/ 10000 h 10000"/>
              <a:gd name="connsiteX5" fmla="*/ 107 w 10356"/>
              <a:gd name="connsiteY5" fmla="*/ 4969 h 10000"/>
              <a:gd name="connsiteX6" fmla="*/ 141 w 10356"/>
              <a:gd name="connsiteY6" fmla="*/ 0 h 10000"/>
              <a:gd name="connsiteX0" fmla="*/ 364 w 10579"/>
              <a:gd name="connsiteY0" fmla="*/ 0 h 10000"/>
              <a:gd name="connsiteX1" fmla="*/ 10223 w 10579"/>
              <a:gd name="connsiteY1" fmla="*/ 0 h 10000"/>
              <a:gd name="connsiteX2" fmla="*/ 8130 w 10579"/>
              <a:gd name="connsiteY2" fmla="*/ 4969 h 10000"/>
              <a:gd name="connsiteX3" fmla="*/ 10579 w 10579"/>
              <a:gd name="connsiteY3" fmla="*/ 10000 h 10000"/>
              <a:gd name="connsiteX4" fmla="*/ 400 w 10579"/>
              <a:gd name="connsiteY4" fmla="*/ 9969 h 10000"/>
              <a:gd name="connsiteX5" fmla="*/ 330 w 10579"/>
              <a:gd name="connsiteY5" fmla="*/ 4969 h 10000"/>
              <a:gd name="connsiteX6" fmla="*/ 364 w 10579"/>
              <a:gd name="connsiteY6" fmla="*/ 0 h 10000"/>
              <a:gd name="connsiteX0" fmla="*/ 41 w 10256"/>
              <a:gd name="connsiteY0" fmla="*/ 0 h 10000"/>
              <a:gd name="connsiteX1" fmla="*/ 9900 w 10256"/>
              <a:gd name="connsiteY1" fmla="*/ 0 h 10000"/>
              <a:gd name="connsiteX2" fmla="*/ 7807 w 10256"/>
              <a:gd name="connsiteY2" fmla="*/ 4969 h 10000"/>
              <a:gd name="connsiteX3" fmla="*/ 10256 w 10256"/>
              <a:gd name="connsiteY3" fmla="*/ 10000 h 10000"/>
              <a:gd name="connsiteX4" fmla="*/ 77 w 10256"/>
              <a:gd name="connsiteY4" fmla="*/ 9969 h 10000"/>
              <a:gd name="connsiteX5" fmla="*/ 7 w 10256"/>
              <a:gd name="connsiteY5" fmla="*/ 4969 h 10000"/>
              <a:gd name="connsiteX6" fmla="*/ 41 w 10256"/>
              <a:gd name="connsiteY6" fmla="*/ 0 h 10000"/>
              <a:gd name="connsiteX0" fmla="*/ 116 w 10331"/>
              <a:gd name="connsiteY0" fmla="*/ 0 h 10000"/>
              <a:gd name="connsiteX1" fmla="*/ 9975 w 10331"/>
              <a:gd name="connsiteY1" fmla="*/ 0 h 10000"/>
              <a:gd name="connsiteX2" fmla="*/ 7882 w 10331"/>
              <a:gd name="connsiteY2" fmla="*/ 4969 h 10000"/>
              <a:gd name="connsiteX3" fmla="*/ 10331 w 10331"/>
              <a:gd name="connsiteY3" fmla="*/ 10000 h 10000"/>
              <a:gd name="connsiteX4" fmla="*/ 45 w 10331"/>
              <a:gd name="connsiteY4" fmla="*/ 9969 h 10000"/>
              <a:gd name="connsiteX5" fmla="*/ 82 w 10331"/>
              <a:gd name="connsiteY5" fmla="*/ 4969 h 10000"/>
              <a:gd name="connsiteX6" fmla="*/ 116 w 10331"/>
              <a:gd name="connsiteY6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331" h="10000">
                <a:moveTo>
                  <a:pt x="116" y="0"/>
                </a:moveTo>
                <a:lnTo>
                  <a:pt x="9975" y="0"/>
                </a:lnTo>
                <a:cubicBezTo>
                  <a:pt x="9113" y="0"/>
                  <a:pt x="7823" y="3302"/>
                  <a:pt x="7882" y="4969"/>
                </a:cubicBezTo>
                <a:cubicBezTo>
                  <a:pt x="7941" y="6636"/>
                  <a:pt x="9468" y="10000"/>
                  <a:pt x="10331" y="10000"/>
                </a:cubicBezTo>
                <a:lnTo>
                  <a:pt x="45" y="9969"/>
                </a:lnTo>
                <a:cubicBezTo>
                  <a:pt x="-71" y="9165"/>
                  <a:pt x="70" y="6630"/>
                  <a:pt x="82" y="4969"/>
                </a:cubicBezTo>
                <a:cubicBezTo>
                  <a:pt x="94" y="3308"/>
                  <a:pt x="106" y="1205"/>
                  <a:pt x="116" y="0"/>
                </a:cubicBezTo>
                <a:close/>
              </a:path>
            </a:pathLst>
          </a:custGeom>
          <a:blipFill dpi="0" rotWithShape="0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0" name="Cadre 9"/>
          <p:cNvSpPr/>
          <p:nvPr/>
        </p:nvSpPr>
        <p:spPr>
          <a:xfrm>
            <a:off x="1979960" y="2"/>
            <a:ext cx="1346448" cy="971821"/>
          </a:xfrm>
          <a:prstGeom prst="frame">
            <a:avLst/>
          </a:prstGeom>
          <a:blipFill dpi="0" rotWithShape="0"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11" name="Cadre 10"/>
          <p:cNvSpPr/>
          <p:nvPr/>
        </p:nvSpPr>
        <p:spPr>
          <a:xfrm>
            <a:off x="4953992" y="-1"/>
            <a:ext cx="1346448" cy="971821"/>
          </a:xfrm>
          <a:prstGeom prst="frame">
            <a:avLst/>
          </a:prstGeom>
          <a:blipFill dpi="0" rotWithShape="0"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12" name="Cadre 11"/>
          <p:cNvSpPr/>
          <p:nvPr/>
        </p:nvSpPr>
        <p:spPr>
          <a:xfrm>
            <a:off x="1979960" y="3708127"/>
            <a:ext cx="1346448" cy="971821"/>
          </a:xfrm>
          <a:prstGeom prst="frame">
            <a:avLst/>
          </a:prstGeom>
          <a:blipFill dpi="0" rotWithShape="0"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13" name="Cadre 12"/>
          <p:cNvSpPr/>
          <p:nvPr/>
        </p:nvSpPr>
        <p:spPr>
          <a:xfrm>
            <a:off x="4972124" y="3708127"/>
            <a:ext cx="1328316" cy="971821"/>
          </a:xfrm>
          <a:prstGeom prst="frame">
            <a:avLst/>
          </a:prstGeom>
          <a:blipFill dpi="0" rotWithShape="0"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326408" y="-1"/>
            <a:ext cx="1627584" cy="971823"/>
          </a:xfrm>
          <a:prstGeom prst="rect">
            <a:avLst/>
          </a:prstGeom>
          <a:blipFill dpi="0" rotWithShape="0"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5" name="Rectangle 14"/>
          <p:cNvSpPr/>
          <p:nvPr/>
        </p:nvSpPr>
        <p:spPr>
          <a:xfrm>
            <a:off x="3326408" y="3708127"/>
            <a:ext cx="1645716" cy="971821"/>
          </a:xfrm>
          <a:prstGeom prst="rect">
            <a:avLst/>
          </a:prstGeom>
          <a:blipFill dpi="0" rotWithShape="0"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6" name="Rectangle 15"/>
          <p:cNvSpPr/>
          <p:nvPr/>
        </p:nvSpPr>
        <p:spPr>
          <a:xfrm>
            <a:off x="971848" y="979789"/>
            <a:ext cx="1008111" cy="2736304"/>
          </a:xfrm>
          <a:prstGeom prst="rect">
            <a:avLst/>
          </a:prstGeom>
          <a:blipFill dpi="0" rotWithShape="0">
            <a:blip r:embed="rId1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7" name="Rectangle 16"/>
          <p:cNvSpPr/>
          <p:nvPr/>
        </p:nvSpPr>
        <p:spPr>
          <a:xfrm>
            <a:off x="6176116" y="971822"/>
            <a:ext cx="1114304" cy="2736305"/>
          </a:xfrm>
          <a:custGeom>
            <a:avLst/>
            <a:gdLst>
              <a:gd name="connsiteX0" fmla="*/ 0 w 1061988"/>
              <a:gd name="connsiteY0" fmla="*/ 0 h 2736305"/>
              <a:gd name="connsiteX1" fmla="*/ 1061988 w 1061988"/>
              <a:gd name="connsiteY1" fmla="*/ 0 h 2736305"/>
              <a:gd name="connsiteX2" fmla="*/ 1061988 w 1061988"/>
              <a:gd name="connsiteY2" fmla="*/ 2736305 h 2736305"/>
              <a:gd name="connsiteX3" fmla="*/ 0 w 1061988"/>
              <a:gd name="connsiteY3" fmla="*/ 2736305 h 2736305"/>
              <a:gd name="connsiteX4" fmla="*/ 0 w 1061988"/>
              <a:gd name="connsiteY4" fmla="*/ 0 h 2736305"/>
              <a:gd name="connsiteX0" fmla="*/ 0 w 1061988"/>
              <a:gd name="connsiteY0" fmla="*/ 0 h 2736305"/>
              <a:gd name="connsiteX1" fmla="*/ 1061988 w 1061988"/>
              <a:gd name="connsiteY1" fmla="*/ 0 h 2736305"/>
              <a:gd name="connsiteX2" fmla="*/ 1061988 w 1061988"/>
              <a:gd name="connsiteY2" fmla="*/ 2736305 h 2736305"/>
              <a:gd name="connsiteX3" fmla="*/ 0 w 1061988"/>
              <a:gd name="connsiteY3" fmla="*/ 2736305 h 2736305"/>
              <a:gd name="connsiteX4" fmla="*/ 0 w 1061988"/>
              <a:gd name="connsiteY4" fmla="*/ 0 h 27363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1988" h="2736305">
                <a:moveTo>
                  <a:pt x="0" y="0"/>
                </a:moveTo>
                <a:lnTo>
                  <a:pt x="1061988" y="0"/>
                </a:lnTo>
                <a:lnTo>
                  <a:pt x="1061988" y="2736305"/>
                </a:lnTo>
                <a:lnTo>
                  <a:pt x="0" y="2736305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1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8" name="Rectangle 17"/>
          <p:cNvSpPr/>
          <p:nvPr/>
        </p:nvSpPr>
        <p:spPr>
          <a:xfrm>
            <a:off x="2068178" y="101121"/>
            <a:ext cx="1170012" cy="773943"/>
          </a:xfrm>
          <a:custGeom>
            <a:avLst/>
            <a:gdLst>
              <a:gd name="connsiteX0" fmla="*/ 0 w 1131912"/>
              <a:gd name="connsiteY0" fmla="*/ 0 h 773943"/>
              <a:gd name="connsiteX1" fmla="*/ 1131912 w 1131912"/>
              <a:gd name="connsiteY1" fmla="*/ 0 h 773943"/>
              <a:gd name="connsiteX2" fmla="*/ 1131912 w 1131912"/>
              <a:gd name="connsiteY2" fmla="*/ 773943 h 773943"/>
              <a:gd name="connsiteX3" fmla="*/ 0 w 1131912"/>
              <a:gd name="connsiteY3" fmla="*/ 773943 h 773943"/>
              <a:gd name="connsiteX4" fmla="*/ 0 w 1131912"/>
              <a:gd name="connsiteY4" fmla="*/ 0 h 773943"/>
              <a:gd name="connsiteX0" fmla="*/ 0 w 1154267"/>
              <a:gd name="connsiteY0" fmla="*/ 0 h 773943"/>
              <a:gd name="connsiteX1" fmla="*/ 1131912 w 1154267"/>
              <a:gd name="connsiteY1" fmla="*/ 0 h 773943"/>
              <a:gd name="connsiteX2" fmla="*/ 1154236 w 1154267"/>
              <a:gd name="connsiteY2" fmla="*/ 7479 h 773943"/>
              <a:gd name="connsiteX3" fmla="*/ 1131912 w 1154267"/>
              <a:gd name="connsiteY3" fmla="*/ 773943 h 773943"/>
              <a:gd name="connsiteX4" fmla="*/ 0 w 1154267"/>
              <a:gd name="connsiteY4" fmla="*/ 773943 h 773943"/>
              <a:gd name="connsiteX5" fmla="*/ 0 w 1154267"/>
              <a:gd name="connsiteY5" fmla="*/ 0 h 773943"/>
              <a:gd name="connsiteX0" fmla="*/ 0 w 1170012"/>
              <a:gd name="connsiteY0" fmla="*/ 0 h 773943"/>
              <a:gd name="connsiteX1" fmla="*/ 1131912 w 1170012"/>
              <a:gd name="connsiteY1" fmla="*/ 0 h 773943"/>
              <a:gd name="connsiteX2" fmla="*/ 1154236 w 1170012"/>
              <a:gd name="connsiteY2" fmla="*/ 7479 h 773943"/>
              <a:gd name="connsiteX3" fmla="*/ 1170012 w 1170012"/>
              <a:gd name="connsiteY3" fmla="*/ 767593 h 773943"/>
              <a:gd name="connsiteX4" fmla="*/ 0 w 1170012"/>
              <a:gd name="connsiteY4" fmla="*/ 773943 h 773943"/>
              <a:gd name="connsiteX5" fmla="*/ 0 w 1170012"/>
              <a:gd name="connsiteY5" fmla="*/ 0 h 7739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70012" h="773943">
                <a:moveTo>
                  <a:pt x="0" y="0"/>
                </a:moveTo>
                <a:lnTo>
                  <a:pt x="1131912" y="0"/>
                </a:lnTo>
                <a:cubicBezTo>
                  <a:pt x="1130887" y="6726"/>
                  <a:pt x="1155261" y="753"/>
                  <a:pt x="1154236" y="7479"/>
                </a:cubicBezTo>
                <a:lnTo>
                  <a:pt x="1170012" y="767593"/>
                </a:lnTo>
                <a:lnTo>
                  <a:pt x="0" y="773943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1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19" name="Rectangle 18"/>
          <p:cNvSpPr/>
          <p:nvPr/>
        </p:nvSpPr>
        <p:spPr>
          <a:xfrm>
            <a:off x="5049154" y="101121"/>
            <a:ext cx="1179278" cy="773943"/>
          </a:xfrm>
          <a:prstGeom prst="rect">
            <a:avLst/>
          </a:prstGeom>
          <a:blipFill dpi="0" rotWithShape="0">
            <a:blip r:embed="rId1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0" name="Rectangle 19"/>
          <p:cNvSpPr/>
          <p:nvPr/>
        </p:nvSpPr>
        <p:spPr>
          <a:xfrm>
            <a:off x="2068178" y="3780135"/>
            <a:ext cx="1153058" cy="792088"/>
          </a:xfrm>
          <a:prstGeom prst="rect">
            <a:avLst/>
          </a:prstGeom>
          <a:blipFill dpi="0" rotWithShape="0">
            <a:blip r:embed="rId2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21" name="Rectangle 20"/>
          <p:cNvSpPr/>
          <p:nvPr/>
        </p:nvSpPr>
        <p:spPr>
          <a:xfrm>
            <a:off x="5068991" y="3780135"/>
            <a:ext cx="1159441" cy="792088"/>
          </a:xfrm>
          <a:prstGeom prst="rect">
            <a:avLst/>
          </a:prstGeom>
          <a:blipFill dpi="0" rotWithShape="0">
            <a:blip r:embed="rId2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58273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9000"/>
    </mc:Choice>
    <mc:Fallback xmlns="">
      <p:transition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2001230" y="200968"/>
            <a:ext cx="4282632" cy="4280598"/>
          </a:xfrm>
          <a:prstGeom prst="ellipse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5" name="Bouée 4"/>
          <p:cNvSpPr/>
          <p:nvPr/>
        </p:nvSpPr>
        <p:spPr>
          <a:xfrm>
            <a:off x="1801107" y="-20097"/>
            <a:ext cx="4672872" cy="4700047"/>
          </a:xfrm>
          <a:prstGeom prst="donut">
            <a:avLst>
              <a:gd name="adj" fmla="val 11221"/>
            </a:avLst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405105" y="-26877"/>
            <a:ext cx="4172563" cy="4700047"/>
          </a:xfrm>
          <a:prstGeom prst="rect">
            <a:avLst/>
          </a:prstGeom>
          <a:blipFill dpi="0" rotWithShape="0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9709" t="24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7" name="Lune 6"/>
          <p:cNvSpPr/>
          <p:nvPr/>
        </p:nvSpPr>
        <p:spPr>
          <a:xfrm>
            <a:off x="0" y="22961"/>
            <a:ext cx="3996184" cy="4679950"/>
          </a:xfrm>
          <a:prstGeom prst="moon">
            <a:avLst>
              <a:gd name="adj" fmla="val 33120"/>
            </a:avLst>
          </a:prstGeom>
          <a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165" b="49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3" name="Rectangle 2"/>
          <p:cNvSpPr/>
          <p:nvPr/>
        </p:nvSpPr>
        <p:spPr>
          <a:xfrm>
            <a:off x="3767458" y="5039"/>
            <a:ext cx="4529409" cy="4762082"/>
          </a:xfrm>
          <a:prstGeom prst="rect">
            <a:avLst/>
          </a:prstGeom>
          <a:blipFill dpi="0" rotWithShape="0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r="119" b="1447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  <p:sp>
        <p:nvSpPr>
          <p:cNvPr id="8" name="Lune 7"/>
          <p:cNvSpPr/>
          <p:nvPr/>
        </p:nvSpPr>
        <p:spPr>
          <a:xfrm flipH="1">
            <a:off x="4377282" y="1292"/>
            <a:ext cx="3912404" cy="4679950"/>
          </a:xfrm>
          <a:prstGeom prst="moon">
            <a:avLst>
              <a:gd name="adj" fmla="val 33120"/>
            </a:avLst>
          </a:prstGeom>
          <a:blipFill dpi="0" rotWithShape="0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22129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7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7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7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" presetClass="entr" presetSubtype="5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5" grpId="1" animBg="1"/>
      <p:bldP spid="2" grpId="0" animBg="1"/>
      <p:bldP spid="2" grpId="1" animBg="1"/>
      <p:bldP spid="7" grpId="0" animBg="1"/>
      <p:bldP spid="3" grpId="0" animBg="1"/>
      <p:bldP spid="3" grpId="1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rapèze 3"/>
          <p:cNvSpPr/>
          <p:nvPr/>
        </p:nvSpPr>
        <p:spPr>
          <a:xfrm>
            <a:off x="200" y="3959950"/>
            <a:ext cx="8280000" cy="720000"/>
          </a:xfrm>
          <a:prstGeom prst="trapezoid">
            <a:avLst>
              <a:gd name="adj" fmla="val 96120"/>
            </a:avLst>
          </a:prstGeom>
          <a:blipFill dpi="0" rotWithShape="0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Trapèze 6"/>
          <p:cNvSpPr/>
          <p:nvPr/>
        </p:nvSpPr>
        <p:spPr>
          <a:xfrm rot="10800000">
            <a:off x="0" y="1"/>
            <a:ext cx="8280000" cy="720000"/>
          </a:xfrm>
          <a:prstGeom prst="trapezoid">
            <a:avLst>
              <a:gd name="adj" fmla="val 96120"/>
            </a:avLst>
          </a:pr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Trapèze 4"/>
          <p:cNvSpPr/>
          <p:nvPr/>
        </p:nvSpPr>
        <p:spPr>
          <a:xfrm rot="5400000">
            <a:off x="-2014200" y="1996175"/>
            <a:ext cx="4716000" cy="687600"/>
          </a:xfrm>
          <a:prstGeom prst="trapezoid">
            <a:avLst>
              <a:gd name="adj" fmla="val 103810"/>
            </a:avLst>
          </a:prstGeom>
          <a:blipFill dpi="0" rotWithShape="0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381" b="38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Trapèze 8"/>
          <p:cNvSpPr/>
          <p:nvPr/>
        </p:nvSpPr>
        <p:spPr>
          <a:xfrm rot="16200000">
            <a:off x="5578599" y="1996175"/>
            <a:ext cx="4716000" cy="687600"/>
          </a:xfrm>
          <a:prstGeom prst="trapezoid">
            <a:avLst>
              <a:gd name="adj" fmla="val 103810"/>
            </a:avLst>
          </a:prstGeom>
          <a:blipFill dpi="0" rotWithShape="0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t="381" b="381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Trapèze 5"/>
          <p:cNvSpPr/>
          <p:nvPr/>
        </p:nvSpPr>
        <p:spPr>
          <a:xfrm>
            <a:off x="687701" y="2339950"/>
            <a:ext cx="6948000" cy="1620000"/>
          </a:xfrm>
          <a:prstGeom prst="trapezoid">
            <a:avLst>
              <a:gd name="adj" fmla="val 75146"/>
            </a:avLst>
          </a:prstGeom>
          <a:blipFill dpi="0" rotWithShape="0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Trapèze 10"/>
          <p:cNvSpPr/>
          <p:nvPr/>
        </p:nvSpPr>
        <p:spPr>
          <a:xfrm rot="10800000">
            <a:off x="687201" y="719950"/>
            <a:ext cx="6904998" cy="1620000"/>
          </a:xfrm>
          <a:prstGeom prst="trapezoid">
            <a:avLst>
              <a:gd name="adj" fmla="val 76347"/>
            </a:avLst>
          </a:prstGeom>
          <a:blipFill dpi="0" rotWithShape="0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Triangle isocèle 7"/>
          <p:cNvSpPr/>
          <p:nvPr/>
        </p:nvSpPr>
        <p:spPr>
          <a:xfrm rot="5400000">
            <a:off x="-302999" y="1709950"/>
            <a:ext cx="3240000" cy="1260000"/>
          </a:xfrm>
          <a:prstGeom prst="triangle">
            <a:avLst/>
          </a:prstGeom>
          <a:blipFill dpi="0" rotWithShape="0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Triangle isocèle 12"/>
          <p:cNvSpPr/>
          <p:nvPr/>
        </p:nvSpPr>
        <p:spPr>
          <a:xfrm rot="16200000">
            <a:off x="5360199" y="1709925"/>
            <a:ext cx="3240000" cy="1224000"/>
          </a:xfrm>
          <a:prstGeom prst="triangle">
            <a:avLst>
              <a:gd name="adj" fmla="val 50184"/>
            </a:avLst>
          </a:prstGeom>
          <a:blipFill dpi="0" rotWithShape="0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983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000"/>
    </mc:Choice>
    <mc:Fallback xmlns="">
      <p:transition spd="slow"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  <p:bldP spid="5" grpId="0" animBg="1"/>
      <p:bldP spid="9" grpId="0" animBg="1"/>
      <p:bldP spid="6" grpId="0" animBg="1"/>
      <p:bldP spid="11" grpId="0" animBg="1"/>
      <p:bldP spid="8" grpId="0" animBg="1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e libre 1"/>
          <p:cNvSpPr/>
          <p:nvPr/>
        </p:nvSpPr>
        <p:spPr>
          <a:xfrm>
            <a:off x="4140000" y="-10800"/>
            <a:ext cx="4140000" cy="2384611"/>
          </a:xfrm>
          <a:custGeom>
            <a:avLst/>
            <a:gdLst>
              <a:gd name="connsiteX0" fmla="*/ 0 w 4135718"/>
              <a:gd name="connsiteY0" fmla="*/ 0 h 2384611"/>
              <a:gd name="connsiteX1" fmla="*/ 4135718 w 4135718"/>
              <a:gd name="connsiteY1" fmla="*/ 11952 h 2384611"/>
              <a:gd name="connsiteX2" fmla="*/ 4135718 w 4135718"/>
              <a:gd name="connsiteY2" fmla="*/ 2378635 h 2384611"/>
              <a:gd name="connsiteX3" fmla="*/ 2336800 w 4135718"/>
              <a:gd name="connsiteY3" fmla="*/ 2384611 h 2384611"/>
              <a:gd name="connsiteX4" fmla="*/ 2336800 w 4135718"/>
              <a:gd name="connsiteY4" fmla="*/ 2229223 h 2384611"/>
              <a:gd name="connsiteX5" fmla="*/ 2306918 w 4135718"/>
              <a:gd name="connsiteY5" fmla="*/ 1996141 h 2384611"/>
              <a:gd name="connsiteX6" fmla="*/ 2247153 w 4135718"/>
              <a:gd name="connsiteY6" fmla="*/ 1709270 h 2384611"/>
              <a:gd name="connsiteX7" fmla="*/ 2151530 w 4135718"/>
              <a:gd name="connsiteY7" fmla="*/ 1428376 h 2384611"/>
              <a:gd name="connsiteX8" fmla="*/ 2037977 w 4135718"/>
              <a:gd name="connsiteY8" fmla="*/ 1213223 h 2384611"/>
              <a:gd name="connsiteX9" fmla="*/ 1864659 w 4135718"/>
              <a:gd name="connsiteY9" fmla="*/ 944282 h 2384611"/>
              <a:gd name="connsiteX10" fmla="*/ 1667435 w 4135718"/>
              <a:gd name="connsiteY10" fmla="*/ 717176 h 2384611"/>
              <a:gd name="connsiteX11" fmla="*/ 1494118 w 4135718"/>
              <a:gd name="connsiteY11" fmla="*/ 549835 h 2384611"/>
              <a:gd name="connsiteX12" fmla="*/ 1272988 w 4135718"/>
              <a:gd name="connsiteY12" fmla="*/ 382494 h 2384611"/>
              <a:gd name="connsiteX13" fmla="*/ 992094 w 4135718"/>
              <a:gd name="connsiteY13" fmla="*/ 227105 h 2384611"/>
              <a:gd name="connsiteX14" fmla="*/ 693271 w 4135718"/>
              <a:gd name="connsiteY14" fmla="*/ 113552 h 2384611"/>
              <a:gd name="connsiteX15" fmla="*/ 310777 w 4135718"/>
              <a:gd name="connsiteY15" fmla="*/ 29882 h 2384611"/>
              <a:gd name="connsiteX16" fmla="*/ 0 w 4135718"/>
              <a:gd name="connsiteY16" fmla="*/ 0 h 2384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135718" h="2384611">
                <a:moveTo>
                  <a:pt x="0" y="0"/>
                </a:moveTo>
                <a:lnTo>
                  <a:pt x="4135718" y="11952"/>
                </a:lnTo>
                <a:lnTo>
                  <a:pt x="4135718" y="2378635"/>
                </a:lnTo>
                <a:lnTo>
                  <a:pt x="2336800" y="2384611"/>
                </a:lnTo>
                <a:lnTo>
                  <a:pt x="2336800" y="2229223"/>
                </a:lnTo>
                <a:lnTo>
                  <a:pt x="2306918" y="1996141"/>
                </a:lnTo>
                <a:lnTo>
                  <a:pt x="2247153" y="1709270"/>
                </a:lnTo>
                <a:lnTo>
                  <a:pt x="2151530" y="1428376"/>
                </a:lnTo>
                <a:lnTo>
                  <a:pt x="2037977" y="1213223"/>
                </a:lnTo>
                <a:lnTo>
                  <a:pt x="1864659" y="944282"/>
                </a:lnTo>
                <a:lnTo>
                  <a:pt x="1667435" y="717176"/>
                </a:lnTo>
                <a:lnTo>
                  <a:pt x="1494118" y="549835"/>
                </a:lnTo>
                <a:lnTo>
                  <a:pt x="1272988" y="382494"/>
                </a:lnTo>
                <a:lnTo>
                  <a:pt x="992094" y="227105"/>
                </a:lnTo>
                <a:lnTo>
                  <a:pt x="693271" y="113552"/>
                </a:lnTo>
                <a:lnTo>
                  <a:pt x="310777" y="29882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Forme libre 7"/>
          <p:cNvSpPr/>
          <p:nvPr/>
        </p:nvSpPr>
        <p:spPr>
          <a:xfrm rot="10800000">
            <a:off x="200" y="2304000"/>
            <a:ext cx="4140000" cy="2383200"/>
          </a:xfrm>
          <a:custGeom>
            <a:avLst/>
            <a:gdLst>
              <a:gd name="connsiteX0" fmla="*/ 0 w 4135718"/>
              <a:gd name="connsiteY0" fmla="*/ 0 h 2384611"/>
              <a:gd name="connsiteX1" fmla="*/ 4135718 w 4135718"/>
              <a:gd name="connsiteY1" fmla="*/ 11952 h 2384611"/>
              <a:gd name="connsiteX2" fmla="*/ 4135718 w 4135718"/>
              <a:gd name="connsiteY2" fmla="*/ 2378635 h 2384611"/>
              <a:gd name="connsiteX3" fmla="*/ 2336800 w 4135718"/>
              <a:gd name="connsiteY3" fmla="*/ 2384611 h 2384611"/>
              <a:gd name="connsiteX4" fmla="*/ 2336800 w 4135718"/>
              <a:gd name="connsiteY4" fmla="*/ 2229223 h 2384611"/>
              <a:gd name="connsiteX5" fmla="*/ 2306918 w 4135718"/>
              <a:gd name="connsiteY5" fmla="*/ 1996141 h 2384611"/>
              <a:gd name="connsiteX6" fmla="*/ 2247153 w 4135718"/>
              <a:gd name="connsiteY6" fmla="*/ 1709270 h 2384611"/>
              <a:gd name="connsiteX7" fmla="*/ 2151530 w 4135718"/>
              <a:gd name="connsiteY7" fmla="*/ 1428376 h 2384611"/>
              <a:gd name="connsiteX8" fmla="*/ 2037977 w 4135718"/>
              <a:gd name="connsiteY8" fmla="*/ 1213223 h 2384611"/>
              <a:gd name="connsiteX9" fmla="*/ 1864659 w 4135718"/>
              <a:gd name="connsiteY9" fmla="*/ 944282 h 2384611"/>
              <a:gd name="connsiteX10" fmla="*/ 1667435 w 4135718"/>
              <a:gd name="connsiteY10" fmla="*/ 717176 h 2384611"/>
              <a:gd name="connsiteX11" fmla="*/ 1494118 w 4135718"/>
              <a:gd name="connsiteY11" fmla="*/ 549835 h 2384611"/>
              <a:gd name="connsiteX12" fmla="*/ 1272988 w 4135718"/>
              <a:gd name="connsiteY12" fmla="*/ 382494 h 2384611"/>
              <a:gd name="connsiteX13" fmla="*/ 992094 w 4135718"/>
              <a:gd name="connsiteY13" fmla="*/ 227105 h 2384611"/>
              <a:gd name="connsiteX14" fmla="*/ 693271 w 4135718"/>
              <a:gd name="connsiteY14" fmla="*/ 113552 h 2384611"/>
              <a:gd name="connsiteX15" fmla="*/ 310777 w 4135718"/>
              <a:gd name="connsiteY15" fmla="*/ 29882 h 2384611"/>
              <a:gd name="connsiteX16" fmla="*/ 0 w 4135718"/>
              <a:gd name="connsiteY16" fmla="*/ 0 h 2384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135718" h="2384611">
                <a:moveTo>
                  <a:pt x="0" y="0"/>
                </a:moveTo>
                <a:lnTo>
                  <a:pt x="4135718" y="11952"/>
                </a:lnTo>
                <a:lnTo>
                  <a:pt x="4135718" y="2378635"/>
                </a:lnTo>
                <a:lnTo>
                  <a:pt x="2336800" y="2384611"/>
                </a:lnTo>
                <a:lnTo>
                  <a:pt x="2336800" y="2229223"/>
                </a:lnTo>
                <a:lnTo>
                  <a:pt x="2306918" y="1996141"/>
                </a:lnTo>
                <a:lnTo>
                  <a:pt x="2247153" y="1709270"/>
                </a:lnTo>
                <a:lnTo>
                  <a:pt x="2151530" y="1428376"/>
                </a:lnTo>
                <a:lnTo>
                  <a:pt x="2037977" y="1213223"/>
                </a:lnTo>
                <a:lnTo>
                  <a:pt x="1864659" y="944282"/>
                </a:lnTo>
                <a:lnTo>
                  <a:pt x="1667435" y="717176"/>
                </a:lnTo>
                <a:lnTo>
                  <a:pt x="1494118" y="549835"/>
                </a:lnTo>
                <a:lnTo>
                  <a:pt x="1272988" y="382494"/>
                </a:lnTo>
                <a:lnTo>
                  <a:pt x="992094" y="227105"/>
                </a:lnTo>
                <a:lnTo>
                  <a:pt x="693271" y="113552"/>
                </a:lnTo>
                <a:lnTo>
                  <a:pt x="310777" y="29882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b="209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Forme libre 8"/>
          <p:cNvSpPr/>
          <p:nvPr/>
        </p:nvSpPr>
        <p:spPr>
          <a:xfrm flipH="1">
            <a:off x="0" y="-14400"/>
            <a:ext cx="4140000" cy="2384611"/>
          </a:xfrm>
          <a:custGeom>
            <a:avLst/>
            <a:gdLst>
              <a:gd name="connsiteX0" fmla="*/ 0 w 4135718"/>
              <a:gd name="connsiteY0" fmla="*/ 0 h 2384611"/>
              <a:gd name="connsiteX1" fmla="*/ 4135718 w 4135718"/>
              <a:gd name="connsiteY1" fmla="*/ 11952 h 2384611"/>
              <a:gd name="connsiteX2" fmla="*/ 4135718 w 4135718"/>
              <a:gd name="connsiteY2" fmla="*/ 2378635 h 2384611"/>
              <a:gd name="connsiteX3" fmla="*/ 2336800 w 4135718"/>
              <a:gd name="connsiteY3" fmla="*/ 2384611 h 2384611"/>
              <a:gd name="connsiteX4" fmla="*/ 2336800 w 4135718"/>
              <a:gd name="connsiteY4" fmla="*/ 2229223 h 2384611"/>
              <a:gd name="connsiteX5" fmla="*/ 2306918 w 4135718"/>
              <a:gd name="connsiteY5" fmla="*/ 1996141 h 2384611"/>
              <a:gd name="connsiteX6" fmla="*/ 2247153 w 4135718"/>
              <a:gd name="connsiteY6" fmla="*/ 1709270 h 2384611"/>
              <a:gd name="connsiteX7" fmla="*/ 2151530 w 4135718"/>
              <a:gd name="connsiteY7" fmla="*/ 1428376 h 2384611"/>
              <a:gd name="connsiteX8" fmla="*/ 2037977 w 4135718"/>
              <a:gd name="connsiteY8" fmla="*/ 1213223 h 2384611"/>
              <a:gd name="connsiteX9" fmla="*/ 1864659 w 4135718"/>
              <a:gd name="connsiteY9" fmla="*/ 944282 h 2384611"/>
              <a:gd name="connsiteX10" fmla="*/ 1667435 w 4135718"/>
              <a:gd name="connsiteY10" fmla="*/ 717176 h 2384611"/>
              <a:gd name="connsiteX11" fmla="*/ 1494118 w 4135718"/>
              <a:gd name="connsiteY11" fmla="*/ 549835 h 2384611"/>
              <a:gd name="connsiteX12" fmla="*/ 1272988 w 4135718"/>
              <a:gd name="connsiteY12" fmla="*/ 382494 h 2384611"/>
              <a:gd name="connsiteX13" fmla="*/ 992094 w 4135718"/>
              <a:gd name="connsiteY13" fmla="*/ 227105 h 2384611"/>
              <a:gd name="connsiteX14" fmla="*/ 693271 w 4135718"/>
              <a:gd name="connsiteY14" fmla="*/ 113552 h 2384611"/>
              <a:gd name="connsiteX15" fmla="*/ 310777 w 4135718"/>
              <a:gd name="connsiteY15" fmla="*/ 29882 h 2384611"/>
              <a:gd name="connsiteX16" fmla="*/ 0 w 4135718"/>
              <a:gd name="connsiteY16" fmla="*/ 0 h 2384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135718" h="2384611">
                <a:moveTo>
                  <a:pt x="0" y="0"/>
                </a:moveTo>
                <a:lnTo>
                  <a:pt x="4135718" y="11952"/>
                </a:lnTo>
                <a:lnTo>
                  <a:pt x="4135718" y="2378635"/>
                </a:lnTo>
                <a:lnTo>
                  <a:pt x="2336800" y="2384611"/>
                </a:lnTo>
                <a:lnTo>
                  <a:pt x="2336800" y="2229223"/>
                </a:lnTo>
                <a:lnTo>
                  <a:pt x="2306918" y="1996141"/>
                </a:lnTo>
                <a:lnTo>
                  <a:pt x="2247153" y="1709270"/>
                </a:lnTo>
                <a:lnTo>
                  <a:pt x="2151530" y="1428376"/>
                </a:lnTo>
                <a:lnTo>
                  <a:pt x="2037977" y="1213223"/>
                </a:lnTo>
                <a:lnTo>
                  <a:pt x="1864659" y="944282"/>
                </a:lnTo>
                <a:lnTo>
                  <a:pt x="1667435" y="717176"/>
                </a:lnTo>
                <a:lnTo>
                  <a:pt x="1494118" y="549835"/>
                </a:lnTo>
                <a:lnTo>
                  <a:pt x="1272988" y="382494"/>
                </a:lnTo>
                <a:lnTo>
                  <a:pt x="992094" y="227105"/>
                </a:lnTo>
                <a:lnTo>
                  <a:pt x="693271" y="113552"/>
                </a:lnTo>
                <a:lnTo>
                  <a:pt x="310777" y="29882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Forme libre 9"/>
          <p:cNvSpPr/>
          <p:nvPr/>
        </p:nvSpPr>
        <p:spPr>
          <a:xfrm flipV="1">
            <a:off x="4147023" y="2304000"/>
            <a:ext cx="4135718" cy="2383200"/>
          </a:xfrm>
          <a:custGeom>
            <a:avLst/>
            <a:gdLst>
              <a:gd name="connsiteX0" fmla="*/ 0 w 4135718"/>
              <a:gd name="connsiteY0" fmla="*/ 0 h 2384611"/>
              <a:gd name="connsiteX1" fmla="*/ 4135718 w 4135718"/>
              <a:gd name="connsiteY1" fmla="*/ 11952 h 2384611"/>
              <a:gd name="connsiteX2" fmla="*/ 4135718 w 4135718"/>
              <a:gd name="connsiteY2" fmla="*/ 2378635 h 2384611"/>
              <a:gd name="connsiteX3" fmla="*/ 2336800 w 4135718"/>
              <a:gd name="connsiteY3" fmla="*/ 2384611 h 2384611"/>
              <a:gd name="connsiteX4" fmla="*/ 2336800 w 4135718"/>
              <a:gd name="connsiteY4" fmla="*/ 2229223 h 2384611"/>
              <a:gd name="connsiteX5" fmla="*/ 2306918 w 4135718"/>
              <a:gd name="connsiteY5" fmla="*/ 1996141 h 2384611"/>
              <a:gd name="connsiteX6" fmla="*/ 2247153 w 4135718"/>
              <a:gd name="connsiteY6" fmla="*/ 1709270 h 2384611"/>
              <a:gd name="connsiteX7" fmla="*/ 2151530 w 4135718"/>
              <a:gd name="connsiteY7" fmla="*/ 1428376 h 2384611"/>
              <a:gd name="connsiteX8" fmla="*/ 2037977 w 4135718"/>
              <a:gd name="connsiteY8" fmla="*/ 1213223 h 2384611"/>
              <a:gd name="connsiteX9" fmla="*/ 1864659 w 4135718"/>
              <a:gd name="connsiteY9" fmla="*/ 944282 h 2384611"/>
              <a:gd name="connsiteX10" fmla="*/ 1667435 w 4135718"/>
              <a:gd name="connsiteY10" fmla="*/ 717176 h 2384611"/>
              <a:gd name="connsiteX11" fmla="*/ 1494118 w 4135718"/>
              <a:gd name="connsiteY11" fmla="*/ 549835 h 2384611"/>
              <a:gd name="connsiteX12" fmla="*/ 1272988 w 4135718"/>
              <a:gd name="connsiteY12" fmla="*/ 382494 h 2384611"/>
              <a:gd name="connsiteX13" fmla="*/ 992094 w 4135718"/>
              <a:gd name="connsiteY13" fmla="*/ 227105 h 2384611"/>
              <a:gd name="connsiteX14" fmla="*/ 693271 w 4135718"/>
              <a:gd name="connsiteY14" fmla="*/ 113552 h 2384611"/>
              <a:gd name="connsiteX15" fmla="*/ 310777 w 4135718"/>
              <a:gd name="connsiteY15" fmla="*/ 29882 h 2384611"/>
              <a:gd name="connsiteX16" fmla="*/ 0 w 4135718"/>
              <a:gd name="connsiteY16" fmla="*/ 0 h 23846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135718" h="2384611">
                <a:moveTo>
                  <a:pt x="0" y="0"/>
                </a:moveTo>
                <a:lnTo>
                  <a:pt x="4135718" y="11952"/>
                </a:lnTo>
                <a:lnTo>
                  <a:pt x="4135718" y="2378635"/>
                </a:lnTo>
                <a:lnTo>
                  <a:pt x="2336800" y="2384611"/>
                </a:lnTo>
                <a:lnTo>
                  <a:pt x="2336800" y="2229223"/>
                </a:lnTo>
                <a:lnTo>
                  <a:pt x="2306918" y="1996141"/>
                </a:lnTo>
                <a:lnTo>
                  <a:pt x="2247153" y="1709270"/>
                </a:lnTo>
                <a:lnTo>
                  <a:pt x="2151530" y="1428376"/>
                </a:lnTo>
                <a:lnTo>
                  <a:pt x="2037977" y="1213223"/>
                </a:lnTo>
                <a:lnTo>
                  <a:pt x="1864659" y="944282"/>
                </a:lnTo>
                <a:lnTo>
                  <a:pt x="1667435" y="717176"/>
                </a:lnTo>
                <a:lnTo>
                  <a:pt x="1494118" y="549835"/>
                </a:lnTo>
                <a:lnTo>
                  <a:pt x="1272988" y="382494"/>
                </a:lnTo>
                <a:lnTo>
                  <a:pt x="992094" y="227105"/>
                </a:lnTo>
                <a:lnTo>
                  <a:pt x="693271" y="113552"/>
                </a:lnTo>
                <a:lnTo>
                  <a:pt x="310777" y="29882"/>
                </a:lnTo>
                <a:lnTo>
                  <a:pt x="0" y="0"/>
                </a:lnTo>
                <a:close/>
              </a:path>
            </a:pathLst>
          </a:custGeom>
          <a:blipFill dpi="0" rotWithShape="0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b="2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Ellipse 2"/>
          <p:cNvSpPr/>
          <p:nvPr/>
        </p:nvSpPr>
        <p:spPr>
          <a:xfrm>
            <a:off x="1782000" y="-18000"/>
            <a:ext cx="4716000" cy="4716000"/>
          </a:xfrm>
          <a:prstGeom prst="ellipse">
            <a:avLst/>
          </a:prstGeom>
          <a:blipFill dpi="0" rotWithShape="0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b="4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5397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 animBg="1"/>
      <p:bldP spid="10" grpId="0" animBg="1"/>
      <p:bldP spid="3" grpId="0" animBg="1"/>
      <p:bldP spid="3" grpId="1" animBg="1"/>
      <p:bldP spid="3" grpId="2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ouée 2">
            <a:hlinkClick r:id="rId2"/>
          </p:cNvPr>
          <p:cNvSpPr/>
          <p:nvPr/>
        </p:nvSpPr>
        <p:spPr>
          <a:xfrm>
            <a:off x="293269" y="261660"/>
            <a:ext cx="7636900" cy="4266800"/>
          </a:xfrm>
          <a:prstGeom prst="donut">
            <a:avLst>
              <a:gd name="adj" fmla="val 9421"/>
            </a:avLst>
          </a:prstGeom>
          <a:solidFill>
            <a:schemeClr val="bg2">
              <a:lumMod val="75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512" tIns="21756" rIns="43512" bIns="21756" rtlCol="0" anchor="ctr"/>
          <a:lstStyle/>
          <a:p>
            <a:pPr algn="ctr" defTabSz="435164"/>
            <a:endParaRPr lang="fr-FR" sz="851" dirty="0">
              <a:solidFill>
                <a:srgbClr val="0070C0"/>
              </a:solidFill>
              <a:latin typeface="Vivaldi" panose="03020602050506090804" pitchFamily="66" charset="0"/>
            </a:endParaRPr>
          </a:p>
        </p:txBody>
      </p:sp>
      <p:sp>
        <p:nvSpPr>
          <p:cNvPr id="15" name="ZoneTexte 14">
            <a:hlinkClick r:id="rId2"/>
          </p:cNvPr>
          <p:cNvSpPr txBox="1"/>
          <p:nvPr/>
        </p:nvSpPr>
        <p:spPr>
          <a:xfrm>
            <a:off x="390668" y="548325"/>
            <a:ext cx="7332834" cy="3734086"/>
          </a:xfrm>
          <a:prstGeom prst="rect">
            <a:avLst/>
          </a:prstGeom>
          <a:noFill/>
        </p:spPr>
        <p:txBody>
          <a:bodyPr spcFirstLastPara="1" wrap="square" lIns="43512" tIns="21756" rIns="43512" bIns="21756" numCol="1" rtlCol="0">
            <a:prstTxWarp prst="textArchUp">
              <a:avLst>
                <a:gd name="adj" fmla="val 11035329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35164"/>
            <a:r>
              <a:rPr lang="fr-FR" sz="3086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Retrouvez-moi   sur le site   diaporamas carminé</a:t>
            </a:r>
            <a:endParaRPr lang="fr-FR" sz="3858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16" name="ZoneTexte 15">
            <a:hlinkClick r:id="rId2"/>
          </p:cNvPr>
          <p:cNvSpPr txBox="1"/>
          <p:nvPr/>
        </p:nvSpPr>
        <p:spPr>
          <a:xfrm>
            <a:off x="556899" y="1430816"/>
            <a:ext cx="6983775" cy="2876644"/>
          </a:xfrm>
          <a:prstGeom prst="rect">
            <a:avLst/>
          </a:prstGeom>
          <a:noFill/>
        </p:spPr>
        <p:txBody>
          <a:bodyPr spcFirstLastPara="1" wrap="square" lIns="43512" tIns="21756" rIns="43512" bIns="21756" numCol="1" rtlCol="0">
            <a:prstTxWarp prst="textArchDown">
              <a:avLst>
                <a:gd name="adj" fmla="val 370192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435164"/>
            <a:r>
              <a:rPr lang="fr-FR" sz="2700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Créa  </a:t>
            </a:r>
            <a:r>
              <a:rPr lang="fr-FR" sz="2700" b="1" dirty="0" err="1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Lovani</a:t>
            </a:r>
            <a:r>
              <a:rPr lang="fr-FR" sz="2700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 images créa Avril 2015</a:t>
            </a:r>
            <a:endParaRPr lang="fr-FR" sz="4298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2" name="Ellipse 1"/>
          <p:cNvSpPr/>
          <p:nvPr/>
        </p:nvSpPr>
        <p:spPr>
          <a:xfrm>
            <a:off x="915228" y="834989"/>
            <a:ext cx="6306611" cy="3153304"/>
          </a:xfrm>
          <a:prstGeom prst="ellipse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l="11174" t="2056" r="7992" b="6602"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BE" sz="1792"/>
          </a:p>
        </p:txBody>
      </p:sp>
    </p:spTree>
    <p:extLst>
      <p:ext uri="{BB962C8B-B14F-4D97-AF65-F5344CB8AC3E}">
        <p14:creationId xmlns:p14="http://schemas.microsoft.com/office/powerpoint/2010/main" val="15221387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17000">
        <p15:prstTrans prst="drape"/>
      </p:transition>
    </mc:Choice>
    <mc:Fallback xmlns="">
      <p:transition spd="slow" advClick="0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19</Words>
  <Application>Microsoft Office PowerPoint</Application>
  <PresentationFormat>Personnalisé</PresentationFormat>
  <Paragraphs>8</Paragraphs>
  <Slides>22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8" baseType="lpstr">
      <vt:lpstr>BatangChe</vt:lpstr>
      <vt:lpstr>Arial</vt:lpstr>
      <vt:lpstr>Calibri</vt:lpstr>
      <vt:lpstr>Vijaya</vt:lpstr>
      <vt:lpstr>Vivaldi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Martine</dc:creator>
  <cp:lastModifiedBy>Martine</cp:lastModifiedBy>
  <cp:revision>24</cp:revision>
  <dcterms:created xsi:type="dcterms:W3CDTF">2014-11-13T05:41:07Z</dcterms:created>
  <dcterms:modified xsi:type="dcterms:W3CDTF">2015-04-25T09:33:58Z</dcterms:modified>
</cp:coreProperties>
</file>