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4" r:id="rId17"/>
  </p:sldIdLst>
  <p:sldSz cx="8280400" cy="4679950"/>
  <p:notesSz cx="6858000" cy="9144000"/>
  <p:defaultTextStyle>
    <a:defPPr>
      <a:defRPr lang="fr-FR"/>
    </a:defPPr>
    <a:lvl1pPr marL="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0286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74">
          <p15:clr>
            <a:srgbClr val="A4A3A4"/>
          </p15:clr>
        </p15:guide>
        <p15:guide id="2" pos="2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  <a:srgbClr val="F2CB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707" autoAdjust="0"/>
  </p:normalViewPr>
  <p:slideViewPr>
    <p:cSldViewPr>
      <p:cViewPr varScale="1">
        <p:scale>
          <a:sx n="122" d="100"/>
          <a:sy n="122" d="100"/>
        </p:scale>
        <p:origin x="78" y="414"/>
      </p:cViewPr>
      <p:guideLst>
        <p:guide orient="horz" pos="1474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19241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66452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75346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14020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209203" y="1091989"/>
            <a:ext cx="3657177" cy="308855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17828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4432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44405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0188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31824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742825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18067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003290" y="187415"/>
            <a:ext cx="1863090" cy="399312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14020" y="187415"/>
            <a:ext cx="5451263" cy="39931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59232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4057" tIns="37029" rIns="74057" bIns="37029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89"/>
            <a:ext cx="7452360" cy="3088551"/>
          </a:xfrm>
          <a:prstGeom prst="rect">
            <a:avLst/>
          </a:prstGeom>
        </p:spPr>
        <p:txBody>
          <a:bodyPr vert="horz" lIns="74057" tIns="37029" rIns="74057" bIns="37029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9516B-F26C-4550-8803-E40A86F8CF88}" type="datetimeFigureOut">
              <a:rPr lang="fr-BE" smtClean="0"/>
              <a:t>28/04/2015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7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C7C2D-26CA-4D97-B636-521801F68E9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36091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40573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715" indent="-277715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715" indent="-231429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716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02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6288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hyperlink" Target="http://sites.google.com/site/diaporamascarmine/" TargetMode="External"/><Relationship Id="rId7" Type="http://schemas.openxmlformats.org/officeDocument/2006/relationships/image" Target="../media/image4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hyperlink" Target="https://sites.google.com/site/diaporamascarmine/" TargetMode="External"/><Relationship Id="rId4" Type="http://schemas.openxmlformats.org/officeDocument/2006/relationships/image" Target="../media/image2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jpg"/><Relationship Id="rId7" Type="http://schemas.openxmlformats.org/officeDocument/2006/relationships/image" Target="../media/image1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10" Type="http://schemas.openxmlformats.org/officeDocument/2006/relationships/audio" Target="../media/audio1.wav"/><Relationship Id="rId4" Type="http://schemas.openxmlformats.org/officeDocument/2006/relationships/image" Target="../media/image8.gif"/><Relationship Id="rId9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jpeg"/><Relationship Id="rId18" Type="http://schemas.openxmlformats.org/officeDocument/2006/relationships/image" Target="../media/image58.jpeg"/><Relationship Id="rId3" Type="http://schemas.openxmlformats.org/officeDocument/2006/relationships/image" Target="../media/image43.jpeg"/><Relationship Id="rId21" Type="http://schemas.openxmlformats.org/officeDocument/2006/relationships/image" Target="../media/image61.jpe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17" Type="http://schemas.openxmlformats.org/officeDocument/2006/relationships/image" Target="../media/image57.jpeg"/><Relationship Id="rId2" Type="http://schemas.openxmlformats.org/officeDocument/2006/relationships/image" Target="../media/image42.jpeg"/><Relationship Id="rId16" Type="http://schemas.openxmlformats.org/officeDocument/2006/relationships/image" Target="../media/image56.jpeg"/><Relationship Id="rId20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5" Type="http://schemas.openxmlformats.org/officeDocument/2006/relationships/image" Target="../media/image55.jpeg"/><Relationship Id="rId10" Type="http://schemas.openxmlformats.org/officeDocument/2006/relationships/image" Target="../media/image50.jpeg"/><Relationship Id="rId19" Type="http://schemas.openxmlformats.org/officeDocument/2006/relationships/image" Target="../media/image59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Relationship Id="rId14" Type="http://schemas.openxmlformats.org/officeDocument/2006/relationships/image" Target="../media/image5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12" Type="http://schemas.openxmlformats.org/officeDocument/2006/relationships/image" Target="../media/image72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11" Type="http://schemas.openxmlformats.org/officeDocument/2006/relationships/image" Target="../media/image71.jpeg"/><Relationship Id="rId5" Type="http://schemas.openxmlformats.org/officeDocument/2006/relationships/image" Target="../media/image65.jpeg"/><Relationship Id="rId10" Type="http://schemas.openxmlformats.org/officeDocument/2006/relationships/image" Target="../media/image70.jpeg"/><Relationship Id="rId4" Type="http://schemas.openxmlformats.org/officeDocument/2006/relationships/image" Target="../media/image64.jpeg"/><Relationship Id="rId9" Type="http://schemas.openxmlformats.org/officeDocument/2006/relationships/image" Target="../media/image6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jpg"/><Relationship Id="rId7" Type="http://schemas.openxmlformats.org/officeDocument/2006/relationships/image" Target="../media/image81.jpeg"/><Relationship Id="rId12" Type="http://schemas.openxmlformats.org/officeDocument/2006/relationships/image" Target="../media/image86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11" Type="http://schemas.openxmlformats.org/officeDocument/2006/relationships/image" Target="../media/image85.jpeg"/><Relationship Id="rId5" Type="http://schemas.openxmlformats.org/officeDocument/2006/relationships/image" Target="../media/image79.jpeg"/><Relationship Id="rId10" Type="http://schemas.openxmlformats.org/officeDocument/2006/relationships/image" Target="../media/image84.jpeg"/><Relationship Id="rId4" Type="http://schemas.openxmlformats.org/officeDocument/2006/relationships/image" Target="../media/image78.jpeg"/><Relationship Id="rId9" Type="http://schemas.openxmlformats.org/officeDocument/2006/relationships/image" Target="../media/image8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2.jpg"/><Relationship Id="rId4" Type="http://schemas.openxmlformats.org/officeDocument/2006/relationships/image" Target="../media/image9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site/diaporamascarmine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3.jpg"/><Relationship Id="rId4" Type="http://schemas.openxmlformats.org/officeDocument/2006/relationships/hyperlink" Target="http://sites.google.com/site/diaporamascarmi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>
            <a:hlinkClick r:id="rId3"/>
          </p:cNvPr>
          <p:cNvSpPr/>
          <p:nvPr/>
        </p:nvSpPr>
        <p:spPr>
          <a:xfrm>
            <a:off x="1398010" y="856572"/>
            <a:ext cx="5484381" cy="2966807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89" tIns="21494" rIns="42989" bIns="21494" rtlCol="0" anchor="ctr"/>
          <a:lstStyle/>
          <a:p>
            <a:pPr algn="ctr" defTabSz="429884"/>
            <a:endParaRPr lang="fr-FR" sz="800">
              <a:solidFill>
                <a:srgbClr val="FFFFFF"/>
              </a:solidFill>
            </a:endParaRPr>
          </a:p>
        </p:txBody>
      </p:sp>
      <p:sp>
        <p:nvSpPr>
          <p:cNvPr id="3" name="Bouée 2">
            <a:hlinkClick r:id="rId5"/>
          </p:cNvPr>
          <p:cNvSpPr/>
          <p:nvPr/>
        </p:nvSpPr>
        <p:spPr>
          <a:xfrm>
            <a:off x="864283" y="316374"/>
            <a:ext cx="6551838" cy="4047205"/>
          </a:xfrm>
          <a:prstGeom prst="donut">
            <a:avLst>
              <a:gd name="adj" fmla="val 9421"/>
            </a:avLst>
          </a:prstGeom>
          <a:blipFill>
            <a:blip r:embed="rId6"/>
            <a:stretch>
              <a:fillRect/>
            </a:stretch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989" tIns="21494" rIns="42989" bIns="21494" rtlCol="0" anchor="ctr"/>
          <a:lstStyle/>
          <a:p>
            <a:pPr algn="ctr" defTabSz="429884"/>
            <a:endParaRPr lang="fr-FR" sz="800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5"/>
          </p:cNvPr>
          <p:cNvSpPr txBox="1"/>
          <p:nvPr/>
        </p:nvSpPr>
        <p:spPr>
          <a:xfrm>
            <a:off x="1956254" y="3525546"/>
            <a:ext cx="4146898" cy="748782"/>
          </a:xfrm>
          <a:prstGeom prst="rect">
            <a:avLst/>
          </a:prstGeom>
          <a:noFill/>
        </p:spPr>
        <p:txBody>
          <a:bodyPr spcFirstLastPara="1" wrap="square" lIns="42989" tIns="21494" rIns="42989" bIns="21494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884"/>
            <a:r>
              <a:rPr lang="fr-FR" sz="42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4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5"/>
          </p:cNvPr>
          <p:cNvSpPr txBox="1"/>
          <p:nvPr/>
        </p:nvSpPr>
        <p:spPr>
          <a:xfrm>
            <a:off x="947330" y="592819"/>
            <a:ext cx="6437591" cy="3619110"/>
          </a:xfrm>
          <a:prstGeom prst="rect">
            <a:avLst/>
          </a:prstGeom>
          <a:noFill/>
        </p:spPr>
        <p:txBody>
          <a:bodyPr spcFirstLastPara="1" wrap="square" lIns="42989" tIns="21494" rIns="42989" bIns="21494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9884"/>
            <a:r>
              <a:rPr lang="fr-FR" sz="42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 diaporamas</a:t>
            </a:r>
            <a:endParaRPr lang="fr-FR" sz="4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772" y="1964904"/>
            <a:ext cx="199625" cy="29253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30" y="2104496"/>
            <a:ext cx="199625" cy="29253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3367" y="3681430"/>
            <a:ext cx="212832" cy="19018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661" y="1122851"/>
            <a:ext cx="188309" cy="19020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153" y="856572"/>
            <a:ext cx="313522" cy="36372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051" y="3592542"/>
            <a:ext cx="290368" cy="25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15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FFC000"/>
            </a:gs>
            <a:gs pos="100000">
              <a:srgbClr val="00B05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400" cy="467995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0281" y="1112697"/>
            <a:ext cx="2081212" cy="157638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3470" y="2101304"/>
            <a:ext cx="2297236" cy="174001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07" y="574807"/>
            <a:ext cx="2081213" cy="157638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1447" y="2554721"/>
            <a:ext cx="1743249" cy="107153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9761" y="1683989"/>
            <a:ext cx="1728192" cy="130099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9726" y="733106"/>
            <a:ext cx="1192362" cy="142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235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  <p:sndAc>
          <p:stSnd>
            <p:snd r:embed="rId2" name="Miss Fisher murder mysteries tribute dance.wav"/>
          </p:stSnd>
        </p:sndAc>
      </p:transition>
    </mc:Choice>
    <mc:Fallback xmlns="">
      <p:transition spd="slow" advTm="7000">
        <p:fade/>
        <p:sndAc>
          <p:stSnd>
            <p:snd r:embed="rId10" name="Miss Fisher murder mysteries tribute dan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50000">
              <a:schemeClr val="tx1"/>
            </a:gs>
            <a:gs pos="100000">
              <a:srgbClr val="C000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Losange 14"/>
          <p:cNvSpPr/>
          <p:nvPr/>
        </p:nvSpPr>
        <p:spPr>
          <a:xfrm>
            <a:off x="1979960" y="0"/>
            <a:ext cx="4320480" cy="4679950"/>
          </a:xfrm>
          <a:prstGeom prst="diamond">
            <a:avLst/>
          </a:prstGeom>
          <a:blipFill dpi="0" rotWithShape="0">
            <a:blip r:embed="rId2"/>
            <a:srcRect/>
            <a:stretch>
              <a:fillRect l="-46667" r="-4666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Chevron 15"/>
          <p:cNvSpPr/>
          <p:nvPr/>
        </p:nvSpPr>
        <p:spPr>
          <a:xfrm>
            <a:off x="4140400" y="-87"/>
            <a:ext cx="4140000" cy="4680000"/>
          </a:xfrm>
          <a:prstGeom prst="chevron">
            <a:avLst>
              <a:gd name="adj" fmla="val 51280"/>
            </a:avLst>
          </a:prstGeom>
          <a:blipFill dpi="0" rotWithShape="0">
            <a:blip r:embed="rId2"/>
            <a:srcRect/>
            <a:stretch>
              <a:fillRect l="-100886" t="-773" r="-434" b="-76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8" name="Chevron 17"/>
          <p:cNvSpPr/>
          <p:nvPr/>
        </p:nvSpPr>
        <p:spPr>
          <a:xfrm rot="10800000">
            <a:off x="1" y="-87"/>
            <a:ext cx="4158400" cy="4680037"/>
          </a:xfrm>
          <a:prstGeom prst="chevron">
            <a:avLst>
              <a:gd name="adj" fmla="val 50292"/>
            </a:avLst>
          </a:prstGeom>
          <a:blipFill dpi="0" rotWithShape="0">
            <a:blip r:embed="rId2"/>
            <a:srcRect/>
            <a:stretch>
              <a:fillRect l="-872" t="-773" r="-99996" b="-76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9" name="Triangle rectangle 18"/>
          <p:cNvSpPr/>
          <p:nvPr/>
        </p:nvSpPr>
        <p:spPr>
          <a:xfrm>
            <a:off x="1" y="2267950"/>
            <a:ext cx="2160000" cy="2412000"/>
          </a:xfrm>
          <a:prstGeom prst="rtTriangle">
            <a:avLst/>
          </a:prstGeom>
          <a:blipFill>
            <a:blip r:embed="rId2"/>
            <a:srcRect/>
            <a:stretch>
              <a:fillRect l="-1679" t="-95533" r="-2850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riangle rectangle 19"/>
          <p:cNvSpPr/>
          <p:nvPr/>
        </p:nvSpPr>
        <p:spPr>
          <a:xfrm rot="10800000">
            <a:off x="6120801" y="-1"/>
            <a:ext cx="2159599" cy="2355167"/>
          </a:xfrm>
          <a:prstGeom prst="rtTriangle">
            <a:avLst/>
          </a:prstGeom>
          <a:blipFill dpi="0" rotWithShape="0">
            <a:blip r:embed="rId2"/>
            <a:srcRect/>
            <a:stretch>
              <a:fillRect l="-285102" t="-1541" r="-2116" b="-10025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Triangle rectangle 20"/>
          <p:cNvSpPr/>
          <p:nvPr/>
        </p:nvSpPr>
        <p:spPr>
          <a:xfrm flipH="1">
            <a:off x="6120796" y="2234403"/>
            <a:ext cx="2159603" cy="2445509"/>
          </a:xfrm>
          <a:custGeom>
            <a:avLst/>
            <a:gdLst>
              <a:gd name="connsiteX0" fmla="*/ 0 w 2159602"/>
              <a:gd name="connsiteY0" fmla="*/ 2340001 h 2340001"/>
              <a:gd name="connsiteX1" fmla="*/ 0 w 2159602"/>
              <a:gd name="connsiteY1" fmla="*/ 0 h 2340001"/>
              <a:gd name="connsiteX2" fmla="*/ 2159602 w 2159602"/>
              <a:gd name="connsiteY2" fmla="*/ 2340001 h 2340001"/>
              <a:gd name="connsiteX3" fmla="*/ 0 w 2159602"/>
              <a:gd name="connsiteY3" fmla="*/ 2340001 h 2340001"/>
              <a:gd name="connsiteX0" fmla="*/ 5862 w 2165464"/>
              <a:gd name="connsiteY0" fmla="*/ 2369309 h 2369309"/>
              <a:gd name="connsiteX1" fmla="*/ 0 w 2165464"/>
              <a:gd name="connsiteY1" fmla="*/ 0 h 2369309"/>
              <a:gd name="connsiteX2" fmla="*/ 2165464 w 2165464"/>
              <a:gd name="connsiteY2" fmla="*/ 2369309 h 2369309"/>
              <a:gd name="connsiteX3" fmla="*/ 5862 w 2165464"/>
              <a:gd name="connsiteY3" fmla="*/ 2369309 h 2369309"/>
              <a:gd name="connsiteX0" fmla="*/ 1 w 2159603"/>
              <a:gd name="connsiteY0" fmla="*/ 2410340 h 2410340"/>
              <a:gd name="connsiteX1" fmla="*/ 0 w 2159603"/>
              <a:gd name="connsiteY1" fmla="*/ 0 h 2410340"/>
              <a:gd name="connsiteX2" fmla="*/ 2159603 w 2159603"/>
              <a:gd name="connsiteY2" fmla="*/ 2410340 h 2410340"/>
              <a:gd name="connsiteX3" fmla="*/ 1 w 2159603"/>
              <a:gd name="connsiteY3" fmla="*/ 2410340 h 2410340"/>
              <a:gd name="connsiteX0" fmla="*/ 1 w 2159603"/>
              <a:gd name="connsiteY0" fmla="*/ 2445509 h 2445509"/>
              <a:gd name="connsiteX1" fmla="*/ 0 w 2159603"/>
              <a:gd name="connsiteY1" fmla="*/ 0 h 2445509"/>
              <a:gd name="connsiteX2" fmla="*/ 2159603 w 2159603"/>
              <a:gd name="connsiteY2" fmla="*/ 2445509 h 2445509"/>
              <a:gd name="connsiteX3" fmla="*/ 1 w 2159603"/>
              <a:gd name="connsiteY3" fmla="*/ 2445509 h 2445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9603" h="2445509">
                <a:moveTo>
                  <a:pt x="1" y="2445509"/>
                </a:moveTo>
                <a:cubicBezTo>
                  <a:pt x="1" y="1642062"/>
                  <a:pt x="0" y="803447"/>
                  <a:pt x="0" y="0"/>
                </a:cubicBezTo>
                <a:lnTo>
                  <a:pt x="2159603" y="2445509"/>
                </a:lnTo>
                <a:lnTo>
                  <a:pt x="1" y="2445509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285103" t="-92852" r="-579" b="-137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Triangle rectangle 21"/>
          <p:cNvSpPr/>
          <p:nvPr/>
        </p:nvSpPr>
        <p:spPr>
          <a:xfrm rot="10800000" flipH="1">
            <a:off x="1" y="-6675"/>
            <a:ext cx="2232000" cy="2412000"/>
          </a:xfrm>
          <a:prstGeom prst="rtTriangle">
            <a:avLst/>
          </a:prstGeom>
          <a:blipFill dpi="0" rotWithShape="0">
            <a:blip r:embed="rId2"/>
            <a:srcRect/>
            <a:stretch>
              <a:fillRect l="-1623" t="-1228" r="-272611" b="-9580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36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Connecteur 2"/>
          <p:cNvSpPr/>
          <p:nvPr/>
        </p:nvSpPr>
        <p:spPr>
          <a:xfrm>
            <a:off x="2862200" y="1061975"/>
            <a:ext cx="2556000" cy="2556000"/>
          </a:xfrm>
          <a:prstGeom prst="flowChartConnector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Organigramme : Connecteur page suivante 4"/>
          <p:cNvSpPr/>
          <p:nvPr/>
        </p:nvSpPr>
        <p:spPr>
          <a:xfrm rot="5400000">
            <a:off x="4509324" y="906839"/>
            <a:ext cx="4679951" cy="2862200"/>
          </a:xfrm>
          <a:prstGeom prst="flowChartOffpageConnector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Organigramme : Connecteur page suivante 5"/>
          <p:cNvSpPr/>
          <p:nvPr/>
        </p:nvSpPr>
        <p:spPr>
          <a:xfrm rot="16200000">
            <a:off x="-908878" y="908874"/>
            <a:ext cx="4679951" cy="2862200"/>
          </a:xfrm>
          <a:prstGeom prst="flowChartOffpageConnector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2273643" y="2245399"/>
            <a:ext cx="3728210" cy="2432516"/>
          </a:xfrm>
          <a:custGeom>
            <a:avLst/>
            <a:gdLst>
              <a:gd name="connsiteX0" fmla="*/ 3728210 w 3728210"/>
              <a:gd name="connsiteY0" fmla="*/ 2432516 h 2432516"/>
              <a:gd name="connsiteX1" fmla="*/ 0 w 3728210"/>
              <a:gd name="connsiteY1" fmla="*/ 2432516 h 2432516"/>
              <a:gd name="connsiteX2" fmla="*/ 596655 w 3728210"/>
              <a:gd name="connsiteY2" fmla="*/ 45897 h 2432516"/>
              <a:gd name="connsiteX3" fmla="*/ 600186 w 3728210"/>
              <a:gd name="connsiteY3" fmla="*/ 112976 h 2432516"/>
              <a:gd name="connsiteX4" fmla="*/ 600186 w 3728210"/>
              <a:gd name="connsiteY4" fmla="*/ 169464 h 2432516"/>
              <a:gd name="connsiteX5" fmla="*/ 603716 w 3728210"/>
              <a:gd name="connsiteY5" fmla="*/ 211830 h 2432516"/>
              <a:gd name="connsiteX6" fmla="*/ 610777 w 3728210"/>
              <a:gd name="connsiteY6" fmla="*/ 261257 h 2432516"/>
              <a:gd name="connsiteX7" fmla="*/ 621369 w 3728210"/>
              <a:gd name="connsiteY7" fmla="*/ 317745 h 2432516"/>
              <a:gd name="connsiteX8" fmla="*/ 635491 w 3728210"/>
              <a:gd name="connsiteY8" fmla="*/ 388355 h 2432516"/>
              <a:gd name="connsiteX9" fmla="*/ 653143 w 3728210"/>
              <a:gd name="connsiteY9" fmla="*/ 444843 h 2432516"/>
              <a:gd name="connsiteX10" fmla="*/ 674326 w 3728210"/>
              <a:gd name="connsiteY10" fmla="*/ 508393 h 2432516"/>
              <a:gd name="connsiteX11" fmla="*/ 691979 w 3728210"/>
              <a:gd name="connsiteY11" fmla="*/ 547228 h 2432516"/>
              <a:gd name="connsiteX12" fmla="*/ 709631 w 3728210"/>
              <a:gd name="connsiteY12" fmla="*/ 596655 h 2432516"/>
              <a:gd name="connsiteX13" fmla="*/ 737875 w 3728210"/>
              <a:gd name="connsiteY13" fmla="*/ 646082 h 2432516"/>
              <a:gd name="connsiteX14" fmla="*/ 759058 w 3728210"/>
              <a:gd name="connsiteY14" fmla="*/ 684918 h 2432516"/>
              <a:gd name="connsiteX15" fmla="*/ 780241 w 3728210"/>
              <a:gd name="connsiteY15" fmla="*/ 730814 h 2432516"/>
              <a:gd name="connsiteX16" fmla="*/ 808485 w 3728210"/>
              <a:gd name="connsiteY16" fmla="*/ 766119 h 2432516"/>
              <a:gd name="connsiteX17" fmla="*/ 840260 w 3728210"/>
              <a:gd name="connsiteY17" fmla="*/ 819077 h 2432516"/>
              <a:gd name="connsiteX18" fmla="*/ 868504 w 3728210"/>
              <a:gd name="connsiteY18" fmla="*/ 854382 h 2432516"/>
              <a:gd name="connsiteX19" fmla="*/ 896748 w 3728210"/>
              <a:gd name="connsiteY19" fmla="*/ 893217 h 2432516"/>
              <a:gd name="connsiteX20" fmla="*/ 942644 w 3728210"/>
              <a:gd name="connsiteY20" fmla="*/ 939114 h 2432516"/>
              <a:gd name="connsiteX21" fmla="*/ 981480 w 3728210"/>
              <a:gd name="connsiteY21" fmla="*/ 988541 h 2432516"/>
              <a:gd name="connsiteX22" fmla="*/ 1016785 w 3728210"/>
              <a:gd name="connsiteY22" fmla="*/ 1013254 h 2432516"/>
              <a:gd name="connsiteX23" fmla="*/ 1048559 w 3728210"/>
              <a:gd name="connsiteY23" fmla="*/ 1052090 h 2432516"/>
              <a:gd name="connsiteX24" fmla="*/ 1090925 w 3728210"/>
              <a:gd name="connsiteY24" fmla="*/ 1076803 h 2432516"/>
              <a:gd name="connsiteX25" fmla="*/ 1119169 w 3728210"/>
              <a:gd name="connsiteY25" fmla="*/ 1108578 h 2432516"/>
              <a:gd name="connsiteX26" fmla="*/ 1150944 w 3728210"/>
              <a:gd name="connsiteY26" fmla="*/ 1122700 h 2432516"/>
              <a:gd name="connsiteX27" fmla="*/ 1186249 w 3728210"/>
              <a:gd name="connsiteY27" fmla="*/ 1147413 h 2432516"/>
              <a:gd name="connsiteX28" fmla="*/ 1232145 w 3728210"/>
              <a:gd name="connsiteY28" fmla="*/ 1175657 h 2432516"/>
              <a:gd name="connsiteX29" fmla="*/ 1285103 w 3728210"/>
              <a:gd name="connsiteY29" fmla="*/ 1200371 h 2432516"/>
              <a:gd name="connsiteX30" fmla="*/ 1338060 w 3728210"/>
              <a:gd name="connsiteY30" fmla="*/ 1225084 h 2432516"/>
              <a:gd name="connsiteX31" fmla="*/ 1398079 w 3728210"/>
              <a:gd name="connsiteY31" fmla="*/ 1249798 h 2432516"/>
              <a:gd name="connsiteX32" fmla="*/ 1458098 w 3728210"/>
              <a:gd name="connsiteY32" fmla="*/ 1267450 h 2432516"/>
              <a:gd name="connsiteX33" fmla="*/ 1528708 w 3728210"/>
              <a:gd name="connsiteY33" fmla="*/ 1285103 h 2432516"/>
              <a:gd name="connsiteX34" fmla="*/ 1613440 w 3728210"/>
              <a:gd name="connsiteY34" fmla="*/ 1295694 h 2432516"/>
              <a:gd name="connsiteX35" fmla="*/ 1701702 w 3728210"/>
              <a:gd name="connsiteY35" fmla="*/ 1299225 h 2432516"/>
              <a:gd name="connsiteX36" fmla="*/ 1782904 w 3728210"/>
              <a:gd name="connsiteY36" fmla="*/ 1302755 h 2432516"/>
              <a:gd name="connsiteX37" fmla="*/ 1842922 w 3728210"/>
              <a:gd name="connsiteY37" fmla="*/ 1299225 h 2432516"/>
              <a:gd name="connsiteX38" fmla="*/ 1938246 w 3728210"/>
              <a:gd name="connsiteY38" fmla="*/ 1292164 h 2432516"/>
              <a:gd name="connsiteX39" fmla="*/ 2030039 w 3728210"/>
              <a:gd name="connsiteY39" fmla="*/ 1285103 h 2432516"/>
              <a:gd name="connsiteX40" fmla="*/ 2107710 w 3728210"/>
              <a:gd name="connsiteY40" fmla="*/ 1270981 h 2432516"/>
              <a:gd name="connsiteX41" fmla="*/ 2174789 w 3728210"/>
              <a:gd name="connsiteY41" fmla="*/ 1260389 h 2432516"/>
              <a:gd name="connsiteX42" fmla="*/ 2241869 w 3728210"/>
              <a:gd name="connsiteY42" fmla="*/ 1239206 h 2432516"/>
              <a:gd name="connsiteX43" fmla="*/ 2319540 w 3728210"/>
              <a:gd name="connsiteY43" fmla="*/ 1214493 h 2432516"/>
              <a:gd name="connsiteX44" fmla="*/ 2386620 w 3728210"/>
              <a:gd name="connsiteY44" fmla="*/ 1186249 h 2432516"/>
              <a:gd name="connsiteX45" fmla="*/ 2471352 w 3728210"/>
              <a:gd name="connsiteY45" fmla="*/ 1140352 h 2432516"/>
              <a:gd name="connsiteX46" fmla="*/ 2538431 w 3728210"/>
              <a:gd name="connsiteY46" fmla="*/ 1108578 h 2432516"/>
              <a:gd name="connsiteX47" fmla="*/ 2594919 w 3728210"/>
              <a:gd name="connsiteY47" fmla="*/ 1062681 h 2432516"/>
              <a:gd name="connsiteX48" fmla="*/ 2647877 w 3728210"/>
              <a:gd name="connsiteY48" fmla="*/ 1006193 h 2432516"/>
              <a:gd name="connsiteX49" fmla="*/ 2707895 w 3728210"/>
              <a:gd name="connsiteY49" fmla="*/ 946175 h 2432516"/>
              <a:gd name="connsiteX50" fmla="*/ 2753792 w 3728210"/>
              <a:gd name="connsiteY50" fmla="*/ 886156 h 2432516"/>
              <a:gd name="connsiteX51" fmla="*/ 2796158 w 3728210"/>
              <a:gd name="connsiteY51" fmla="*/ 854382 h 2432516"/>
              <a:gd name="connsiteX52" fmla="*/ 2845585 w 3728210"/>
              <a:gd name="connsiteY52" fmla="*/ 787302 h 2432516"/>
              <a:gd name="connsiteX53" fmla="*/ 2887951 w 3728210"/>
              <a:gd name="connsiteY53" fmla="*/ 720223 h 2432516"/>
              <a:gd name="connsiteX54" fmla="*/ 2926786 w 3728210"/>
              <a:gd name="connsiteY54" fmla="*/ 656674 h 2432516"/>
              <a:gd name="connsiteX55" fmla="*/ 2965622 w 3728210"/>
              <a:gd name="connsiteY55" fmla="*/ 579003 h 2432516"/>
              <a:gd name="connsiteX56" fmla="*/ 2990335 w 3728210"/>
              <a:gd name="connsiteY56" fmla="*/ 508393 h 2432516"/>
              <a:gd name="connsiteX57" fmla="*/ 3029171 w 3728210"/>
              <a:gd name="connsiteY57" fmla="*/ 427191 h 2432516"/>
              <a:gd name="connsiteX58" fmla="*/ 3057415 w 3728210"/>
              <a:gd name="connsiteY58" fmla="*/ 307154 h 2432516"/>
              <a:gd name="connsiteX59" fmla="*/ 3092720 w 3728210"/>
              <a:gd name="connsiteY59" fmla="*/ 201239 h 2432516"/>
              <a:gd name="connsiteX60" fmla="*/ 3106842 w 3728210"/>
              <a:gd name="connsiteY60" fmla="*/ 141220 h 2432516"/>
              <a:gd name="connsiteX61" fmla="*/ 3124494 w 3728210"/>
              <a:gd name="connsiteY61" fmla="*/ 91793 h 2432516"/>
              <a:gd name="connsiteX62" fmla="*/ 3145677 w 3728210"/>
              <a:gd name="connsiteY62" fmla="*/ 7061 h 2432516"/>
              <a:gd name="connsiteX63" fmla="*/ 3156269 w 3728210"/>
              <a:gd name="connsiteY63" fmla="*/ 0 h 2432516"/>
              <a:gd name="connsiteX64" fmla="*/ 3728210 w 3728210"/>
              <a:gd name="connsiteY64" fmla="*/ 2432516 h 2432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3728210" h="2432516">
                <a:moveTo>
                  <a:pt x="3728210" y="2432516"/>
                </a:moveTo>
                <a:lnTo>
                  <a:pt x="0" y="2432516"/>
                </a:lnTo>
                <a:lnTo>
                  <a:pt x="596655" y="45897"/>
                </a:lnTo>
                <a:lnTo>
                  <a:pt x="600186" y="112976"/>
                </a:lnTo>
                <a:lnTo>
                  <a:pt x="600186" y="169464"/>
                </a:lnTo>
                <a:lnTo>
                  <a:pt x="603716" y="211830"/>
                </a:lnTo>
                <a:lnTo>
                  <a:pt x="610777" y="261257"/>
                </a:lnTo>
                <a:lnTo>
                  <a:pt x="621369" y="317745"/>
                </a:lnTo>
                <a:lnTo>
                  <a:pt x="635491" y="388355"/>
                </a:lnTo>
                <a:lnTo>
                  <a:pt x="653143" y="444843"/>
                </a:lnTo>
                <a:lnTo>
                  <a:pt x="674326" y="508393"/>
                </a:lnTo>
                <a:lnTo>
                  <a:pt x="691979" y="547228"/>
                </a:lnTo>
                <a:lnTo>
                  <a:pt x="709631" y="596655"/>
                </a:lnTo>
                <a:lnTo>
                  <a:pt x="737875" y="646082"/>
                </a:lnTo>
                <a:lnTo>
                  <a:pt x="759058" y="684918"/>
                </a:lnTo>
                <a:lnTo>
                  <a:pt x="780241" y="730814"/>
                </a:lnTo>
                <a:lnTo>
                  <a:pt x="808485" y="766119"/>
                </a:lnTo>
                <a:lnTo>
                  <a:pt x="840260" y="819077"/>
                </a:lnTo>
                <a:lnTo>
                  <a:pt x="868504" y="854382"/>
                </a:lnTo>
                <a:lnTo>
                  <a:pt x="896748" y="893217"/>
                </a:lnTo>
                <a:lnTo>
                  <a:pt x="942644" y="939114"/>
                </a:lnTo>
                <a:lnTo>
                  <a:pt x="981480" y="988541"/>
                </a:lnTo>
                <a:lnTo>
                  <a:pt x="1016785" y="1013254"/>
                </a:lnTo>
                <a:lnTo>
                  <a:pt x="1048559" y="1052090"/>
                </a:lnTo>
                <a:lnTo>
                  <a:pt x="1090925" y="1076803"/>
                </a:lnTo>
                <a:lnTo>
                  <a:pt x="1119169" y="1108578"/>
                </a:lnTo>
                <a:lnTo>
                  <a:pt x="1150944" y="1122700"/>
                </a:lnTo>
                <a:lnTo>
                  <a:pt x="1186249" y="1147413"/>
                </a:lnTo>
                <a:lnTo>
                  <a:pt x="1232145" y="1175657"/>
                </a:lnTo>
                <a:lnTo>
                  <a:pt x="1285103" y="1200371"/>
                </a:lnTo>
                <a:lnTo>
                  <a:pt x="1338060" y="1225084"/>
                </a:lnTo>
                <a:lnTo>
                  <a:pt x="1398079" y="1249798"/>
                </a:lnTo>
                <a:lnTo>
                  <a:pt x="1458098" y="1267450"/>
                </a:lnTo>
                <a:lnTo>
                  <a:pt x="1528708" y="1285103"/>
                </a:lnTo>
                <a:lnTo>
                  <a:pt x="1613440" y="1295694"/>
                </a:lnTo>
                <a:lnTo>
                  <a:pt x="1701702" y="1299225"/>
                </a:lnTo>
                <a:lnTo>
                  <a:pt x="1782904" y="1302755"/>
                </a:lnTo>
                <a:lnTo>
                  <a:pt x="1842922" y="1299225"/>
                </a:lnTo>
                <a:lnTo>
                  <a:pt x="1938246" y="1292164"/>
                </a:lnTo>
                <a:lnTo>
                  <a:pt x="2030039" y="1285103"/>
                </a:lnTo>
                <a:lnTo>
                  <a:pt x="2107710" y="1270981"/>
                </a:lnTo>
                <a:lnTo>
                  <a:pt x="2174789" y="1260389"/>
                </a:lnTo>
                <a:lnTo>
                  <a:pt x="2241869" y="1239206"/>
                </a:lnTo>
                <a:lnTo>
                  <a:pt x="2319540" y="1214493"/>
                </a:lnTo>
                <a:lnTo>
                  <a:pt x="2386620" y="1186249"/>
                </a:lnTo>
                <a:lnTo>
                  <a:pt x="2471352" y="1140352"/>
                </a:lnTo>
                <a:lnTo>
                  <a:pt x="2538431" y="1108578"/>
                </a:lnTo>
                <a:lnTo>
                  <a:pt x="2594919" y="1062681"/>
                </a:lnTo>
                <a:lnTo>
                  <a:pt x="2647877" y="1006193"/>
                </a:lnTo>
                <a:lnTo>
                  <a:pt x="2707895" y="946175"/>
                </a:lnTo>
                <a:lnTo>
                  <a:pt x="2753792" y="886156"/>
                </a:lnTo>
                <a:lnTo>
                  <a:pt x="2796158" y="854382"/>
                </a:lnTo>
                <a:lnTo>
                  <a:pt x="2845585" y="787302"/>
                </a:lnTo>
                <a:lnTo>
                  <a:pt x="2887951" y="720223"/>
                </a:lnTo>
                <a:lnTo>
                  <a:pt x="2926786" y="656674"/>
                </a:lnTo>
                <a:lnTo>
                  <a:pt x="2965622" y="579003"/>
                </a:lnTo>
                <a:lnTo>
                  <a:pt x="2990335" y="508393"/>
                </a:lnTo>
                <a:lnTo>
                  <a:pt x="3029171" y="427191"/>
                </a:lnTo>
                <a:lnTo>
                  <a:pt x="3057415" y="307154"/>
                </a:lnTo>
                <a:lnTo>
                  <a:pt x="3092720" y="201239"/>
                </a:lnTo>
                <a:lnTo>
                  <a:pt x="3106842" y="141220"/>
                </a:lnTo>
                <a:lnTo>
                  <a:pt x="3124494" y="91793"/>
                </a:lnTo>
                <a:lnTo>
                  <a:pt x="3145677" y="7061"/>
                </a:lnTo>
                <a:lnTo>
                  <a:pt x="3156269" y="0"/>
                </a:lnTo>
                <a:lnTo>
                  <a:pt x="3728210" y="2432516"/>
                </a:lnTo>
                <a:close/>
              </a:path>
            </a:pathLst>
          </a:cu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2273643" y="-2"/>
            <a:ext cx="3728210" cy="2433600"/>
          </a:xfrm>
          <a:custGeom>
            <a:avLst/>
            <a:gdLst>
              <a:gd name="connsiteX0" fmla="*/ 3728210 w 3728210"/>
              <a:gd name="connsiteY0" fmla="*/ 2432516 h 2432516"/>
              <a:gd name="connsiteX1" fmla="*/ 0 w 3728210"/>
              <a:gd name="connsiteY1" fmla="*/ 2432516 h 2432516"/>
              <a:gd name="connsiteX2" fmla="*/ 596655 w 3728210"/>
              <a:gd name="connsiteY2" fmla="*/ 45897 h 2432516"/>
              <a:gd name="connsiteX3" fmla="*/ 600186 w 3728210"/>
              <a:gd name="connsiteY3" fmla="*/ 112976 h 2432516"/>
              <a:gd name="connsiteX4" fmla="*/ 600186 w 3728210"/>
              <a:gd name="connsiteY4" fmla="*/ 169464 h 2432516"/>
              <a:gd name="connsiteX5" fmla="*/ 603716 w 3728210"/>
              <a:gd name="connsiteY5" fmla="*/ 211830 h 2432516"/>
              <a:gd name="connsiteX6" fmla="*/ 610777 w 3728210"/>
              <a:gd name="connsiteY6" fmla="*/ 261257 h 2432516"/>
              <a:gd name="connsiteX7" fmla="*/ 621369 w 3728210"/>
              <a:gd name="connsiteY7" fmla="*/ 317745 h 2432516"/>
              <a:gd name="connsiteX8" fmla="*/ 635491 w 3728210"/>
              <a:gd name="connsiteY8" fmla="*/ 388355 h 2432516"/>
              <a:gd name="connsiteX9" fmla="*/ 653143 w 3728210"/>
              <a:gd name="connsiteY9" fmla="*/ 444843 h 2432516"/>
              <a:gd name="connsiteX10" fmla="*/ 674326 w 3728210"/>
              <a:gd name="connsiteY10" fmla="*/ 508393 h 2432516"/>
              <a:gd name="connsiteX11" fmla="*/ 691979 w 3728210"/>
              <a:gd name="connsiteY11" fmla="*/ 547228 h 2432516"/>
              <a:gd name="connsiteX12" fmla="*/ 709631 w 3728210"/>
              <a:gd name="connsiteY12" fmla="*/ 596655 h 2432516"/>
              <a:gd name="connsiteX13" fmla="*/ 737875 w 3728210"/>
              <a:gd name="connsiteY13" fmla="*/ 646082 h 2432516"/>
              <a:gd name="connsiteX14" fmla="*/ 759058 w 3728210"/>
              <a:gd name="connsiteY14" fmla="*/ 684918 h 2432516"/>
              <a:gd name="connsiteX15" fmla="*/ 780241 w 3728210"/>
              <a:gd name="connsiteY15" fmla="*/ 730814 h 2432516"/>
              <a:gd name="connsiteX16" fmla="*/ 808485 w 3728210"/>
              <a:gd name="connsiteY16" fmla="*/ 766119 h 2432516"/>
              <a:gd name="connsiteX17" fmla="*/ 840260 w 3728210"/>
              <a:gd name="connsiteY17" fmla="*/ 819077 h 2432516"/>
              <a:gd name="connsiteX18" fmla="*/ 868504 w 3728210"/>
              <a:gd name="connsiteY18" fmla="*/ 854382 h 2432516"/>
              <a:gd name="connsiteX19" fmla="*/ 896748 w 3728210"/>
              <a:gd name="connsiteY19" fmla="*/ 893217 h 2432516"/>
              <a:gd name="connsiteX20" fmla="*/ 942644 w 3728210"/>
              <a:gd name="connsiteY20" fmla="*/ 939114 h 2432516"/>
              <a:gd name="connsiteX21" fmla="*/ 981480 w 3728210"/>
              <a:gd name="connsiteY21" fmla="*/ 988541 h 2432516"/>
              <a:gd name="connsiteX22" fmla="*/ 1016785 w 3728210"/>
              <a:gd name="connsiteY22" fmla="*/ 1013254 h 2432516"/>
              <a:gd name="connsiteX23" fmla="*/ 1048559 w 3728210"/>
              <a:gd name="connsiteY23" fmla="*/ 1052090 h 2432516"/>
              <a:gd name="connsiteX24" fmla="*/ 1090925 w 3728210"/>
              <a:gd name="connsiteY24" fmla="*/ 1076803 h 2432516"/>
              <a:gd name="connsiteX25" fmla="*/ 1119169 w 3728210"/>
              <a:gd name="connsiteY25" fmla="*/ 1108578 h 2432516"/>
              <a:gd name="connsiteX26" fmla="*/ 1150944 w 3728210"/>
              <a:gd name="connsiteY26" fmla="*/ 1122700 h 2432516"/>
              <a:gd name="connsiteX27" fmla="*/ 1186249 w 3728210"/>
              <a:gd name="connsiteY27" fmla="*/ 1147413 h 2432516"/>
              <a:gd name="connsiteX28" fmla="*/ 1232145 w 3728210"/>
              <a:gd name="connsiteY28" fmla="*/ 1175657 h 2432516"/>
              <a:gd name="connsiteX29" fmla="*/ 1285103 w 3728210"/>
              <a:gd name="connsiteY29" fmla="*/ 1200371 h 2432516"/>
              <a:gd name="connsiteX30" fmla="*/ 1338060 w 3728210"/>
              <a:gd name="connsiteY30" fmla="*/ 1225084 h 2432516"/>
              <a:gd name="connsiteX31" fmla="*/ 1398079 w 3728210"/>
              <a:gd name="connsiteY31" fmla="*/ 1249798 h 2432516"/>
              <a:gd name="connsiteX32" fmla="*/ 1458098 w 3728210"/>
              <a:gd name="connsiteY32" fmla="*/ 1267450 h 2432516"/>
              <a:gd name="connsiteX33" fmla="*/ 1528708 w 3728210"/>
              <a:gd name="connsiteY33" fmla="*/ 1285103 h 2432516"/>
              <a:gd name="connsiteX34" fmla="*/ 1613440 w 3728210"/>
              <a:gd name="connsiteY34" fmla="*/ 1295694 h 2432516"/>
              <a:gd name="connsiteX35" fmla="*/ 1701702 w 3728210"/>
              <a:gd name="connsiteY35" fmla="*/ 1299225 h 2432516"/>
              <a:gd name="connsiteX36" fmla="*/ 1782904 w 3728210"/>
              <a:gd name="connsiteY36" fmla="*/ 1302755 h 2432516"/>
              <a:gd name="connsiteX37" fmla="*/ 1842922 w 3728210"/>
              <a:gd name="connsiteY37" fmla="*/ 1299225 h 2432516"/>
              <a:gd name="connsiteX38" fmla="*/ 1938246 w 3728210"/>
              <a:gd name="connsiteY38" fmla="*/ 1292164 h 2432516"/>
              <a:gd name="connsiteX39" fmla="*/ 2030039 w 3728210"/>
              <a:gd name="connsiteY39" fmla="*/ 1285103 h 2432516"/>
              <a:gd name="connsiteX40" fmla="*/ 2107710 w 3728210"/>
              <a:gd name="connsiteY40" fmla="*/ 1270981 h 2432516"/>
              <a:gd name="connsiteX41" fmla="*/ 2174789 w 3728210"/>
              <a:gd name="connsiteY41" fmla="*/ 1260389 h 2432516"/>
              <a:gd name="connsiteX42" fmla="*/ 2241869 w 3728210"/>
              <a:gd name="connsiteY42" fmla="*/ 1239206 h 2432516"/>
              <a:gd name="connsiteX43" fmla="*/ 2319540 w 3728210"/>
              <a:gd name="connsiteY43" fmla="*/ 1214493 h 2432516"/>
              <a:gd name="connsiteX44" fmla="*/ 2386620 w 3728210"/>
              <a:gd name="connsiteY44" fmla="*/ 1186249 h 2432516"/>
              <a:gd name="connsiteX45" fmla="*/ 2471352 w 3728210"/>
              <a:gd name="connsiteY45" fmla="*/ 1140352 h 2432516"/>
              <a:gd name="connsiteX46" fmla="*/ 2538431 w 3728210"/>
              <a:gd name="connsiteY46" fmla="*/ 1108578 h 2432516"/>
              <a:gd name="connsiteX47" fmla="*/ 2594919 w 3728210"/>
              <a:gd name="connsiteY47" fmla="*/ 1062681 h 2432516"/>
              <a:gd name="connsiteX48" fmla="*/ 2647877 w 3728210"/>
              <a:gd name="connsiteY48" fmla="*/ 1006193 h 2432516"/>
              <a:gd name="connsiteX49" fmla="*/ 2707895 w 3728210"/>
              <a:gd name="connsiteY49" fmla="*/ 946175 h 2432516"/>
              <a:gd name="connsiteX50" fmla="*/ 2753792 w 3728210"/>
              <a:gd name="connsiteY50" fmla="*/ 886156 h 2432516"/>
              <a:gd name="connsiteX51" fmla="*/ 2796158 w 3728210"/>
              <a:gd name="connsiteY51" fmla="*/ 854382 h 2432516"/>
              <a:gd name="connsiteX52" fmla="*/ 2845585 w 3728210"/>
              <a:gd name="connsiteY52" fmla="*/ 787302 h 2432516"/>
              <a:gd name="connsiteX53" fmla="*/ 2887951 w 3728210"/>
              <a:gd name="connsiteY53" fmla="*/ 720223 h 2432516"/>
              <a:gd name="connsiteX54" fmla="*/ 2926786 w 3728210"/>
              <a:gd name="connsiteY54" fmla="*/ 656674 h 2432516"/>
              <a:gd name="connsiteX55" fmla="*/ 2965622 w 3728210"/>
              <a:gd name="connsiteY55" fmla="*/ 579003 h 2432516"/>
              <a:gd name="connsiteX56" fmla="*/ 2990335 w 3728210"/>
              <a:gd name="connsiteY56" fmla="*/ 508393 h 2432516"/>
              <a:gd name="connsiteX57" fmla="*/ 3029171 w 3728210"/>
              <a:gd name="connsiteY57" fmla="*/ 427191 h 2432516"/>
              <a:gd name="connsiteX58" fmla="*/ 3057415 w 3728210"/>
              <a:gd name="connsiteY58" fmla="*/ 307154 h 2432516"/>
              <a:gd name="connsiteX59" fmla="*/ 3092720 w 3728210"/>
              <a:gd name="connsiteY59" fmla="*/ 201239 h 2432516"/>
              <a:gd name="connsiteX60" fmla="*/ 3106842 w 3728210"/>
              <a:gd name="connsiteY60" fmla="*/ 141220 h 2432516"/>
              <a:gd name="connsiteX61" fmla="*/ 3124494 w 3728210"/>
              <a:gd name="connsiteY61" fmla="*/ 91793 h 2432516"/>
              <a:gd name="connsiteX62" fmla="*/ 3145677 w 3728210"/>
              <a:gd name="connsiteY62" fmla="*/ 7061 h 2432516"/>
              <a:gd name="connsiteX63" fmla="*/ 3156269 w 3728210"/>
              <a:gd name="connsiteY63" fmla="*/ 0 h 2432516"/>
              <a:gd name="connsiteX64" fmla="*/ 3728210 w 3728210"/>
              <a:gd name="connsiteY64" fmla="*/ 2432516 h 2432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3728210" h="2432516">
                <a:moveTo>
                  <a:pt x="3728210" y="2432516"/>
                </a:moveTo>
                <a:lnTo>
                  <a:pt x="0" y="2432516"/>
                </a:lnTo>
                <a:lnTo>
                  <a:pt x="596655" y="45897"/>
                </a:lnTo>
                <a:lnTo>
                  <a:pt x="600186" y="112976"/>
                </a:lnTo>
                <a:lnTo>
                  <a:pt x="600186" y="169464"/>
                </a:lnTo>
                <a:lnTo>
                  <a:pt x="603716" y="211830"/>
                </a:lnTo>
                <a:lnTo>
                  <a:pt x="610777" y="261257"/>
                </a:lnTo>
                <a:lnTo>
                  <a:pt x="621369" y="317745"/>
                </a:lnTo>
                <a:lnTo>
                  <a:pt x="635491" y="388355"/>
                </a:lnTo>
                <a:lnTo>
                  <a:pt x="653143" y="444843"/>
                </a:lnTo>
                <a:lnTo>
                  <a:pt x="674326" y="508393"/>
                </a:lnTo>
                <a:lnTo>
                  <a:pt x="691979" y="547228"/>
                </a:lnTo>
                <a:lnTo>
                  <a:pt x="709631" y="596655"/>
                </a:lnTo>
                <a:lnTo>
                  <a:pt x="737875" y="646082"/>
                </a:lnTo>
                <a:lnTo>
                  <a:pt x="759058" y="684918"/>
                </a:lnTo>
                <a:lnTo>
                  <a:pt x="780241" y="730814"/>
                </a:lnTo>
                <a:lnTo>
                  <a:pt x="808485" y="766119"/>
                </a:lnTo>
                <a:lnTo>
                  <a:pt x="840260" y="819077"/>
                </a:lnTo>
                <a:lnTo>
                  <a:pt x="868504" y="854382"/>
                </a:lnTo>
                <a:lnTo>
                  <a:pt x="896748" y="893217"/>
                </a:lnTo>
                <a:lnTo>
                  <a:pt x="942644" y="939114"/>
                </a:lnTo>
                <a:lnTo>
                  <a:pt x="981480" y="988541"/>
                </a:lnTo>
                <a:lnTo>
                  <a:pt x="1016785" y="1013254"/>
                </a:lnTo>
                <a:lnTo>
                  <a:pt x="1048559" y="1052090"/>
                </a:lnTo>
                <a:lnTo>
                  <a:pt x="1090925" y="1076803"/>
                </a:lnTo>
                <a:lnTo>
                  <a:pt x="1119169" y="1108578"/>
                </a:lnTo>
                <a:lnTo>
                  <a:pt x="1150944" y="1122700"/>
                </a:lnTo>
                <a:lnTo>
                  <a:pt x="1186249" y="1147413"/>
                </a:lnTo>
                <a:lnTo>
                  <a:pt x="1232145" y="1175657"/>
                </a:lnTo>
                <a:lnTo>
                  <a:pt x="1285103" y="1200371"/>
                </a:lnTo>
                <a:lnTo>
                  <a:pt x="1338060" y="1225084"/>
                </a:lnTo>
                <a:lnTo>
                  <a:pt x="1398079" y="1249798"/>
                </a:lnTo>
                <a:lnTo>
                  <a:pt x="1458098" y="1267450"/>
                </a:lnTo>
                <a:lnTo>
                  <a:pt x="1528708" y="1285103"/>
                </a:lnTo>
                <a:lnTo>
                  <a:pt x="1613440" y="1295694"/>
                </a:lnTo>
                <a:lnTo>
                  <a:pt x="1701702" y="1299225"/>
                </a:lnTo>
                <a:lnTo>
                  <a:pt x="1782904" y="1302755"/>
                </a:lnTo>
                <a:lnTo>
                  <a:pt x="1842922" y="1299225"/>
                </a:lnTo>
                <a:lnTo>
                  <a:pt x="1938246" y="1292164"/>
                </a:lnTo>
                <a:lnTo>
                  <a:pt x="2030039" y="1285103"/>
                </a:lnTo>
                <a:lnTo>
                  <a:pt x="2107710" y="1270981"/>
                </a:lnTo>
                <a:lnTo>
                  <a:pt x="2174789" y="1260389"/>
                </a:lnTo>
                <a:lnTo>
                  <a:pt x="2241869" y="1239206"/>
                </a:lnTo>
                <a:lnTo>
                  <a:pt x="2319540" y="1214493"/>
                </a:lnTo>
                <a:lnTo>
                  <a:pt x="2386620" y="1186249"/>
                </a:lnTo>
                <a:lnTo>
                  <a:pt x="2471352" y="1140352"/>
                </a:lnTo>
                <a:lnTo>
                  <a:pt x="2538431" y="1108578"/>
                </a:lnTo>
                <a:lnTo>
                  <a:pt x="2594919" y="1062681"/>
                </a:lnTo>
                <a:lnTo>
                  <a:pt x="2647877" y="1006193"/>
                </a:lnTo>
                <a:lnTo>
                  <a:pt x="2707895" y="946175"/>
                </a:lnTo>
                <a:lnTo>
                  <a:pt x="2753792" y="886156"/>
                </a:lnTo>
                <a:lnTo>
                  <a:pt x="2796158" y="854382"/>
                </a:lnTo>
                <a:lnTo>
                  <a:pt x="2845585" y="787302"/>
                </a:lnTo>
                <a:lnTo>
                  <a:pt x="2887951" y="720223"/>
                </a:lnTo>
                <a:lnTo>
                  <a:pt x="2926786" y="656674"/>
                </a:lnTo>
                <a:lnTo>
                  <a:pt x="2965622" y="579003"/>
                </a:lnTo>
                <a:lnTo>
                  <a:pt x="2990335" y="508393"/>
                </a:lnTo>
                <a:lnTo>
                  <a:pt x="3029171" y="427191"/>
                </a:lnTo>
                <a:lnTo>
                  <a:pt x="3057415" y="307154"/>
                </a:lnTo>
                <a:lnTo>
                  <a:pt x="3092720" y="201239"/>
                </a:lnTo>
                <a:lnTo>
                  <a:pt x="3106842" y="141220"/>
                </a:lnTo>
                <a:lnTo>
                  <a:pt x="3124494" y="91793"/>
                </a:lnTo>
                <a:lnTo>
                  <a:pt x="3145677" y="7061"/>
                </a:lnTo>
                <a:lnTo>
                  <a:pt x="3156269" y="0"/>
                </a:lnTo>
                <a:lnTo>
                  <a:pt x="3728210" y="2432516"/>
                </a:lnTo>
                <a:close/>
              </a:path>
            </a:pathLst>
          </a:cu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559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6" grpId="0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chemeClr val="accent6">
              <a:lumMod val="75000"/>
            </a:schemeClr>
          </a:fgClr>
          <a:bgClr>
            <a:schemeClr val="accent6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/>
          </a:p>
        </p:txBody>
      </p:sp>
      <p:pic>
        <p:nvPicPr>
          <p:cNvPr id="15" name="Espace réservé du contenu 14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9928" y="1092200"/>
            <a:ext cx="4460544" cy="3087688"/>
          </a:xfrm>
        </p:spPr>
      </p:pic>
      <p:sp>
        <p:nvSpPr>
          <p:cNvPr id="4" name="Organigramme : Trier 3"/>
          <p:cNvSpPr/>
          <p:nvPr/>
        </p:nvSpPr>
        <p:spPr>
          <a:xfrm>
            <a:off x="-54015" y="0"/>
            <a:ext cx="2215258" cy="4679950"/>
          </a:xfrm>
          <a:prstGeom prst="flowChartSor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438" t="1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Organigramme : Joindre 4"/>
          <p:cNvSpPr/>
          <p:nvPr/>
        </p:nvSpPr>
        <p:spPr>
          <a:xfrm>
            <a:off x="1049459" y="0"/>
            <a:ext cx="2157674" cy="4679950"/>
          </a:xfrm>
          <a:prstGeom prst="flowChartCollat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6" name="Organigramme : Trier 5"/>
          <p:cNvSpPr/>
          <p:nvPr/>
        </p:nvSpPr>
        <p:spPr>
          <a:xfrm>
            <a:off x="2069803" y="-51482"/>
            <a:ext cx="2233070" cy="4731429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110 h 10110"/>
              <a:gd name="connsiteX1" fmla="*/ 5000 w 10000"/>
              <a:gd name="connsiteY1" fmla="*/ 110 h 10110"/>
              <a:gd name="connsiteX2" fmla="*/ 10000 w 10000"/>
              <a:gd name="connsiteY2" fmla="*/ 5110 h 10110"/>
              <a:gd name="connsiteX3" fmla="*/ 5000 w 10000"/>
              <a:gd name="connsiteY3" fmla="*/ 10110 h 10110"/>
              <a:gd name="connsiteX4" fmla="*/ 0 w 10000"/>
              <a:gd name="connsiteY4" fmla="*/ 5110 h 10110"/>
              <a:gd name="connsiteX0" fmla="*/ 0 w 10000"/>
              <a:gd name="connsiteY0" fmla="*/ 5110 h 10110"/>
              <a:gd name="connsiteX1" fmla="*/ 10000 w 10000"/>
              <a:gd name="connsiteY1" fmla="*/ 5110 h 10110"/>
              <a:gd name="connsiteX0" fmla="*/ 0 w 10000"/>
              <a:gd name="connsiteY0" fmla="*/ 5110 h 10110"/>
              <a:gd name="connsiteX1" fmla="*/ 4953 w 10000"/>
              <a:gd name="connsiteY1" fmla="*/ 0 h 10110"/>
              <a:gd name="connsiteX2" fmla="*/ 10000 w 10000"/>
              <a:gd name="connsiteY2" fmla="*/ 5110 h 10110"/>
              <a:gd name="connsiteX3" fmla="*/ 5000 w 10000"/>
              <a:gd name="connsiteY3" fmla="*/ 10110 h 10110"/>
              <a:gd name="connsiteX4" fmla="*/ 0 w 10000"/>
              <a:gd name="connsiteY4" fmla="*/ 5110 h 10110"/>
              <a:gd name="connsiteX0" fmla="*/ 47 w 10047"/>
              <a:gd name="connsiteY0" fmla="*/ 5110 h 10110"/>
              <a:gd name="connsiteX1" fmla="*/ 5047 w 10047"/>
              <a:gd name="connsiteY1" fmla="*/ 110 h 10110"/>
              <a:gd name="connsiteX2" fmla="*/ 10047 w 10047"/>
              <a:gd name="connsiteY2" fmla="*/ 5110 h 10110"/>
              <a:gd name="connsiteX3" fmla="*/ 5047 w 10047"/>
              <a:gd name="connsiteY3" fmla="*/ 10110 h 10110"/>
              <a:gd name="connsiteX4" fmla="*/ 47 w 10047"/>
              <a:gd name="connsiteY4" fmla="*/ 5110 h 10110"/>
              <a:gd name="connsiteX0" fmla="*/ 47 w 10047"/>
              <a:gd name="connsiteY0" fmla="*/ 5110 h 10110"/>
              <a:gd name="connsiteX1" fmla="*/ 10047 w 10047"/>
              <a:gd name="connsiteY1" fmla="*/ 5110 h 10110"/>
              <a:gd name="connsiteX0" fmla="*/ 0 w 10047"/>
              <a:gd name="connsiteY0" fmla="*/ 5110 h 10110"/>
              <a:gd name="connsiteX1" fmla="*/ 5000 w 10047"/>
              <a:gd name="connsiteY1" fmla="*/ 0 h 10110"/>
              <a:gd name="connsiteX2" fmla="*/ 10047 w 10047"/>
              <a:gd name="connsiteY2" fmla="*/ 5110 h 10110"/>
              <a:gd name="connsiteX3" fmla="*/ 5047 w 10047"/>
              <a:gd name="connsiteY3" fmla="*/ 10110 h 10110"/>
              <a:gd name="connsiteX4" fmla="*/ 0 w 10047"/>
              <a:gd name="connsiteY4" fmla="*/ 5110 h 10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47" h="10110" stroke="0" extrusionOk="0">
                <a:moveTo>
                  <a:pt x="47" y="5110"/>
                </a:moveTo>
                <a:lnTo>
                  <a:pt x="5047" y="110"/>
                </a:lnTo>
                <a:lnTo>
                  <a:pt x="10047" y="5110"/>
                </a:lnTo>
                <a:lnTo>
                  <a:pt x="5047" y="10110"/>
                </a:lnTo>
                <a:lnTo>
                  <a:pt x="47" y="5110"/>
                </a:lnTo>
                <a:close/>
              </a:path>
              <a:path w="10047" h="10110" fill="none" extrusionOk="0">
                <a:moveTo>
                  <a:pt x="47" y="5110"/>
                </a:moveTo>
                <a:lnTo>
                  <a:pt x="10047" y="5110"/>
                </a:lnTo>
              </a:path>
              <a:path w="10047" h="10110" fill="none">
                <a:moveTo>
                  <a:pt x="0" y="5110"/>
                </a:moveTo>
                <a:lnTo>
                  <a:pt x="5000" y="0"/>
                </a:lnTo>
                <a:lnTo>
                  <a:pt x="10047" y="5110"/>
                </a:lnTo>
                <a:lnTo>
                  <a:pt x="5047" y="10110"/>
                </a:lnTo>
                <a:lnTo>
                  <a:pt x="0" y="5110"/>
                </a:lnTo>
                <a:close/>
              </a:path>
            </a:pathLst>
          </a:cu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Organigramme : Joindre 6"/>
          <p:cNvSpPr/>
          <p:nvPr/>
        </p:nvSpPr>
        <p:spPr>
          <a:xfrm>
            <a:off x="3173276" y="0"/>
            <a:ext cx="2254480" cy="4679950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4932 w 10000"/>
              <a:gd name="connsiteY5" fmla="*/ 4983 h 10000"/>
              <a:gd name="connsiteX6" fmla="*/ 0 w 10000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5000" y="5000"/>
                </a:lnTo>
                <a:lnTo>
                  <a:pt x="10000" y="10000"/>
                </a:lnTo>
                <a:lnTo>
                  <a:pt x="0" y="10000"/>
                </a:lnTo>
                <a:lnTo>
                  <a:pt x="4932" y="498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8" name="Organigramme : Trier 7"/>
          <p:cNvSpPr/>
          <p:nvPr/>
        </p:nvSpPr>
        <p:spPr>
          <a:xfrm>
            <a:off x="4276750" y="8791"/>
            <a:ext cx="2297798" cy="4679951"/>
          </a:xfrm>
          <a:prstGeom prst="flowChartSort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Organigramme : Joindre 8"/>
          <p:cNvSpPr/>
          <p:nvPr/>
        </p:nvSpPr>
        <p:spPr>
          <a:xfrm>
            <a:off x="5386189" y="0"/>
            <a:ext cx="2324935" cy="4679951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5000 w 10000"/>
              <a:gd name="connsiteY2" fmla="*/ 500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5000 w 10000"/>
              <a:gd name="connsiteY5" fmla="*/ 5083 h 10000"/>
              <a:gd name="connsiteX6" fmla="*/ 0 w 10000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00">
                <a:moveTo>
                  <a:pt x="0" y="0"/>
                </a:moveTo>
                <a:lnTo>
                  <a:pt x="10000" y="0"/>
                </a:lnTo>
                <a:lnTo>
                  <a:pt x="5000" y="5000"/>
                </a:lnTo>
                <a:lnTo>
                  <a:pt x="10000" y="10000"/>
                </a:lnTo>
                <a:lnTo>
                  <a:pt x="0" y="10000"/>
                </a:lnTo>
                <a:lnTo>
                  <a:pt x="5000" y="508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0800000">
            <a:off x="7619270" y="8790"/>
            <a:ext cx="660138" cy="2300455"/>
          </a:xfrm>
          <a:prstGeom prst="rtTriangle">
            <a:avLst/>
          </a:prstGeom>
          <a:blipFill dpi="0" rotWithShape="0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Triangle rectangle 10"/>
          <p:cNvSpPr/>
          <p:nvPr/>
        </p:nvSpPr>
        <p:spPr>
          <a:xfrm rot="16200000">
            <a:off x="6702044" y="2982336"/>
            <a:ext cx="2614844" cy="780385"/>
          </a:xfrm>
          <a:custGeom>
            <a:avLst/>
            <a:gdLst>
              <a:gd name="connsiteX0" fmla="*/ 0 w 2370704"/>
              <a:gd name="connsiteY0" fmla="*/ 621935 h 621935"/>
              <a:gd name="connsiteX1" fmla="*/ 0 w 2370704"/>
              <a:gd name="connsiteY1" fmla="*/ 0 h 621935"/>
              <a:gd name="connsiteX2" fmla="*/ 2370704 w 2370704"/>
              <a:gd name="connsiteY2" fmla="*/ 621935 h 621935"/>
              <a:gd name="connsiteX3" fmla="*/ 0 w 2370704"/>
              <a:gd name="connsiteY3" fmla="*/ 621935 h 621935"/>
              <a:gd name="connsiteX0" fmla="*/ 0 w 2452898"/>
              <a:gd name="connsiteY0" fmla="*/ 621935 h 621935"/>
              <a:gd name="connsiteX1" fmla="*/ 0 w 2452898"/>
              <a:gd name="connsiteY1" fmla="*/ 0 h 621935"/>
              <a:gd name="connsiteX2" fmla="*/ 2452898 w 2452898"/>
              <a:gd name="connsiteY2" fmla="*/ 591116 h 621935"/>
              <a:gd name="connsiteX3" fmla="*/ 0 w 2452898"/>
              <a:gd name="connsiteY3" fmla="*/ 621935 h 621935"/>
              <a:gd name="connsiteX0" fmla="*/ 0 w 2432349"/>
              <a:gd name="connsiteY0" fmla="*/ 621935 h 621935"/>
              <a:gd name="connsiteX1" fmla="*/ 0 w 2432349"/>
              <a:gd name="connsiteY1" fmla="*/ 0 h 621935"/>
              <a:gd name="connsiteX2" fmla="*/ 2432349 w 2432349"/>
              <a:gd name="connsiteY2" fmla="*/ 531704 h 621935"/>
              <a:gd name="connsiteX3" fmla="*/ 0 w 2432349"/>
              <a:gd name="connsiteY3" fmla="*/ 621935 h 621935"/>
              <a:gd name="connsiteX0" fmla="*/ 0 w 2514543"/>
              <a:gd name="connsiteY0" fmla="*/ 621935 h 621935"/>
              <a:gd name="connsiteX1" fmla="*/ 0 w 2514543"/>
              <a:gd name="connsiteY1" fmla="*/ 0 h 621935"/>
              <a:gd name="connsiteX2" fmla="*/ 2514543 w 2514543"/>
              <a:gd name="connsiteY2" fmla="*/ 523218 h 621935"/>
              <a:gd name="connsiteX3" fmla="*/ 0 w 2514543"/>
              <a:gd name="connsiteY3" fmla="*/ 621935 h 621935"/>
              <a:gd name="connsiteX0" fmla="*/ 0 w 2514543"/>
              <a:gd name="connsiteY0" fmla="*/ 621935 h 621935"/>
              <a:gd name="connsiteX1" fmla="*/ 0 w 2514543"/>
              <a:gd name="connsiteY1" fmla="*/ 0 h 621935"/>
              <a:gd name="connsiteX2" fmla="*/ 2514543 w 2514543"/>
              <a:gd name="connsiteY2" fmla="*/ 523220 h 621935"/>
              <a:gd name="connsiteX3" fmla="*/ 0 w 2514543"/>
              <a:gd name="connsiteY3" fmla="*/ 621935 h 621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4543" h="621935">
                <a:moveTo>
                  <a:pt x="0" y="621935"/>
                </a:moveTo>
                <a:lnTo>
                  <a:pt x="0" y="0"/>
                </a:lnTo>
                <a:lnTo>
                  <a:pt x="2514543" y="523220"/>
                </a:lnTo>
                <a:lnTo>
                  <a:pt x="0" y="621935"/>
                </a:lnTo>
                <a:close/>
              </a:path>
            </a:pathLst>
          </a:custGeom>
          <a:blipFill dpi="0" rotWithShape="0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101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Organigramme : Trier 11"/>
          <p:cNvSpPr/>
          <p:nvPr/>
        </p:nvSpPr>
        <p:spPr>
          <a:xfrm>
            <a:off x="6502085" y="8793"/>
            <a:ext cx="1857442" cy="4679949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0000"/>
              <a:gd name="connsiteX1" fmla="*/ 10000 w 10000"/>
              <a:gd name="connsiteY1" fmla="*/ 5000 h 10000"/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16471 w 26471"/>
              <a:gd name="connsiteY0" fmla="*/ 5000 h 10000"/>
              <a:gd name="connsiteX1" fmla="*/ 21471 w 26471"/>
              <a:gd name="connsiteY1" fmla="*/ 0 h 10000"/>
              <a:gd name="connsiteX2" fmla="*/ 26471 w 26471"/>
              <a:gd name="connsiteY2" fmla="*/ 5000 h 10000"/>
              <a:gd name="connsiteX3" fmla="*/ 21471 w 26471"/>
              <a:gd name="connsiteY3" fmla="*/ 10000 h 10000"/>
              <a:gd name="connsiteX4" fmla="*/ 16471 w 26471"/>
              <a:gd name="connsiteY4" fmla="*/ 5000 h 10000"/>
              <a:gd name="connsiteX0" fmla="*/ 16471 w 26471"/>
              <a:gd name="connsiteY0" fmla="*/ 5000 h 10000"/>
              <a:gd name="connsiteX1" fmla="*/ 26471 w 26471"/>
              <a:gd name="connsiteY1" fmla="*/ 5000 h 10000"/>
              <a:gd name="connsiteX0" fmla="*/ 0 w 26471"/>
              <a:gd name="connsiteY0" fmla="*/ 4935 h 10000"/>
              <a:gd name="connsiteX1" fmla="*/ 21471 w 26471"/>
              <a:gd name="connsiteY1" fmla="*/ 0 h 10000"/>
              <a:gd name="connsiteX2" fmla="*/ 26471 w 26471"/>
              <a:gd name="connsiteY2" fmla="*/ 5000 h 10000"/>
              <a:gd name="connsiteX3" fmla="*/ 21471 w 26471"/>
              <a:gd name="connsiteY3" fmla="*/ 10000 h 10000"/>
              <a:gd name="connsiteX4" fmla="*/ 0 w 26471"/>
              <a:gd name="connsiteY4" fmla="*/ 4935 h 10000"/>
              <a:gd name="connsiteX0" fmla="*/ 16471 w 27795"/>
              <a:gd name="connsiteY0" fmla="*/ 5000 h 10000"/>
              <a:gd name="connsiteX1" fmla="*/ 21471 w 27795"/>
              <a:gd name="connsiteY1" fmla="*/ 0 h 10000"/>
              <a:gd name="connsiteX2" fmla="*/ 26471 w 27795"/>
              <a:gd name="connsiteY2" fmla="*/ 5000 h 10000"/>
              <a:gd name="connsiteX3" fmla="*/ 21471 w 27795"/>
              <a:gd name="connsiteY3" fmla="*/ 10000 h 10000"/>
              <a:gd name="connsiteX4" fmla="*/ 16471 w 27795"/>
              <a:gd name="connsiteY4" fmla="*/ 5000 h 10000"/>
              <a:gd name="connsiteX0" fmla="*/ 16471 w 27795"/>
              <a:gd name="connsiteY0" fmla="*/ 5000 h 10000"/>
              <a:gd name="connsiteX1" fmla="*/ 26471 w 27795"/>
              <a:gd name="connsiteY1" fmla="*/ 5000 h 10000"/>
              <a:gd name="connsiteX0" fmla="*/ 0 w 27795"/>
              <a:gd name="connsiteY0" fmla="*/ 4935 h 10000"/>
              <a:gd name="connsiteX1" fmla="*/ 21471 w 27795"/>
              <a:gd name="connsiteY1" fmla="*/ 0 h 10000"/>
              <a:gd name="connsiteX2" fmla="*/ 27795 w 27795"/>
              <a:gd name="connsiteY2" fmla="*/ 5000 h 10000"/>
              <a:gd name="connsiteX3" fmla="*/ 21471 w 27795"/>
              <a:gd name="connsiteY3" fmla="*/ 10000 h 10000"/>
              <a:gd name="connsiteX4" fmla="*/ 0 w 27795"/>
              <a:gd name="connsiteY4" fmla="*/ 4935 h 10000"/>
              <a:gd name="connsiteX0" fmla="*/ 16471 w 30883"/>
              <a:gd name="connsiteY0" fmla="*/ 5000 h 10000"/>
              <a:gd name="connsiteX1" fmla="*/ 21471 w 30883"/>
              <a:gd name="connsiteY1" fmla="*/ 0 h 10000"/>
              <a:gd name="connsiteX2" fmla="*/ 26471 w 30883"/>
              <a:gd name="connsiteY2" fmla="*/ 5000 h 10000"/>
              <a:gd name="connsiteX3" fmla="*/ 21471 w 30883"/>
              <a:gd name="connsiteY3" fmla="*/ 10000 h 10000"/>
              <a:gd name="connsiteX4" fmla="*/ 16471 w 30883"/>
              <a:gd name="connsiteY4" fmla="*/ 5000 h 10000"/>
              <a:gd name="connsiteX0" fmla="*/ 16471 w 30883"/>
              <a:gd name="connsiteY0" fmla="*/ 5000 h 10000"/>
              <a:gd name="connsiteX1" fmla="*/ 26471 w 30883"/>
              <a:gd name="connsiteY1" fmla="*/ 5000 h 10000"/>
              <a:gd name="connsiteX0" fmla="*/ 0 w 30883"/>
              <a:gd name="connsiteY0" fmla="*/ 4935 h 10000"/>
              <a:gd name="connsiteX1" fmla="*/ 21471 w 30883"/>
              <a:gd name="connsiteY1" fmla="*/ 0 h 10000"/>
              <a:gd name="connsiteX2" fmla="*/ 30883 w 30883"/>
              <a:gd name="connsiteY2" fmla="*/ 4951 h 10000"/>
              <a:gd name="connsiteX3" fmla="*/ 21471 w 30883"/>
              <a:gd name="connsiteY3" fmla="*/ 10000 h 10000"/>
              <a:gd name="connsiteX4" fmla="*/ 0 w 30883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16471 w 32795"/>
              <a:gd name="connsiteY0" fmla="*/ 5000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471 w 32795"/>
              <a:gd name="connsiteY3" fmla="*/ 10000 h 10000"/>
              <a:gd name="connsiteX4" fmla="*/ 0 w 32795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471 w 32795"/>
              <a:gd name="connsiteY3" fmla="*/ 10000 h 10000"/>
              <a:gd name="connsiteX4" fmla="*/ 0 w 32795"/>
              <a:gd name="connsiteY4" fmla="*/ 4935 h 10000"/>
              <a:gd name="connsiteX0" fmla="*/ 16471 w 32795"/>
              <a:gd name="connsiteY0" fmla="*/ 5000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16471 w 32795"/>
              <a:gd name="connsiteY4" fmla="*/ 5000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0 w 32795"/>
              <a:gd name="connsiteY4" fmla="*/ 4935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0 w 32795"/>
              <a:gd name="connsiteY0" fmla="*/ 4935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0 w 32795"/>
              <a:gd name="connsiteY4" fmla="*/ 4935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6471 w 32795"/>
              <a:gd name="connsiteY1" fmla="*/ 5000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1471 w 32795"/>
              <a:gd name="connsiteY3" fmla="*/ 10000 h 10000"/>
              <a:gd name="connsiteX4" fmla="*/ 0 w 32795"/>
              <a:gd name="connsiteY4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26471 w 32795"/>
              <a:gd name="connsiteY2" fmla="*/ 5000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0442 w 32795"/>
              <a:gd name="connsiteY2" fmla="*/ 5016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28236 w 32795"/>
              <a:gd name="connsiteY3" fmla="*/ 5212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31471 w 32795"/>
              <a:gd name="connsiteY3" fmla="*/ 5310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441 w 32795"/>
              <a:gd name="connsiteY0" fmla="*/ 4951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441 w 32795"/>
              <a:gd name="connsiteY4" fmla="*/ 4951 h 10000"/>
              <a:gd name="connsiteX0" fmla="*/ 0 w 32795"/>
              <a:gd name="connsiteY0" fmla="*/ 5065 h 10000"/>
              <a:gd name="connsiteX1" fmla="*/ 21471 w 32795"/>
              <a:gd name="connsiteY1" fmla="*/ 0 h 10000"/>
              <a:gd name="connsiteX2" fmla="*/ 32648 w 32795"/>
              <a:gd name="connsiteY2" fmla="*/ 4967 h 10000"/>
              <a:gd name="connsiteX3" fmla="*/ 31471 w 32795"/>
              <a:gd name="connsiteY3" fmla="*/ 5310 h 10000"/>
              <a:gd name="connsiteX4" fmla="*/ 21471 w 32795"/>
              <a:gd name="connsiteY4" fmla="*/ 10000 h 10000"/>
              <a:gd name="connsiteX5" fmla="*/ 0 w 32795"/>
              <a:gd name="connsiteY5" fmla="*/ 5065 h 10000"/>
              <a:gd name="connsiteX0" fmla="*/ 442 w 32795"/>
              <a:gd name="connsiteY0" fmla="*/ 4951 h 10000"/>
              <a:gd name="connsiteX1" fmla="*/ 28971 w 32795"/>
              <a:gd name="connsiteY1" fmla="*/ 4984 h 10000"/>
              <a:gd name="connsiteX0" fmla="*/ 147 w 32795"/>
              <a:gd name="connsiteY0" fmla="*/ 5016 h 10000"/>
              <a:gd name="connsiteX1" fmla="*/ 21471 w 32795"/>
              <a:gd name="connsiteY1" fmla="*/ 0 h 10000"/>
              <a:gd name="connsiteX2" fmla="*/ 32795 w 32795"/>
              <a:gd name="connsiteY2" fmla="*/ 4853 h 10000"/>
              <a:gd name="connsiteX3" fmla="*/ 21765 w 32795"/>
              <a:gd name="connsiteY3" fmla="*/ 9821 h 10000"/>
              <a:gd name="connsiteX4" fmla="*/ 147 w 32795"/>
              <a:gd name="connsiteY4" fmla="*/ 5016 h 10000"/>
              <a:gd name="connsiteX0" fmla="*/ 0 w 32648"/>
              <a:gd name="connsiteY0" fmla="*/ 5065 h 10000"/>
              <a:gd name="connsiteX1" fmla="*/ 21471 w 32648"/>
              <a:gd name="connsiteY1" fmla="*/ 0 h 10000"/>
              <a:gd name="connsiteX2" fmla="*/ 32648 w 32648"/>
              <a:gd name="connsiteY2" fmla="*/ 4967 h 10000"/>
              <a:gd name="connsiteX3" fmla="*/ 31471 w 32648"/>
              <a:gd name="connsiteY3" fmla="*/ 5310 h 10000"/>
              <a:gd name="connsiteX4" fmla="*/ 21471 w 32648"/>
              <a:gd name="connsiteY4" fmla="*/ 10000 h 10000"/>
              <a:gd name="connsiteX5" fmla="*/ 0 w 32648"/>
              <a:gd name="connsiteY5" fmla="*/ 5065 h 10000"/>
              <a:gd name="connsiteX0" fmla="*/ 442 w 32648"/>
              <a:gd name="connsiteY0" fmla="*/ 4951 h 10000"/>
              <a:gd name="connsiteX1" fmla="*/ 28971 w 32648"/>
              <a:gd name="connsiteY1" fmla="*/ 4984 h 10000"/>
              <a:gd name="connsiteX0" fmla="*/ 147 w 32648"/>
              <a:gd name="connsiteY0" fmla="*/ 5016 h 10000"/>
              <a:gd name="connsiteX1" fmla="*/ 21471 w 32648"/>
              <a:gd name="connsiteY1" fmla="*/ 0 h 10000"/>
              <a:gd name="connsiteX2" fmla="*/ 32648 w 32648"/>
              <a:gd name="connsiteY2" fmla="*/ 4853 h 10000"/>
              <a:gd name="connsiteX3" fmla="*/ 21765 w 32648"/>
              <a:gd name="connsiteY3" fmla="*/ 9821 h 10000"/>
              <a:gd name="connsiteX4" fmla="*/ 147 w 32648"/>
              <a:gd name="connsiteY4" fmla="*/ 5016 h 10000"/>
              <a:gd name="connsiteX0" fmla="*/ 294 w 32942"/>
              <a:gd name="connsiteY0" fmla="*/ 5065 h 10000"/>
              <a:gd name="connsiteX1" fmla="*/ 21765 w 32942"/>
              <a:gd name="connsiteY1" fmla="*/ 0 h 10000"/>
              <a:gd name="connsiteX2" fmla="*/ 32942 w 32942"/>
              <a:gd name="connsiteY2" fmla="*/ 4967 h 10000"/>
              <a:gd name="connsiteX3" fmla="*/ 31765 w 32942"/>
              <a:gd name="connsiteY3" fmla="*/ 5310 h 10000"/>
              <a:gd name="connsiteX4" fmla="*/ 21765 w 32942"/>
              <a:gd name="connsiteY4" fmla="*/ 10000 h 10000"/>
              <a:gd name="connsiteX5" fmla="*/ 294 w 32942"/>
              <a:gd name="connsiteY5" fmla="*/ 5065 h 10000"/>
              <a:gd name="connsiteX0" fmla="*/ 736 w 32942"/>
              <a:gd name="connsiteY0" fmla="*/ 4951 h 10000"/>
              <a:gd name="connsiteX1" fmla="*/ 29265 w 32942"/>
              <a:gd name="connsiteY1" fmla="*/ 4984 h 10000"/>
              <a:gd name="connsiteX0" fmla="*/ 0 w 32942"/>
              <a:gd name="connsiteY0" fmla="*/ 5049 h 10000"/>
              <a:gd name="connsiteX1" fmla="*/ 21765 w 32942"/>
              <a:gd name="connsiteY1" fmla="*/ 0 h 10000"/>
              <a:gd name="connsiteX2" fmla="*/ 32942 w 32942"/>
              <a:gd name="connsiteY2" fmla="*/ 4853 h 10000"/>
              <a:gd name="connsiteX3" fmla="*/ 22059 w 32942"/>
              <a:gd name="connsiteY3" fmla="*/ 9821 h 10000"/>
              <a:gd name="connsiteX4" fmla="*/ 0 w 32942"/>
              <a:gd name="connsiteY4" fmla="*/ 5049 h 10000"/>
              <a:gd name="connsiteX0" fmla="*/ 294 w 33236"/>
              <a:gd name="connsiteY0" fmla="*/ 5065 h 10000"/>
              <a:gd name="connsiteX1" fmla="*/ 21765 w 33236"/>
              <a:gd name="connsiteY1" fmla="*/ 0 h 10000"/>
              <a:gd name="connsiteX2" fmla="*/ 32942 w 33236"/>
              <a:gd name="connsiteY2" fmla="*/ 4967 h 10000"/>
              <a:gd name="connsiteX3" fmla="*/ 31765 w 33236"/>
              <a:gd name="connsiteY3" fmla="*/ 5310 h 10000"/>
              <a:gd name="connsiteX4" fmla="*/ 21765 w 33236"/>
              <a:gd name="connsiteY4" fmla="*/ 10000 h 10000"/>
              <a:gd name="connsiteX5" fmla="*/ 294 w 33236"/>
              <a:gd name="connsiteY5" fmla="*/ 5065 h 10000"/>
              <a:gd name="connsiteX0" fmla="*/ 736 w 33236"/>
              <a:gd name="connsiteY0" fmla="*/ 4951 h 10000"/>
              <a:gd name="connsiteX1" fmla="*/ 29265 w 33236"/>
              <a:gd name="connsiteY1" fmla="*/ 4984 h 10000"/>
              <a:gd name="connsiteX0" fmla="*/ 0 w 33236"/>
              <a:gd name="connsiteY0" fmla="*/ 5049 h 10000"/>
              <a:gd name="connsiteX1" fmla="*/ 21765 w 33236"/>
              <a:gd name="connsiteY1" fmla="*/ 0 h 10000"/>
              <a:gd name="connsiteX2" fmla="*/ 33236 w 33236"/>
              <a:gd name="connsiteY2" fmla="*/ 4853 h 10000"/>
              <a:gd name="connsiteX3" fmla="*/ 22059 w 33236"/>
              <a:gd name="connsiteY3" fmla="*/ 9821 h 10000"/>
              <a:gd name="connsiteX4" fmla="*/ 0 w 33236"/>
              <a:gd name="connsiteY4" fmla="*/ 5049 h 10000"/>
              <a:gd name="connsiteX0" fmla="*/ 294 w 33236"/>
              <a:gd name="connsiteY0" fmla="*/ 5065 h 10000"/>
              <a:gd name="connsiteX1" fmla="*/ 21765 w 33236"/>
              <a:gd name="connsiteY1" fmla="*/ 0 h 10000"/>
              <a:gd name="connsiteX2" fmla="*/ 32942 w 33236"/>
              <a:gd name="connsiteY2" fmla="*/ 4967 h 10000"/>
              <a:gd name="connsiteX3" fmla="*/ 31765 w 33236"/>
              <a:gd name="connsiteY3" fmla="*/ 5310 h 10000"/>
              <a:gd name="connsiteX4" fmla="*/ 21765 w 33236"/>
              <a:gd name="connsiteY4" fmla="*/ 10000 h 10000"/>
              <a:gd name="connsiteX5" fmla="*/ 294 w 33236"/>
              <a:gd name="connsiteY5" fmla="*/ 5065 h 10000"/>
              <a:gd name="connsiteX0" fmla="*/ 736 w 33236"/>
              <a:gd name="connsiteY0" fmla="*/ 4951 h 10000"/>
              <a:gd name="connsiteX1" fmla="*/ 29265 w 33236"/>
              <a:gd name="connsiteY1" fmla="*/ 4984 h 10000"/>
              <a:gd name="connsiteX0" fmla="*/ 0 w 33236"/>
              <a:gd name="connsiteY0" fmla="*/ 5049 h 10000"/>
              <a:gd name="connsiteX1" fmla="*/ 21765 w 33236"/>
              <a:gd name="connsiteY1" fmla="*/ 0 h 10000"/>
              <a:gd name="connsiteX2" fmla="*/ 33236 w 33236"/>
              <a:gd name="connsiteY2" fmla="*/ 4853 h 10000"/>
              <a:gd name="connsiteX3" fmla="*/ 22059 w 33236"/>
              <a:gd name="connsiteY3" fmla="*/ 9821 h 10000"/>
              <a:gd name="connsiteX4" fmla="*/ 0 w 33236"/>
              <a:gd name="connsiteY4" fmla="*/ 5049 h 10000"/>
              <a:gd name="connsiteX0" fmla="*/ 294 w 34266"/>
              <a:gd name="connsiteY0" fmla="*/ 5065 h 10000"/>
              <a:gd name="connsiteX1" fmla="*/ 21765 w 34266"/>
              <a:gd name="connsiteY1" fmla="*/ 0 h 10000"/>
              <a:gd name="connsiteX2" fmla="*/ 34266 w 34266"/>
              <a:gd name="connsiteY2" fmla="*/ 4983 h 10000"/>
              <a:gd name="connsiteX3" fmla="*/ 31765 w 34266"/>
              <a:gd name="connsiteY3" fmla="*/ 5310 h 10000"/>
              <a:gd name="connsiteX4" fmla="*/ 21765 w 34266"/>
              <a:gd name="connsiteY4" fmla="*/ 10000 h 10000"/>
              <a:gd name="connsiteX5" fmla="*/ 294 w 34266"/>
              <a:gd name="connsiteY5" fmla="*/ 5065 h 10000"/>
              <a:gd name="connsiteX0" fmla="*/ 736 w 34266"/>
              <a:gd name="connsiteY0" fmla="*/ 4951 h 10000"/>
              <a:gd name="connsiteX1" fmla="*/ 29265 w 34266"/>
              <a:gd name="connsiteY1" fmla="*/ 4984 h 10000"/>
              <a:gd name="connsiteX0" fmla="*/ 0 w 34266"/>
              <a:gd name="connsiteY0" fmla="*/ 5049 h 10000"/>
              <a:gd name="connsiteX1" fmla="*/ 21765 w 34266"/>
              <a:gd name="connsiteY1" fmla="*/ 0 h 10000"/>
              <a:gd name="connsiteX2" fmla="*/ 33236 w 34266"/>
              <a:gd name="connsiteY2" fmla="*/ 4853 h 10000"/>
              <a:gd name="connsiteX3" fmla="*/ 22059 w 34266"/>
              <a:gd name="connsiteY3" fmla="*/ 9821 h 10000"/>
              <a:gd name="connsiteX4" fmla="*/ 0 w 34266"/>
              <a:gd name="connsiteY4" fmla="*/ 5049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736 w 33384"/>
              <a:gd name="connsiteY0" fmla="*/ 4951 h 10000"/>
              <a:gd name="connsiteX1" fmla="*/ 29265 w 33384"/>
              <a:gd name="connsiteY1" fmla="*/ 4984 h 10000"/>
              <a:gd name="connsiteX0" fmla="*/ 0 w 33384"/>
              <a:gd name="connsiteY0" fmla="*/ 5049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49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736 w 33384"/>
              <a:gd name="connsiteY0" fmla="*/ 4951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1765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442 w 33384"/>
              <a:gd name="connsiteY0" fmla="*/ 4984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294 w 33384"/>
              <a:gd name="connsiteY0" fmla="*/ 5065 h 10000"/>
              <a:gd name="connsiteX1" fmla="*/ 21765 w 33384"/>
              <a:gd name="connsiteY1" fmla="*/ 0 h 10000"/>
              <a:gd name="connsiteX2" fmla="*/ 33384 w 33384"/>
              <a:gd name="connsiteY2" fmla="*/ 4869 h 10000"/>
              <a:gd name="connsiteX3" fmla="*/ 32206 w 33384"/>
              <a:gd name="connsiteY3" fmla="*/ 5310 h 10000"/>
              <a:gd name="connsiteX4" fmla="*/ 21765 w 33384"/>
              <a:gd name="connsiteY4" fmla="*/ 10000 h 10000"/>
              <a:gd name="connsiteX5" fmla="*/ 294 w 33384"/>
              <a:gd name="connsiteY5" fmla="*/ 5065 h 10000"/>
              <a:gd name="connsiteX0" fmla="*/ 442 w 33384"/>
              <a:gd name="connsiteY0" fmla="*/ 4984 h 10000"/>
              <a:gd name="connsiteX1" fmla="*/ 29265 w 33384"/>
              <a:gd name="connsiteY1" fmla="*/ 4984 h 10000"/>
              <a:gd name="connsiteX0" fmla="*/ 0 w 33384"/>
              <a:gd name="connsiteY0" fmla="*/ 5065 h 10000"/>
              <a:gd name="connsiteX1" fmla="*/ 21765 w 33384"/>
              <a:gd name="connsiteY1" fmla="*/ 0 h 10000"/>
              <a:gd name="connsiteX2" fmla="*/ 33236 w 33384"/>
              <a:gd name="connsiteY2" fmla="*/ 4853 h 10000"/>
              <a:gd name="connsiteX3" fmla="*/ 22059 w 33384"/>
              <a:gd name="connsiteY3" fmla="*/ 9821 h 10000"/>
              <a:gd name="connsiteX4" fmla="*/ 0 w 33384"/>
              <a:gd name="connsiteY4" fmla="*/ 5065 h 10000"/>
              <a:gd name="connsiteX0" fmla="*/ 588 w 33678"/>
              <a:gd name="connsiteY0" fmla="*/ 5065 h 10000"/>
              <a:gd name="connsiteX1" fmla="*/ 22059 w 33678"/>
              <a:gd name="connsiteY1" fmla="*/ 0 h 10000"/>
              <a:gd name="connsiteX2" fmla="*/ 33678 w 33678"/>
              <a:gd name="connsiteY2" fmla="*/ 4869 h 10000"/>
              <a:gd name="connsiteX3" fmla="*/ 32500 w 33678"/>
              <a:gd name="connsiteY3" fmla="*/ 5310 h 10000"/>
              <a:gd name="connsiteX4" fmla="*/ 22059 w 33678"/>
              <a:gd name="connsiteY4" fmla="*/ 10000 h 10000"/>
              <a:gd name="connsiteX5" fmla="*/ 588 w 33678"/>
              <a:gd name="connsiteY5" fmla="*/ 5065 h 10000"/>
              <a:gd name="connsiteX0" fmla="*/ 736 w 33678"/>
              <a:gd name="connsiteY0" fmla="*/ 4984 h 10000"/>
              <a:gd name="connsiteX1" fmla="*/ 29559 w 33678"/>
              <a:gd name="connsiteY1" fmla="*/ 4984 h 10000"/>
              <a:gd name="connsiteX0" fmla="*/ 0 w 33678"/>
              <a:gd name="connsiteY0" fmla="*/ 5032 h 10000"/>
              <a:gd name="connsiteX1" fmla="*/ 22059 w 33678"/>
              <a:gd name="connsiteY1" fmla="*/ 0 h 10000"/>
              <a:gd name="connsiteX2" fmla="*/ 33530 w 33678"/>
              <a:gd name="connsiteY2" fmla="*/ 4853 h 10000"/>
              <a:gd name="connsiteX3" fmla="*/ 22353 w 33678"/>
              <a:gd name="connsiteY3" fmla="*/ 9821 h 10000"/>
              <a:gd name="connsiteX4" fmla="*/ 0 w 33678"/>
              <a:gd name="connsiteY4" fmla="*/ 5032 h 10000"/>
              <a:gd name="connsiteX0" fmla="*/ 588 w 33678"/>
              <a:gd name="connsiteY0" fmla="*/ 5065 h 10000"/>
              <a:gd name="connsiteX1" fmla="*/ 22059 w 33678"/>
              <a:gd name="connsiteY1" fmla="*/ 0 h 10000"/>
              <a:gd name="connsiteX2" fmla="*/ 33678 w 33678"/>
              <a:gd name="connsiteY2" fmla="*/ 4869 h 10000"/>
              <a:gd name="connsiteX3" fmla="*/ 32500 w 33678"/>
              <a:gd name="connsiteY3" fmla="*/ 5310 h 10000"/>
              <a:gd name="connsiteX4" fmla="*/ 22059 w 33678"/>
              <a:gd name="connsiteY4" fmla="*/ 10000 h 10000"/>
              <a:gd name="connsiteX5" fmla="*/ 588 w 33678"/>
              <a:gd name="connsiteY5" fmla="*/ 5065 h 10000"/>
              <a:gd name="connsiteX0" fmla="*/ 1618 w 33678"/>
              <a:gd name="connsiteY0" fmla="*/ 5033 h 10000"/>
              <a:gd name="connsiteX1" fmla="*/ 29559 w 33678"/>
              <a:gd name="connsiteY1" fmla="*/ 4984 h 10000"/>
              <a:gd name="connsiteX0" fmla="*/ 0 w 33678"/>
              <a:gd name="connsiteY0" fmla="*/ 5032 h 10000"/>
              <a:gd name="connsiteX1" fmla="*/ 22059 w 33678"/>
              <a:gd name="connsiteY1" fmla="*/ 0 h 10000"/>
              <a:gd name="connsiteX2" fmla="*/ 33530 w 33678"/>
              <a:gd name="connsiteY2" fmla="*/ 4853 h 10000"/>
              <a:gd name="connsiteX3" fmla="*/ 22353 w 33678"/>
              <a:gd name="connsiteY3" fmla="*/ 9821 h 10000"/>
              <a:gd name="connsiteX4" fmla="*/ 0 w 33678"/>
              <a:gd name="connsiteY4" fmla="*/ 5032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5033 h 10000"/>
              <a:gd name="connsiteX1" fmla="*/ 28971 w 33090"/>
              <a:gd name="connsiteY1" fmla="*/ 4984 h 10000"/>
              <a:gd name="connsiteX0" fmla="*/ 0 w 33090"/>
              <a:gd name="connsiteY0" fmla="*/ 5048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48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5033 h 10000"/>
              <a:gd name="connsiteX1" fmla="*/ 28971 w 33090"/>
              <a:gd name="connsiteY1" fmla="*/ 4984 h 10000"/>
              <a:gd name="connsiteX0" fmla="*/ 0 w 33090"/>
              <a:gd name="connsiteY0" fmla="*/ 5015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15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0 w 33090"/>
              <a:gd name="connsiteY0" fmla="*/ 5015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5015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0 w 33090"/>
              <a:gd name="connsiteY0" fmla="*/ 4950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0 w 33090"/>
              <a:gd name="connsiteY4" fmla="*/ 4950 h 10000"/>
              <a:gd name="connsiteX0" fmla="*/ 0 w 33090"/>
              <a:gd name="connsiteY0" fmla="*/ 5065 h 10000"/>
              <a:gd name="connsiteX1" fmla="*/ 21471 w 33090"/>
              <a:gd name="connsiteY1" fmla="*/ 0 h 10000"/>
              <a:gd name="connsiteX2" fmla="*/ 33090 w 33090"/>
              <a:gd name="connsiteY2" fmla="*/ 4869 h 10000"/>
              <a:gd name="connsiteX3" fmla="*/ 31912 w 33090"/>
              <a:gd name="connsiteY3" fmla="*/ 5310 h 10000"/>
              <a:gd name="connsiteX4" fmla="*/ 21471 w 33090"/>
              <a:gd name="connsiteY4" fmla="*/ 10000 h 10000"/>
              <a:gd name="connsiteX5" fmla="*/ 0 w 33090"/>
              <a:gd name="connsiteY5" fmla="*/ 5065 h 10000"/>
              <a:gd name="connsiteX0" fmla="*/ 1030 w 33090"/>
              <a:gd name="connsiteY0" fmla="*/ 4952 h 10000"/>
              <a:gd name="connsiteX1" fmla="*/ 28971 w 33090"/>
              <a:gd name="connsiteY1" fmla="*/ 4984 h 10000"/>
              <a:gd name="connsiteX0" fmla="*/ 294 w 33090"/>
              <a:gd name="connsiteY0" fmla="*/ 4950 h 10000"/>
              <a:gd name="connsiteX1" fmla="*/ 21471 w 33090"/>
              <a:gd name="connsiteY1" fmla="*/ 0 h 10000"/>
              <a:gd name="connsiteX2" fmla="*/ 32942 w 33090"/>
              <a:gd name="connsiteY2" fmla="*/ 4853 h 10000"/>
              <a:gd name="connsiteX3" fmla="*/ 21765 w 33090"/>
              <a:gd name="connsiteY3" fmla="*/ 9821 h 10000"/>
              <a:gd name="connsiteX4" fmla="*/ 294 w 33090"/>
              <a:gd name="connsiteY4" fmla="*/ 4950 h 10000"/>
              <a:gd name="connsiteX0" fmla="*/ 441 w 33531"/>
              <a:gd name="connsiteY0" fmla="*/ 5065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441 w 33531"/>
              <a:gd name="connsiteY5" fmla="*/ 5065 h 10000"/>
              <a:gd name="connsiteX0" fmla="*/ 1471 w 33531"/>
              <a:gd name="connsiteY0" fmla="*/ 4952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  <a:gd name="connsiteX0" fmla="*/ 441 w 33531"/>
              <a:gd name="connsiteY0" fmla="*/ 5065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441 w 33531"/>
              <a:gd name="connsiteY5" fmla="*/ 5065 h 10000"/>
              <a:gd name="connsiteX0" fmla="*/ 0 w 33531"/>
              <a:gd name="connsiteY0" fmla="*/ 4903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  <a:gd name="connsiteX0" fmla="*/ 147 w 33531"/>
              <a:gd name="connsiteY0" fmla="*/ 4984 h 10000"/>
              <a:gd name="connsiteX1" fmla="*/ 21912 w 33531"/>
              <a:gd name="connsiteY1" fmla="*/ 0 h 10000"/>
              <a:gd name="connsiteX2" fmla="*/ 33531 w 33531"/>
              <a:gd name="connsiteY2" fmla="*/ 4869 h 10000"/>
              <a:gd name="connsiteX3" fmla="*/ 32353 w 33531"/>
              <a:gd name="connsiteY3" fmla="*/ 5310 h 10000"/>
              <a:gd name="connsiteX4" fmla="*/ 21912 w 33531"/>
              <a:gd name="connsiteY4" fmla="*/ 10000 h 10000"/>
              <a:gd name="connsiteX5" fmla="*/ 147 w 33531"/>
              <a:gd name="connsiteY5" fmla="*/ 4984 h 10000"/>
              <a:gd name="connsiteX0" fmla="*/ 0 w 33531"/>
              <a:gd name="connsiteY0" fmla="*/ 4903 h 10000"/>
              <a:gd name="connsiteX1" fmla="*/ 29412 w 33531"/>
              <a:gd name="connsiteY1" fmla="*/ 4984 h 10000"/>
              <a:gd name="connsiteX0" fmla="*/ 0 w 33531"/>
              <a:gd name="connsiteY0" fmla="*/ 4901 h 10000"/>
              <a:gd name="connsiteX1" fmla="*/ 21912 w 33531"/>
              <a:gd name="connsiteY1" fmla="*/ 0 h 10000"/>
              <a:gd name="connsiteX2" fmla="*/ 33383 w 33531"/>
              <a:gd name="connsiteY2" fmla="*/ 4853 h 10000"/>
              <a:gd name="connsiteX3" fmla="*/ 22206 w 33531"/>
              <a:gd name="connsiteY3" fmla="*/ 9821 h 10000"/>
              <a:gd name="connsiteX4" fmla="*/ 0 w 33531"/>
              <a:gd name="connsiteY4" fmla="*/ 490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31" h="10000" stroke="0" extrusionOk="0">
                <a:moveTo>
                  <a:pt x="147" y="4984"/>
                </a:moveTo>
                <a:lnTo>
                  <a:pt x="21912" y="0"/>
                </a:lnTo>
                <a:lnTo>
                  <a:pt x="33531" y="4869"/>
                </a:lnTo>
                <a:cubicBezTo>
                  <a:pt x="33384" y="4929"/>
                  <a:pt x="32500" y="5250"/>
                  <a:pt x="32353" y="5310"/>
                </a:cubicBezTo>
                <a:lnTo>
                  <a:pt x="21912" y="10000"/>
                </a:lnTo>
                <a:lnTo>
                  <a:pt x="147" y="4984"/>
                </a:lnTo>
                <a:close/>
              </a:path>
              <a:path w="33531" h="10000" fill="none" extrusionOk="0">
                <a:moveTo>
                  <a:pt x="0" y="4903"/>
                </a:moveTo>
                <a:lnTo>
                  <a:pt x="29412" y="4984"/>
                </a:lnTo>
              </a:path>
              <a:path w="33531" h="10000" fill="none">
                <a:moveTo>
                  <a:pt x="0" y="4901"/>
                </a:moveTo>
                <a:lnTo>
                  <a:pt x="21912" y="0"/>
                </a:lnTo>
                <a:lnTo>
                  <a:pt x="33383" y="4853"/>
                </a:lnTo>
                <a:lnTo>
                  <a:pt x="22206" y="9821"/>
                </a:lnTo>
                <a:lnTo>
                  <a:pt x="0" y="4901"/>
                </a:lnTo>
                <a:close/>
              </a:path>
            </a:pathLst>
          </a:custGeom>
          <a:blipFill dpi="0" rotWithShape="0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965" b="34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Triangle rectangle 12"/>
          <p:cNvSpPr/>
          <p:nvPr/>
        </p:nvSpPr>
        <p:spPr>
          <a:xfrm>
            <a:off x="7717" y="2309246"/>
            <a:ext cx="1062494" cy="2370704"/>
          </a:xfrm>
          <a:prstGeom prst="rtTriangle">
            <a:avLst/>
          </a:prstGeom>
          <a:blipFill dpi="0" rotWithShape="0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Triangle rectangle 13"/>
          <p:cNvSpPr/>
          <p:nvPr/>
        </p:nvSpPr>
        <p:spPr>
          <a:xfrm rot="5400000">
            <a:off x="-743922" y="722503"/>
            <a:ext cx="2544839" cy="1099834"/>
          </a:xfrm>
          <a:custGeom>
            <a:avLst/>
            <a:gdLst>
              <a:gd name="connsiteX0" fmla="*/ 0 w 2309248"/>
              <a:gd name="connsiteY0" fmla="*/ 1093538 h 1093538"/>
              <a:gd name="connsiteX1" fmla="*/ 0 w 2309248"/>
              <a:gd name="connsiteY1" fmla="*/ 0 h 1093538"/>
              <a:gd name="connsiteX2" fmla="*/ 2309248 w 2309248"/>
              <a:gd name="connsiteY2" fmla="*/ 1093538 h 1093538"/>
              <a:gd name="connsiteX3" fmla="*/ 0 w 2309248"/>
              <a:gd name="connsiteY3" fmla="*/ 1093538 h 1093538"/>
              <a:gd name="connsiteX0" fmla="*/ 0 w 2293749"/>
              <a:gd name="connsiteY0" fmla="*/ 1093538 h 1093538"/>
              <a:gd name="connsiteX1" fmla="*/ 0 w 2293749"/>
              <a:gd name="connsiteY1" fmla="*/ 0 h 1093538"/>
              <a:gd name="connsiteX2" fmla="*/ 2293749 w 2293749"/>
              <a:gd name="connsiteY2" fmla="*/ 1062542 h 1093538"/>
              <a:gd name="connsiteX3" fmla="*/ 0 w 2293749"/>
              <a:gd name="connsiteY3" fmla="*/ 1093538 h 1093538"/>
              <a:gd name="connsiteX0" fmla="*/ 0 w 2316999"/>
              <a:gd name="connsiteY0" fmla="*/ 1093538 h 1093538"/>
              <a:gd name="connsiteX1" fmla="*/ 0 w 2316999"/>
              <a:gd name="connsiteY1" fmla="*/ 0 h 1093538"/>
              <a:gd name="connsiteX2" fmla="*/ 2316999 w 2316999"/>
              <a:gd name="connsiteY2" fmla="*/ 1086028 h 1093538"/>
              <a:gd name="connsiteX3" fmla="*/ 0 w 2316999"/>
              <a:gd name="connsiteY3" fmla="*/ 1093538 h 1093538"/>
              <a:gd name="connsiteX0" fmla="*/ 0 w 2316999"/>
              <a:gd name="connsiteY0" fmla="*/ 1093539 h 1093539"/>
              <a:gd name="connsiteX1" fmla="*/ 17413 w 2316999"/>
              <a:gd name="connsiteY1" fmla="*/ 0 h 1093539"/>
              <a:gd name="connsiteX2" fmla="*/ 2316999 w 2316999"/>
              <a:gd name="connsiteY2" fmla="*/ 1086029 h 1093539"/>
              <a:gd name="connsiteX3" fmla="*/ 0 w 2316999"/>
              <a:gd name="connsiteY3" fmla="*/ 1093539 h 1093539"/>
              <a:gd name="connsiteX0" fmla="*/ 17410 w 2334409"/>
              <a:gd name="connsiteY0" fmla="*/ 1099486 h 1099486"/>
              <a:gd name="connsiteX1" fmla="*/ 0 w 2334409"/>
              <a:gd name="connsiteY1" fmla="*/ 0 h 1099486"/>
              <a:gd name="connsiteX2" fmla="*/ 2334409 w 2334409"/>
              <a:gd name="connsiteY2" fmla="*/ 1091976 h 1099486"/>
              <a:gd name="connsiteX3" fmla="*/ 17410 w 2334409"/>
              <a:gd name="connsiteY3" fmla="*/ 1099486 h 1099486"/>
              <a:gd name="connsiteX0" fmla="*/ 5805 w 2322804"/>
              <a:gd name="connsiteY0" fmla="*/ 1099487 h 1099487"/>
              <a:gd name="connsiteX1" fmla="*/ 0 w 2322804"/>
              <a:gd name="connsiteY1" fmla="*/ 0 h 1099487"/>
              <a:gd name="connsiteX2" fmla="*/ 2322804 w 2322804"/>
              <a:gd name="connsiteY2" fmla="*/ 1091977 h 1099487"/>
              <a:gd name="connsiteX3" fmla="*/ 5805 w 2322804"/>
              <a:gd name="connsiteY3" fmla="*/ 1099487 h 1099487"/>
              <a:gd name="connsiteX0" fmla="*/ 5805 w 2392451"/>
              <a:gd name="connsiteY0" fmla="*/ 1099487 h 1099487"/>
              <a:gd name="connsiteX1" fmla="*/ 0 w 2392451"/>
              <a:gd name="connsiteY1" fmla="*/ 0 h 1099487"/>
              <a:gd name="connsiteX2" fmla="*/ 2392451 w 2392451"/>
              <a:gd name="connsiteY2" fmla="*/ 1097923 h 1099487"/>
              <a:gd name="connsiteX3" fmla="*/ 5805 w 2392451"/>
              <a:gd name="connsiteY3" fmla="*/ 1099487 h 1099487"/>
              <a:gd name="connsiteX0" fmla="*/ 5805 w 2427275"/>
              <a:gd name="connsiteY0" fmla="*/ 1099487 h 1099487"/>
              <a:gd name="connsiteX1" fmla="*/ 0 w 2427275"/>
              <a:gd name="connsiteY1" fmla="*/ 0 h 1099487"/>
              <a:gd name="connsiteX2" fmla="*/ 2427275 w 2427275"/>
              <a:gd name="connsiteY2" fmla="*/ 1097923 h 1099487"/>
              <a:gd name="connsiteX3" fmla="*/ 5805 w 2427275"/>
              <a:gd name="connsiteY3" fmla="*/ 1099487 h 1099487"/>
              <a:gd name="connsiteX0" fmla="*/ 5805 w 2491121"/>
              <a:gd name="connsiteY0" fmla="*/ 1099487 h 1115761"/>
              <a:gd name="connsiteX1" fmla="*/ 0 w 2491121"/>
              <a:gd name="connsiteY1" fmla="*/ 0 h 1115761"/>
              <a:gd name="connsiteX2" fmla="*/ 2491121 w 2491121"/>
              <a:gd name="connsiteY2" fmla="*/ 1115761 h 1115761"/>
              <a:gd name="connsiteX3" fmla="*/ 5805 w 2491121"/>
              <a:gd name="connsiteY3" fmla="*/ 1099487 h 1115761"/>
              <a:gd name="connsiteX0" fmla="*/ 5805 w 2543357"/>
              <a:gd name="connsiteY0" fmla="*/ 1099487 h 1115761"/>
              <a:gd name="connsiteX1" fmla="*/ 0 w 2543357"/>
              <a:gd name="connsiteY1" fmla="*/ 0 h 1115761"/>
              <a:gd name="connsiteX2" fmla="*/ 2543357 w 2543357"/>
              <a:gd name="connsiteY2" fmla="*/ 1115761 h 1115761"/>
              <a:gd name="connsiteX3" fmla="*/ 5805 w 2543357"/>
              <a:gd name="connsiteY3" fmla="*/ 1099487 h 1115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43357" h="1115761">
                <a:moveTo>
                  <a:pt x="5805" y="1099487"/>
                </a:moveTo>
                <a:lnTo>
                  <a:pt x="0" y="0"/>
                </a:lnTo>
                <a:lnTo>
                  <a:pt x="2543357" y="1115761"/>
                </a:lnTo>
                <a:lnTo>
                  <a:pt x="5805" y="1099487"/>
                </a:lnTo>
                <a:close/>
              </a:path>
            </a:pathLst>
          </a:custGeom>
          <a:blipFill dpi="0" rotWithShape="0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027" t="34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6" y="0"/>
            <a:ext cx="8271691" cy="467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7" grpId="0" animBg="1"/>
      <p:bldP spid="7" grpId="1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alphaModFix amt="71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e régulier 2"/>
          <p:cNvSpPr/>
          <p:nvPr/>
        </p:nvSpPr>
        <p:spPr>
          <a:xfrm rot="10800000">
            <a:off x="3424" y="29054"/>
            <a:ext cx="8206068" cy="2328887"/>
          </a:xfrm>
          <a:prstGeom prst="pentagon">
            <a:avLst/>
          </a:prstGeom>
          <a:blipFill dpi="0" rotWithShape="0">
            <a:blip r:embed="rId3"/>
            <a:srcRect/>
            <a:stretch>
              <a:fillRect l="394" t="286" r="-394" b="-9817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2" name="Pentagone régulier 1"/>
          <p:cNvSpPr/>
          <p:nvPr/>
        </p:nvSpPr>
        <p:spPr>
          <a:xfrm>
            <a:off x="12107" y="2318154"/>
            <a:ext cx="8206068" cy="2350685"/>
          </a:xfrm>
          <a:prstGeom prst="pentagon">
            <a:avLst/>
          </a:prstGeom>
          <a:blipFill dpi="0" rotWithShape="0">
            <a:blip r:embed="rId3"/>
            <a:srcRect/>
            <a:stretch>
              <a:fillRect l="288" t="-99280" r="-288" b="142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4" name="Triangle isocèle 3"/>
          <p:cNvSpPr/>
          <p:nvPr/>
        </p:nvSpPr>
        <p:spPr>
          <a:xfrm rot="5400000">
            <a:off x="1156929" y="288487"/>
            <a:ext cx="1863110" cy="4103033"/>
          </a:xfrm>
          <a:prstGeom prst="triangle">
            <a:avLst/>
          </a:prstGeom>
          <a:blipFill dpi="0" rotWithShape="0">
            <a:blip r:embed="rId3"/>
            <a:srcRect/>
            <a:stretch>
              <a:fillRect t="-73679" r="-100040" b="-736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r>
              <a:rPr lang="fr-FR" sz="1182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riangle isocèle 4"/>
          <p:cNvSpPr/>
          <p:nvPr/>
        </p:nvSpPr>
        <p:spPr>
          <a:xfrm rot="16200000">
            <a:off x="5278274" y="288461"/>
            <a:ext cx="1827281" cy="4103033"/>
          </a:xfrm>
          <a:prstGeom prst="triangle">
            <a:avLst/>
          </a:prstGeom>
          <a:blipFill dpi="0" rotWithShape="0">
            <a:blip r:embed="rId3"/>
            <a:srcRect/>
            <a:stretch>
              <a:fillRect l="-100040" t="-76104" b="-761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rot="5400000">
            <a:off x="158758" y="-31715"/>
            <a:ext cx="1468990" cy="1590192"/>
          </a:xfrm>
          <a:prstGeom prst="rtTriangle">
            <a:avLst/>
          </a:prstGeom>
          <a:blipFill dpi="0" rotWithShape="0">
            <a:blip r:embed="rId3"/>
            <a:srcRect/>
            <a:stretch>
              <a:fillRect l="-4605" t="-2961" r="-420673" b="-22056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10" name="Triangle rectangle 9"/>
          <p:cNvSpPr/>
          <p:nvPr/>
        </p:nvSpPr>
        <p:spPr>
          <a:xfrm rot="16200000" flipH="1">
            <a:off x="6706093" y="-21406"/>
            <a:ext cx="1504820" cy="1569857"/>
          </a:xfrm>
          <a:prstGeom prst="rtTriangle">
            <a:avLst/>
          </a:prstGeom>
          <a:blipFill dpi="0" rotWithShape="0">
            <a:blip r:embed="rId3"/>
            <a:srcRect/>
            <a:stretch>
              <a:fillRect l="-427418" t="-3150" r="-5897" b="-21267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11" name="Triangle rectangle 10"/>
          <p:cNvSpPr/>
          <p:nvPr/>
        </p:nvSpPr>
        <p:spPr>
          <a:xfrm>
            <a:off x="36968" y="3199897"/>
            <a:ext cx="1712571" cy="1468990"/>
          </a:xfrm>
          <a:prstGeom prst="rtTriangle">
            <a:avLst/>
          </a:prstGeom>
          <a:blipFill>
            <a:blip r:embed="rId3"/>
            <a:srcRect/>
            <a:stretch>
              <a:fillRect l="-4276" t="-215398" r="-383466" b="-28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12" name="Triangle rectangle 11"/>
          <p:cNvSpPr/>
          <p:nvPr/>
        </p:nvSpPr>
        <p:spPr>
          <a:xfrm rot="16200000">
            <a:off x="6678860" y="3139296"/>
            <a:ext cx="1468990" cy="1590192"/>
          </a:xfrm>
          <a:prstGeom prst="rtTriangle">
            <a:avLst/>
          </a:prstGeom>
          <a:blipFill dpi="0" rotWithShape="0">
            <a:blip r:embed="rId3"/>
            <a:srcRect/>
            <a:stretch>
              <a:fillRect l="-420837" t="-220508" r="-4533" b="-306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99907"/>
            <a:endParaRPr lang="fr-FR" sz="1182">
              <a:solidFill>
                <a:prstClr val="white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0" y="-6825"/>
            <a:ext cx="8280400" cy="4675664"/>
          </a:xfrm>
          <a:prstGeom prst="frame">
            <a:avLst>
              <a:gd name="adj1" fmla="val 3271"/>
            </a:avLst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492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4" grpId="0" animBg="1"/>
      <p:bldP spid="5" grpId="0" animBg="1"/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èze 1"/>
          <p:cNvSpPr/>
          <p:nvPr/>
        </p:nvSpPr>
        <p:spPr>
          <a:xfrm rot="5400000">
            <a:off x="1267073" y="-1319348"/>
            <a:ext cx="1635525" cy="4222695"/>
          </a:xfrm>
          <a:prstGeom prst="trapezoid">
            <a:avLst>
              <a:gd name="adj" fmla="val 30816"/>
            </a:avLst>
          </a:prstGeom>
          <a:blipFill dpi="0" rotWithShape="0">
            <a:blip r:embed="rId3"/>
            <a:srcRect/>
            <a:stretch>
              <a:fillRect l="698" t="-730" r="-98508" b="-18985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Trapèze 2"/>
          <p:cNvSpPr/>
          <p:nvPr/>
        </p:nvSpPr>
        <p:spPr>
          <a:xfrm rot="5400000">
            <a:off x="1301672" y="270758"/>
            <a:ext cx="1548000" cy="4174386"/>
          </a:xfrm>
          <a:prstGeom prst="trapezoid">
            <a:avLst>
              <a:gd name="adj" fmla="val 30816"/>
            </a:avLst>
          </a:prstGeom>
          <a:blipFill dpi="0" rotWithShape="0">
            <a:blip r:embed="rId3"/>
            <a:srcRect/>
            <a:stretch>
              <a:fillRect t="-104666" r="-100811" b="-10234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rapèze 3"/>
          <p:cNvSpPr/>
          <p:nvPr/>
        </p:nvSpPr>
        <p:spPr>
          <a:xfrm rot="5400000">
            <a:off x="1296768" y="1835184"/>
            <a:ext cx="1548000" cy="4141537"/>
          </a:xfrm>
          <a:prstGeom prst="trapezoid">
            <a:avLst>
              <a:gd name="adj" fmla="val 30816"/>
            </a:avLst>
          </a:prstGeom>
          <a:blipFill dpi="0" rotWithShape="0">
            <a:blip r:embed="rId3"/>
            <a:srcRect/>
            <a:stretch>
              <a:fillRect l="-876" t="-204667" r="-100811" b="-14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apèze 4"/>
          <p:cNvSpPr/>
          <p:nvPr/>
        </p:nvSpPr>
        <p:spPr>
          <a:xfrm rot="16200000">
            <a:off x="5466310" y="-1278768"/>
            <a:ext cx="1584000" cy="4141537"/>
          </a:xfrm>
          <a:prstGeom prst="trapezoid">
            <a:avLst>
              <a:gd name="adj" fmla="val 29829"/>
            </a:avLst>
          </a:prstGeom>
          <a:blipFill dpi="0" rotWithShape="0">
            <a:blip r:embed="rId3"/>
            <a:srcRect/>
            <a:stretch>
              <a:fillRect l="-101987" t="-2289" r="1144" b="-19774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apèze 5"/>
          <p:cNvSpPr/>
          <p:nvPr/>
        </p:nvSpPr>
        <p:spPr>
          <a:xfrm rot="16200000">
            <a:off x="5429634" y="281181"/>
            <a:ext cx="1584000" cy="4117533"/>
          </a:xfrm>
          <a:prstGeom prst="trapezoid">
            <a:avLst>
              <a:gd name="adj" fmla="val 30816"/>
            </a:avLst>
          </a:prstGeom>
          <a:blipFill dpi="0" rotWithShape="0">
            <a:blip r:embed="rId3"/>
            <a:srcRect/>
            <a:stretch>
              <a:fillRect l="-100914" t="-100013" r="1" b="-10002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apèze 6"/>
          <p:cNvSpPr/>
          <p:nvPr/>
        </p:nvSpPr>
        <p:spPr>
          <a:xfrm rot="16200000">
            <a:off x="5435232" y="1835183"/>
            <a:ext cx="1548000" cy="4141537"/>
          </a:xfrm>
          <a:prstGeom prst="trapezoid">
            <a:avLst>
              <a:gd name="adj" fmla="val 30816"/>
            </a:avLst>
          </a:prstGeom>
          <a:blipFill dpi="0" rotWithShape="0">
            <a:blip r:embed="rId3"/>
            <a:srcRect/>
            <a:stretch>
              <a:fillRect l="-100801" t="-204667" r="-42" b="-141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iangle isocèle 10"/>
          <p:cNvSpPr/>
          <p:nvPr/>
        </p:nvSpPr>
        <p:spPr>
          <a:xfrm>
            <a:off x="0" y="4139950"/>
            <a:ext cx="8280000" cy="540000"/>
          </a:xfrm>
          <a:prstGeom prst="triangle">
            <a:avLst/>
          </a:prstGeom>
          <a:blipFill dpi="0" rotWithShape="0">
            <a:blip r:embed="rId3"/>
            <a:srcRect/>
            <a:stretch>
              <a:fillRect l="-438" t="-773377" r="438" b="-4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riangle isocèle 11"/>
          <p:cNvSpPr/>
          <p:nvPr/>
        </p:nvSpPr>
        <p:spPr>
          <a:xfrm rot="10800000">
            <a:off x="200" y="1"/>
            <a:ext cx="8280000" cy="504000"/>
          </a:xfrm>
          <a:prstGeom prst="triangle">
            <a:avLst/>
          </a:prstGeom>
          <a:blipFill dpi="0" rotWithShape="0">
            <a:blip r:embed="rId3"/>
            <a:srcRect/>
            <a:stretch>
              <a:fillRect l="-440" t="-7200" r="-440" b="-8357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Décision 12"/>
          <p:cNvSpPr/>
          <p:nvPr/>
        </p:nvSpPr>
        <p:spPr>
          <a:xfrm>
            <a:off x="8654" y="1061948"/>
            <a:ext cx="8299369" cy="1062000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105"/>
              <a:gd name="connsiteY0" fmla="*/ 5000 h 10000"/>
              <a:gd name="connsiteX1" fmla="*/ 5000 w 10105"/>
              <a:gd name="connsiteY1" fmla="*/ 0 h 10000"/>
              <a:gd name="connsiteX2" fmla="*/ 10105 w 10105"/>
              <a:gd name="connsiteY2" fmla="*/ 5000 h 10000"/>
              <a:gd name="connsiteX3" fmla="*/ 5000 w 10105"/>
              <a:gd name="connsiteY3" fmla="*/ 10000 h 10000"/>
              <a:gd name="connsiteX4" fmla="*/ 0 w 10105"/>
              <a:gd name="connsiteY4" fmla="*/ 5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5" h="10000">
                <a:moveTo>
                  <a:pt x="0" y="5000"/>
                </a:moveTo>
                <a:lnTo>
                  <a:pt x="5000" y="0"/>
                </a:lnTo>
                <a:lnTo>
                  <a:pt x="10105" y="5000"/>
                </a:lnTo>
                <a:lnTo>
                  <a:pt x="5000" y="10000"/>
                </a:lnTo>
                <a:lnTo>
                  <a:pt x="0" y="50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443" t="-110738" r="-427" b="-25563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Décision 13"/>
          <p:cNvSpPr/>
          <p:nvPr/>
        </p:nvSpPr>
        <p:spPr>
          <a:xfrm>
            <a:off x="67269" y="2627950"/>
            <a:ext cx="8280000" cy="1008000"/>
          </a:xfrm>
          <a:prstGeom prst="flowChartDecision">
            <a:avLst/>
          </a:prstGeom>
          <a:blipFill dpi="0" rotWithShape="0">
            <a:blip r:embed="rId3"/>
            <a:srcRect/>
            <a:stretch>
              <a:fillRect l="-443" t="-264304" r="443" b="-10562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9527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7389" y="0"/>
            <a:ext cx="8245622" cy="4679950"/>
          </a:xfrm>
          <a:prstGeom prst="bevel">
            <a:avLst>
              <a:gd name="adj" fmla="val 7192"/>
            </a:avLst>
          </a:prstGeom>
          <a:gradFill flip="none" rotWithShape="1">
            <a:gsLst>
              <a:gs pos="0">
                <a:srgbClr val="EF2945"/>
              </a:gs>
              <a:gs pos="74000">
                <a:schemeClr val="accent6">
                  <a:lumMod val="75000"/>
                </a:schemeClr>
              </a:gs>
              <a:gs pos="83000">
                <a:srgbClr val="C00000"/>
              </a:gs>
              <a:gs pos="100000">
                <a:srgbClr val="EF2945"/>
              </a:gs>
            </a:gsLst>
            <a:path path="circle">
              <a:fillToRect l="50000" t="50000" r="50000" b="50000"/>
            </a:path>
            <a:tileRect/>
          </a:gradFill>
          <a:ln w="57150">
            <a:noFill/>
          </a:ln>
          <a:scene3d>
            <a:camera prst="orthographicFront"/>
            <a:lightRig rig="threePt" dir="t"/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80399" cy="4679950"/>
          </a:xfrm>
          <a:prstGeom prst="rect">
            <a:avLst/>
          </a:prstGeom>
          <a:gradFill flip="none" rotWithShape="1">
            <a:gsLst>
              <a:gs pos="0">
                <a:srgbClr val="EF2945"/>
              </a:gs>
              <a:gs pos="74000">
                <a:schemeClr val="accent6">
                  <a:lumMod val="75000"/>
                </a:schemeClr>
              </a:gs>
              <a:gs pos="83000">
                <a:srgbClr val="7A0C98"/>
              </a:gs>
              <a:gs pos="100000">
                <a:srgbClr val="EF2945"/>
              </a:gs>
            </a:gsLst>
            <a:path path="circle">
              <a:fillToRect l="50000" t="50000" r="50000" b="50000"/>
            </a:path>
            <a:tileRect/>
          </a:gradFill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63011" cy="4716239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4"/>
            <a:ext cx="8297788" cy="471623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8306482" cy="4716238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306482" cy="4716239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1434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1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xit" presetSubtype="4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xit" presetSubtype="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xit" presetSubtype="2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6">
              <a:lumMod val="60000"/>
              <a:lumOff val="40000"/>
            </a:schemeClr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-14610" y="-5540"/>
            <a:ext cx="8280400" cy="4682893"/>
          </a:xfrm>
          <a:prstGeom prst="frame">
            <a:avLst>
              <a:gd name="adj1" fmla="val 12768"/>
            </a:avLst>
          </a:prstGeom>
          <a:blipFill>
            <a:blip r:embed="rId2"/>
            <a:srcRect/>
            <a:stretch>
              <a:fillRect l="111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3" name="Étoile à 4 branches 2"/>
          <p:cNvSpPr/>
          <p:nvPr/>
        </p:nvSpPr>
        <p:spPr>
          <a:xfrm>
            <a:off x="1991390" y="539775"/>
            <a:ext cx="4248472" cy="3600400"/>
          </a:xfrm>
          <a:prstGeom prst="star4">
            <a:avLst/>
          </a:prstGeom>
          <a:blipFill>
            <a:blip r:embed="rId2"/>
            <a:srcRect/>
            <a:stretch>
              <a:fillRect l="-47727" t="-16000" r="-48883" b="-16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Triangle rectangle 3"/>
          <p:cNvSpPr/>
          <p:nvPr/>
        </p:nvSpPr>
        <p:spPr>
          <a:xfrm>
            <a:off x="4112642" y="582960"/>
            <a:ext cx="2152620" cy="1758486"/>
          </a:xfrm>
          <a:custGeom>
            <a:avLst/>
            <a:gdLst>
              <a:gd name="connsiteX0" fmla="*/ 0 w 1739622"/>
              <a:gd name="connsiteY0" fmla="*/ 1440160 h 1440160"/>
              <a:gd name="connsiteX1" fmla="*/ 0 w 1739622"/>
              <a:gd name="connsiteY1" fmla="*/ 0 h 1440160"/>
              <a:gd name="connsiteX2" fmla="*/ 1739622 w 1739622"/>
              <a:gd name="connsiteY2" fmla="*/ 1440160 h 1440160"/>
              <a:gd name="connsiteX3" fmla="*/ 0 w 1739622"/>
              <a:gd name="connsiteY3" fmla="*/ 1440160 h 1440160"/>
              <a:gd name="connsiteX0" fmla="*/ 374650 w 2114272"/>
              <a:gd name="connsiteY0" fmla="*/ 1446510 h 1446510"/>
              <a:gd name="connsiteX1" fmla="*/ 0 w 2114272"/>
              <a:gd name="connsiteY1" fmla="*/ 0 h 1446510"/>
              <a:gd name="connsiteX2" fmla="*/ 2114272 w 2114272"/>
              <a:gd name="connsiteY2" fmla="*/ 1446510 h 1446510"/>
              <a:gd name="connsiteX3" fmla="*/ 374650 w 2114272"/>
              <a:gd name="connsiteY3" fmla="*/ 1446510 h 1446510"/>
              <a:gd name="connsiteX0" fmla="*/ 374650 w 2139672"/>
              <a:gd name="connsiteY0" fmla="*/ 1446510 h 1757660"/>
              <a:gd name="connsiteX1" fmla="*/ 0 w 2139672"/>
              <a:gd name="connsiteY1" fmla="*/ 0 h 1757660"/>
              <a:gd name="connsiteX2" fmla="*/ 2139672 w 2139672"/>
              <a:gd name="connsiteY2" fmla="*/ 1757660 h 1757660"/>
              <a:gd name="connsiteX3" fmla="*/ 374650 w 2139672"/>
              <a:gd name="connsiteY3" fmla="*/ 1446510 h 1757660"/>
              <a:gd name="connsiteX0" fmla="*/ 412750 w 2177772"/>
              <a:gd name="connsiteY0" fmla="*/ 1446510 h 1757660"/>
              <a:gd name="connsiteX1" fmla="*/ 0 w 2177772"/>
              <a:gd name="connsiteY1" fmla="*/ 0 h 1757660"/>
              <a:gd name="connsiteX2" fmla="*/ 2177772 w 2177772"/>
              <a:gd name="connsiteY2" fmla="*/ 1757660 h 1757660"/>
              <a:gd name="connsiteX3" fmla="*/ 412750 w 2177772"/>
              <a:gd name="connsiteY3" fmla="*/ 1446510 h 1757660"/>
              <a:gd name="connsiteX0" fmla="*/ 368690 w 2133712"/>
              <a:gd name="connsiteY0" fmla="*/ 1446510 h 1757660"/>
              <a:gd name="connsiteX1" fmla="*/ 0 w 2133712"/>
              <a:gd name="connsiteY1" fmla="*/ 0 h 1757660"/>
              <a:gd name="connsiteX2" fmla="*/ 2133712 w 2133712"/>
              <a:gd name="connsiteY2" fmla="*/ 1757660 h 1757660"/>
              <a:gd name="connsiteX3" fmla="*/ 368690 w 2133712"/>
              <a:gd name="connsiteY3" fmla="*/ 1446510 h 1757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3712" h="1757660">
                <a:moveTo>
                  <a:pt x="368690" y="1446510"/>
                </a:moveTo>
                <a:lnTo>
                  <a:pt x="0" y="0"/>
                </a:lnTo>
                <a:lnTo>
                  <a:pt x="2133712" y="1757660"/>
                </a:lnTo>
                <a:lnTo>
                  <a:pt x="368690" y="1446510"/>
                </a:lnTo>
                <a:close/>
              </a:path>
            </a:pathLst>
          </a:custGeom>
          <a:blipFill>
            <a:blip r:embed="rId2"/>
            <a:srcRect/>
            <a:stretch>
              <a:fillRect l="-192738" t="-35215" r="-95298" b="-13504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Triangle rectangle 4"/>
          <p:cNvSpPr/>
          <p:nvPr/>
        </p:nvSpPr>
        <p:spPr>
          <a:xfrm rot="16200000">
            <a:off x="2175761" y="403179"/>
            <a:ext cx="1768862" cy="2108880"/>
          </a:xfrm>
          <a:custGeom>
            <a:avLst/>
            <a:gdLst>
              <a:gd name="connsiteX0" fmla="*/ 0 w 1416902"/>
              <a:gd name="connsiteY0" fmla="*/ 1683364 h 1683364"/>
              <a:gd name="connsiteX1" fmla="*/ 0 w 1416902"/>
              <a:gd name="connsiteY1" fmla="*/ 0 h 1683364"/>
              <a:gd name="connsiteX2" fmla="*/ 1416902 w 1416902"/>
              <a:gd name="connsiteY2" fmla="*/ 1683364 h 1683364"/>
              <a:gd name="connsiteX3" fmla="*/ 0 w 1416902"/>
              <a:gd name="connsiteY3" fmla="*/ 1683364 h 1683364"/>
              <a:gd name="connsiteX0" fmla="*/ 0 w 1445890"/>
              <a:gd name="connsiteY0" fmla="*/ 1683364 h 1929640"/>
              <a:gd name="connsiteX1" fmla="*/ 0 w 1445890"/>
              <a:gd name="connsiteY1" fmla="*/ 0 h 1929640"/>
              <a:gd name="connsiteX2" fmla="*/ 1445890 w 1445890"/>
              <a:gd name="connsiteY2" fmla="*/ 1929640 h 1929640"/>
              <a:gd name="connsiteX3" fmla="*/ 0 w 1445890"/>
              <a:gd name="connsiteY3" fmla="*/ 1683364 h 1929640"/>
              <a:gd name="connsiteX0" fmla="*/ 421118 w 1867008"/>
              <a:gd name="connsiteY0" fmla="*/ 1700107 h 1946383"/>
              <a:gd name="connsiteX1" fmla="*/ 0 w 1867008"/>
              <a:gd name="connsiteY1" fmla="*/ 0 h 1946383"/>
              <a:gd name="connsiteX2" fmla="*/ 1867008 w 1867008"/>
              <a:gd name="connsiteY2" fmla="*/ 1946383 h 1946383"/>
              <a:gd name="connsiteX3" fmla="*/ 421118 w 1867008"/>
              <a:gd name="connsiteY3" fmla="*/ 1700107 h 1946383"/>
              <a:gd name="connsiteX0" fmla="*/ 421118 w 1847840"/>
              <a:gd name="connsiteY0" fmla="*/ 1700107 h 2180550"/>
              <a:gd name="connsiteX1" fmla="*/ 0 w 1847840"/>
              <a:gd name="connsiteY1" fmla="*/ 0 h 2180550"/>
              <a:gd name="connsiteX2" fmla="*/ 1847840 w 1847840"/>
              <a:gd name="connsiteY2" fmla="*/ 2180550 h 2180550"/>
              <a:gd name="connsiteX3" fmla="*/ 421118 w 1847840"/>
              <a:gd name="connsiteY3" fmla="*/ 1700107 h 2180550"/>
              <a:gd name="connsiteX0" fmla="*/ 134767 w 1561489"/>
              <a:gd name="connsiteY0" fmla="*/ 1695782 h 2176225"/>
              <a:gd name="connsiteX1" fmla="*/ 0 w 1561489"/>
              <a:gd name="connsiteY1" fmla="*/ 0 h 2176225"/>
              <a:gd name="connsiteX2" fmla="*/ 1561489 w 1561489"/>
              <a:gd name="connsiteY2" fmla="*/ 2176225 h 2176225"/>
              <a:gd name="connsiteX3" fmla="*/ 134767 w 1561489"/>
              <a:gd name="connsiteY3" fmla="*/ 1695782 h 2176225"/>
              <a:gd name="connsiteX0" fmla="*/ 137987 w 1564709"/>
              <a:gd name="connsiteY0" fmla="*/ 1734273 h 2214716"/>
              <a:gd name="connsiteX1" fmla="*/ 0 w 1564709"/>
              <a:gd name="connsiteY1" fmla="*/ 0 h 2214716"/>
              <a:gd name="connsiteX2" fmla="*/ 1564709 w 1564709"/>
              <a:gd name="connsiteY2" fmla="*/ 2214716 h 2214716"/>
              <a:gd name="connsiteX3" fmla="*/ 137987 w 1564709"/>
              <a:gd name="connsiteY3" fmla="*/ 1734273 h 2214716"/>
              <a:gd name="connsiteX0" fmla="*/ 164857 w 1591579"/>
              <a:gd name="connsiteY0" fmla="*/ 1717358 h 2197801"/>
              <a:gd name="connsiteX1" fmla="*/ 0 w 1591579"/>
              <a:gd name="connsiteY1" fmla="*/ 0 h 2197801"/>
              <a:gd name="connsiteX2" fmla="*/ 1591579 w 1591579"/>
              <a:gd name="connsiteY2" fmla="*/ 2197801 h 2197801"/>
              <a:gd name="connsiteX3" fmla="*/ 164857 w 1591579"/>
              <a:gd name="connsiteY3" fmla="*/ 1717358 h 2197801"/>
              <a:gd name="connsiteX0" fmla="*/ 164857 w 1591061"/>
              <a:gd name="connsiteY0" fmla="*/ 1717358 h 2204130"/>
              <a:gd name="connsiteX1" fmla="*/ 0 w 1591061"/>
              <a:gd name="connsiteY1" fmla="*/ 0 h 2204130"/>
              <a:gd name="connsiteX2" fmla="*/ 1591061 w 1591061"/>
              <a:gd name="connsiteY2" fmla="*/ 2204130 h 2204130"/>
              <a:gd name="connsiteX3" fmla="*/ 164857 w 1591061"/>
              <a:gd name="connsiteY3" fmla="*/ 1717358 h 2204130"/>
              <a:gd name="connsiteX0" fmla="*/ 329958 w 1756162"/>
              <a:gd name="connsiteY0" fmla="*/ 1736408 h 2223180"/>
              <a:gd name="connsiteX1" fmla="*/ 0 w 1756162"/>
              <a:gd name="connsiteY1" fmla="*/ 0 h 2223180"/>
              <a:gd name="connsiteX2" fmla="*/ 1756162 w 1756162"/>
              <a:gd name="connsiteY2" fmla="*/ 2223180 h 2223180"/>
              <a:gd name="connsiteX3" fmla="*/ 329958 w 1756162"/>
              <a:gd name="connsiteY3" fmla="*/ 1736408 h 2223180"/>
              <a:gd name="connsiteX0" fmla="*/ 310908 w 1756162"/>
              <a:gd name="connsiteY0" fmla="*/ 1749108 h 2223180"/>
              <a:gd name="connsiteX1" fmla="*/ 0 w 1756162"/>
              <a:gd name="connsiteY1" fmla="*/ 0 h 2223180"/>
              <a:gd name="connsiteX2" fmla="*/ 1756162 w 1756162"/>
              <a:gd name="connsiteY2" fmla="*/ 2223180 h 2223180"/>
              <a:gd name="connsiteX3" fmla="*/ 310908 w 1756162"/>
              <a:gd name="connsiteY3" fmla="*/ 1749108 h 2223180"/>
              <a:gd name="connsiteX0" fmla="*/ 310908 w 1768862"/>
              <a:gd name="connsiteY0" fmla="*/ 1749108 h 2108880"/>
              <a:gd name="connsiteX1" fmla="*/ 0 w 1768862"/>
              <a:gd name="connsiteY1" fmla="*/ 0 h 2108880"/>
              <a:gd name="connsiteX2" fmla="*/ 1768862 w 1768862"/>
              <a:gd name="connsiteY2" fmla="*/ 2108880 h 2108880"/>
              <a:gd name="connsiteX3" fmla="*/ 310908 w 1768862"/>
              <a:gd name="connsiteY3" fmla="*/ 1749108 h 2108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8862" h="2108880">
                <a:moveTo>
                  <a:pt x="310908" y="1749108"/>
                </a:moveTo>
                <a:lnTo>
                  <a:pt x="0" y="0"/>
                </a:lnTo>
                <a:lnTo>
                  <a:pt x="1768862" y="2108880"/>
                </a:lnTo>
                <a:lnTo>
                  <a:pt x="310908" y="1749108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6829" t="-34456" r="-199255" b="-13422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" name="Triangle rectangle 5"/>
          <p:cNvSpPr/>
          <p:nvPr/>
        </p:nvSpPr>
        <p:spPr>
          <a:xfrm rot="5400000">
            <a:off x="4316090" y="2145407"/>
            <a:ext cx="1758950" cy="2139950"/>
          </a:xfrm>
          <a:custGeom>
            <a:avLst/>
            <a:gdLst>
              <a:gd name="connsiteX0" fmla="*/ 0 w 914400"/>
              <a:gd name="connsiteY0" fmla="*/ 914400 h 914400"/>
              <a:gd name="connsiteX1" fmla="*/ 0 w 914400"/>
              <a:gd name="connsiteY1" fmla="*/ 0 h 914400"/>
              <a:gd name="connsiteX2" fmla="*/ 914400 w 914400"/>
              <a:gd name="connsiteY2" fmla="*/ 914400 h 914400"/>
              <a:gd name="connsiteX3" fmla="*/ 0 w 914400"/>
              <a:gd name="connsiteY3" fmla="*/ 914400 h 914400"/>
              <a:gd name="connsiteX0" fmla="*/ 0 w 1466850"/>
              <a:gd name="connsiteY0" fmla="*/ 914400 h 1289050"/>
              <a:gd name="connsiteX1" fmla="*/ 0 w 1466850"/>
              <a:gd name="connsiteY1" fmla="*/ 0 h 1289050"/>
              <a:gd name="connsiteX2" fmla="*/ 1466850 w 1466850"/>
              <a:gd name="connsiteY2" fmla="*/ 1289050 h 1289050"/>
              <a:gd name="connsiteX3" fmla="*/ 0 w 1466850"/>
              <a:gd name="connsiteY3" fmla="*/ 914400 h 1289050"/>
              <a:gd name="connsiteX0" fmla="*/ 285750 w 1752600"/>
              <a:gd name="connsiteY0" fmla="*/ 1758950 h 2133600"/>
              <a:gd name="connsiteX1" fmla="*/ 0 w 1752600"/>
              <a:gd name="connsiteY1" fmla="*/ 0 h 2133600"/>
              <a:gd name="connsiteX2" fmla="*/ 1752600 w 1752600"/>
              <a:gd name="connsiteY2" fmla="*/ 2133600 h 2133600"/>
              <a:gd name="connsiteX3" fmla="*/ 285750 w 1752600"/>
              <a:gd name="connsiteY3" fmla="*/ 1758950 h 2133600"/>
              <a:gd name="connsiteX0" fmla="*/ 292100 w 1758950"/>
              <a:gd name="connsiteY0" fmla="*/ 1765300 h 2139950"/>
              <a:gd name="connsiteX1" fmla="*/ 0 w 1758950"/>
              <a:gd name="connsiteY1" fmla="*/ 0 h 2139950"/>
              <a:gd name="connsiteX2" fmla="*/ 1758950 w 1758950"/>
              <a:gd name="connsiteY2" fmla="*/ 2139950 h 2139950"/>
              <a:gd name="connsiteX3" fmla="*/ 292100 w 1758950"/>
              <a:gd name="connsiteY3" fmla="*/ 1765300 h 213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58950" h="2139950">
                <a:moveTo>
                  <a:pt x="292100" y="1765300"/>
                </a:moveTo>
                <a:lnTo>
                  <a:pt x="0" y="0"/>
                </a:lnTo>
                <a:lnTo>
                  <a:pt x="1758950" y="2139950"/>
                </a:lnTo>
                <a:lnTo>
                  <a:pt x="292100" y="176530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94483" t="-134862" r="-95850" b="-3532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Triangle rectangle 6"/>
          <p:cNvSpPr/>
          <p:nvPr/>
        </p:nvSpPr>
        <p:spPr>
          <a:xfrm rot="10800000">
            <a:off x="2015404" y="2343647"/>
            <a:ext cx="2114550" cy="1765300"/>
          </a:xfrm>
          <a:custGeom>
            <a:avLst/>
            <a:gdLst>
              <a:gd name="connsiteX0" fmla="*/ 0 w 914400"/>
              <a:gd name="connsiteY0" fmla="*/ 914400 h 914400"/>
              <a:gd name="connsiteX1" fmla="*/ 0 w 914400"/>
              <a:gd name="connsiteY1" fmla="*/ 0 h 914400"/>
              <a:gd name="connsiteX2" fmla="*/ 914400 w 914400"/>
              <a:gd name="connsiteY2" fmla="*/ 914400 h 914400"/>
              <a:gd name="connsiteX3" fmla="*/ 0 w 914400"/>
              <a:gd name="connsiteY3" fmla="*/ 914400 h 914400"/>
              <a:gd name="connsiteX0" fmla="*/ 0 w 1720850"/>
              <a:gd name="connsiteY0" fmla="*/ 914400 h 1219200"/>
              <a:gd name="connsiteX1" fmla="*/ 0 w 1720850"/>
              <a:gd name="connsiteY1" fmla="*/ 0 h 1219200"/>
              <a:gd name="connsiteX2" fmla="*/ 1720850 w 1720850"/>
              <a:gd name="connsiteY2" fmla="*/ 1219200 h 1219200"/>
              <a:gd name="connsiteX3" fmla="*/ 0 w 1720850"/>
              <a:gd name="connsiteY3" fmla="*/ 914400 h 1219200"/>
              <a:gd name="connsiteX0" fmla="*/ 381000 w 2101850"/>
              <a:gd name="connsiteY0" fmla="*/ 1460500 h 1765300"/>
              <a:gd name="connsiteX1" fmla="*/ 0 w 2101850"/>
              <a:gd name="connsiteY1" fmla="*/ 0 h 1765300"/>
              <a:gd name="connsiteX2" fmla="*/ 2101850 w 2101850"/>
              <a:gd name="connsiteY2" fmla="*/ 1765300 h 1765300"/>
              <a:gd name="connsiteX3" fmla="*/ 381000 w 2101850"/>
              <a:gd name="connsiteY3" fmla="*/ 1460500 h 1765300"/>
              <a:gd name="connsiteX0" fmla="*/ 393700 w 2114550"/>
              <a:gd name="connsiteY0" fmla="*/ 1460500 h 1765300"/>
              <a:gd name="connsiteX1" fmla="*/ 0 w 2114550"/>
              <a:gd name="connsiteY1" fmla="*/ 0 h 1765300"/>
              <a:gd name="connsiteX2" fmla="*/ 2114550 w 2114550"/>
              <a:gd name="connsiteY2" fmla="*/ 1765300 h 1765300"/>
              <a:gd name="connsiteX3" fmla="*/ 393700 w 2114550"/>
              <a:gd name="connsiteY3" fmla="*/ 1460500 h 1765300"/>
              <a:gd name="connsiteX0" fmla="*/ 374650 w 2114550"/>
              <a:gd name="connsiteY0" fmla="*/ 1460500 h 1765300"/>
              <a:gd name="connsiteX1" fmla="*/ 0 w 2114550"/>
              <a:gd name="connsiteY1" fmla="*/ 0 h 1765300"/>
              <a:gd name="connsiteX2" fmla="*/ 2114550 w 2114550"/>
              <a:gd name="connsiteY2" fmla="*/ 1765300 h 1765300"/>
              <a:gd name="connsiteX3" fmla="*/ 374650 w 2114550"/>
              <a:gd name="connsiteY3" fmla="*/ 1460500 h 176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14550" h="1765300">
                <a:moveTo>
                  <a:pt x="374650" y="1460500"/>
                </a:moveTo>
                <a:lnTo>
                  <a:pt x="0" y="0"/>
                </a:lnTo>
                <a:lnTo>
                  <a:pt x="2114550" y="1765300"/>
                </a:lnTo>
                <a:lnTo>
                  <a:pt x="374650" y="146050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97027" t="-134818" r="-197994" b="-3440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Organigramme : Entrée manuelle 7"/>
          <p:cNvSpPr/>
          <p:nvPr/>
        </p:nvSpPr>
        <p:spPr>
          <a:xfrm>
            <a:off x="4087581" y="582960"/>
            <a:ext cx="3581010" cy="1760687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25297"/>
              <a:gd name="connsiteY0" fmla="*/ 89 h 10000"/>
              <a:gd name="connsiteX1" fmla="*/ 25297 w 25297"/>
              <a:gd name="connsiteY1" fmla="*/ 0 h 10000"/>
              <a:gd name="connsiteX2" fmla="*/ 25297 w 25297"/>
              <a:gd name="connsiteY2" fmla="*/ 10000 h 10000"/>
              <a:gd name="connsiteX3" fmla="*/ 15297 w 25297"/>
              <a:gd name="connsiteY3" fmla="*/ 10000 h 10000"/>
              <a:gd name="connsiteX4" fmla="*/ 0 w 25297"/>
              <a:gd name="connsiteY4" fmla="*/ 89 h 10000"/>
              <a:gd name="connsiteX0" fmla="*/ 0 w 25523"/>
              <a:gd name="connsiteY0" fmla="*/ 53 h 10000"/>
              <a:gd name="connsiteX1" fmla="*/ 25523 w 25523"/>
              <a:gd name="connsiteY1" fmla="*/ 0 h 10000"/>
              <a:gd name="connsiteX2" fmla="*/ 25523 w 25523"/>
              <a:gd name="connsiteY2" fmla="*/ 10000 h 10000"/>
              <a:gd name="connsiteX3" fmla="*/ 15523 w 25523"/>
              <a:gd name="connsiteY3" fmla="*/ 10000 h 10000"/>
              <a:gd name="connsiteX4" fmla="*/ 0 w 25523"/>
              <a:gd name="connsiteY4" fmla="*/ 5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23" h="10000">
                <a:moveTo>
                  <a:pt x="0" y="53"/>
                </a:moveTo>
                <a:lnTo>
                  <a:pt x="25523" y="0"/>
                </a:lnTo>
                <a:lnTo>
                  <a:pt x="25523" y="10000"/>
                </a:lnTo>
                <a:lnTo>
                  <a:pt x="15523" y="10000"/>
                </a:lnTo>
                <a:lnTo>
                  <a:pt x="0" y="53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15160" t="-35171" r="-18094" b="-13475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Organigramme : Entrée manuelle 8"/>
          <p:cNvSpPr/>
          <p:nvPr/>
        </p:nvSpPr>
        <p:spPr>
          <a:xfrm>
            <a:off x="4132741" y="2338218"/>
            <a:ext cx="3535850" cy="1756639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2476 w 10000"/>
              <a:gd name="connsiteY0" fmla="*/ 0 h 10031"/>
              <a:gd name="connsiteX1" fmla="*/ 10000 w 10000"/>
              <a:gd name="connsiteY1" fmla="*/ 31 h 10031"/>
              <a:gd name="connsiteX2" fmla="*/ 10000 w 10000"/>
              <a:gd name="connsiteY2" fmla="*/ 10031 h 10031"/>
              <a:gd name="connsiteX3" fmla="*/ 0 w 10000"/>
              <a:gd name="connsiteY3" fmla="*/ 10031 h 10031"/>
              <a:gd name="connsiteX4" fmla="*/ 2476 w 10000"/>
              <a:gd name="connsiteY4" fmla="*/ 0 h 10031"/>
              <a:gd name="connsiteX0" fmla="*/ 11362 w 18886"/>
              <a:gd name="connsiteY0" fmla="*/ 0 h 10031"/>
              <a:gd name="connsiteX1" fmla="*/ 18886 w 18886"/>
              <a:gd name="connsiteY1" fmla="*/ 31 h 10031"/>
              <a:gd name="connsiteX2" fmla="*/ 18886 w 18886"/>
              <a:gd name="connsiteY2" fmla="*/ 10031 h 10031"/>
              <a:gd name="connsiteX3" fmla="*/ 0 w 18886"/>
              <a:gd name="connsiteY3" fmla="*/ 9995 h 10031"/>
              <a:gd name="connsiteX4" fmla="*/ 11362 w 18886"/>
              <a:gd name="connsiteY4" fmla="*/ 0 h 1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86" h="10031">
                <a:moveTo>
                  <a:pt x="11362" y="0"/>
                </a:moveTo>
                <a:lnTo>
                  <a:pt x="18886" y="31"/>
                </a:lnTo>
                <a:lnTo>
                  <a:pt x="18886" y="10031"/>
                </a:lnTo>
                <a:lnTo>
                  <a:pt x="0" y="9995"/>
                </a:lnTo>
                <a:lnTo>
                  <a:pt x="11362" y="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17906" t="-135173" r="-18329" b="-3537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Organigramme : Entrée manuelle 9"/>
          <p:cNvSpPr/>
          <p:nvPr/>
        </p:nvSpPr>
        <p:spPr>
          <a:xfrm>
            <a:off x="563426" y="2343647"/>
            <a:ext cx="3572840" cy="175121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24671"/>
              <a:gd name="connsiteY0" fmla="*/ 2000 h 10000"/>
              <a:gd name="connsiteX1" fmla="*/ 10000 w 24671"/>
              <a:gd name="connsiteY1" fmla="*/ 0 h 10000"/>
              <a:gd name="connsiteX2" fmla="*/ 24671 w 24671"/>
              <a:gd name="connsiteY2" fmla="*/ 9964 h 10000"/>
              <a:gd name="connsiteX3" fmla="*/ 0 w 24671"/>
              <a:gd name="connsiteY3" fmla="*/ 10000 h 10000"/>
              <a:gd name="connsiteX4" fmla="*/ 0 w 24671"/>
              <a:gd name="connsiteY4" fmla="*/ 2000 h 10000"/>
              <a:gd name="connsiteX0" fmla="*/ 0 w 24715"/>
              <a:gd name="connsiteY0" fmla="*/ 78 h 10000"/>
              <a:gd name="connsiteX1" fmla="*/ 10044 w 24715"/>
              <a:gd name="connsiteY1" fmla="*/ 0 h 10000"/>
              <a:gd name="connsiteX2" fmla="*/ 24715 w 24715"/>
              <a:gd name="connsiteY2" fmla="*/ 9964 h 10000"/>
              <a:gd name="connsiteX3" fmla="*/ 44 w 24715"/>
              <a:gd name="connsiteY3" fmla="*/ 10000 h 10000"/>
              <a:gd name="connsiteX4" fmla="*/ 0 w 24715"/>
              <a:gd name="connsiteY4" fmla="*/ 78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15" h="10000">
                <a:moveTo>
                  <a:pt x="0" y="78"/>
                </a:moveTo>
                <a:lnTo>
                  <a:pt x="10044" y="0"/>
                </a:lnTo>
                <a:lnTo>
                  <a:pt x="24715" y="9964"/>
                </a:lnTo>
                <a:lnTo>
                  <a:pt x="44" y="10000"/>
                </a:lnTo>
                <a:cubicBezTo>
                  <a:pt x="29" y="6693"/>
                  <a:pt x="15" y="3385"/>
                  <a:pt x="0" y="78"/>
                </a:cubicBezTo>
                <a:close/>
              </a:path>
            </a:pathLst>
          </a:custGeom>
          <a:blipFill dpi="0" rotWithShape="0">
            <a:blip r:embed="rId2"/>
            <a:srcRect/>
            <a:stretch>
              <a:fillRect l="-16786" t="-135903" r="-117003" b="-3548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Organigramme : Entrée manuelle 10"/>
          <p:cNvSpPr/>
          <p:nvPr/>
        </p:nvSpPr>
        <p:spPr>
          <a:xfrm>
            <a:off x="563427" y="582988"/>
            <a:ext cx="3555102" cy="1782139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24497"/>
              <a:gd name="connsiteY0" fmla="*/ 1893 h 9893"/>
              <a:gd name="connsiteX1" fmla="*/ 24497 w 24497"/>
              <a:gd name="connsiteY1" fmla="*/ 0 h 9893"/>
              <a:gd name="connsiteX2" fmla="*/ 10000 w 24497"/>
              <a:gd name="connsiteY2" fmla="*/ 9893 h 9893"/>
              <a:gd name="connsiteX3" fmla="*/ 0 w 24497"/>
              <a:gd name="connsiteY3" fmla="*/ 9893 h 9893"/>
              <a:gd name="connsiteX4" fmla="*/ 0 w 24497"/>
              <a:gd name="connsiteY4" fmla="*/ 1893 h 9893"/>
              <a:gd name="connsiteX0" fmla="*/ 36 w 10000"/>
              <a:gd name="connsiteY0" fmla="*/ 0 h 10032"/>
              <a:gd name="connsiteX1" fmla="*/ 10000 w 10000"/>
              <a:gd name="connsiteY1" fmla="*/ 32 h 10032"/>
              <a:gd name="connsiteX2" fmla="*/ 4082 w 10000"/>
              <a:gd name="connsiteY2" fmla="*/ 10032 h 10032"/>
              <a:gd name="connsiteX3" fmla="*/ 0 w 10000"/>
              <a:gd name="connsiteY3" fmla="*/ 10032 h 10032"/>
              <a:gd name="connsiteX4" fmla="*/ 36 w 10000"/>
              <a:gd name="connsiteY4" fmla="*/ 0 h 10032"/>
              <a:gd name="connsiteX0" fmla="*/ 36 w 10127"/>
              <a:gd name="connsiteY0" fmla="*/ 0 h 10032"/>
              <a:gd name="connsiteX1" fmla="*/ 10127 w 10127"/>
              <a:gd name="connsiteY1" fmla="*/ 32 h 10032"/>
              <a:gd name="connsiteX2" fmla="*/ 4082 w 10127"/>
              <a:gd name="connsiteY2" fmla="*/ 10032 h 10032"/>
              <a:gd name="connsiteX3" fmla="*/ 0 w 10127"/>
              <a:gd name="connsiteY3" fmla="*/ 10032 h 10032"/>
              <a:gd name="connsiteX4" fmla="*/ 36 w 10127"/>
              <a:gd name="connsiteY4" fmla="*/ 0 h 10032"/>
              <a:gd name="connsiteX0" fmla="*/ 0 w 10127"/>
              <a:gd name="connsiteY0" fmla="*/ 0 h 10068"/>
              <a:gd name="connsiteX1" fmla="*/ 10127 w 10127"/>
              <a:gd name="connsiteY1" fmla="*/ 68 h 10068"/>
              <a:gd name="connsiteX2" fmla="*/ 4082 w 10127"/>
              <a:gd name="connsiteY2" fmla="*/ 10068 h 10068"/>
              <a:gd name="connsiteX3" fmla="*/ 0 w 10127"/>
              <a:gd name="connsiteY3" fmla="*/ 10068 h 10068"/>
              <a:gd name="connsiteX4" fmla="*/ 0 w 10127"/>
              <a:gd name="connsiteY4" fmla="*/ 0 h 10068"/>
              <a:gd name="connsiteX0" fmla="*/ 0 w 10163"/>
              <a:gd name="connsiteY0" fmla="*/ 40 h 10108"/>
              <a:gd name="connsiteX1" fmla="*/ 10163 w 10163"/>
              <a:gd name="connsiteY1" fmla="*/ 0 h 10108"/>
              <a:gd name="connsiteX2" fmla="*/ 4082 w 10163"/>
              <a:gd name="connsiteY2" fmla="*/ 10108 h 10108"/>
              <a:gd name="connsiteX3" fmla="*/ 0 w 10163"/>
              <a:gd name="connsiteY3" fmla="*/ 10108 h 10108"/>
              <a:gd name="connsiteX4" fmla="*/ 0 w 10163"/>
              <a:gd name="connsiteY4" fmla="*/ 40 h 10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63" h="10108">
                <a:moveTo>
                  <a:pt x="0" y="40"/>
                </a:moveTo>
                <a:lnTo>
                  <a:pt x="10163" y="0"/>
                </a:lnTo>
                <a:lnTo>
                  <a:pt x="4082" y="10108"/>
                </a:lnTo>
                <a:lnTo>
                  <a:pt x="0" y="10108"/>
                </a:lnTo>
                <a:lnTo>
                  <a:pt x="0" y="40"/>
                </a:lnTo>
                <a:close/>
              </a:path>
            </a:pathLst>
          </a:custGeom>
          <a:blipFill dpi="0" rotWithShape="0">
            <a:blip r:embed="rId2"/>
            <a:srcRect/>
            <a:stretch>
              <a:fillRect l="-16868" t="-34748" r="-118088" b="-13192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1228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accent2">
              <a:lumMod val="75000"/>
            </a:schemeClr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en L 1"/>
          <p:cNvSpPr/>
          <p:nvPr/>
        </p:nvSpPr>
        <p:spPr>
          <a:xfrm>
            <a:off x="-1" y="2339976"/>
            <a:ext cx="1979960" cy="2339974"/>
          </a:xfrm>
          <a:prstGeom prst="corner">
            <a:avLst/>
          </a:pr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" name="Forme en L 2"/>
          <p:cNvSpPr/>
          <p:nvPr/>
        </p:nvSpPr>
        <p:spPr>
          <a:xfrm rot="10800000">
            <a:off x="6300440" y="0"/>
            <a:ext cx="1979960" cy="2339974"/>
          </a:xfrm>
          <a:prstGeom prst="corner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Forme en L 3"/>
          <p:cNvSpPr/>
          <p:nvPr/>
        </p:nvSpPr>
        <p:spPr>
          <a:xfrm rot="10800000" flipH="1">
            <a:off x="0" y="2"/>
            <a:ext cx="1979960" cy="2339974"/>
          </a:xfrm>
          <a:prstGeom prst="corner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Forme en L 4"/>
          <p:cNvSpPr/>
          <p:nvPr/>
        </p:nvSpPr>
        <p:spPr>
          <a:xfrm flipH="1">
            <a:off x="6228432" y="2339974"/>
            <a:ext cx="2051968" cy="2339974"/>
          </a:xfrm>
          <a:prstGeom prst="corner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" name="Cadre 5"/>
          <p:cNvSpPr/>
          <p:nvPr/>
        </p:nvSpPr>
        <p:spPr>
          <a:xfrm>
            <a:off x="1979960" y="971822"/>
            <a:ext cx="4320480" cy="2736305"/>
          </a:xfrm>
          <a:prstGeom prst="frame">
            <a:avLst>
              <a:gd name="adj1" fmla="val 13196"/>
            </a:avLst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>
            <a:off x="3636110" y="1300115"/>
            <a:ext cx="961290" cy="2067024"/>
          </a:xfrm>
          <a:custGeom>
            <a:avLst/>
            <a:gdLst>
              <a:gd name="connsiteX0" fmla="*/ 0 w 961256"/>
              <a:gd name="connsiteY0" fmla="*/ 1008112 h 2016224"/>
              <a:gd name="connsiteX1" fmla="*/ 480628 w 961256"/>
              <a:gd name="connsiteY1" fmla="*/ 0 h 2016224"/>
              <a:gd name="connsiteX2" fmla="*/ 961256 w 961256"/>
              <a:gd name="connsiteY2" fmla="*/ 1008112 h 2016224"/>
              <a:gd name="connsiteX3" fmla="*/ 480628 w 961256"/>
              <a:gd name="connsiteY3" fmla="*/ 2016224 h 2016224"/>
              <a:gd name="connsiteX4" fmla="*/ 0 w 961256"/>
              <a:gd name="connsiteY4" fmla="*/ 1008112 h 2016224"/>
              <a:gd name="connsiteX0" fmla="*/ 0 w 961256"/>
              <a:gd name="connsiteY0" fmla="*/ 1027162 h 2035274"/>
              <a:gd name="connsiteX1" fmla="*/ 480628 w 961256"/>
              <a:gd name="connsiteY1" fmla="*/ 0 h 2035274"/>
              <a:gd name="connsiteX2" fmla="*/ 961256 w 961256"/>
              <a:gd name="connsiteY2" fmla="*/ 1027162 h 2035274"/>
              <a:gd name="connsiteX3" fmla="*/ 480628 w 961256"/>
              <a:gd name="connsiteY3" fmla="*/ 2035274 h 2035274"/>
              <a:gd name="connsiteX4" fmla="*/ 0 w 961256"/>
              <a:gd name="connsiteY4" fmla="*/ 1027162 h 2035274"/>
              <a:gd name="connsiteX0" fmla="*/ 60 w 961316"/>
              <a:gd name="connsiteY0" fmla="*/ 1027162 h 2054324"/>
              <a:gd name="connsiteX1" fmla="*/ 480688 w 961316"/>
              <a:gd name="connsiteY1" fmla="*/ 0 h 2054324"/>
              <a:gd name="connsiteX2" fmla="*/ 961316 w 961316"/>
              <a:gd name="connsiteY2" fmla="*/ 1027162 h 2054324"/>
              <a:gd name="connsiteX3" fmla="*/ 506088 w 961316"/>
              <a:gd name="connsiteY3" fmla="*/ 2054324 h 2054324"/>
              <a:gd name="connsiteX4" fmla="*/ 60 w 961316"/>
              <a:gd name="connsiteY4" fmla="*/ 1027162 h 2054324"/>
              <a:gd name="connsiteX0" fmla="*/ 34 w 961290"/>
              <a:gd name="connsiteY0" fmla="*/ 1039862 h 2067024"/>
              <a:gd name="connsiteX1" fmla="*/ 487012 w 961290"/>
              <a:gd name="connsiteY1" fmla="*/ 0 h 2067024"/>
              <a:gd name="connsiteX2" fmla="*/ 961290 w 961290"/>
              <a:gd name="connsiteY2" fmla="*/ 1039862 h 2067024"/>
              <a:gd name="connsiteX3" fmla="*/ 506062 w 961290"/>
              <a:gd name="connsiteY3" fmla="*/ 2067024 h 2067024"/>
              <a:gd name="connsiteX4" fmla="*/ 34 w 961290"/>
              <a:gd name="connsiteY4" fmla="*/ 1039862 h 206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1290" h="2067024">
                <a:moveTo>
                  <a:pt x="34" y="1039862"/>
                </a:moveTo>
                <a:cubicBezTo>
                  <a:pt x="-3141" y="695358"/>
                  <a:pt x="221568" y="0"/>
                  <a:pt x="487012" y="0"/>
                </a:cubicBezTo>
                <a:cubicBezTo>
                  <a:pt x="752456" y="0"/>
                  <a:pt x="961290" y="483097"/>
                  <a:pt x="961290" y="1039862"/>
                </a:cubicBezTo>
                <a:cubicBezTo>
                  <a:pt x="961290" y="1596627"/>
                  <a:pt x="771506" y="2067024"/>
                  <a:pt x="506062" y="2067024"/>
                </a:cubicBezTo>
                <a:cubicBezTo>
                  <a:pt x="240618" y="2067024"/>
                  <a:pt x="3209" y="1384366"/>
                  <a:pt x="34" y="1039862"/>
                </a:cubicBezTo>
                <a:close/>
              </a:path>
            </a:pathLst>
          </a:cu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Organigramme : Données stockées 7"/>
          <p:cNvSpPr/>
          <p:nvPr/>
        </p:nvSpPr>
        <p:spPr>
          <a:xfrm>
            <a:off x="2300862" y="1300115"/>
            <a:ext cx="1840749" cy="208304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1122"/>
              <a:gd name="connsiteY0" fmla="*/ 0 h 10000"/>
              <a:gd name="connsiteX1" fmla="*/ 11122 w 11122"/>
              <a:gd name="connsiteY1" fmla="*/ 61 h 10000"/>
              <a:gd name="connsiteX2" fmla="*/ 8333 w 11122"/>
              <a:gd name="connsiteY2" fmla="*/ 5000 h 10000"/>
              <a:gd name="connsiteX3" fmla="*/ 10000 w 11122"/>
              <a:gd name="connsiteY3" fmla="*/ 10000 h 10000"/>
              <a:gd name="connsiteX4" fmla="*/ 1667 w 11122"/>
              <a:gd name="connsiteY4" fmla="*/ 10000 h 10000"/>
              <a:gd name="connsiteX5" fmla="*/ 0 w 11122"/>
              <a:gd name="connsiteY5" fmla="*/ 5000 h 10000"/>
              <a:gd name="connsiteX6" fmla="*/ 1667 w 11122"/>
              <a:gd name="connsiteY6" fmla="*/ 0 h 10000"/>
              <a:gd name="connsiteX0" fmla="*/ 1667 w 11443"/>
              <a:gd name="connsiteY0" fmla="*/ 0 h 10000"/>
              <a:gd name="connsiteX1" fmla="*/ 11122 w 11443"/>
              <a:gd name="connsiteY1" fmla="*/ 61 h 10000"/>
              <a:gd name="connsiteX2" fmla="*/ 8333 w 11443"/>
              <a:gd name="connsiteY2" fmla="*/ 5000 h 10000"/>
              <a:gd name="connsiteX3" fmla="*/ 11443 w 11443"/>
              <a:gd name="connsiteY3" fmla="*/ 10000 h 10000"/>
              <a:gd name="connsiteX4" fmla="*/ 1667 w 11443"/>
              <a:gd name="connsiteY4" fmla="*/ 10000 h 10000"/>
              <a:gd name="connsiteX5" fmla="*/ 0 w 11443"/>
              <a:gd name="connsiteY5" fmla="*/ 5000 h 10000"/>
              <a:gd name="connsiteX6" fmla="*/ 1667 w 11443"/>
              <a:gd name="connsiteY6" fmla="*/ 0 h 10000"/>
              <a:gd name="connsiteX0" fmla="*/ 1667 w 11443"/>
              <a:gd name="connsiteY0" fmla="*/ 0 h 10000"/>
              <a:gd name="connsiteX1" fmla="*/ 11122 w 11443"/>
              <a:gd name="connsiteY1" fmla="*/ 61 h 10000"/>
              <a:gd name="connsiteX2" fmla="*/ 8173 w 11443"/>
              <a:gd name="connsiteY2" fmla="*/ 5000 h 10000"/>
              <a:gd name="connsiteX3" fmla="*/ 11443 w 11443"/>
              <a:gd name="connsiteY3" fmla="*/ 10000 h 10000"/>
              <a:gd name="connsiteX4" fmla="*/ 1667 w 11443"/>
              <a:gd name="connsiteY4" fmla="*/ 10000 h 10000"/>
              <a:gd name="connsiteX5" fmla="*/ 0 w 11443"/>
              <a:gd name="connsiteY5" fmla="*/ 5000 h 10000"/>
              <a:gd name="connsiteX6" fmla="*/ 1667 w 11443"/>
              <a:gd name="connsiteY6" fmla="*/ 0 h 10000"/>
              <a:gd name="connsiteX0" fmla="*/ 1667 w 11443"/>
              <a:gd name="connsiteY0" fmla="*/ 0 h 10000"/>
              <a:gd name="connsiteX1" fmla="*/ 11122 w 11443"/>
              <a:gd name="connsiteY1" fmla="*/ 61 h 10000"/>
              <a:gd name="connsiteX2" fmla="*/ 8293 w 11443"/>
              <a:gd name="connsiteY2" fmla="*/ 5000 h 10000"/>
              <a:gd name="connsiteX3" fmla="*/ 11443 w 11443"/>
              <a:gd name="connsiteY3" fmla="*/ 10000 h 10000"/>
              <a:gd name="connsiteX4" fmla="*/ 1667 w 11443"/>
              <a:gd name="connsiteY4" fmla="*/ 10000 h 10000"/>
              <a:gd name="connsiteX5" fmla="*/ 0 w 11443"/>
              <a:gd name="connsiteY5" fmla="*/ 5000 h 10000"/>
              <a:gd name="connsiteX6" fmla="*/ 1667 w 11443"/>
              <a:gd name="connsiteY6" fmla="*/ 0 h 10000"/>
              <a:gd name="connsiteX0" fmla="*/ 497 w 11876"/>
              <a:gd name="connsiteY0" fmla="*/ 0 h 9939"/>
              <a:gd name="connsiteX1" fmla="*/ 11555 w 11876"/>
              <a:gd name="connsiteY1" fmla="*/ 0 h 9939"/>
              <a:gd name="connsiteX2" fmla="*/ 8726 w 11876"/>
              <a:gd name="connsiteY2" fmla="*/ 4939 h 9939"/>
              <a:gd name="connsiteX3" fmla="*/ 11876 w 11876"/>
              <a:gd name="connsiteY3" fmla="*/ 9939 h 9939"/>
              <a:gd name="connsiteX4" fmla="*/ 2100 w 11876"/>
              <a:gd name="connsiteY4" fmla="*/ 9939 h 9939"/>
              <a:gd name="connsiteX5" fmla="*/ 433 w 11876"/>
              <a:gd name="connsiteY5" fmla="*/ 4939 h 9939"/>
              <a:gd name="connsiteX6" fmla="*/ 497 w 11876"/>
              <a:gd name="connsiteY6" fmla="*/ 0 h 9939"/>
              <a:gd name="connsiteX0" fmla="*/ 362 w 9944"/>
              <a:gd name="connsiteY0" fmla="*/ 0 h 10000"/>
              <a:gd name="connsiteX1" fmla="*/ 9674 w 9944"/>
              <a:gd name="connsiteY1" fmla="*/ 0 h 10000"/>
              <a:gd name="connsiteX2" fmla="*/ 7292 w 9944"/>
              <a:gd name="connsiteY2" fmla="*/ 4969 h 10000"/>
              <a:gd name="connsiteX3" fmla="*/ 9944 w 9944"/>
              <a:gd name="connsiteY3" fmla="*/ 10000 h 10000"/>
              <a:gd name="connsiteX4" fmla="*/ 429 w 9944"/>
              <a:gd name="connsiteY4" fmla="*/ 10000 h 10000"/>
              <a:gd name="connsiteX5" fmla="*/ 309 w 9944"/>
              <a:gd name="connsiteY5" fmla="*/ 4969 h 10000"/>
              <a:gd name="connsiteX6" fmla="*/ 362 w 9944"/>
              <a:gd name="connsiteY6" fmla="*/ 0 h 10000"/>
              <a:gd name="connsiteX0" fmla="*/ 364 w 10000"/>
              <a:gd name="connsiteY0" fmla="*/ 0 h 10000"/>
              <a:gd name="connsiteX1" fmla="*/ 9728 w 10000"/>
              <a:gd name="connsiteY1" fmla="*/ 0 h 10000"/>
              <a:gd name="connsiteX2" fmla="*/ 7333 w 10000"/>
              <a:gd name="connsiteY2" fmla="*/ 4969 h 10000"/>
              <a:gd name="connsiteX3" fmla="*/ 10000 w 10000"/>
              <a:gd name="connsiteY3" fmla="*/ 10000 h 10000"/>
              <a:gd name="connsiteX4" fmla="*/ 431 w 10000"/>
              <a:gd name="connsiteY4" fmla="*/ 10000 h 10000"/>
              <a:gd name="connsiteX5" fmla="*/ 311 w 10000"/>
              <a:gd name="connsiteY5" fmla="*/ 4969 h 10000"/>
              <a:gd name="connsiteX6" fmla="*/ 364 w 10000"/>
              <a:gd name="connsiteY6" fmla="*/ 0 h 10000"/>
              <a:gd name="connsiteX0" fmla="*/ 361 w 9997"/>
              <a:gd name="connsiteY0" fmla="*/ 0 h 10000"/>
              <a:gd name="connsiteX1" fmla="*/ 9725 w 9997"/>
              <a:gd name="connsiteY1" fmla="*/ 0 h 10000"/>
              <a:gd name="connsiteX2" fmla="*/ 7330 w 9997"/>
              <a:gd name="connsiteY2" fmla="*/ 4969 h 10000"/>
              <a:gd name="connsiteX3" fmla="*/ 9997 w 9997"/>
              <a:gd name="connsiteY3" fmla="*/ 10000 h 10000"/>
              <a:gd name="connsiteX4" fmla="*/ 360 w 9997"/>
              <a:gd name="connsiteY4" fmla="*/ 10000 h 10000"/>
              <a:gd name="connsiteX5" fmla="*/ 308 w 9997"/>
              <a:gd name="connsiteY5" fmla="*/ 4969 h 10000"/>
              <a:gd name="connsiteX6" fmla="*/ 361 w 9997"/>
              <a:gd name="connsiteY6" fmla="*/ 0 h 10000"/>
              <a:gd name="connsiteX0" fmla="*/ 361 w 10000"/>
              <a:gd name="connsiteY0" fmla="*/ 0 h 10000"/>
              <a:gd name="connsiteX1" fmla="*/ 9728 w 10000"/>
              <a:gd name="connsiteY1" fmla="*/ 0 h 10000"/>
              <a:gd name="connsiteX2" fmla="*/ 7332 w 10000"/>
              <a:gd name="connsiteY2" fmla="*/ 4969 h 10000"/>
              <a:gd name="connsiteX3" fmla="*/ 10000 w 10000"/>
              <a:gd name="connsiteY3" fmla="*/ 10000 h 10000"/>
              <a:gd name="connsiteX4" fmla="*/ 360 w 10000"/>
              <a:gd name="connsiteY4" fmla="*/ 10000 h 10000"/>
              <a:gd name="connsiteX5" fmla="*/ 308 w 10000"/>
              <a:gd name="connsiteY5" fmla="*/ 4969 h 10000"/>
              <a:gd name="connsiteX6" fmla="*/ 361 w 10000"/>
              <a:gd name="connsiteY6" fmla="*/ 0 h 10000"/>
              <a:gd name="connsiteX0" fmla="*/ 361 w 10000"/>
              <a:gd name="connsiteY0" fmla="*/ 0 h 10000"/>
              <a:gd name="connsiteX1" fmla="*/ 9728 w 10000"/>
              <a:gd name="connsiteY1" fmla="*/ 0 h 10000"/>
              <a:gd name="connsiteX2" fmla="*/ 7332 w 10000"/>
              <a:gd name="connsiteY2" fmla="*/ 4969 h 10000"/>
              <a:gd name="connsiteX3" fmla="*/ 10000 w 10000"/>
              <a:gd name="connsiteY3" fmla="*/ 10000 h 10000"/>
              <a:gd name="connsiteX4" fmla="*/ 360 w 10000"/>
              <a:gd name="connsiteY4" fmla="*/ 10000 h 10000"/>
              <a:gd name="connsiteX5" fmla="*/ 308 w 10000"/>
              <a:gd name="connsiteY5" fmla="*/ 4969 h 10000"/>
              <a:gd name="connsiteX6" fmla="*/ 361 w 10000"/>
              <a:gd name="connsiteY6" fmla="*/ 0 h 10000"/>
              <a:gd name="connsiteX0" fmla="*/ 323 w 10132"/>
              <a:gd name="connsiteY0" fmla="*/ 31 h 10000"/>
              <a:gd name="connsiteX1" fmla="*/ 9860 w 10132"/>
              <a:gd name="connsiteY1" fmla="*/ 0 h 10000"/>
              <a:gd name="connsiteX2" fmla="*/ 7464 w 10132"/>
              <a:gd name="connsiteY2" fmla="*/ 4969 h 10000"/>
              <a:gd name="connsiteX3" fmla="*/ 10132 w 10132"/>
              <a:gd name="connsiteY3" fmla="*/ 10000 h 10000"/>
              <a:gd name="connsiteX4" fmla="*/ 492 w 10132"/>
              <a:gd name="connsiteY4" fmla="*/ 10000 h 10000"/>
              <a:gd name="connsiteX5" fmla="*/ 440 w 10132"/>
              <a:gd name="connsiteY5" fmla="*/ 4969 h 10000"/>
              <a:gd name="connsiteX6" fmla="*/ 323 w 10132"/>
              <a:gd name="connsiteY6" fmla="*/ 31 h 10000"/>
              <a:gd name="connsiteX0" fmla="*/ 43 w 9852"/>
              <a:gd name="connsiteY0" fmla="*/ 31 h 10000"/>
              <a:gd name="connsiteX1" fmla="*/ 9580 w 9852"/>
              <a:gd name="connsiteY1" fmla="*/ 0 h 10000"/>
              <a:gd name="connsiteX2" fmla="*/ 7184 w 9852"/>
              <a:gd name="connsiteY2" fmla="*/ 4969 h 10000"/>
              <a:gd name="connsiteX3" fmla="*/ 9852 w 9852"/>
              <a:gd name="connsiteY3" fmla="*/ 10000 h 10000"/>
              <a:gd name="connsiteX4" fmla="*/ 212 w 9852"/>
              <a:gd name="connsiteY4" fmla="*/ 10000 h 10000"/>
              <a:gd name="connsiteX5" fmla="*/ 160 w 9852"/>
              <a:gd name="connsiteY5" fmla="*/ 4969 h 10000"/>
              <a:gd name="connsiteX6" fmla="*/ 43 w 9852"/>
              <a:gd name="connsiteY6" fmla="*/ 31 h 10000"/>
              <a:gd name="connsiteX0" fmla="*/ 39 w 10029"/>
              <a:gd name="connsiteY0" fmla="*/ 0 h 10000"/>
              <a:gd name="connsiteX1" fmla="*/ 9753 w 10029"/>
              <a:gd name="connsiteY1" fmla="*/ 0 h 10000"/>
              <a:gd name="connsiteX2" fmla="*/ 7321 w 10029"/>
              <a:gd name="connsiteY2" fmla="*/ 4969 h 10000"/>
              <a:gd name="connsiteX3" fmla="*/ 10029 w 10029"/>
              <a:gd name="connsiteY3" fmla="*/ 10000 h 10000"/>
              <a:gd name="connsiteX4" fmla="*/ 244 w 10029"/>
              <a:gd name="connsiteY4" fmla="*/ 10000 h 10000"/>
              <a:gd name="connsiteX5" fmla="*/ 191 w 10029"/>
              <a:gd name="connsiteY5" fmla="*/ 4969 h 10000"/>
              <a:gd name="connsiteX6" fmla="*/ 39 w 10029"/>
              <a:gd name="connsiteY6" fmla="*/ 0 h 10000"/>
              <a:gd name="connsiteX0" fmla="*/ 0 w 9990"/>
              <a:gd name="connsiteY0" fmla="*/ 0 h 10000"/>
              <a:gd name="connsiteX1" fmla="*/ 9714 w 9990"/>
              <a:gd name="connsiteY1" fmla="*/ 0 h 10000"/>
              <a:gd name="connsiteX2" fmla="*/ 7282 w 9990"/>
              <a:gd name="connsiteY2" fmla="*/ 4969 h 10000"/>
              <a:gd name="connsiteX3" fmla="*/ 9990 w 9990"/>
              <a:gd name="connsiteY3" fmla="*/ 10000 h 10000"/>
              <a:gd name="connsiteX4" fmla="*/ 205 w 9990"/>
              <a:gd name="connsiteY4" fmla="*/ 10000 h 10000"/>
              <a:gd name="connsiteX5" fmla="*/ 152 w 9990"/>
              <a:gd name="connsiteY5" fmla="*/ 4969 h 10000"/>
              <a:gd name="connsiteX6" fmla="*/ 0 w 9990"/>
              <a:gd name="connsiteY6" fmla="*/ 0 h 10000"/>
              <a:gd name="connsiteX0" fmla="*/ 0 w 10000"/>
              <a:gd name="connsiteY0" fmla="*/ 0 h 10000"/>
              <a:gd name="connsiteX1" fmla="*/ 9724 w 10000"/>
              <a:gd name="connsiteY1" fmla="*/ 0 h 10000"/>
              <a:gd name="connsiteX2" fmla="*/ 7289 w 10000"/>
              <a:gd name="connsiteY2" fmla="*/ 4969 h 10000"/>
              <a:gd name="connsiteX3" fmla="*/ 10000 w 10000"/>
              <a:gd name="connsiteY3" fmla="*/ 10000 h 10000"/>
              <a:gd name="connsiteX4" fmla="*/ 205 w 10000"/>
              <a:gd name="connsiteY4" fmla="*/ 10000 h 10000"/>
              <a:gd name="connsiteX5" fmla="*/ 152 w 10000"/>
              <a:gd name="connsiteY5" fmla="*/ 4969 h 10000"/>
              <a:gd name="connsiteX6" fmla="*/ 0 w 10000"/>
              <a:gd name="connsiteY6" fmla="*/ 0 h 10000"/>
              <a:gd name="connsiteX0" fmla="*/ 0 w 10000"/>
              <a:gd name="connsiteY0" fmla="*/ 0 h 10031"/>
              <a:gd name="connsiteX1" fmla="*/ 9724 w 10000"/>
              <a:gd name="connsiteY1" fmla="*/ 0 h 10031"/>
              <a:gd name="connsiteX2" fmla="*/ 7289 w 10000"/>
              <a:gd name="connsiteY2" fmla="*/ 4969 h 10031"/>
              <a:gd name="connsiteX3" fmla="*/ 10000 w 10000"/>
              <a:gd name="connsiteY3" fmla="*/ 10000 h 10031"/>
              <a:gd name="connsiteX4" fmla="*/ 136 w 10000"/>
              <a:gd name="connsiteY4" fmla="*/ 10031 h 10031"/>
              <a:gd name="connsiteX5" fmla="*/ 152 w 10000"/>
              <a:gd name="connsiteY5" fmla="*/ 4969 h 10031"/>
              <a:gd name="connsiteX6" fmla="*/ 0 w 10000"/>
              <a:gd name="connsiteY6" fmla="*/ 0 h 10031"/>
              <a:gd name="connsiteX0" fmla="*/ 0 w 10000"/>
              <a:gd name="connsiteY0" fmla="*/ 0 h 10031"/>
              <a:gd name="connsiteX1" fmla="*/ 9724 w 10000"/>
              <a:gd name="connsiteY1" fmla="*/ 0 h 10031"/>
              <a:gd name="connsiteX2" fmla="*/ 7289 w 10000"/>
              <a:gd name="connsiteY2" fmla="*/ 4969 h 10031"/>
              <a:gd name="connsiteX3" fmla="*/ 10000 w 10000"/>
              <a:gd name="connsiteY3" fmla="*/ 10000 h 10031"/>
              <a:gd name="connsiteX4" fmla="*/ 136 w 10000"/>
              <a:gd name="connsiteY4" fmla="*/ 10031 h 10031"/>
              <a:gd name="connsiteX5" fmla="*/ 152 w 10000"/>
              <a:gd name="connsiteY5" fmla="*/ 4969 h 10031"/>
              <a:gd name="connsiteX6" fmla="*/ 0 w 10000"/>
              <a:gd name="connsiteY6" fmla="*/ 0 h 10031"/>
              <a:gd name="connsiteX0" fmla="*/ 0 w 10000"/>
              <a:gd name="connsiteY0" fmla="*/ 0 h 10031"/>
              <a:gd name="connsiteX1" fmla="*/ 9724 w 10000"/>
              <a:gd name="connsiteY1" fmla="*/ 0 h 10031"/>
              <a:gd name="connsiteX2" fmla="*/ 7289 w 10000"/>
              <a:gd name="connsiteY2" fmla="*/ 4969 h 10031"/>
              <a:gd name="connsiteX3" fmla="*/ 10000 w 10000"/>
              <a:gd name="connsiteY3" fmla="*/ 10000 h 10031"/>
              <a:gd name="connsiteX4" fmla="*/ 136 w 10000"/>
              <a:gd name="connsiteY4" fmla="*/ 10031 h 10031"/>
              <a:gd name="connsiteX5" fmla="*/ 83 w 10000"/>
              <a:gd name="connsiteY5" fmla="*/ 5000 h 10031"/>
              <a:gd name="connsiteX6" fmla="*/ 0 w 10000"/>
              <a:gd name="connsiteY6" fmla="*/ 0 h 1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31">
                <a:moveTo>
                  <a:pt x="0" y="0"/>
                </a:moveTo>
                <a:lnTo>
                  <a:pt x="9724" y="0"/>
                </a:lnTo>
                <a:cubicBezTo>
                  <a:pt x="8931" y="0"/>
                  <a:pt x="7243" y="3303"/>
                  <a:pt x="7289" y="4969"/>
                </a:cubicBezTo>
                <a:cubicBezTo>
                  <a:pt x="7334" y="6635"/>
                  <a:pt x="9207" y="10000"/>
                  <a:pt x="10000" y="10000"/>
                </a:cubicBezTo>
                <a:lnTo>
                  <a:pt x="136" y="10031"/>
                </a:lnTo>
                <a:cubicBezTo>
                  <a:pt x="69" y="9351"/>
                  <a:pt x="106" y="6672"/>
                  <a:pt x="83" y="5000"/>
                </a:cubicBezTo>
                <a:cubicBezTo>
                  <a:pt x="60" y="3328"/>
                  <a:pt x="36" y="649"/>
                  <a:pt x="0" y="0"/>
                </a:cubicBezTo>
                <a:close/>
              </a:path>
            </a:pathLst>
          </a:custGeom>
          <a:blipFill dpi="0" rotWithShape="0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Organigramme : Données stockées 8"/>
          <p:cNvSpPr/>
          <p:nvPr/>
        </p:nvSpPr>
        <p:spPr>
          <a:xfrm flipH="1">
            <a:off x="4125285" y="1300115"/>
            <a:ext cx="1847733" cy="208304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569"/>
              <a:gd name="connsiteY0" fmla="*/ 0 h 10000"/>
              <a:gd name="connsiteX1" fmla="*/ 10569 w 10569"/>
              <a:gd name="connsiteY1" fmla="*/ 61 h 10000"/>
              <a:gd name="connsiteX2" fmla="*/ 8333 w 10569"/>
              <a:gd name="connsiteY2" fmla="*/ 5000 h 10000"/>
              <a:gd name="connsiteX3" fmla="*/ 10000 w 10569"/>
              <a:gd name="connsiteY3" fmla="*/ 10000 h 10000"/>
              <a:gd name="connsiteX4" fmla="*/ 1667 w 10569"/>
              <a:gd name="connsiteY4" fmla="*/ 10000 h 10000"/>
              <a:gd name="connsiteX5" fmla="*/ 0 w 10569"/>
              <a:gd name="connsiteY5" fmla="*/ 5000 h 10000"/>
              <a:gd name="connsiteX6" fmla="*/ 1667 w 10569"/>
              <a:gd name="connsiteY6" fmla="*/ 0 h 10000"/>
              <a:gd name="connsiteX0" fmla="*/ 488 w 11021"/>
              <a:gd name="connsiteY0" fmla="*/ 0 h 9939"/>
              <a:gd name="connsiteX1" fmla="*/ 11021 w 11021"/>
              <a:gd name="connsiteY1" fmla="*/ 0 h 9939"/>
              <a:gd name="connsiteX2" fmla="*/ 8785 w 11021"/>
              <a:gd name="connsiteY2" fmla="*/ 4939 h 9939"/>
              <a:gd name="connsiteX3" fmla="*/ 10452 w 11021"/>
              <a:gd name="connsiteY3" fmla="*/ 9939 h 9939"/>
              <a:gd name="connsiteX4" fmla="*/ 2119 w 11021"/>
              <a:gd name="connsiteY4" fmla="*/ 9939 h 9939"/>
              <a:gd name="connsiteX5" fmla="*/ 452 w 11021"/>
              <a:gd name="connsiteY5" fmla="*/ 4939 h 9939"/>
              <a:gd name="connsiteX6" fmla="*/ 488 w 11021"/>
              <a:gd name="connsiteY6" fmla="*/ 0 h 9939"/>
              <a:gd name="connsiteX0" fmla="*/ 137 w 9694"/>
              <a:gd name="connsiteY0" fmla="*/ 0 h 10000"/>
              <a:gd name="connsiteX1" fmla="*/ 9694 w 9694"/>
              <a:gd name="connsiteY1" fmla="*/ 0 h 10000"/>
              <a:gd name="connsiteX2" fmla="*/ 7665 w 9694"/>
              <a:gd name="connsiteY2" fmla="*/ 4969 h 10000"/>
              <a:gd name="connsiteX3" fmla="*/ 9178 w 9694"/>
              <a:gd name="connsiteY3" fmla="*/ 10000 h 10000"/>
              <a:gd name="connsiteX4" fmla="*/ 1617 w 9694"/>
              <a:gd name="connsiteY4" fmla="*/ 10000 h 10000"/>
              <a:gd name="connsiteX5" fmla="*/ 104 w 9694"/>
              <a:gd name="connsiteY5" fmla="*/ 4969 h 10000"/>
              <a:gd name="connsiteX6" fmla="*/ 137 w 9694"/>
              <a:gd name="connsiteY6" fmla="*/ 0 h 10000"/>
              <a:gd name="connsiteX0" fmla="*/ 141 w 10356"/>
              <a:gd name="connsiteY0" fmla="*/ 0 h 10000"/>
              <a:gd name="connsiteX1" fmla="*/ 10000 w 10356"/>
              <a:gd name="connsiteY1" fmla="*/ 0 h 10000"/>
              <a:gd name="connsiteX2" fmla="*/ 7907 w 10356"/>
              <a:gd name="connsiteY2" fmla="*/ 4969 h 10000"/>
              <a:gd name="connsiteX3" fmla="*/ 10356 w 10356"/>
              <a:gd name="connsiteY3" fmla="*/ 10000 h 10000"/>
              <a:gd name="connsiteX4" fmla="*/ 1668 w 10356"/>
              <a:gd name="connsiteY4" fmla="*/ 10000 h 10000"/>
              <a:gd name="connsiteX5" fmla="*/ 107 w 10356"/>
              <a:gd name="connsiteY5" fmla="*/ 4969 h 10000"/>
              <a:gd name="connsiteX6" fmla="*/ 141 w 10356"/>
              <a:gd name="connsiteY6" fmla="*/ 0 h 10000"/>
              <a:gd name="connsiteX0" fmla="*/ 364 w 10579"/>
              <a:gd name="connsiteY0" fmla="*/ 0 h 10000"/>
              <a:gd name="connsiteX1" fmla="*/ 10223 w 10579"/>
              <a:gd name="connsiteY1" fmla="*/ 0 h 10000"/>
              <a:gd name="connsiteX2" fmla="*/ 8130 w 10579"/>
              <a:gd name="connsiteY2" fmla="*/ 4969 h 10000"/>
              <a:gd name="connsiteX3" fmla="*/ 10579 w 10579"/>
              <a:gd name="connsiteY3" fmla="*/ 10000 h 10000"/>
              <a:gd name="connsiteX4" fmla="*/ 400 w 10579"/>
              <a:gd name="connsiteY4" fmla="*/ 9969 h 10000"/>
              <a:gd name="connsiteX5" fmla="*/ 330 w 10579"/>
              <a:gd name="connsiteY5" fmla="*/ 4969 h 10000"/>
              <a:gd name="connsiteX6" fmla="*/ 364 w 10579"/>
              <a:gd name="connsiteY6" fmla="*/ 0 h 10000"/>
              <a:gd name="connsiteX0" fmla="*/ 41 w 10256"/>
              <a:gd name="connsiteY0" fmla="*/ 0 h 10000"/>
              <a:gd name="connsiteX1" fmla="*/ 9900 w 10256"/>
              <a:gd name="connsiteY1" fmla="*/ 0 h 10000"/>
              <a:gd name="connsiteX2" fmla="*/ 7807 w 10256"/>
              <a:gd name="connsiteY2" fmla="*/ 4969 h 10000"/>
              <a:gd name="connsiteX3" fmla="*/ 10256 w 10256"/>
              <a:gd name="connsiteY3" fmla="*/ 10000 h 10000"/>
              <a:gd name="connsiteX4" fmla="*/ 77 w 10256"/>
              <a:gd name="connsiteY4" fmla="*/ 9969 h 10000"/>
              <a:gd name="connsiteX5" fmla="*/ 7 w 10256"/>
              <a:gd name="connsiteY5" fmla="*/ 4969 h 10000"/>
              <a:gd name="connsiteX6" fmla="*/ 41 w 10256"/>
              <a:gd name="connsiteY6" fmla="*/ 0 h 10000"/>
              <a:gd name="connsiteX0" fmla="*/ 116 w 10331"/>
              <a:gd name="connsiteY0" fmla="*/ 0 h 10000"/>
              <a:gd name="connsiteX1" fmla="*/ 9975 w 10331"/>
              <a:gd name="connsiteY1" fmla="*/ 0 h 10000"/>
              <a:gd name="connsiteX2" fmla="*/ 7882 w 10331"/>
              <a:gd name="connsiteY2" fmla="*/ 4969 h 10000"/>
              <a:gd name="connsiteX3" fmla="*/ 10331 w 10331"/>
              <a:gd name="connsiteY3" fmla="*/ 10000 h 10000"/>
              <a:gd name="connsiteX4" fmla="*/ 45 w 10331"/>
              <a:gd name="connsiteY4" fmla="*/ 9969 h 10000"/>
              <a:gd name="connsiteX5" fmla="*/ 82 w 10331"/>
              <a:gd name="connsiteY5" fmla="*/ 4969 h 10000"/>
              <a:gd name="connsiteX6" fmla="*/ 116 w 10331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31" h="10000">
                <a:moveTo>
                  <a:pt x="116" y="0"/>
                </a:moveTo>
                <a:lnTo>
                  <a:pt x="9975" y="0"/>
                </a:lnTo>
                <a:cubicBezTo>
                  <a:pt x="9113" y="0"/>
                  <a:pt x="7823" y="3302"/>
                  <a:pt x="7882" y="4969"/>
                </a:cubicBezTo>
                <a:cubicBezTo>
                  <a:pt x="7941" y="6636"/>
                  <a:pt x="9468" y="10000"/>
                  <a:pt x="10331" y="10000"/>
                </a:cubicBezTo>
                <a:lnTo>
                  <a:pt x="45" y="9969"/>
                </a:lnTo>
                <a:cubicBezTo>
                  <a:pt x="-71" y="9165"/>
                  <a:pt x="70" y="6630"/>
                  <a:pt x="82" y="4969"/>
                </a:cubicBezTo>
                <a:cubicBezTo>
                  <a:pt x="94" y="3308"/>
                  <a:pt x="106" y="1205"/>
                  <a:pt x="116" y="0"/>
                </a:cubicBezTo>
                <a:close/>
              </a:path>
            </a:pathLst>
          </a:custGeom>
          <a:blipFill dpi="0" rotWithShape="0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Cadre 9"/>
          <p:cNvSpPr/>
          <p:nvPr/>
        </p:nvSpPr>
        <p:spPr>
          <a:xfrm>
            <a:off x="1979960" y="2"/>
            <a:ext cx="1346448" cy="971821"/>
          </a:xfrm>
          <a:prstGeom prst="frame">
            <a:avLst/>
          </a:prstGeom>
          <a:blipFill dpi="0" rotWithShape="0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4953992" y="-1"/>
            <a:ext cx="1346448" cy="971821"/>
          </a:xfrm>
          <a:prstGeom prst="frame">
            <a:avLst/>
          </a:prstGeom>
          <a:blipFill dpi="0" rotWithShape="0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979960" y="3708127"/>
            <a:ext cx="1346448" cy="971821"/>
          </a:xfrm>
          <a:prstGeom prst="frame">
            <a:avLst/>
          </a:prstGeom>
          <a:blipFill dpi="0" rotWithShape="0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3" name="Cadre 12"/>
          <p:cNvSpPr/>
          <p:nvPr/>
        </p:nvSpPr>
        <p:spPr>
          <a:xfrm>
            <a:off x="4972124" y="3708127"/>
            <a:ext cx="1328316" cy="971821"/>
          </a:xfrm>
          <a:prstGeom prst="frame">
            <a:avLst/>
          </a:prstGeom>
          <a:blipFill dpi="0" rotWithShape="0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326408" y="-1"/>
            <a:ext cx="1627584" cy="971823"/>
          </a:xfrm>
          <a:prstGeom prst="rect">
            <a:avLst/>
          </a:prstGeom>
          <a:blipFill dpi="0" rotWithShape="0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Rectangle 14"/>
          <p:cNvSpPr/>
          <p:nvPr/>
        </p:nvSpPr>
        <p:spPr>
          <a:xfrm>
            <a:off x="3326408" y="3708127"/>
            <a:ext cx="1645716" cy="971821"/>
          </a:xfrm>
          <a:prstGeom prst="rect">
            <a:avLst/>
          </a:prstGeom>
          <a:blipFill dpi="0" rotWithShape="0"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6" name="Rectangle 15"/>
          <p:cNvSpPr/>
          <p:nvPr/>
        </p:nvSpPr>
        <p:spPr>
          <a:xfrm>
            <a:off x="971848" y="979789"/>
            <a:ext cx="1008111" cy="2736304"/>
          </a:xfrm>
          <a:prstGeom prst="rect">
            <a:avLst/>
          </a:prstGeom>
          <a:blipFill dpi="0" rotWithShape="0"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7" name="Rectangle 16"/>
          <p:cNvSpPr/>
          <p:nvPr/>
        </p:nvSpPr>
        <p:spPr>
          <a:xfrm>
            <a:off x="6176116" y="971822"/>
            <a:ext cx="1114304" cy="2736305"/>
          </a:xfrm>
          <a:custGeom>
            <a:avLst/>
            <a:gdLst>
              <a:gd name="connsiteX0" fmla="*/ 0 w 1061988"/>
              <a:gd name="connsiteY0" fmla="*/ 0 h 2736305"/>
              <a:gd name="connsiteX1" fmla="*/ 1061988 w 1061988"/>
              <a:gd name="connsiteY1" fmla="*/ 0 h 2736305"/>
              <a:gd name="connsiteX2" fmla="*/ 1061988 w 1061988"/>
              <a:gd name="connsiteY2" fmla="*/ 2736305 h 2736305"/>
              <a:gd name="connsiteX3" fmla="*/ 0 w 1061988"/>
              <a:gd name="connsiteY3" fmla="*/ 2736305 h 2736305"/>
              <a:gd name="connsiteX4" fmla="*/ 0 w 1061988"/>
              <a:gd name="connsiteY4" fmla="*/ 0 h 2736305"/>
              <a:gd name="connsiteX0" fmla="*/ 0 w 1061988"/>
              <a:gd name="connsiteY0" fmla="*/ 0 h 2736305"/>
              <a:gd name="connsiteX1" fmla="*/ 1061988 w 1061988"/>
              <a:gd name="connsiteY1" fmla="*/ 0 h 2736305"/>
              <a:gd name="connsiteX2" fmla="*/ 1061988 w 1061988"/>
              <a:gd name="connsiteY2" fmla="*/ 2736305 h 2736305"/>
              <a:gd name="connsiteX3" fmla="*/ 0 w 1061988"/>
              <a:gd name="connsiteY3" fmla="*/ 2736305 h 2736305"/>
              <a:gd name="connsiteX4" fmla="*/ 0 w 1061988"/>
              <a:gd name="connsiteY4" fmla="*/ 0 h 2736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1988" h="2736305">
                <a:moveTo>
                  <a:pt x="0" y="0"/>
                </a:moveTo>
                <a:lnTo>
                  <a:pt x="1061988" y="0"/>
                </a:lnTo>
                <a:lnTo>
                  <a:pt x="1061988" y="2736305"/>
                </a:lnTo>
                <a:lnTo>
                  <a:pt x="0" y="2736305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8" name="Rectangle 17"/>
          <p:cNvSpPr/>
          <p:nvPr/>
        </p:nvSpPr>
        <p:spPr>
          <a:xfrm>
            <a:off x="2068178" y="101121"/>
            <a:ext cx="1170012" cy="773943"/>
          </a:xfrm>
          <a:custGeom>
            <a:avLst/>
            <a:gdLst>
              <a:gd name="connsiteX0" fmla="*/ 0 w 1131912"/>
              <a:gd name="connsiteY0" fmla="*/ 0 h 773943"/>
              <a:gd name="connsiteX1" fmla="*/ 1131912 w 1131912"/>
              <a:gd name="connsiteY1" fmla="*/ 0 h 773943"/>
              <a:gd name="connsiteX2" fmla="*/ 1131912 w 1131912"/>
              <a:gd name="connsiteY2" fmla="*/ 773943 h 773943"/>
              <a:gd name="connsiteX3" fmla="*/ 0 w 1131912"/>
              <a:gd name="connsiteY3" fmla="*/ 773943 h 773943"/>
              <a:gd name="connsiteX4" fmla="*/ 0 w 1131912"/>
              <a:gd name="connsiteY4" fmla="*/ 0 h 773943"/>
              <a:gd name="connsiteX0" fmla="*/ 0 w 1154267"/>
              <a:gd name="connsiteY0" fmla="*/ 0 h 773943"/>
              <a:gd name="connsiteX1" fmla="*/ 1131912 w 1154267"/>
              <a:gd name="connsiteY1" fmla="*/ 0 h 773943"/>
              <a:gd name="connsiteX2" fmla="*/ 1154236 w 1154267"/>
              <a:gd name="connsiteY2" fmla="*/ 7479 h 773943"/>
              <a:gd name="connsiteX3" fmla="*/ 1131912 w 1154267"/>
              <a:gd name="connsiteY3" fmla="*/ 773943 h 773943"/>
              <a:gd name="connsiteX4" fmla="*/ 0 w 1154267"/>
              <a:gd name="connsiteY4" fmla="*/ 773943 h 773943"/>
              <a:gd name="connsiteX5" fmla="*/ 0 w 1154267"/>
              <a:gd name="connsiteY5" fmla="*/ 0 h 773943"/>
              <a:gd name="connsiteX0" fmla="*/ 0 w 1170012"/>
              <a:gd name="connsiteY0" fmla="*/ 0 h 773943"/>
              <a:gd name="connsiteX1" fmla="*/ 1131912 w 1170012"/>
              <a:gd name="connsiteY1" fmla="*/ 0 h 773943"/>
              <a:gd name="connsiteX2" fmla="*/ 1154236 w 1170012"/>
              <a:gd name="connsiteY2" fmla="*/ 7479 h 773943"/>
              <a:gd name="connsiteX3" fmla="*/ 1170012 w 1170012"/>
              <a:gd name="connsiteY3" fmla="*/ 767593 h 773943"/>
              <a:gd name="connsiteX4" fmla="*/ 0 w 1170012"/>
              <a:gd name="connsiteY4" fmla="*/ 773943 h 773943"/>
              <a:gd name="connsiteX5" fmla="*/ 0 w 1170012"/>
              <a:gd name="connsiteY5" fmla="*/ 0 h 773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0012" h="773943">
                <a:moveTo>
                  <a:pt x="0" y="0"/>
                </a:moveTo>
                <a:lnTo>
                  <a:pt x="1131912" y="0"/>
                </a:lnTo>
                <a:cubicBezTo>
                  <a:pt x="1130887" y="6726"/>
                  <a:pt x="1155261" y="753"/>
                  <a:pt x="1154236" y="7479"/>
                </a:cubicBezTo>
                <a:lnTo>
                  <a:pt x="1170012" y="767593"/>
                </a:lnTo>
                <a:lnTo>
                  <a:pt x="0" y="77394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9" name="Rectangle 18"/>
          <p:cNvSpPr/>
          <p:nvPr/>
        </p:nvSpPr>
        <p:spPr>
          <a:xfrm>
            <a:off x="5049154" y="101121"/>
            <a:ext cx="1179278" cy="773943"/>
          </a:xfrm>
          <a:prstGeom prst="rect">
            <a:avLst/>
          </a:prstGeom>
          <a:blipFill dpi="0" rotWithShape="0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0" name="Rectangle 19"/>
          <p:cNvSpPr/>
          <p:nvPr/>
        </p:nvSpPr>
        <p:spPr>
          <a:xfrm>
            <a:off x="2068178" y="3780135"/>
            <a:ext cx="1153058" cy="792088"/>
          </a:xfrm>
          <a:prstGeom prst="rect">
            <a:avLst/>
          </a:prstGeom>
          <a:blipFill dpi="0" rotWithShape="0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1" name="Rectangle 20"/>
          <p:cNvSpPr/>
          <p:nvPr/>
        </p:nvSpPr>
        <p:spPr>
          <a:xfrm>
            <a:off x="5068991" y="3780135"/>
            <a:ext cx="1159441" cy="792088"/>
          </a:xfrm>
          <a:prstGeom prst="rect">
            <a:avLst/>
          </a:prstGeom>
          <a:blipFill dpi="0" rotWithShape="0"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1731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Pentagone 3"/>
          <p:cNvSpPr/>
          <p:nvPr/>
        </p:nvSpPr>
        <p:spPr>
          <a:xfrm>
            <a:off x="0" y="1610686"/>
            <a:ext cx="3474209" cy="1491193"/>
          </a:xfrm>
          <a:prstGeom prst="homePlate">
            <a:avLst>
              <a:gd name="adj" fmla="val 49599"/>
            </a:avLst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Pentagone 4"/>
          <p:cNvSpPr/>
          <p:nvPr/>
        </p:nvSpPr>
        <p:spPr>
          <a:xfrm flipH="1">
            <a:off x="4861886" y="1610686"/>
            <a:ext cx="3427468" cy="1434518"/>
          </a:xfrm>
          <a:prstGeom prst="homePlate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" name="Chevron 5"/>
          <p:cNvSpPr/>
          <p:nvPr/>
        </p:nvSpPr>
        <p:spPr>
          <a:xfrm>
            <a:off x="2714526" y="1600745"/>
            <a:ext cx="1451632" cy="1434518"/>
          </a:xfrm>
          <a:prstGeom prst="chevron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 flipH="1">
            <a:off x="4157986" y="1595294"/>
            <a:ext cx="1468342" cy="1434518"/>
          </a:xfrm>
          <a:prstGeom prst="chevron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8" name="Triangle isocèle 7"/>
          <p:cNvSpPr/>
          <p:nvPr/>
        </p:nvSpPr>
        <p:spPr>
          <a:xfrm flipV="1">
            <a:off x="1813386" y="0"/>
            <a:ext cx="4656312" cy="2363190"/>
          </a:xfrm>
          <a:prstGeom prst="triangle">
            <a:avLst>
              <a:gd name="adj" fmla="val 50642"/>
            </a:avLst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Triangle isocèle 8"/>
          <p:cNvSpPr/>
          <p:nvPr/>
        </p:nvSpPr>
        <p:spPr>
          <a:xfrm>
            <a:off x="1808872" y="2256639"/>
            <a:ext cx="4656312" cy="2415514"/>
          </a:xfrm>
          <a:prstGeom prst="triangle">
            <a:avLst/>
          </a:prstGeom>
          <a:blipFill dpi="0" rotWithShape="0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Parallélogramme 9"/>
          <p:cNvSpPr/>
          <p:nvPr/>
        </p:nvSpPr>
        <p:spPr>
          <a:xfrm>
            <a:off x="1" y="-9540"/>
            <a:ext cx="3440341" cy="1631026"/>
          </a:xfrm>
          <a:custGeom>
            <a:avLst/>
            <a:gdLst>
              <a:gd name="connsiteX0" fmla="*/ 0 w 2390611"/>
              <a:gd name="connsiteY0" fmla="*/ 1610686 h 1610686"/>
              <a:gd name="connsiteX1" fmla="*/ 0 w 2390611"/>
              <a:gd name="connsiteY1" fmla="*/ 0 h 1610686"/>
              <a:gd name="connsiteX2" fmla="*/ 2390611 w 2390611"/>
              <a:gd name="connsiteY2" fmla="*/ 0 h 1610686"/>
              <a:gd name="connsiteX3" fmla="*/ 2390611 w 2390611"/>
              <a:gd name="connsiteY3" fmla="*/ 1610686 h 1610686"/>
              <a:gd name="connsiteX4" fmla="*/ 0 w 2390611"/>
              <a:gd name="connsiteY4" fmla="*/ 1610686 h 1610686"/>
              <a:gd name="connsiteX0" fmla="*/ 0 w 2390611"/>
              <a:gd name="connsiteY0" fmla="*/ 1610686 h 1610686"/>
              <a:gd name="connsiteX1" fmla="*/ 0 w 2390611"/>
              <a:gd name="connsiteY1" fmla="*/ 0 h 1610686"/>
              <a:gd name="connsiteX2" fmla="*/ 1887272 w 2390611"/>
              <a:gd name="connsiteY2" fmla="*/ 8389 h 1610686"/>
              <a:gd name="connsiteX3" fmla="*/ 2390611 w 2390611"/>
              <a:gd name="connsiteY3" fmla="*/ 1610686 h 1610686"/>
              <a:gd name="connsiteX4" fmla="*/ 0 w 2390611"/>
              <a:gd name="connsiteY4" fmla="*/ 1610686 h 1610686"/>
              <a:gd name="connsiteX0" fmla="*/ 0 w 3430846"/>
              <a:gd name="connsiteY0" fmla="*/ 1610686 h 1627464"/>
              <a:gd name="connsiteX1" fmla="*/ 0 w 3430846"/>
              <a:gd name="connsiteY1" fmla="*/ 0 h 1627464"/>
              <a:gd name="connsiteX2" fmla="*/ 1887272 w 3430846"/>
              <a:gd name="connsiteY2" fmla="*/ 8389 h 1627464"/>
              <a:gd name="connsiteX3" fmla="*/ 3430846 w 3430846"/>
              <a:gd name="connsiteY3" fmla="*/ 1627464 h 1627464"/>
              <a:gd name="connsiteX4" fmla="*/ 0 w 3430846"/>
              <a:gd name="connsiteY4" fmla="*/ 1610686 h 1627464"/>
              <a:gd name="connsiteX0" fmla="*/ 0 w 3412840"/>
              <a:gd name="connsiteY0" fmla="*/ 1610686 h 1610686"/>
              <a:gd name="connsiteX1" fmla="*/ 0 w 3412840"/>
              <a:gd name="connsiteY1" fmla="*/ 0 h 1610686"/>
              <a:gd name="connsiteX2" fmla="*/ 1887272 w 3412840"/>
              <a:gd name="connsiteY2" fmla="*/ 8389 h 1610686"/>
              <a:gd name="connsiteX3" fmla="*/ 3412840 w 3412840"/>
              <a:gd name="connsiteY3" fmla="*/ 1609534 h 1610686"/>
              <a:gd name="connsiteX4" fmla="*/ 0 w 3412840"/>
              <a:gd name="connsiteY4" fmla="*/ 1610686 h 1610686"/>
              <a:gd name="connsiteX0" fmla="*/ 0 w 3454851"/>
              <a:gd name="connsiteY0" fmla="*/ 1610686 h 1621486"/>
              <a:gd name="connsiteX1" fmla="*/ 0 w 3454851"/>
              <a:gd name="connsiteY1" fmla="*/ 0 h 1621486"/>
              <a:gd name="connsiteX2" fmla="*/ 1887272 w 3454851"/>
              <a:gd name="connsiteY2" fmla="*/ 8389 h 1621486"/>
              <a:gd name="connsiteX3" fmla="*/ 3454851 w 3454851"/>
              <a:gd name="connsiteY3" fmla="*/ 1621486 h 1621486"/>
              <a:gd name="connsiteX4" fmla="*/ 0 w 3454851"/>
              <a:gd name="connsiteY4" fmla="*/ 1610686 h 1621486"/>
              <a:gd name="connsiteX0" fmla="*/ 0 w 3454851"/>
              <a:gd name="connsiteY0" fmla="*/ 1620226 h 1631026"/>
              <a:gd name="connsiteX1" fmla="*/ 0 w 3454851"/>
              <a:gd name="connsiteY1" fmla="*/ 9540 h 1631026"/>
              <a:gd name="connsiteX2" fmla="*/ 1899276 w 3454851"/>
              <a:gd name="connsiteY2" fmla="*/ 0 h 1631026"/>
              <a:gd name="connsiteX3" fmla="*/ 3454851 w 3454851"/>
              <a:gd name="connsiteY3" fmla="*/ 1631026 h 1631026"/>
              <a:gd name="connsiteX4" fmla="*/ 0 w 3454851"/>
              <a:gd name="connsiteY4" fmla="*/ 1620226 h 1631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4851" h="1631026">
                <a:moveTo>
                  <a:pt x="0" y="1620226"/>
                </a:moveTo>
                <a:lnTo>
                  <a:pt x="0" y="9540"/>
                </a:lnTo>
                <a:lnTo>
                  <a:pt x="1899276" y="0"/>
                </a:lnTo>
                <a:lnTo>
                  <a:pt x="3454851" y="1631026"/>
                </a:lnTo>
                <a:lnTo>
                  <a:pt x="0" y="1620226"/>
                </a:lnTo>
                <a:close/>
              </a:path>
            </a:pathLst>
          </a:custGeom>
          <a:blipFill dpi="0" rotWithShape="0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58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1" name="Parallélogramme 9"/>
          <p:cNvSpPr/>
          <p:nvPr/>
        </p:nvSpPr>
        <p:spPr>
          <a:xfrm flipH="1">
            <a:off x="4859064" y="-11396"/>
            <a:ext cx="3442047" cy="1668055"/>
          </a:xfrm>
          <a:custGeom>
            <a:avLst/>
            <a:gdLst>
              <a:gd name="connsiteX0" fmla="*/ 0 w 2390611"/>
              <a:gd name="connsiteY0" fmla="*/ 1610686 h 1610686"/>
              <a:gd name="connsiteX1" fmla="*/ 0 w 2390611"/>
              <a:gd name="connsiteY1" fmla="*/ 0 h 1610686"/>
              <a:gd name="connsiteX2" fmla="*/ 2390611 w 2390611"/>
              <a:gd name="connsiteY2" fmla="*/ 0 h 1610686"/>
              <a:gd name="connsiteX3" fmla="*/ 2390611 w 2390611"/>
              <a:gd name="connsiteY3" fmla="*/ 1610686 h 1610686"/>
              <a:gd name="connsiteX4" fmla="*/ 0 w 2390611"/>
              <a:gd name="connsiteY4" fmla="*/ 1610686 h 1610686"/>
              <a:gd name="connsiteX0" fmla="*/ 0 w 2390611"/>
              <a:gd name="connsiteY0" fmla="*/ 1610686 h 1610686"/>
              <a:gd name="connsiteX1" fmla="*/ 0 w 2390611"/>
              <a:gd name="connsiteY1" fmla="*/ 0 h 1610686"/>
              <a:gd name="connsiteX2" fmla="*/ 1887272 w 2390611"/>
              <a:gd name="connsiteY2" fmla="*/ 8389 h 1610686"/>
              <a:gd name="connsiteX3" fmla="*/ 2390611 w 2390611"/>
              <a:gd name="connsiteY3" fmla="*/ 1610686 h 1610686"/>
              <a:gd name="connsiteX4" fmla="*/ 0 w 2390611"/>
              <a:gd name="connsiteY4" fmla="*/ 1610686 h 1610686"/>
              <a:gd name="connsiteX0" fmla="*/ 0 w 3430846"/>
              <a:gd name="connsiteY0" fmla="*/ 1610686 h 1627464"/>
              <a:gd name="connsiteX1" fmla="*/ 0 w 3430846"/>
              <a:gd name="connsiteY1" fmla="*/ 0 h 1627464"/>
              <a:gd name="connsiteX2" fmla="*/ 1887272 w 3430846"/>
              <a:gd name="connsiteY2" fmla="*/ 8389 h 1627464"/>
              <a:gd name="connsiteX3" fmla="*/ 3430846 w 3430846"/>
              <a:gd name="connsiteY3" fmla="*/ 1627464 h 1627464"/>
              <a:gd name="connsiteX4" fmla="*/ 0 w 3430846"/>
              <a:gd name="connsiteY4" fmla="*/ 1610686 h 1627464"/>
              <a:gd name="connsiteX0" fmla="*/ 0 w 3430846"/>
              <a:gd name="connsiteY0" fmla="*/ 1621001 h 1637779"/>
              <a:gd name="connsiteX1" fmla="*/ 0 w 3430846"/>
              <a:gd name="connsiteY1" fmla="*/ 10315 h 1637779"/>
              <a:gd name="connsiteX2" fmla="*/ 1912590 w 3430846"/>
              <a:gd name="connsiteY2" fmla="*/ 0 h 1637779"/>
              <a:gd name="connsiteX3" fmla="*/ 3430846 w 3430846"/>
              <a:gd name="connsiteY3" fmla="*/ 1637779 h 1637779"/>
              <a:gd name="connsiteX4" fmla="*/ 0 w 3430846"/>
              <a:gd name="connsiteY4" fmla="*/ 1621001 h 163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30846" h="1637779">
                <a:moveTo>
                  <a:pt x="0" y="1621001"/>
                </a:moveTo>
                <a:lnTo>
                  <a:pt x="0" y="10315"/>
                </a:lnTo>
                <a:lnTo>
                  <a:pt x="1912590" y="0"/>
                </a:lnTo>
                <a:lnTo>
                  <a:pt x="3430846" y="1637779"/>
                </a:lnTo>
                <a:lnTo>
                  <a:pt x="0" y="1621001"/>
                </a:lnTo>
                <a:close/>
              </a:path>
            </a:pathLst>
          </a:custGeom>
          <a:blipFill dpi="0" rotWithShape="0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683" r="76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Parallélogramme 9"/>
          <p:cNvSpPr/>
          <p:nvPr/>
        </p:nvSpPr>
        <p:spPr>
          <a:xfrm flipH="1" flipV="1">
            <a:off x="4788272" y="2932332"/>
            <a:ext cx="3530958" cy="1747618"/>
          </a:xfrm>
          <a:custGeom>
            <a:avLst/>
            <a:gdLst>
              <a:gd name="connsiteX0" fmla="*/ 0 w 2390611"/>
              <a:gd name="connsiteY0" fmla="*/ 1610686 h 1610686"/>
              <a:gd name="connsiteX1" fmla="*/ 0 w 2390611"/>
              <a:gd name="connsiteY1" fmla="*/ 0 h 1610686"/>
              <a:gd name="connsiteX2" fmla="*/ 2390611 w 2390611"/>
              <a:gd name="connsiteY2" fmla="*/ 0 h 1610686"/>
              <a:gd name="connsiteX3" fmla="*/ 2390611 w 2390611"/>
              <a:gd name="connsiteY3" fmla="*/ 1610686 h 1610686"/>
              <a:gd name="connsiteX4" fmla="*/ 0 w 2390611"/>
              <a:gd name="connsiteY4" fmla="*/ 1610686 h 1610686"/>
              <a:gd name="connsiteX0" fmla="*/ 0 w 2390611"/>
              <a:gd name="connsiteY0" fmla="*/ 1610686 h 1610686"/>
              <a:gd name="connsiteX1" fmla="*/ 0 w 2390611"/>
              <a:gd name="connsiteY1" fmla="*/ 0 h 1610686"/>
              <a:gd name="connsiteX2" fmla="*/ 1887272 w 2390611"/>
              <a:gd name="connsiteY2" fmla="*/ 8389 h 1610686"/>
              <a:gd name="connsiteX3" fmla="*/ 2390611 w 2390611"/>
              <a:gd name="connsiteY3" fmla="*/ 1610686 h 1610686"/>
              <a:gd name="connsiteX4" fmla="*/ 0 w 2390611"/>
              <a:gd name="connsiteY4" fmla="*/ 1610686 h 1610686"/>
              <a:gd name="connsiteX0" fmla="*/ 0 w 3430846"/>
              <a:gd name="connsiteY0" fmla="*/ 1610686 h 1627464"/>
              <a:gd name="connsiteX1" fmla="*/ 0 w 3430846"/>
              <a:gd name="connsiteY1" fmla="*/ 0 h 1627464"/>
              <a:gd name="connsiteX2" fmla="*/ 1887272 w 3430846"/>
              <a:gd name="connsiteY2" fmla="*/ 8389 h 1627464"/>
              <a:gd name="connsiteX3" fmla="*/ 3430846 w 3430846"/>
              <a:gd name="connsiteY3" fmla="*/ 1627464 h 1627464"/>
              <a:gd name="connsiteX4" fmla="*/ 0 w 3430846"/>
              <a:gd name="connsiteY4" fmla="*/ 1610686 h 1627464"/>
              <a:gd name="connsiteX0" fmla="*/ 0 w 3499597"/>
              <a:gd name="connsiteY0" fmla="*/ 1610686 h 1627464"/>
              <a:gd name="connsiteX1" fmla="*/ 0 w 3499597"/>
              <a:gd name="connsiteY1" fmla="*/ 0 h 1627464"/>
              <a:gd name="connsiteX2" fmla="*/ 1887272 w 3499597"/>
              <a:gd name="connsiteY2" fmla="*/ 8389 h 1627464"/>
              <a:gd name="connsiteX3" fmla="*/ 3499597 w 3499597"/>
              <a:gd name="connsiteY3" fmla="*/ 1627464 h 1627464"/>
              <a:gd name="connsiteX4" fmla="*/ 0 w 3499597"/>
              <a:gd name="connsiteY4" fmla="*/ 1610686 h 1627464"/>
              <a:gd name="connsiteX0" fmla="*/ 0 w 3499597"/>
              <a:gd name="connsiteY0" fmla="*/ 1610686 h 1627464"/>
              <a:gd name="connsiteX1" fmla="*/ 0 w 3499597"/>
              <a:gd name="connsiteY1" fmla="*/ 0 h 1627464"/>
              <a:gd name="connsiteX2" fmla="*/ 1887272 w 3499597"/>
              <a:gd name="connsiteY2" fmla="*/ 8389 h 1627464"/>
              <a:gd name="connsiteX3" fmla="*/ 3499597 w 3499597"/>
              <a:gd name="connsiteY3" fmla="*/ 1627464 h 1627464"/>
              <a:gd name="connsiteX4" fmla="*/ 0 w 3499597"/>
              <a:gd name="connsiteY4" fmla="*/ 1610686 h 1627464"/>
              <a:gd name="connsiteX0" fmla="*/ 0 w 3499597"/>
              <a:gd name="connsiteY0" fmla="*/ 1610686 h 1627464"/>
              <a:gd name="connsiteX1" fmla="*/ 0 w 3499597"/>
              <a:gd name="connsiteY1" fmla="*/ 0 h 1627464"/>
              <a:gd name="connsiteX2" fmla="*/ 1887272 w 3499597"/>
              <a:gd name="connsiteY2" fmla="*/ 8389 h 1627464"/>
              <a:gd name="connsiteX3" fmla="*/ 3499597 w 3499597"/>
              <a:gd name="connsiteY3" fmla="*/ 1627464 h 1627464"/>
              <a:gd name="connsiteX4" fmla="*/ 0 w 3499597"/>
              <a:gd name="connsiteY4" fmla="*/ 1610686 h 1627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9597" h="1627464">
                <a:moveTo>
                  <a:pt x="0" y="1610686"/>
                </a:moveTo>
                <a:lnTo>
                  <a:pt x="0" y="0"/>
                </a:lnTo>
                <a:lnTo>
                  <a:pt x="1887272" y="8389"/>
                </a:lnTo>
                <a:lnTo>
                  <a:pt x="3499597" y="1627464"/>
                </a:lnTo>
                <a:lnTo>
                  <a:pt x="0" y="1610686"/>
                </a:lnTo>
                <a:close/>
              </a:path>
            </a:pathLst>
          </a:custGeom>
          <a:blipFill dpi="0" rotWithShape="0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51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Parallélogramme 9"/>
          <p:cNvSpPr/>
          <p:nvPr/>
        </p:nvSpPr>
        <p:spPr>
          <a:xfrm flipV="1">
            <a:off x="0" y="3035261"/>
            <a:ext cx="3416437" cy="1644687"/>
          </a:xfrm>
          <a:custGeom>
            <a:avLst/>
            <a:gdLst>
              <a:gd name="connsiteX0" fmla="*/ 0 w 2390611"/>
              <a:gd name="connsiteY0" fmla="*/ 1610686 h 1610686"/>
              <a:gd name="connsiteX1" fmla="*/ 0 w 2390611"/>
              <a:gd name="connsiteY1" fmla="*/ 0 h 1610686"/>
              <a:gd name="connsiteX2" fmla="*/ 2390611 w 2390611"/>
              <a:gd name="connsiteY2" fmla="*/ 0 h 1610686"/>
              <a:gd name="connsiteX3" fmla="*/ 2390611 w 2390611"/>
              <a:gd name="connsiteY3" fmla="*/ 1610686 h 1610686"/>
              <a:gd name="connsiteX4" fmla="*/ 0 w 2390611"/>
              <a:gd name="connsiteY4" fmla="*/ 1610686 h 1610686"/>
              <a:gd name="connsiteX0" fmla="*/ 0 w 2390611"/>
              <a:gd name="connsiteY0" fmla="*/ 1610686 h 1610686"/>
              <a:gd name="connsiteX1" fmla="*/ 0 w 2390611"/>
              <a:gd name="connsiteY1" fmla="*/ 0 h 1610686"/>
              <a:gd name="connsiteX2" fmla="*/ 1887272 w 2390611"/>
              <a:gd name="connsiteY2" fmla="*/ 8389 h 1610686"/>
              <a:gd name="connsiteX3" fmla="*/ 2390611 w 2390611"/>
              <a:gd name="connsiteY3" fmla="*/ 1610686 h 1610686"/>
              <a:gd name="connsiteX4" fmla="*/ 0 w 2390611"/>
              <a:gd name="connsiteY4" fmla="*/ 1610686 h 1610686"/>
              <a:gd name="connsiteX0" fmla="*/ 0 w 3430846"/>
              <a:gd name="connsiteY0" fmla="*/ 1610686 h 1627464"/>
              <a:gd name="connsiteX1" fmla="*/ 0 w 3430846"/>
              <a:gd name="connsiteY1" fmla="*/ 0 h 1627464"/>
              <a:gd name="connsiteX2" fmla="*/ 1887272 w 3430846"/>
              <a:gd name="connsiteY2" fmla="*/ 8389 h 1627464"/>
              <a:gd name="connsiteX3" fmla="*/ 3430846 w 3430846"/>
              <a:gd name="connsiteY3" fmla="*/ 1627464 h 1627464"/>
              <a:gd name="connsiteX4" fmla="*/ 0 w 3430846"/>
              <a:gd name="connsiteY4" fmla="*/ 1610686 h 1627464"/>
              <a:gd name="connsiteX0" fmla="*/ 0 w 3527045"/>
              <a:gd name="connsiteY0" fmla="*/ 1610686 h 1619092"/>
              <a:gd name="connsiteX1" fmla="*/ 0 w 3527045"/>
              <a:gd name="connsiteY1" fmla="*/ 0 h 1619092"/>
              <a:gd name="connsiteX2" fmla="*/ 1887272 w 3527045"/>
              <a:gd name="connsiteY2" fmla="*/ 8389 h 1619092"/>
              <a:gd name="connsiteX3" fmla="*/ 3527045 w 3527045"/>
              <a:gd name="connsiteY3" fmla="*/ 1619092 h 1619092"/>
              <a:gd name="connsiteX4" fmla="*/ 0 w 3527045"/>
              <a:gd name="connsiteY4" fmla="*/ 1610686 h 1619092"/>
              <a:gd name="connsiteX0" fmla="*/ 0 w 3527045"/>
              <a:gd name="connsiteY0" fmla="*/ 1610686 h 1619092"/>
              <a:gd name="connsiteX1" fmla="*/ 0 w 3527045"/>
              <a:gd name="connsiteY1" fmla="*/ 0 h 1619092"/>
              <a:gd name="connsiteX2" fmla="*/ 1887272 w 3527045"/>
              <a:gd name="connsiteY2" fmla="*/ 8389 h 1619092"/>
              <a:gd name="connsiteX3" fmla="*/ 3527045 w 3527045"/>
              <a:gd name="connsiteY3" fmla="*/ 1619092 h 1619092"/>
              <a:gd name="connsiteX4" fmla="*/ 0 w 3527045"/>
              <a:gd name="connsiteY4" fmla="*/ 1610686 h 1619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7045" h="1619092">
                <a:moveTo>
                  <a:pt x="0" y="1610686"/>
                </a:moveTo>
                <a:lnTo>
                  <a:pt x="0" y="0"/>
                </a:lnTo>
                <a:lnTo>
                  <a:pt x="1887272" y="8389"/>
                </a:lnTo>
                <a:lnTo>
                  <a:pt x="3527045" y="1619092"/>
                </a:lnTo>
                <a:lnTo>
                  <a:pt x="0" y="1610686"/>
                </a:lnTo>
                <a:close/>
              </a:path>
            </a:pathLst>
          </a:custGeom>
          <a:blipFill dpi="0" rotWithShape="0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75510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openDmnd">
          <a:fgClr>
            <a:schemeClr val="accent6">
              <a:lumMod val="75000"/>
            </a:schemeClr>
          </a:fgClr>
          <a:bgClr>
            <a:schemeClr val="accent6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2001230" y="200968"/>
            <a:ext cx="4282632" cy="4280598"/>
          </a:xfrm>
          <a:prstGeom prst="ellipse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Bouée 4"/>
          <p:cNvSpPr/>
          <p:nvPr/>
        </p:nvSpPr>
        <p:spPr>
          <a:xfrm>
            <a:off x="1801107" y="-20097"/>
            <a:ext cx="4672872" cy="4700047"/>
          </a:xfrm>
          <a:prstGeom prst="donut">
            <a:avLst>
              <a:gd name="adj" fmla="val 11221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639829" y="-25758"/>
            <a:ext cx="4262803" cy="4700047"/>
          </a:xfrm>
          <a:prstGeom prst="rect">
            <a:avLst/>
          </a:prstGeom>
          <a:blipFill dpi="0" rotWithShape="0">
            <a:blip r:embed="rId4"/>
            <a:srcRect/>
            <a:stretch>
              <a:fillRect l="7630" t="-200" r="-106470" b="-133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Lune 6"/>
          <p:cNvSpPr/>
          <p:nvPr/>
        </p:nvSpPr>
        <p:spPr>
          <a:xfrm>
            <a:off x="-307306" y="5661"/>
            <a:ext cx="3938670" cy="4679950"/>
          </a:xfrm>
          <a:prstGeom prst="moon">
            <a:avLst>
              <a:gd name="adj" fmla="val 33120"/>
            </a:avLst>
          </a:prstGeom>
          <a:blipFill>
            <a:blip r:embed="rId4"/>
            <a:srcRect/>
            <a:stretch>
              <a:fillRect l="-815" t="-776" r="-113088" b="-77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" name="Rectangle 2"/>
          <p:cNvSpPr/>
          <p:nvPr/>
        </p:nvSpPr>
        <p:spPr>
          <a:xfrm>
            <a:off x="3566529" y="-20097"/>
            <a:ext cx="4713871" cy="4815528"/>
          </a:xfrm>
          <a:prstGeom prst="rect">
            <a:avLst/>
          </a:prstGeom>
          <a:blipFill dpi="0" rotWithShape="0">
            <a:blip r:embed="rId4"/>
            <a:srcRect/>
            <a:stretch>
              <a:fillRect l="-84284" t="-483" r="-569" b="48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Lune 7"/>
          <p:cNvSpPr/>
          <p:nvPr/>
        </p:nvSpPr>
        <p:spPr>
          <a:xfrm flipH="1">
            <a:off x="4351217" y="5661"/>
            <a:ext cx="3912404" cy="4679950"/>
          </a:xfrm>
          <a:prstGeom prst="moon">
            <a:avLst>
              <a:gd name="adj" fmla="val 33120"/>
            </a:avLst>
          </a:prstGeom>
          <a:blipFill dpi="0" rotWithShape="0">
            <a:blip r:embed="rId4"/>
            <a:srcRect/>
            <a:stretch>
              <a:fillRect l="-109699" t="-650" r="-118" b="-90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50320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2" grpId="0" animBg="1"/>
      <p:bldP spid="2" grpId="1" animBg="1"/>
      <p:bldP spid="7" grpId="0" animBg="1"/>
      <p:bldP spid="3" grpId="0" animBg="1"/>
      <p:bldP spid="3" grpId="1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chemeClr val="accent6">
              <a:lumMod val="40000"/>
              <a:lumOff val="60000"/>
            </a:schemeClr>
          </a:fgClr>
          <a:bgClr>
            <a:srgbClr val="CCFF33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rme libre 14"/>
          <p:cNvSpPr/>
          <p:nvPr/>
        </p:nvSpPr>
        <p:spPr>
          <a:xfrm>
            <a:off x="-18000" y="3960000"/>
            <a:ext cx="8316000" cy="756000"/>
          </a:xfrm>
          <a:custGeom>
            <a:avLst/>
            <a:gdLst>
              <a:gd name="connsiteX0" fmla="*/ 7587575 w 8274996"/>
              <a:gd name="connsiteY0" fmla="*/ 0 h 732817"/>
              <a:gd name="connsiteX1" fmla="*/ 8274996 w 8274996"/>
              <a:gd name="connsiteY1" fmla="*/ 732817 h 732817"/>
              <a:gd name="connsiteX2" fmla="*/ 0 w 8274996"/>
              <a:gd name="connsiteY2" fmla="*/ 719846 h 732817"/>
              <a:gd name="connsiteX3" fmla="*/ 745787 w 8274996"/>
              <a:gd name="connsiteY3" fmla="*/ 6485 h 732817"/>
              <a:gd name="connsiteX4" fmla="*/ 7587575 w 8274996"/>
              <a:gd name="connsiteY4" fmla="*/ 0 h 732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74996" h="732817">
                <a:moveTo>
                  <a:pt x="7587575" y="0"/>
                </a:moveTo>
                <a:lnTo>
                  <a:pt x="8274996" y="732817"/>
                </a:lnTo>
                <a:lnTo>
                  <a:pt x="0" y="719846"/>
                </a:lnTo>
                <a:lnTo>
                  <a:pt x="745787" y="6485"/>
                </a:lnTo>
                <a:lnTo>
                  <a:pt x="7587575" y="0"/>
                </a:lnTo>
                <a:close/>
              </a:path>
            </a:pathLst>
          </a:custGeom>
          <a:blipFill dpi="0" rotWithShape="0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16" r="216" b="47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rot="10800000">
            <a:off x="-17380" y="-18000"/>
            <a:ext cx="756000" cy="4716000"/>
          </a:xfrm>
          <a:custGeom>
            <a:avLst/>
            <a:gdLst>
              <a:gd name="connsiteX0" fmla="*/ 713362 w 726332"/>
              <a:gd name="connsiteY0" fmla="*/ 0 h 4688732"/>
              <a:gd name="connsiteX1" fmla="*/ 726332 w 726332"/>
              <a:gd name="connsiteY1" fmla="*/ 4688732 h 4688732"/>
              <a:gd name="connsiteX2" fmla="*/ 25940 w 726332"/>
              <a:gd name="connsiteY2" fmla="*/ 3942945 h 4688732"/>
              <a:gd name="connsiteX3" fmla="*/ 0 w 726332"/>
              <a:gd name="connsiteY3" fmla="*/ 687421 h 4688732"/>
              <a:gd name="connsiteX4" fmla="*/ 713362 w 726332"/>
              <a:gd name="connsiteY4" fmla="*/ 0 h 4688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332" h="4688732">
                <a:moveTo>
                  <a:pt x="713362" y="0"/>
                </a:moveTo>
                <a:cubicBezTo>
                  <a:pt x="717685" y="1562911"/>
                  <a:pt x="722009" y="3125821"/>
                  <a:pt x="726332" y="4688732"/>
                </a:cubicBezTo>
                <a:lnTo>
                  <a:pt x="25940" y="3942945"/>
                </a:lnTo>
                <a:lnTo>
                  <a:pt x="0" y="687421"/>
                </a:lnTo>
                <a:lnTo>
                  <a:pt x="713362" y="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2498" t="-388" r="-1002387" b="38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Forme libre 19"/>
          <p:cNvSpPr/>
          <p:nvPr/>
        </p:nvSpPr>
        <p:spPr>
          <a:xfrm>
            <a:off x="-36000" y="-36001"/>
            <a:ext cx="8352000" cy="756000"/>
          </a:xfrm>
          <a:custGeom>
            <a:avLst/>
            <a:gdLst>
              <a:gd name="connsiteX0" fmla="*/ 0 w 8294451"/>
              <a:gd name="connsiteY0" fmla="*/ 6485 h 719847"/>
              <a:gd name="connsiteX1" fmla="*/ 687421 w 8294451"/>
              <a:gd name="connsiteY1" fmla="*/ 713361 h 719847"/>
              <a:gd name="connsiteX2" fmla="*/ 7581089 w 8294451"/>
              <a:gd name="connsiteY2" fmla="*/ 719847 h 719847"/>
              <a:gd name="connsiteX3" fmla="*/ 8294451 w 8294451"/>
              <a:gd name="connsiteY3" fmla="*/ 0 h 719847"/>
              <a:gd name="connsiteX4" fmla="*/ 0 w 8294451"/>
              <a:gd name="connsiteY4" fmla="*/ 6485 h 719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94451" h="719847">
                <a:moveTo>
                  <a:pt x="0" y="6485"/>
                </a:moveTo>
                <a:lnTo>
                  <a:pt x="687421" y="713361"/>
                </a:lnTo>
                <a:lnTo>
                  <a:pt x="7581089" y="719847"/>
                </a:lnTo>
                <a:lnTo>
                  <a:pt x="8294451" y="0"/>
                </a:lnTo>
                <a:lnTo>
                  <a:pt x="0" y="6485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 l="-3" t="-38" r="3" b="-52860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>
            <a:off x="5310000" y="691826"/>
            <a:ext cx="2268000" cy="3276000"/>
          </a:xfrm>
          <a:prstGeom prst="chevron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>
            <a:off x="4194000" y="661984"/>
            <a:ext cx="2268000" cy="3312000"/>
          </a:xfrm>
          <a:prstGeom prst="chevron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Hexagone 13"/>
          <p:cNvSpPr/>
          <p:nvPr/>
        </p:nvSpPr>
        <p:spPr>
          <a:xfrm>
            <a:off x="2862200" y="665975"/>
            <a:ext cx="2556000" cy="3348000"/>
          </a:xfrm>
          <a:prstGeom prst="hexagon">
            <a:avLst>
              <a:gd name="adj" fmla="val 47675"/>
              <a:gd name="vf" fmla="val 115470"/>
            </a:avLst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Chevron 15"/>
          <p:cNvSpPr/>
          <p:nvPr/>
        </p:nvSpPr>
        <p:spPr>
          <a:xfrm rot="10800000">
            <a:off x="1857600" y="672056"/>
            <a:ext cx="2268000" cy="3312000"/>
          </a:xfrm>
          <a:prstGeom prst="chevron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7" name="Chevron 16"/>
          <p:cNvSpPr/>
          <p:nvPr/>
        </p:nvSpPr>
        <p:spPr>
          <a:xfrm rot="10800000">
            <a:off x="709200" y="683975"/>
            <a:ext cx="2340000" cy="3312000"/>
          </a:xfrm>
          <a:prstGeom prst="chevron">
            <a:avLst/>
          </a:prstGeom>
          <a:blipFill dpi="0" rotWithShape="0">
            <a:blip r:embed="rId3"/>
            <a:srcRect/>
            <a:stretch>
              <a:fillRect l="-31857" t="-21747" r="-225105" b="-217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Triangle rectangle 17"/>
          <p:cNvSpPr/>
          <p:nvPr/>
        </p:nvSpPr>
        <p:spPr>
          <a:xfrm rot="10800000" flipH="1">
            <a:off x="702000" y="669862"/>
            <a:ext cx="1296000" cy="1692000"/>
          </a:xfrm>
          <a:prstGeom prst="rtTriangle">
            <a:avLst/>
          </a:prstGeom>
          <a:blipFill dpi="0" rotWithShape="0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rectangle 20"/>
          <p:cNvSpPr/>
          <p:nvPr/>
        </p:nvSpPr>
        <p:spPr>
          <a:xfrm>
            <a:off x="702000" y="2323668"/>
            <a:ext cx="1224000" cy="1692000"/>
          </a:xfrm>
          <a:prstGeom prst="rtTriangle">
            <a:avLst/>
          </a:prstGeom>
          <a:blipFill dpi="0" rotWithShape="0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riangle rectangle 21"/>
          <p:cNvSpPr/>
          <p:nvPr/>
        </p:nvSpPr>
        <p:spPr>
          <a:xfrm rot="10800000">
            <a:off x="6321951" y="691826"/>
            <a:ext cx="1260000" cy="1656000"/>
          </a:xfrm>
          <a:prstGeom prst="rtTriangle">
            <a:avLst/>
          </a:prstGeom>
          <a:blipFill dpi="0" rotWithShape="0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Triangle rectangle 22"/>
          <p:cNvSpPr/>
          <p:nvPr/>
        </p:nvSpPr>
        <p:spPr>
          <a:xfrm rot="10800000" flipV="1">
            <a:off x="6372000" y="2281984"/>
            <a:ext cx="1224000" cy="1692000"/>
          </a:xfrm>
          <a:prstGeom prst="rtTriangle">
            <a:avLst/>
          </a:prstGeom>
          <a:blipFill dpi="0" rotWithShape="0"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rapèze 1"/>
          <p:cNvSpPr/>
          <p:nvPr/>
        </p:nvSpPr>
        <p:spPr>
          <a:xfrm rot="16200000">
            <a:off x="5472399" y="1907975"/>
            <a:ext cx="4752000" cy="864000"/>
          </a:xfrm>
          <a:prstGeom prst="trapezoid">
            <a:avLst>
              <a:gd name="adj" fmla="val 98558"/>
            </a:avLst>
          </a:prstGeom>
          <a:blipFill dpi="0" rotWithShape="0"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758" r="1" b="7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10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  <p:bldP spid="20" grpId="0" animBg="1"/>
      <p:bldP spid="10" grpId="0" animBg="1"/>
      <p:bldP spid="12" grpId="0" animBg="1"/>
      <p:bldP spid="14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èze 3"/>
          <p:cNvSpPr/>
          <p:nvPr/>
        </p:nvSpPr>
        <p:spPr>
          <a:xfrm>
            <a:off x="200" y="3959950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3"/>
            <a:srcRect/>
            <a:stretch>
              <a:fillRect l="-440" t="-555033" r="-440" b="-504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apèze 6"/>
          <p:cNvSpPr/>
          <p:nvPr/>
        </p:nvSpPr>
        <p:spPr>
          <a:xfrm rot="10800000">
            <a:off x="0" y="1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3"/>
            <a:srcRect/>
            <a:stretch>
              <a:fillRect l="-438" t="-5040" r="-443" b="-55503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apèze 4"/>
          <p:cNvSpPr/>
          <p:nvPr/>
        </p:nvSpPr>
        <p:spPr>
          <a:xfrm rot="5400000">
            <a:off x="-2014200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3"/>
            <a:srcRect/>
            <a:stretch>
              <a:fillRect l="-5274" t="-387" r="-1109521" b="38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apèze 8"/>
          <p:cNvSpPr/>
          <p:nvPr/>
        </p:nvSpPr>
        <p:spPr>
          <a:xfrm rot="16200000">
            <a:off x="5578599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3"/>
            <a:srcRect/>
            <a:stretch>
              <a:fillRect l="-1109521" t="-387" r="-1215" b="38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apèze 5"/>
          <p:cNvSpPr/>
          <p:nvPr/>
        </p:nvSpPr>
        <p:spPr>
          <a:xfrm>
            <a:off x="687701" y="2339950"/>
            <a:ext cx="6948000" cy="1620000"/>
          </a:xfrm>
          <a:prstGeom prst="trapezoid">
            <a:avLst>
              <a:gd name="adj" fmla="val 75146"/>
            </a:avLst>
          </a:prstGeom>
          <a:blipFill dpi="0" rotWithShape="0">
            <a:blip r:embed="rId3"/>
            <a:srcRect/>
            <a:stretch>
              <a:fillRect l="-10420" t="-146683" r="-9800" b="-4510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apèze 10"/>
          <p:cNvSpPr/>
          <p:nvPr/>
        </p:nvSpPr>
        <p:spPr>
          <a:xfrm rot="10800000">
            <a:off x="687201" y="719950"/>
            <a:ext cx="6904998" cy="1620000"/>
          </a:xfrm>
          <a:prstGeom prst="trapezoid">
            <a:avLst>
              <a:gd name="adj" fmla="val 76347"/>
            </a:avLst>
          </a:prstGeom>
          <a:blipFill dpi="0" rotWithShape="0">
            <a:blip r:embed="rId3"/>
            <a:srcRect/>
            <a:stretch>
              <a:fillRect l="-10478" t="-46682" r="-10491" b="-14392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isocèle 7"/>
          <p:cNvSpPr/>
          <p:nvPr/>
        </p:nvSpPr>
        <p:spPr>
          <a:xfrm rot="5400000">
            <a:off x="-302999" y="1709950"/>
            <a:ext cx="3240000" cy="1260000"/>
          </a:xfrm>
          <a:prstGeom prst="triangle">
            <a:avLst/>
          </a:prstGeom>
          <a:blipFill dpi="0" rotWithShape="0">
            <a:blip r:embed="rId3"/>
            <a:srcRect/>
            <a:stretch>
              <a:fillRect l="-57403" t="-23341" r="-505529" b="-2334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riangle isocèle 12"/>
          <p:cNvSpPr/>
          <p:nvPr/>
        </p:nvSpPr>
        <p:spPr>
          <a:xfrm rot="16200000">
            <a:off x="5360199" y="1709925"/>
            <a:ext cx="3240000" cy="1224000"/>
          </a:xfrm>
          <a:prstGeom prst="triangle">
            <a:avLst/>
          </a:prstGeom>
          <a:blipFill dpi="0" rotWithShape="0">
            <a:blip r:embed="rId3"/>
            <a:srcRect/>
            <a:stretch>
              <a:fillRect l="-523242" t="-22785" r="-59192" b="-2389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02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5" grpId="0" animBg="1"/>
      <p:bldP spid="9" grpId="0" animBg="1"/>
      <p:bldP spid="6" grpId="0" animBg="1"/>
      <p:bldP spid="11" grpId="0" animBg="1"/>
      <p:bldP spid="8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280399" cy="46799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8280400" cy="4679950"/>
          </a:xfrm>
          <a:prstGeom prst="rect">
            <a:avLst/>
          </a:prstGeom>
          <a:blipFill>
            <a:blip r:embed="rId4"/>
            <a:stretch>
              <a:fillRect l="-109699" t="-650" r="-118" b="-901"/>
            </a:stretch>
          </a:blipFill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8280402" cy="4679950"/>
          </a:xfrm>
          <a:prstGeom prst="rect">
            <a:avLst/>
          </a:prstGeom>
          <a:blipFill>
            <a:blip r:embed="rId5"/>
            <a:stretch>
              <a:fillRect l="-109699" t="-650" r="-118" b="-901"/>
            </a:stretch>
          </a:blipFill>
        </p:spPr>
      </p:pic>
    </p:spTree>
    <p:extLst>
      <p:ext uri="{BB962C8B-B14F-4D97-AF65-F5344CB8AC3E}">
        <p14:creationId xmlns:p14="http://schemas.microsoft.com/office/powerpoint/2010/main" val="55940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xit" presetSubtype="37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3"/>
          </p:cNvPr>
          <p:cNvSpPr/>
          <p:nvPr/>
        </p:nvSpPr>
        <p:spPr>
          <a:xfrm>
            <a:off x="304800" y="215452"/>
            <a:ext cx="7673340" cy="4287160"/>
          </a:xfrm>
          <a:prstGeom prst="donut">
            <a:avLst>
              <a:gd name="adj" fmla="val 9421"/>
            </a:avLst>
          </a:prstGeom>
          <a:solidFill>
            <a:schemeClr val="tx2">
              <a:lumMod val="60000"/>
              <a:lumOff val="40000"/>
            </a:schemeClr>
          </a:solidFill>
          <a:ln w="571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5" name="ZoneTexte 14">
            <a:hlinkClick r:id="rId3"/>
          </p:cNvPr>
          <p:cNvSpPr txBox="1"/>
          <p:nvPr/>
        </p:nvSpPr>
        <p:spPr>
          <a:xfrm>
            <a:off x="539800" y="457911"/>
            <a:ext cx="7128792" cy="3823912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Up">
              <a:avLst>
                <a:gd name="adj" fmla="val 1092502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31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Retrouvez-moi   sur </a:t>
            </a:r>
            <a:r>
              <a:rPr lang="fr-FR" sz="3100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le </a:t>
            </a:r>
            <a:r>
              <a:rPr lang="fr-FR" sz="3100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diaporamas carminé</a:t>
            </a:r>
            <a:endParaRPr lang="fr-FR" sz="3876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6" name="ZoneTexte 15">
            <a:hlinkClick r:id="rId3"/>
          </p:cNvPr>
          <p:cNvSpPr txBox="1"/>
          <p:nvPr/>
        </p:nvSpPr>
        <p:spPr>
          <a:xfrm>
            <a:off x="1187872" y="1619895"/>
            <a:ext cx="6153003" cy="2746354"/>
          </a:xfrm>
          <a:prstGeom prst="rect">
            <a:avLst/>
          </a:prstGeom>
          <a:noFill/>
        </p:spPr>
        <p:txBody>
          <a:bodyPr spcFirstLastPara="1" wrap="square" lIns="43720" tIns="21860" rIns="43720" bIns="21860" numCol="1" rtlCol="0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7219"/>
            <a:r>
              <a:rPr lang="fr-FR" sz="2713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Créa  </a:t>
            </a:r>
            <a:r>
              <a:rPr lang="fr-FR" sz="2713" b="1" dirty="0" err="1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Lovani</a:t>
            </a:r>
            <a:r>
              <a:rPr lang="fr-FR" sz="2713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   </a:t>
            </a:r>
            <a:r>
              <a:rPr lang="fr-FR" sz="2713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photos </a:t>
            </a:r>
            <a:r>
              <a:rPr lang="fr-FR" sz="2713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Web   Avril 2015</a:t>
            </a:r>
            <a:endParaRPr lang="fr-FR" sz="4318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3" name="Ellipse 12">
            <a:hlinkClick r:id="rId4"/>
          </p:cNvPr>
          <p:cNvSpPr/>
          <p:nvPr/>
        </p:nvSpPr>
        <p:spPr>
          <a:xfrm>
            <a:off x="1259879" y="959396"/>
            <a:ext cx="5688633" cy="2820942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5715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720" tIns="21860" rIns="43720" bIns="21860" rtlCol="0" anchor="ctr"/>
          <a:lstStyle/>
          <a:p>
            <a:pPr algn="ctr" defTabSz="437219"/>
            <a:endParaRPr lang="fr-FR" sz="855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538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drape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16</Words>
  <Application>Microsoft Office PowerPoint</Application>
  <PresentationFormat>Personnalisé</PresentationFormat>
  <Paragraphs>5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BatangChe</vt:lpstr>
      <vt:lpstr>Arial</vt:lpstr>
      <vt:lpstr>Calibri</vt:lpstr>
      <vt:lpstr>Vijaya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</dc:creator>
  <cp:lastModifiedBy>Martine</cp:lastModifiedBy>
  <cp:revision>44</cp:revision>
  <dcterms:created xsi:type="dcterms:W3CDTF">2014-08-12T12:05:25Z</dcterms:created>
  <dcterms:modified xsi:type="dcterms:W3CDTF">2015-04-28T08:00:37Z</dcterms:modified>
</cp:coreProperties>
</file>