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9" r:id="rId2"/>
    <p:sldId id="256" r:id="rId3"/>
    <p:sldId id="258" r:id="rId4"/>
    <p:sldId id="259" r:id="rId5"/>
    <p:sldId id="262" r:id="rId6"/>
    <p:sldId id="260" r:id="rId7"/>
    <p:sldId id="261" r:id="rId8"/>
    <p:sldId id="278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7" r:id="rId21"/>
    <p:sldId id="274" r:id="rId22"/>
    <p:sldId id="257" r:id="rId23"/>
    <p:sldId id="276" r:id="rId24"/>
    <p:sldId id="280" r:id="rId25"/>
  </p:sldIdLst>
  <p:sldSz cx="8280400" cy="4679950"/>
  <p:notesSz cx="6858000" cy="9144000"/>
  <p:defaultTextStyle>
    <a:defPPr>
      <a:defRPr lang="fr-FR"/>
    </a:defPPr>
    <a:lvl1pPr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369888" indent="8731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739775" indent="174625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109663" indent="261938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481138" indent="34766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5" autoAdjust="0"/>
    <p:restoredTop sz="94693" autoAdjust="0"/>
  </p:normalViewPr>
  <p:slideViewPr>
    <p:cSldViewPr>
      <p:cViewPr varScale="1">
        <p:scale>
          <a:sx n="110" d="100"/>
          <a:sy n="110" d="100"/>
        </p:scale>
        <p:origin x="-660" y="-84"/>
      </p:cViewPr>
      <p:guideLst>
        <p:guide orient="horz" pos="1474"/>
        <p:guide pos="2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790DE7E-9BC4-48E0-8D01-9CEB760A4B16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5800"/>
            <a:ext cx="6064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BE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BE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1A0170A-FD3F-46E0-8FCC-25E96548862E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140046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739775" fontAlgn="base">
              <a:spcBef>
                <a:spcPct val="0"/>
              </a:spcBef>
              <a:spcAft>
                <a:spcPct val="0"/>
              </a:spcAft>
            </a:pPr>
            <a:fld id="{3D5D10F0-DAB4-4B80-9CDD-EE66AC246046}" type="slidenum">
              <a:rPr lang="fr-FR" altLang="fr-FR" sz="1200">
                <a:solidFill>
                  <a:srgbClr val="000000"/>
                </a:solidFill>
              </a:rPr>
              <a:pPr defTabSz="739775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fr-FR" alt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739775" fontAlgn="base">
              <a:spcBef>
                <a:spcPct val="0"/>
              </a:spcBef>
              <a:spcAft>
                <a:spcPct val="0"/>
              </a:spcAft>
            </a:pPr>
            <a:fld id="{5CB69D6B-F0D5-4BED-9730-6F86345319B2}" type="slidenum">
              <a:rPr lang="fr-FR" altLang="fr-FR" sz="1200">
                <a:solidFill>
                  <a:srgbClr val="000000"/>
                </a:solidFill>
              </a:rPr>
              <a:pPr defTabSz="739775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fr-FR" alt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739775" fontAlgn="base">
              <a:spcBef>
                <a:spcPct val="0"/>
              </a:spcBef>
              <a:spcAft>
                <a:spcPct val="0"/>
              </a:spcAft>
            </a:pPr>
            <a:fld id="{A9FB654D-9214-42A2-9352-8C603C91914D}" type="slidenum">
              <a:rPr lang="fr-FR" altLang="fr-FR" sz="1200"/>
              <a:pPr defTabSz="739775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fr-FR" altLang="fr-FR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86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739775" fontAlgn="base">
              <a:spcBef>
                <a:spcPct val="0"/>
              </a:spcBef>
              <a:spcAft>
                <a:spcPct val="0"/>
              </a:spcAft>
            </a:pPr>
            <a:fld id="{EAB9C6C2-8EE2-4670-9B0E-D6C059F14D57}" type="slidenum">
              <a:rPr lang="fr-FR" altLang="fr-FR" sz="1200">
                <a:solidFill>
                  <a:srgbClr val="000000"/>
                </a:solidFill>
              </a:rPr>
              <a:pPr defTabSz="739775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fr-FR" alt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97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739775" fontAlgn="base">
              <a:spcBef>
                <a:spcPct val="0"/>
              </a:spcBef>
              <a:spcAft>
                <a:spcPct val="0"/>
              </a:spcAft>
            </a:pPr>
            <a:fld id="{BF2323F2-5313-4D51-A2E5-B0F756B4602B}" type="slidenum">
              <a:rPr lang="fr-FR" altLang="fr-FR" sz="1200"/>
              <a:pPr defTabSz="739775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fr-FR" altLang="fr-FR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739775" fontAlgn="base">
              <a:spcBef>
                <a:spcPct val="0"/>
              </a:spcBef>
              <a:spcAft>
                <a:spcPct val="0"/>
              </a:spcAft>
            </a:pPr>
            <a:fld id="{5BAA67A6-249E-4DA8-B5A9-B08D2DEB9BEB}" type="slidenum">
              <a:rPr lang="fr-FR" altLang="fr-FR" sz="1200">
                <a:solidFill>
                  <a:srgbClr val="000000"/>
                </a:solidFill>
              </a:rPr>
              <a:pPr defTabSz="739775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fr-FR" alt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739775" fontAlgn="base">
              <a:spcBef>
                <a:spcPct val="0"/>
              </a:spcBef>
              <a:spcAft>
                <a:spcPct val="0"/>
              </a:spcAft>
            </a:pPr>
            <a:fld id="{879CBB86-0A91-413C-BF97-D02B70FCC880}" type="slidenum">
              <a:rPr lang="fr-FR" altLang="fr-FR" sz="1200">
                <a:solidFill>
                  <a:srgbClr val="000000"/>
                </a:solidFill>
              </a:rPr>
              <a:pPr defTabSz="739775"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fr-FR" alt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739775" fontAlgn="base">
              <a:spcBef>
                <a:spcPct val="0"/>
              </a:spcBef>
              <a:spcAft>
                <a:spcPct val="0"/>
              </a:spcAft>
            </a:pPr>
            <a:fld id="{F56B71D5-B116-44E3-AACD-EF5CEB5E8C49}" type="slidenum">
              <a:rPr lang="fr-FR" altLang="fr-FR" sz="1200"/>
              <a:pPr defTabSz="739775"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fr-FR" altLang="fr-FR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0A37F-1993-4387-99E6-0B11563CFABE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83714-D9E4-4DF2-957E-54EAE8686639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50199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0ED9E-061C-41BF-83AC-6B502A278926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5291B-C1F8-424F-A915-44E9E1EF85F9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2959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F430F-8A05-4372-A883-4C44FFD77892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A2EFE-A767-48C8-BA9F-5052750D674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88132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5"/>
            <a:ext cx="3304972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85" y="745325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9CCAE-8C46-456F-9E76-10BB426E9E4C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0ED02-1E63-45A6-98A0-26F6A51368B8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53540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D99D5-CD93-47A0-B1AC-F5036692B16B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D355C-FA03-4B50-8D14-74AC8F0388BA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709634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91000-D81F-4401-9EBE-14531EBC1B8E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5F105-F795-4E10-8C76-1D89E53407D5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01001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2A48F-6C08-42AD-A47E-0C3A0AC6BBAB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1F839-6388-4545-B8F5-B88E64DADBE3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0657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E7417-1CFD-497C-91CC-8C2A6258BC69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0E75F-91ED-4926-9783-93FBACBC291C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05116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 rtlCol="0">
            <a:normAutofit/>
          </a:bodyPr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BA784-554C-4399-A090-7986FB490C1F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C00DE-E8F9-4804-9987-1B4685E0604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92918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0055A-6E2A-4135-AAA3-F4CB928EFC03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96B32-CAB1-47B5-9F58-94E23CB04534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01204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88" y="127832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06" y="127832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E07D0-A5C2-48FA-8243-4D866282AB8A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B34EE-A71D-4D2D-A4E6-0EFE1027B784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69368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14338" y="187325"/>
            <a:ext cx="7451725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057" tIns="37029" rIns="74057" bIns="370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fr-BE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14338" y="1092200"/>
            <a:ext cx="7451725" cy="308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BE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338" y="4337050"/>
            <a:ext cx="1931987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E15098-D7B5-4112-A975-C4A1CAC5C64F}" type="datetimeFigureOut">
              <a:rPr lang="fr-BE"/>
              <a:pPr>
                <a:defRPr/>
              </a:pPr>
              <a:t>7/11/2014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8925" y="4337050"/>
            <a:ext cx="2622550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 defTabSz="740573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075" y="4337050"/>
            <a:ext cx="1931988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56C615-EA28-4AA2-B797-F30DD6B690C8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39775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2pPr>
      <a:lvl3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3pPr>
      <a:lvl4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4pPr>
      <a:lvl5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5pPr>
      <a:lvl6pPr marL="4572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6pPr>
      <a:lvl7pPr marL="9144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7pPr>
      <a:lvl8pPr marL="13716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8pPr>
      <a:lvl9pPr marL="18288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9pPr>
    </p:titleStyle>
    <p:bodyStyle>
      <a:lvl1pPr marL="276225" indent="-276225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663" indent="-230188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513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5400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5288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.jpg"/><Relationship Id="rId7" Type="http://schemas.openxmlformats.org/officeDocument/2006/relationships/image" Target="../media/image5.gif"/><Relationship Id="rId2" Type="http://schemas.openxmlformats.org/officeDocument/2006/relationships/hyperlink" Target="http://sites.google.com/site/diaporamascarmine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g"/><Relationship Id="rId4" Type="http://schemas.openxmlformats.org/officeDocument/2006/relationships/hyperlink" Target="https://sites.google.com/site/diaporamascarmine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sites.google.com/site/diaporamascarmine/" TargetMode="External"/><Relationship Id="rId2" Type="http://schemas.openxmlformats.org/officeDocument/2006/relationships/hyperlink" Target="https://sites.google.com/site/diaporamascarmine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lipse 12">
            <a:hlinkClick r:id="rId2"/>
          </p:cNvPr>
          <p:cNvSpPr/>
          <p:nvPr/>
        </p:nvSpPr>
        <p:spPr>
          <a:xfrm>
            <a:off x="1398010" y="856572"/>
            <a:ext cx="5484381" cy="296680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989" tIns="21494" rIns="42989" bIns="21494" rtlCol="0" anchor="ctr"/>
          <a:lstStyle/>
          <a:p>
            <a:pPr algn="ctr" defTabSz="429884"/>
            <a:endParaRPr lang="fr-FR" sz="800">
              <a:solidFill>
                <a:srgbClr val="FFFFFF"/>
              </a:solidFill>
            </a:endParaRPr>
          </a:p>
        </p:txBody>
      </p:sp>
      <p:sp>
        <p:nvSpPr>
          <p:cNvPr id="3" name="Bouée 2">
            <a:hlinkClick r:id="rId4"/>
          </p:cNvPr>
          <p:cNvSpPr/>
          <p:nvPr/>
        </p:nvSpPr>
        <p:spPr>
          <a:xfrm>
            <a:off x="864283" y="316374"/>
            <a:ext cx="6551838" cy="4047205"/>
          </a:xfrm>
          <a:prstGeom prst="donut">
            <a:avLst>
              <a:gd name="adj" fmla="val 9421"/>
            </a:avLst>
          </a:prstGeom>
          <a:blipFill>
            <a:blip r:embed="rId5"/>
            <a:stretch>
              <a:fillRect/>
            </a:stretch>
          </a:blip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989" tIns="21494" rIns="42989" bIns="21494" rtlCol="0" anchor="ctr"/>
          <a:lstStyle/>
          <a:p>
            <a:pPr algn="ctr" defTabSz="429884"/>
            <a:endParaRPr lang="fr-FR" sz="800" dirty="0">
              <a:solidFill>
                <a:srgbClr val="00000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4"/>
          </p:cNvPr>
          <p:cNvSpPr txBox="1"/>
          <p:nvPr/>
        </p:nvSpPr>
        <p:spPr>
          <a:xfrm>
            <a:off x="1956254" y="3525546"/>
            <a:ext cx="4146898" cy="748782"/>
          </a:xfrm>
          <a:prstGeom prst="rect">
            <a:avLst/>
          </a:prstGeom>
          <a:noFill/>
        </p:spPr>
        <p:txBody>
          <a:bodyPr spcFirstLastPara="1" wrap="square" lIns="42989" tIns="21494" rIns="42989" bIns="21494" numCol="1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9884"/>
            <a:r>
              <a:rPr lang="fr-FR" sz="42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carminé</a:t>
            </a:r>
            <a:endParaRPr lang="fr-FR" sz="4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4"/>
          </p:cNvPr>
          <p:cNvSpPr txBox="1"/>
          <p:nvPr/>
        </p:nvSpPr>
        <p:spPr>
          <a:xfrm>
            <a:off x="947330" y="592819"/>
            <a:ext cx="6437591" cy="3619110"/>
          </a:xfrm>
          <a:prstGeom prst="rect">
            <a:avLst/>
          </a:prstGeom>
          <a:noFill/>
        </p:spPr>
        <p:txBody>
          <a:bodyPr spcFirstLastPara="1" wrap="square" lIns="42989" tIns="21494" rIns="42989" bIns="21494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9884"/>
            <a:r>
              <a:rPr lang="fr-FR" sz="42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 diaporamas</a:t>
            </a:r>
            <a:endParaRPr lang="fr-FR" sz="4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772" y="1964904"/>
            <a:ext cx="199625" cy="29253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30" y="2104496"/>
            <a:ext cx="199625" cy="29253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3367" y="3681430"/>
            <a:ext cx="212832" cy="19018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661" y="1122851"/>
            <a:ext cx="188309" cy="19020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153" y="856572"/>
            <a:ext cx="313522" cy="36372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051" y="3592542"/>
            <a:ext cx="290368" cy="253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65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20713" y="1454150"/>
            <a:ext cx="7038975" cy="1003300"/>
          </a:xfrm>
        </p:spPr>
        <p:txBody>
          <a:bodyPr/>
          <a:lstStyle/>
          <a:p>
            <a:endParaRPr lang="fr-BE" alt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1425" y="2652713"/>
            <a:ext cx="5797550" cy="1195387"/>
          </a:xfrm>
        </p:spPr>
        <p:txBody>
          <a:bodyPr rtlCol="0">
            <a:normAutofit/>
          </a:bodyPr>
          <a:lstStyle/>
          <a:p>
            <a:pPr defTabSz="740573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r-BE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69875"/>
            <a:ext cx="4140200" cy="414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fade/>
    <p:sndAc>
      <p:stSnd>
        <p:snd r:embed="rId2" name="Isabelle Boulay Chanson pour les mois d'h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0" y="0"/>
            <a:ext cx="8280400" cy="4679950"/>
          </a:xfrm>
          <a:prstGeom prst="frame">
            <a:avLst>
              <a:gd name="adj1" fmla="val 13765"/>
            </a:avLst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630200" y="611975"/>
            <a:ext cx="7020000" cy="3456000"/>
          </a:xfrm>
          <a:prstGeom prst="frame">
            <a:avLst>
              <a:gd name="adj1" fmla="val 15355"/>
            </a:avLst>
          </a:prstGeom>
          <a:blipFill dpi="0" rotWithShape="0">
            <a:blip r:embed="rId3"/>
            <a:srcRect/>
            <a:stretch>
              <a:fillRect l="-8975" t="-17709" r="-8975" b="-177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152200" y="1133975"/>
            <a:ext cx="5976000" cy="2412000"/>
          </a:xfrm>
          <a:prstGeom prst="frame">
            <a:avLst>
              <a:gd name="adj1" fmla="val 14546"/>
            </a:avLst>
          </a:prstGeom>
          <a:blipFill dpi="0" rotWithShape="0">
            <a:blip r:embed="rId3"/>
            <a:srcRect/>
            <a:stretch>
              <a:fillRect l="-19277" t="-47015" r="-19277" b="-470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1494200" y="1475975"/>
            <a:ext cx="5292000" cy="1728000"/>
          </a:xfrm>
          <a:prstGeom prst="frame">
            <a:avLst>
              <a:gd name="adj1" fmla="val 17187"/>
            </a:avLst>
          </a:prstGeom>
          <a:blipFill dpi="0" rotWithShape="0">
            <a:blip r:embed="rId3"/>
            <a:srcRect/>
            <a:stretch>
              <a:fillRect l="-28232" t="-85416" r="-28232" b="-854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782200" y="1763975"/>
            <a:ext cx="4716000" cy="1152000"/>
          </a:xfrm>
          <a:prstGeom prst="frame">
            <a:avLst>
              <a:gd name="adj1" fmla="val 22929"/>
            </a:avLst>
          </a:prstGeom>
          <a:blipFill dpi="0" rotWithShape="0">
            <a:blip r:embed="rId3"/>
            <a:srcRect/>
            <a:stretch>
              <a:fillRect l="-37787" t="-153125" r="-37787" b="-1531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34200" y="2015975"/>
            <a:ext cx="4212000" cy="648000"/>
          </a:xfrm>
          <a:prstGeom prst="rect">
            <a:avLst/>
          </a:prstGeom>
          <a:blipFill dpi="0" rotWithShape="0">
            <a:blip r:embed="rId3"/>
            <a:srcRect/>
            <a:stretch>
              <a:fillRect l="-48291" t="-311111" r="-48291" b="-31111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evron 1"/>
          <p:cNvSpPr/>
          <p:nvPr/>
        </p:nvSpPr>
        <p:spPr>
          <a:xfrm>
            <a:off x="0" y="0"/>
            <a:ext cx="8280400" cy="4679950"/>
          </a:xfrm>
          <a:prstGeom prst="chevron">
            <a:avLst/>
          </a:prstGeom>
          <a:blipFill>
            <a:blip r:embed="rId3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Triangle isocèle 2"/>
          <p:cNvSpPr/>
          <p:nvPr/>
        </p:nvSpPr>
        <p:spPr>
          <a:xfrm rot="5400000">
            <a:off x="-1152000" y="1151975"/>
            <a:ext cx="4680000" cy="2376000"/>
          </a:xfrm>
          <a:prstGeom prst="triangle">
            <a:avLst/>
          </a:prstGeom>
          <a:blipFill dpi="0" rotWithShape="0">
            <a:blip r:embed="rId3"/>
            <a:srcRect/>
            <a:stretch>
              <a:fillRect l="-1" r="-24848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>
            <a:off x="5904200" y="0"/>
            <a:ext cx="2376000" cy="234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253077" t="-769" r="-769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rot="16200000">
            <a:off x="5904400" y="2303950"/>
            <a:ext cx="2376000" cy="2376000"/>
          </a:xfrm>
          <a:prstGeom prst="rtTriangle">
            <a:avLst/>
          </a:prstGeom>
          <a:blipFill dpi="0" rotWithShape="0">
            <a:blip r:embed="rId3"/>
            <a:srcRect/>
            <a:stretch>
              <a:fillRect l="-248485" t="-96970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isocèle 1"/>
          <p:cNvSpPr/>
          <p:nvPr/>
        </p:nvSpPr>
        <p:spPr>
          <a:xfrm rot="10800000">
            <a:off x="0" y="0"/>
            <a:ext cx="8280400" cy="4679950"/>
          </a:xfrm>
          <a:prstGeom prst="triangle">
            <a:avLst/>
          </a:prstGeom>
          <a:blipFill dpi="0" rotWithShape="0">
            <a:blip r:embed="rId3"/>
            <a:srcRect/>
            <a:stretch>
              <a:fillRect l="2" t="-1" r="2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Triangle rectangle 2"/>
          <p:cNvSpPr/>
          <p:nvPr/>
        </p:nvSpPr>
        <p:spPr>
          <a:xfrm>
            <a:off x="-1" y="0"/>
            <a:ext cx="4151083" cy="4679950"/>
          </a:xfrm>
          <a:prstGeom prst="rtTriangle">
            <a:avLst/>
          </a:prstGeom>
          <a:blipFill dpi="0" rotWithShape="0">
            <a:blip r:embed="rId3"/>
            <a:srcRect/>
            <a:stretch>
              <a:fillRect l="-300" t="-1" r="-99166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iangle rectangle 3"/>
          <p:cNvSpPr/>
          <p:nvPr/>
        </p:nvSpPr>
        <p:spPr>
          <a:xfrm flipH="1">
            <a:off x="4104400" y="0"/>
            <a:ext cx="4176000" cy="4679950"/>
          </a:xfrm>
          <a:prstGeom prst="rtTriangle">
            <a:avLst/>
          </a:prstGeom>
          <a:blipFill dpi="0" rotWithShape="0">
            <a:blip r:embed="rId3"/>
            <a:srcRect/>
            <a:stretch>
              <a:fillRect l="-99952" t="-1" r="-566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988" y="2151063"/>
            <a:ext cx="1992312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44800"/>
            <a:ext cx="1990725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25219">
            <a:off x="4756150" y="3937000"/>
            <a:ext cx="15843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riangle rectangle 13"/>
          <p:cNvSpPr/>
          <p:nvPr/>
        </p:nvSpPr>
        <p:spPr>
          <a:xfrm rot="16200000" flipV="1">
            <a:off x="-251829" y="252120"/>
            <a:ext cx="4679660" cy="4176000"/>
          </a:xfrm>
          <a:prstGeom prst="rtTriangle">
            <a:avLst/>
          </a:prstGeom>
          <a:blipFill dpi="0" rotWithShape="0">
            <a:blip r:embed="rId2"/>
            <a:srcRect/>
            <a:stretch>
              <a:fillRect r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/>
          </a:p>
        </p:txBody>
      </p:sp>
      <p:sp>
        <p:nvSpPr>
          <p:cNvPr id="15" name="Organigramme : Fusion 14"/>
          <p:cNvSpPr/>
          <p:nvPr/>
        </p:nvSpPr>
        <p:spPr>
          <a:xfrm>
            <a:off x="0" y="0"/>
            <a:ext cx="8316913" cy="4679950"/>
          </a:xfrm>
          <a:prstGeom prst="flowChartMerge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/>
          </a:p>
        </p:txBody>
      </p:sp>
      <p:sp>
        <p:nvSpPr>
          <p:cNvPr id="16" name="Triangle rectangle 15"/>
          <p:cNvSpPr/>
          <p:nvPr/>
        </p:nvSpPr>
        <p:spPr>
          <a:xfrm rot="16200000">
            <a:off x="3852570" y="251540"/>
            <a:ext cx="4679660" cy="4176000"/>
          </a:xfrm>
          <a:prstGeom prst="rtTriangle">
            <a:avLst/>
          </a:prstGeom>
          <a:blipFill dpi="0" rotWithShape="0">
            <a:blip r:embed="rId2"/>
            <a:srcRect/>
            <a:stretch>
              <a:fillRect l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0" y="0"/>
            <a:ext cx="8280400" cy="4679950"/>
          </a:xfrm>
          <a:prstGeom prst="frame">
            <a:avLst>
              <a:gd name="adj1" fmla="val 13765"/>
            </a:avLst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630200" y="611975"/>
            <a:ext cx="7020000" cy="3456000"/>
          </a:xfrm>
          <a:prstGeom prst="frame">
            <a:avLst>
              <a:gd name="adj1" fmla="val 15355"/>
            </a:avLst>
          </a:prstGeom>
          <a:blipFill dpi="0" rotWithShape="0">
            <a:blip r:embed="rId3"/>
            <a:srcRect/>
            <a:stretch>
              <a:fillRect l="-8975" t="-17709" r="-8975" b="-177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152200" y="1133975"/>
            <a:ext cx="5976000" cy="2412000"/>
          </a:xfrm>
          <a:prstGeom prst="frame">
            <a:avLst>
              <a:gd name="adj1" fmla="val 14546"/>
            </a:avLst>
          </a:prstGeom>
          <a:blipFill dpi="0" rotWithShape="0">
            <a:blip r:embed="rId3"/>
            <a:srcRect/>
            <a:stretch>
              <a:fillRect l="-19277" t="-47015" r="-19277" b="-470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1494200" y="1475975"/>
            <a:ext cx="5292000" cy="1728000"/>
          </a:xfrm>
          <a:prstGeom prst="frame">
            <a:avLst>
              <a:gd name="adj1" fmla="val 17187"/>
            </a:avLst>
          </a:prstGeom>
          <a:blipFill dpi="0" rotWithShape="0">
            <a:blip r:embed="rId3"/>
            <a:srcRect/>
            <a:stretch>
              <a:fillRect l="-28232" t="-85416" r="-28232" b="-854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782200" y="1763975"/>
            <a:ext cx="4716000" cy="1152000"/>
          </a:xfrm>
          <a:prstGeom prst="frame">
            <a:avLst>
              <a:gd name="adj1" fmla="val 22929"/>
            </a:avLst>
          </a:prstGeom>
          <a:blipFill dpi="0" rotWithShape="0">
            <a:blip r:embed="rId3"/>
            <a:srcRect/>
            <a:stretch>
              <a:fillRect l="-37787" t="-153125" r="-37787" b="-1531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34200" y="2015975"/>
            <a:ext cx="4212000" cy="648000"/>
          </a:xfrm>
          <a:prstGeom prst="rect">
            <a:avLst/>
          </a:prstGeom>
          <a:blipFill dpi="0" rotWithShape="0">
            <a:blip r:embed="rId3"/>
            <a:srcRect/>
            <a:stretch>
              <a:fillRect l="-48291" t="-311111" r="-48291" b="-31111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e régulier 2"/>
          <p:cNvSpPr/>
          <p:nvPr/>
        </p:nvSpPr>
        <p:spPr>
          <a:xfrm rot="10800000">
            <a:off x="37167" y="11116"/>
            <a:ext cx="8206068" cy="2328887"/>
          </a:xfrm>
          <a:prstGeom prst="pentagon">
            <a:avLst/>
          </a:prstGeom>
          <a:blipFill dpi="0" rotWithShape="0">
            <a:blip r:embed="rId2"/>
            <a:srcRect/>
            <a:stretch>
              <a:fillRect l="-453" t="-168" r="-453" b="-9999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99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2" name="Pentagone régulier 1"/>
          <p:cNvSpPr/>
          <p:nvPr/>
        </p:nvSpPr>
        <p:spPr>
          <a:xfrm>
            <a:off x="37167" y="2339953"/>
            <a:ext cx="8206068" cy="2328887"/>
          </a:xfrm>
          <a:prstGeom prst="pentagon">
            <a:avLst/>
          </a:prstGeom>
          <a:blipFill dpi="0" rotWithShape="0">
            <a:blip r:embed="rId2"/>
            <a:srcRect/>
            <a:stretch>
              <a:fillRect l="-457" t="-100768" r="-453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99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4" name="Triangle isocèle 3"/>
          <p:cNvSpPr/>
          <p:nvPr/>
        </p:nvSpPr>
        <p:spPr>
          <a:xfrm rot="5400000">
            <a:off x="1156929" y="288485"/>
            <a:ext cx="1863110" cy="4103033"/>
          </a:xfrm>
          <a:prstGeom prst="triangle">
            <a:avLst/>
          </a:prstGeom>
          <a:blipFill dpi="0" rotWithShape="0">
            <a:blip r:embed="rId2"/>
            <a:srcRect/>
            <a:stretch>
              <a:fillRect l="-900" t="-75963" r="-100911" b="-751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99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82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riangle isocèle 4"/>
          <p:cNvSpPr/>
          <p:nvPr/>
        </p:nvSpPr>
        <p:spPr>
          <a:xfrm rot="16200000">
            <a:off x="5278274" y="288461"/>
            <a:ext cx="1827281" cy="4103033"/>
          </a:xfrm>
          <a:prstGeom prst="triangle">
            <a:avLst/>
          </a:prstGeom>
          <a:blipFill dpi="0" rotWithShape="0">
            <a:blip r:embed="rId2"/>
            <a:srcRect/>
            <a:stretch>
              <a:fillRect l="-100911" t="-78432" r="-900" b="-7805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99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5400000">
            <a:off x="97569" y="-53391"/>
            <a:ext cx="1468990" cy="1590192"/>
          </a:xfrm>
          <a:prstGeom prst="rtTriangle">
            <a:avLst/>
          </a:prstGeom>
          <a:blipFill dpi="0" rotWithShape="0">
            <a:blip r:embed="rId2"/>
            <a:srcRect/>
            <a:stretch>
              <a:fillRect l="-2324" t="-955" r="-418392" b="-2175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99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rot="16200000" flipH="1">
            <a:off x="6706093" y="-21407"/>
            <a:ext cx="1504820" cy="1569857"/>
          </a:xfrm>
          <a:prstGeom prst="rtTriangle">
            <a:avLst/>
          </a:prstGeom>
          <a:blipFill dpi="0" rotWithShape="0">
            <a:blip r:embed="rId2"/>
            <a:srcRect/>
            <a:stretch>
              <a:fillRect l="-425107" t="-1192" r="-2735" b="-20952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99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11" name="Triangle rectangle 10"/>
          <p:cNvSpPr/>
          <p:nvPr/>
        </p:nvSpPr>
        <p:spPr>
          <a:xfrm>
            <a:off x="36968" y="3199897"/>
            <a:ext cx="1712571" cy="1468990"/>
          </a:xfrm>
          <a:prstGeom prst="rtTriangle">
            <a:avLst/>
          </a:prstGeom>
          <a:blipFill>
            <a:blip r:embed="rId2"/>
            <a:srcRect/>
            <a:stretch>
              <a:fillRect l="-2159" t="-217830" r="-3813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99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12" name="Triangle rectangle 11"/>
          <p:cNvSpPr/>
          <p:nvPr/>
        </p:nvSpPr>
        <p:spPr>
          <a:xfrm rot="16200000">
            <a:off x="6716475" y="3142343"/>
            <a:ext cx="1468990" cy="1590192"/>
          </a:xfrm>
          <a:prstGeom prst="rtTriangle">
            <a:avLst/>
          </a:prstGeom>
          <a:blipFill dpi="0" rotWithShape="0">
            <a:blip r:embed="rId2"/>
            <a:srcRect/>
            <a:stretch>
              <a:fillRect l="-418559" t="-218502" r="-2158" b="21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99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0" y="-6350"/>
            <a:ext cx="8280400" cy="4675188"/>
          </a:xfrm>
          <a:prstGeom prst="frame">
            <a:avLst>
              <a:gd name="adj1" fmla="val 3271"/>
            </a:avLst>
          </a:prstGeom>
          <a:blipFill dpi="0" rotWithShape="0">
            <a:blip r:embed="rId2"/>
            <a:srcRect/>
            <a:stretch>
              <a:fillRect b="9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apèze 5"/>
          <p:cNvSpPr/>
          <p:nvPr/>
        </p:nvSpPr>
        <p:spPr>
          <a:xfrm rot="10800000">
            <a:off x="2304000" y="0"/>
            <a:ext cx="3672000" cy="2340000"/>
          </a:xfrm>
          <a:prstGeom prst="trapezoid">
            <a:avLst>
              <a:gd name="adj" fmla="val 48743"/>
            </a:avLst>
          </a:prstGeom>
          <a:blipFill dpi="0" rotWithShape="0">
            <a:blip r:embed="rId4"/>
            <a:srcRect/>
            <a:stretch>
              <a:fillRect l="-63700" r="-62000" b="-100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Trapèze 6"/>
          <p:cNvSpPr/>
          <p:nvPr/>
        </p:nvSpPr>
        <p:spPr>
          <a:xfrm>
            <a:off x="5868000" y="2304000"/>
            <a:ext cx="2448000" cy="2376000"/>
          </a:xfrm>
          <a:prstGeom prst="trapezoid">
            <a:avLst>
              <a:gd name="adj" fmla="val 46150"/>
            </a:avLst>
          </a:prstGeom>
          <a:blipFill dpi="0" rotWithShape="0">
            <a:blip r:embed="rId4"/>
            <a:srcRect/>
            <a:stretch>
              <a:fillRect l="-250001" t="-96970" r="15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9" name="Trapèze 8"/>
          <p:cNvSpPr/>
          <p:nvPr/>
        </p:nvSpPr>
        <p:spPr>
          <a:xfrm rot="10800000">
            <a:off x="5868000" y="0"/>
            <a:ext cx="2448000" cy="2376000"/>
          </a:xfrm>
          <a:prstGeom prst="trapezoid">
            <a:avLst>
              <a:gd name="adj" fmla="val 45810"/>
            </a:avLst>
          </a:prstGeom>
          <a:blipFill dpi="0" rotWithShape="0">
            <a:blip r:embed="rId4"/>
            <a:srcRect/>
            <a:stretch>
              <a:fillRect l="-246500" r="2000" b="-97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 rot="16200000">
            <a:off x="5346400" y="1746001"/>
            <a:ext cx="4680000" cy="1188000"/>
          </a:xfrm>
          <a:prstGeom prst="triangle">
            <a:avLst/>
          </a:prstGeom>
          <a:blipFill dpi="0" rotWithShape="0">
            <a:blip r:embed="rId4"/>
            <a:srcRect/>
            <a:stretch>
              <a:fillRect l="-6187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2" name="Trapèze 11"/>
          <p:cNvSpPr/>
          <p:nvPr/>
        </p:nvSpPr>
        <p:spPr>
          <a:xfrm>
            <a:off x="-22855" y="2336826"/>
            <a:ext cx="2376000" cy="2376000"/>
          </a:xfrm>
          <a:prstGeom prst="trapezoid">
            <a:avLst>
              <a:gd name="adj" fmla="val 48771"/>
            </a:avLst>
          </a:prstGeom>
          <a:blipFill>
            <a:blip r:embed="rId4"/>
            <a:srcRect/>
            <a:stretch>
              <a:fillRect l="-1" t="-98485" r="-248485" b="15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3" name="Trapèze 12"/>
          <p:cNvSpPr/>
          <p:nvPr/>
        </p:nvSpPr>
        <p:spPr>
          <a:xfrm rot="10800000">
            <a:off x="0" y="0"/>
            <a:ext cx="2376000" cy="2376000"/>
          </a:xfrm>
          <a:prstGeom prst="trapezoid">
            <a:avLst>
              <a:gd name="adj" fmla="val 48771"/>
            </a:avLst>
          </a:prstGeom>
          <a:blipFill dpi="0" rotWithShape="0">
            <a:blip r:embed="rId4"/>
            <a:srcRect/>
            <a:stretch>
              <a:fillRect l="-1000" r="-247000" b="-97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4" name="Triangle isocèle 13"/>
          <p:cNvSpPr/>
          <p:nvPr/>
        </p:nvSpPr>
        <p:spPr>
          <a:xfrm rot="5400000">
            <a:off x="-1746000" y="1739650"/>
            <a:ext cx="4680000" cy="1188000"/>
          </a:xfrm>
          <a:prstGeom prst="triangle">
            <a:avLst/>
          </a:prstGeom>
          <a:blipFill dpi="0" rotWithShape="0">
            <a:blip r:embed="rId4"/>
            <a:srcRect/>
            <a:stretch>
              <a:fillRect l="-1515" r="-59545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0" name="Organigramme : Trier 9"/>
          <p:cNvSpPr/>
          <p:nvPr/>
        </p:nvSpPr>
        <p:spPr>
          <a:xfrm>
            <a:off x="1158149" y="6351"/>
            <a:ext cx="2340000" cy="4680000"/>
          </a:xfrm>
          <a:prstGeom prst="flowChartSort">
            <a:avLst/>
          </a:prstGeom>
          <a:blipFill dpi="0" rotWithShape="0">
            <a:blip r:embed="rId4"/>
            <a:srcRect/>
            <a:stretch>
              <a:fillRect l="-51000" r="-203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" name="Trapèze 1"/>
          <p:cNvSpPr/>
          <p:nvPr/>
        </p:nvSpPr>
        <p:spPr>
          <a:xfrm>
            <a:off x="2304000" y="2340000"/>
            <a:ext cx="3672000" cy="2340000"/>
          </a:xfrm>
          <a:prstGeom prst="trapezoid">
            <a:avLst>
              <a:gd name="adj" fmla="val 47953"/>
            </a:avLst>
          </a:prstGeom>
          <a:blipFill dpi="0" rotWithShape="0">
            <a:blip r:embed="rId4"/>
            <a:srcRect/>
            <a:stretch>
              <a:fillRect l="-63700" t="-101000" r="-62000" b="-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5" name="Organigramme : Trier 4"/>
          <p:cNvSpPr/>
          <p:nvPr/>
        </p:nvSpPr>
        <p:spPr>
          <a:xfrm>
            <a:off x="4798813" y="6351"/>
            <a:ext cx="2196000" cy="4680000"/>
          </a:xfrm>
          <a:prstGeom prst="flowChartSort">
            <a:avLst/>
          </a:prstGeom>
          <a:blipFill dpi="0" rotWithShape="0">
            <a:blip r:embed="rId4"/>
            <a:srcRect/>
            <a:stretch>
              <a:fillRect l="-220490" r="-5655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0" y="0"/>
            <a:ext cx="8280400" cy="4679950"/>
          </a:xfrm>
          <a:prstGeom prst="frame">
            <a:avLst/>
          </a:prstGeom>
          <a:blipFill dpi="0" rotWithShape="0">
            <a:blip r:embed="rId4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Cadre 2"/>
          <p:cNvSpPr/>
          <p:nvPr/>
        </p:nvSpPr>
        <p:spPr>
          <a:xfrm>
            <a:off x="576200" y="575975"/>
            <a:ext cx="7128000" cy="3528000"/>
          </a:xfrm>
          <a:prstGeom prst="frame">
            <a:avLst/>
          </a:prstGeom>
          <a:blipFill dpi="0" rotWithShape="0">
            <a:blip r:embed="rId4"/>
            <a:srcRect/>
            <a:stretch>
              <a:fillRect l="-8081" t="-16327" r="-8081" b="-1632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008200" y="1001267"/>
            <a:ext cx="6264000" cy="2677416"/>
          </a:xfrm>
          <a:prstGeom prst="frame">
            <a:avLst/>
          </a:prstGeom>
          <a:blipFill dpi="0" rotWithShape="0">
            <a:blip r:embed="rId4"/>
            <a:srcRect/>
            <a:stretch>
              <a:fillRect l="-16092" t="-37397" r="-16092" b="-3739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332200" y="1331975"/>
            <a:ext cx="5616000" cy="2016000"/>
          </a:xfrm>
          <a:prstGeom prst="frame">
            <a:avLst/>
          </a:prstGeom>
          <a:blipFill dpi="0" rotWithShape="0">
            <a:blip r:embed="rId4"/>
            <a:srcRect/>
            <a:stretch>
              <a:fillRect l="-23718" t="-66072" r="-23718" b="-660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574618" y="1573590"/>
            <a:ext cx="5131165" cy="1532771"/>
          </a:xfrm>
          <a:prstGeom prst="frame">
            <a:avLst/>
          </a:prstGeom>
          <a:blipFill dpi="0" rotWithShape="0">
            <a:blip r:embed="rId4"/>
            <a:srcRect/>
            <a:stretch>
              <a:fillRect l="-30683" t="-102664" r="-30683" b="-1026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752235" y="1757785"/>
            <a:ext cx="4775931" cy="1164380"/>
          </a:xfrm>
          <a:prstGeom prst="frame">
            <a:avLst/>
          </a:prstGeom>
          <a:blipFill dpi="0" rotWithShape="0">
            <a:blip r:embed="rId4"/>
            <a:srcRect/>
            <a:stretch>
              <a:fillRect l="-36685" t="-150965" r="-36685" b="-15096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1872200" y="1889975"/>
            <a:ext cx="4536000" cy="900000"/>
          </a:xfrm>
          <a:prstGeom prst="frame">
            <a:avLst/>
          </a:prstGeom>
          <a:blipFill dpi="0" rotWithShape="0">
            <a:blip r:embed="rId4"/>
            <a:srcRect/>
            <a:stretch>
              <a:fillRect l="-41270" t="-210000" r="-41270" b="-2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980200" y="1979975"/>
            <a:ext cx="4320000" cy="720000"/>
          </a:xfrm>
          <a:prstGeom prst="frame">
            <a:avLst/>
          </a:prstGeom>
          <a:blipFill dpi="0" rotWithShape="0">
            <a:blip r:embed="rId4"/>
            <a:srcRect/>
            <a:stretch>
              <a:fillRect l="-45833" t="-275000" r="-45833" b="-27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2052200" y="2051975"/>
            <a:ext cx="4176000" cy="576000"/>
          </a:xfrm>
          <a:prstGeom prst="frame">
            <a:avLst>
              <a:gd name="adj1" fmla="val 21833"/>
            </a:avLst>
          </a:prstGeom>
          <a:blipFill dpi="0" rotWithShape="0">
            <a:blip r:embed="rId4"/>
            <a:srcRect/>
            <a:stretch>
              <a:fillRect l="-49138" t="-356250" r="-49138" b="-3562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60200" y="2159975"/>
            <a:ext cx="3960000" cy="360000"/>
          </a:xfrm>
          <a:prstGeom prst="rect">
            <a:avLst/>
          </a:prstGeom>
          <a:blipFill dpi="0" rotWithShape="0">
            <a:blip r:embed="rId4"/>
            <a:srcRect/>
            <a:stretch>
              <a:fillRect l="-55504" t="-672222" r="-55504" b="-6722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8280400" cy="457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8280400" cy="469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-36513"/>
            <a:ext cx="4486275" cy="472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exagone 3"/>
          <p:cNvSpPr/>
          <p:nvPr/>
        </p:nvSpPr>
        <p:spPr>
          <a:xfrm>
            <a:off x="21169" y="0"/>
            <a:ext cx="4140000" cy="4679950"/>
          </a:xfrm>
          <a:prstGeom prst="hexagon">
            <a:avLst>
              <a:gd name="adj" fmla="val 37783"/>
              <a:gd name="vf" fmla="val 115470"/>
            </a:avLst>
          </a:prstGeom>
          <a:blipFill dpi="0" rotWithShape="0">
            <a:blip r:embed="rId2"/>
            <a:srcRect/>
            <a:stretch>
              <a:fillRect l="-1304" r="-9869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Hexagone 4"/>
          <p:cNvSpPr/>
          <p:nvPr/>
        </p:nvSpPr>
        <p:spPr>
          <a:xfrm>
            <a:off x="4146885" y="0"/>
            <a:ext cx="4140000" cy="4679950"/>
          </a:xfrm>
          <a:prstGeom prst="hexagon">
            <a:avLst>
              <a:gd name="adj" fmla="val 37061"/>
              <a:gd name="vf" fmla="val 115470"/>
            </a:avLst>
          </a:prstGeom>
          <a:blipFill dpi="0" rotWithShape="0">
            <a:blip r:embed="rId2"/>
            <a:srcRect/>
            <a:stretch>
              <a:fillRect l="-100435" r="43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isocèle 5"/>
          <p:cNvSpPr/>
          <p:nvPr/>
        </p:nvSpPr>
        <p:spPr>
          <a:xfrm>
            <a:off x="2580885" y="2339949"/>
            <a:ext cx="3132000" cy="2340000"/>
          </a:xfrm>
          <a:prstGeom prst="triangle">
            <a:avLst/>
          </a:prstGeom>
          <a:blipFill dpi="0" rotWithShape="0">
            <a:blip r:embed="rId2"/>
            <a:srcRect/>
            <a:stretch>
              <a:fillRect l="-84884" t="-99231" r="-82558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Triangle isocèle 6"/>
          <p:cNvSpPr/>
          <p:nvPr/>
        </p:nvSpPr>
        <p:spPr>
          <a:xfrm rot="10800000">
            <a:off x="2580885" y="-18025"/>
            <a:ext cx="3137284" cy="2376000"/>
          </a:xfrm>
          <a:prstGeom prst="triangle">
            <a:avLst/>
          </a:prstGeom>
          <a:blipFill dpi="0" rotWithShape="0">
            <a:blip r:embed="rId2"/>
            <a:srcRect/>
            <a:stretch>
              <a:fillRect l="-83921" t="754" r="-80447" b="-9772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8" name="Triangle rectangle 7"/>
          <p:cNvSpPr/>
          <p:nvPr/>
        </p:nvSpPr>
        <p:spPr>
          <a:xfrm>
            <a:off x="0" y="2303950"/>
            <a:ext cx="1620000" cy="2376000"/>
          </a:xfrm>
          <a:prstGeom prst="rtTriangle">
            <a:avLst/>
          </a:prstGeom>
          <a:blipFill dpi="0" rotWithShape="0">
            <a:blip r:embed="rId2"/>
            <a:srcRect/>
            <a:stretch>
              <a:fillRect l="-1111" t="-96970" r="-40999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9" name="Triangle rectangle 8"/>
          <p:cNvSpPr/>
          <p:nvPr/>
        </p:nvSpPr>
        <p:spPr>
          <a:xfrm rot="10800000">
            <a:off x="6666885" y="0"/>
            <a:ext cx="1620000" cy="2376000"/>
          </a:xfrm>
          <a:prstGeom prst="rtTriangle">
            <a:avLst/>
          </a:prstGeom>
          <a:blipFill dpi="0" rotWithShape="0">
            <a:blip r:embed="rId2"/>
            <a:srcRect/>
            <a:stretch>
              <a:fillRect l="-423480" t="-770" r="754" b="-992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0" name="Triangle rectangle 9"/>
          <p:cNvSpPr/>
          <p:nvPr/>
        </p:nvSpPr>
        <p:spPr>
          <a:xfrm flipH="1">
            <a:off x="6696000" y="2339949"/>
            <a:ext cx="1584000" cy="2340000"/>
          </a:xfrm>
          <a:prstGeom prst="rtTriangle">
            <a:avLst/>
          </a:prstGeom>
          <a:blipFill dpi="0" rotWithShape="0">
            <a:blip r:embed="rId2"/>
            <a:srcRect/>
            <a:stretch>
              <a:fillRect l="-423317" t="-99231" r="590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1" name="Triangle rectangle 10"/>
          <p:cNvSpPr/>
          <p:nvPr/>
        </p:nvSpPr>
        <p:spPr>
          <a:xfrm flipV="1">
            <a:off x="0" y="0"/>
            <a:ext cx="1620000" cy="2412000"/>
          </a:xfrm>
          <a:prstGeom prst="rtTriangle">
            <a:avLst/>
          </a:prstGeom>
          <a:blipFill dpi="0" rotWithShape="0">
            <a:blip r:embed="rId2"/>
            <a:srcRect/>
            <a:stretch>
              <a:fillRect l="-5555" r="-405555" b="-9697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ntagone 1"/>
          <p:cNvSpPr/>
          <p:nvPr/>
        </p:nvSpPr>
        <p:spPr>
          <a:xfrm>
            <a:off x="0" y="0"/>
            <a:ext cx="1332000" cy="4679950"/>
          </a:xfrm>
          <a:prstGeom prst="homePlate">
            <a:avLst>
              <a:gd name="adj" fmla="val 59264"/>
            </a:avLst>
          </a:prstGeom>
          <a:blipFill dpi="0" rotWithShape="0">
            <a:blip r:embed="rId2"/>
            <a:srcRect/>
            <a:stretch>
              <a:fillRect l="-1352" t="-1" r="-520270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Chevron 4"/>
          <p:cNvSpPr/>
          <p:nvPr/>
        </p:nvSpPr>
        <p:spPr>
          <a:xfrm>
            <a:off x="540000" y="0"/>
            <a:ext cx="1476000" cy="4679950"/>
          </a:xfrm>
          <a:prstGeom prst="chevron">
            <a:avLst>
              <a:gd name="adj" fmla="val 50171"/>
            </a:avLst>
          </a:prstGeom>
          <a:blipFill dpi="0" rotWithShape="0">
            <a:blip r:embed="rId2"/>
            <a:srcRect/>
            <a:stretch>
              <a:fillRect l="-37805" t="-1" r="-42317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1278000" y="-1"/>
            <a:ext cx="1476000" cy="4679902"/>
          </a:xfrm>
          <a:prstGeom prst="chevron">
            <a:avLst>
              <a:gd name="adj" fmla="val 43287"/>
            </a:avLst>
          </a:prstGeom>
          <a:blipFill dpi="0" rotWithShape="0">
            <a:blip r:embed="rId2"/>
            <a:srcRect/>
            <a:stretch>
              <a:fillRect l="-87500" t="-1" r="-387500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Pentagone 6"/>
          <p:cNvSpPr/>
          <p:nvPr/>
        </p:nvSpPr>
        <p:spPr>
          <a:xfrm rot="10800000">
            <a:off x="7020400" y="-54149"/>
            <a:ext cx="1260000" cy="4788247"/>
          </a:xfrm>
          <a:prstGeom prst="homePlate">
            <a:avLst>
              <a:gd name="adj" fmla="val 59264"/>
            </a:avLst>
          </a:prstGeom>
          <a:blipFill dpi="0" rotWithShape="0">
            <a:blip r:embed="rId2"/>
            <a:srcRect/>
            <a:stretch>
              <a:fillRect l="-558572" t="-1" r="1428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8" name="Chevron 7"/>
          <p:cNvSpPr/>
          <p:nvPr/>
        </p:nvSpPr>
        <p:spPr>
          <a:xfrm rot="10800000">
            <a:off x="6284855" y="-54150"/>
            <a:ext cx="1558857" cy="4788247"/>
          </a:xfrm>
          <a:prstGeom prst="chevron">
            <a:avLst>
              <a:gd name="adj" fmla="val 47539"/>
            </a:avLst>
          </a:prstGeom>
          <a:blipFill dpi="0" rotWithShape="0">
            <a:blip r:embed="rId2"/>
            <a:srcRect/>
            <a:stretch>
              <a:fillRect l="-425610" t="-1" r="-35366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hevron 8"/>
          <p:cNvSpPr/>
          <p:nvPr/>
        </p:nvSpPr>
        <p:spPr>
          <a:xfrm rot="10800000">
            <a:off x="5561601" y="15697"/>
            <a:ext cx="1476000" cy="4679950"/>
          </a:xfrm>
          <a:prstGeom prst="chevron">
            <a:avLst>
              <a:gd name="adj" fmla="val 50171"/>
            </a:avLst>
          </a:prstGeom>
          <a:blipFill dpi="0" rotWithShape="0">
            <a:blip r:embed="rId2"/>
            <a:srcRect/>
            <a:stretch>
              <a:fillRect l="-369512" t="-1" r="-91464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 rot="10800000">
            <a:off x="4859996" y="-50"/>
            <a:ext cx="1476000" cy="4679950"/>
          </a:xfrm>
          <a:prstGeom prst="chevron">
            <a:avLst>
              <a:gd name="adj" fmla="val 50171"/>
            </a:avLst>
          </a:prstGeom>
          <a:blipFill dpi="0" rotWithShape="0">
            <a:blip r:embed="rId2"/>
            <a:srcRect/>
            <a:stretch>
              <a:fillRect l="-320732" t="-1" r="-140244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hevron 10"/>
          <p:cNvSpPr/>
          <p:nvPr/>
        </p:nvSpPr>
        <p:spPr>
          <a:xfrm>
            <a:off x="1929952" y="-80049"/>
            <a:ext cx="1565665" cy="4796288"/>
          </a:xfrm>
          <a:prstGeom prst="chevron">
            <a:avLst>
              <a:gd name="adj" fmla="val 50171"/>
            </a:avLst>
          </a:prstGeom>
          <a:blipFill dpi="0" rotWithShape="0">
            <a:blip r:embed="rId2"/>
            <a:srcRect/>
            <a:stretch>
              <a:fillRect l="-135061" t="-1" r="-339939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3" name="Trapèze 12"/>
          <p:cNvSpPr/>
          <p:nvPr/>
        </p:nvSpPr>
        <p:spPr>
          <a:xfrm>
            <a:off x="2692308" y="2339975"/>
            <a:ext cx="2916000" cy="2340000"/>
          </a:xfrm>
          <a:prstGeom prst="trapezoid">
            <a:avLst>
              <a:gd name="adj" fmla="val 30373"/>
            </a:avLst>
          </a:prstGeom>
          <a:blipFill dpi="0" rotWithShape="0">
            <a:blip r:embed="rId2"/>
            <a:srcRect/>
            <a:stretch>
              <a:fillRect l="-88271" t="-99231" r="-95679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4" name="Trapèze 13"/>
          <p:cNvSpPr/>
          <p:nvPr/>
        </p:nvSpPr>
        <p:spPr>
          <a:xfrm rot="10800000">
            <a:off x="2690286" y="-124"/>
            <a:ext cx="2916000" cy="2340000"/>
          </a:xfrm>
          <a:prstGeom prst="trapezoid">
            <a:avLst>
              <a:gd name="adj" fmla="val 30373"/>
            </a:avLst>
          </a:prstGeom>
          <a:blipFill dpi="0" rotWithShape="0">
            <a:blip r:embed="rId2"/>
            <a:srcRect/>
            <a:stretch>
              <a:fillRect l="-89506" t="-2308" r="-94444" b="-976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rganigramme : Connecteur 2"/>
          <p:cNvSpPr/>
          <p:nvPr/>
        </p:nvSpPr>
        <p:spPr>
          <a:xfrm>
            <a:off x="2862200" y="1061975"/>
            <a:ext cx="2556000" cy="2556000"/>
          </a:xfrm>
          <a:prstGeom prst="flowChartConnector">
            <a:avLst/>
          </a:prstGeom>
          <a:blipFill>
            <a:blip r:embed="rId2"/>
            <a:srcRect/>
            <a:stretch>
              <a:fillRect l="-111980" t="-41629" r="-111980" b="-4146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Organigramme : Connecteur page suivante 4"/>
          <p:cNvSpPr/>
          <p:nvPr/>
        </p:nvSpPr>
        <p:spPr>
          <a:xfrm rot="5400000">
            <a:off x="4509324" y="906839"/>
            <a:ext cx="4679951" cy="2862200"/>
          </a:xfrm>
          <a:prstGeom prst="flowChartOffpageConnector">
            <a:avLst/>
          </a:prstGeom>
          <a:blipFill dpi="0" rotWithShape="0">
            <a:blip r:embed="rId2"/>
            <a:srcRect/>
            <a:stretch>
              <a:fillRect l="-1893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Organigramme : Connecteur page suivante 5"/>
          <p:cNvSpPr/>
          <p:nvPr/>
        </p:nvSpPr>
        <p:spPr>
          <a:xfrm rot="16200000">
            <a:off x="-908878" y="908874"/>
            <a:ext cx="4679951" cy="2862200"/>
          </a:xfrm>
          <a:prstGeom prst="flowChartOffpageConnector">
            <a:avLst/>
          </a:prstGeom>
          <a:blipFill dpi="0" rotWithShape="0">
            <a:blip r:embed="rId2"/>
            <a:srcRect/>
            <a:stretch>
              <a:fillRect l="1" t="-43" r="-189864" b="4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2273643" y="2245399"/>
            <a:ext cx="3728210" cy="2432516"/>
          </a:xfrm>
          <a:custGeom>
            <a:avLst/>
            <a:gdLst>
              <a:gd name="connsiteX0" fmla="*/ 3728210 w 3728210"/>
              <a:gd name="connsiteY0" fmla="*/ 2432516 h 2432516"/>
              <a:gd name="connsiteX1" fmla="*/ 0 w 3728210"/>
              <a:gd name="connsiteY1" fmla="*/ 2432516 h 2432516"/>
              <a:gd name="connsiteX2" fmla="*/ 596655 w 3728210"/>
              <a:gd name="connsiteY2" fmla="*/ 45897 h 2432516"/>
              <a:gd name="connsiteX3" fmla="*/ 600186 w 3728210"/>
              <a:gd name="connsiteY3" fmla="*/ 112976 h 2432516"/>
              <a:gd name="connsiteX4" fmla="*/ 600186 w 3728210"/>
              <a:gd name="connsiteY4" fmla="*/ 169464 h 2432516"/>
              <a:gd name="connsiteX5" fmla="*/ 603716 w 3728210"/>
              <a:gd name="connsiteY5" fmla="*/ 211830 h 2432516"/>
              <a:gd name="connsiteX6" fmla="*/ 610777 w 3728210"/>
              <a:gd name="connsiteY6" fmla="*/ 261257 h 2432516"/>
              <a:gd name="connsiteX7" fmla="*/ 621369 w 3728210"/>
              <a:gd name="connsiteY7" fmla="*/ 317745 h 2432516"/>
              <a:gd name="connsiteX8" fmla="*/ 635491 w 3728210"/>
              <a:gd name="connsiteY8" fmla="*/ 388355 h 2432516"/>
              <a:gd name="connsiteX9" fmla="*/ 653143 w 3728210"/>
              <a:gd name="connsiteY9" fmla="*/ 444843 h 2432516"/>
              <a:gd name="connsiteX10" fmla="*/ 674326 w 3728210"/>
              <a:gd name="connsiteY10" fmla="*/ 508393 h 2432516"/>
              <a:gd name="connsiteX11" fmla="*/ 691979 w 3728210"/>
              <a:gd name="connsiteY11" fmla="*/ 547228 h 2432516"/>
              <a:gd name="connsiteX12" fmla="*/ 709631 w 3728210"/>
              <a:gd name="connsiteY12" fmla="*/ 596655 h 2432516"/>
              <a:gd name="connsiteX13" fmla="*/ 737875 w 3728210"/>
              <a:gd name="connsiteY13" fmla="*/ 646082 h 2432516"/>
              <a:gd name="connsiteX14" fmla="*/ 759058 w 3728210"/>
              <a:gd name="connsiteY14" fmla="*/ 684918 h 2432516"/>
              <a:gd name="connsiteX15" fmla="*/ 780241 w 3728210"/>
              <a:gd name="connsiteY15" fmla="*/ 730814 h 2432516"/>
              <a:gd name="connsiteX16" fmla="*/ 808485 w 3728210"/>
              <a:gd name="connsiteY16" fmla="*/ 766119 h 2432516"/>
              <a:gd name="connsiteX17" fmla="*/ 840260 w 3728210"/>
              <a:gd name="connsiteY17" fmla="*/ 819077 h 2432516"/>
              <a:gd name="connsiteX18" fmla="*/ 868504 w 3728210"/>
              <a:gd name="connsiteY18" fmla="*/ 854382 h 2432516"/>
              <a:gd name="connsiteX19" fmla="*/ 896748 w 3728210"/>
              <a:gd name="connsiteY19" fmla="*/ 893217 h 2432516"/>
              <a:gd name="connsiteX20" fmla="*/ 942644 w 3728210"/>
              <a:gd name="connsiteY20" fmla="*/ 939114 h 2432516"/>
              <a:gd name="connsiteX21" fmla="*/ 981480 w 3728210"/>
              <a:gd name="connsiteY21" fmla="*/ 988541 h 2432516"/>
              <a:gd name="connsiteX22" fmla="*/ 1016785 w 3728210"/>
              <a:gd name="connsiteY22" fmla="*/ 1013254 h 2432516"/>
              <a:gd name="connsiteX23" fmla="*/ 1048559 w 3728210"/>
              <a:gd name="connsiteY23" fmla="*/ 1052090 h 2432516"/>
              <a:gd name="connsiteX24" fmla="*/ 1090925 w 3728210"/>
              <a:gd name="connsiteY24" fmla="*/ 1076803 h 2432516"/>
              <a:gd name="connsiteX25" fmla="*/ 1119169 w 3728210"/>
              <a:gd name="connsiteY25" fmla="*/ 1108578 h 2432516"/>
              <a:gd name="connsiteX26" fmla="*/ 1150944 w 3728210"/>
              <a:gd name="connsiteY26" fmla="*/ 1122700 h 2432516"/>
              <a:gd name="connsiteX27" fmla="*/ 1186249 w 3728210"/>
              <a:gd name="connsiteY27" fmla="*/ 1147413 h 2432516"/>
              <a:gd name="connsiteX28" fmla="*/ 1232145 w 3728210"/>
              <a:gd name="connsiteY28" fmla="*/ 1175657 h 2432516"/>
              <a:gd name="connsiteX29" fmla="*/ 1285103 w 3728210"/>
              <a:gd name="connsiteY29" fmla="*/ 1200371 h 2432516"/>
              <a:gd name="connsiteX30" fmla="*/ 1338060 w 3728210"/>
              <a:gd name="connsiteY30" fmla="*/ 1225084 h 2432516"/>
              <a:gd name="connsiteX31" fmla="*/ 1398079 w 3728210"/>
              <a:gd name="connsiteY31" fmla="*/ 1249798 h 2432516"/>
              <a:gd name="connsiteX32" fmla="*/ 1458098 w 3728210"/>
              <a:gd name="connsiteY32" fmla="*/ 1267450 h 2432516"/>
              <a:gd name="connsiteX33" fmla="*/ 1528708 w 3728210"/>
              <a:gd name="connsiteY33" fmla="*/ 1285103 h 2432516"/>
              <a:gd name="connsiteX34" fmla="*/ 1613440 w 3728210"/>
              <a:gd name="connsiteY34" fmla="*/ 1295694 h 2432516"/>
              <a:gd name="connsiteX35" fmla="*/ 1701702 w 3728210"/>
              <a:gd name="connsiteY35" fmla="*/ 1299225 h 2432516"/>
              <a:gd name="connsiteX36" fmla="*/ 1782904 w 3728210"/>
              <a:gd name="connsiteY36" fmla="*/ 1302755 h 2432516"/>
              <a:gd name="connsiteX37" fmla="*/ 1842922 w 3728210"/>
              <a:gd name="connsiteY37" fmla="*/ 1299225 h 2432516"/>
              <a:gd name="connsiteX38" fmla="*/ 1938246 w 3728210"/>
              <a:gd name="connsiteY38" fmla="*/ 1292164 h 2432516"/>
              <a:gd name="connsiteX39" fmla="*/ 2030039 w 3728210"/>
              <a:gd name="connsiteY39" fmla="*/ 1285103 h 2432516"/>
              <a:gd name="connsiteX40" fmla="*/ 2107710 w 3728210"/>
              <a:gd name="connsiteY40" fmla="*/ 1270981 h 2432516"/>
              <a:gd name="connsiteX41" fmla="*/ 2174789 w 3728210"/>
              <a:gd name="connsiteY41" fmla="*/ 1260389 h 2432516"/>
              <a:gd name="connsiteX42" fmla="*/ 2241869 w 3728210"/>
              <a:gd name="connsiteY42" fmla="*/ 1239206 h 2432516"/>
              <a:gd name="connsiteX43" fmla="*/ 2319540 w 3728210"/>
              <a:gd name="connsiteY43" fmla="*/ 1214493 h 2432516"/>
              <a:gd name="connsiteX44" fmla="*/ 2386620 w 3728210"/>
              <a:gd name="connsiteY44" fmla="*/ 1186249 h 2432516"/>
              <a:gd name="connsiteX45" fmla="*/ 2471352 w 3728210"/>
              <a:gd name="connsiteY45" fmla="*/ 1140352 h 2432516"/>
              <a:gd name="connsiteX46" fmla="*/ 2538431 w 3728210"/>
              <a:gd name="connsiteY46" fmla="*/ 1108578 h 2432516"/>
              <a:gd name="connsiteX47" fmla="*/ 2594919 w 3728210"/>
              <a:gd name="connsiteY47" fmla="*/ 1062681 h 2432516"/>
              <a:gd name="connsiteX48" fmla="*/ 2647877 w 3728210"/>
              <a:gd name="connsiteY48" fmla="*/ 1006193 h 2432516"/>
              <a:gd name="connsiteX49" fmla="*/ 2707895 w 3728210"/>
              <a:gd name="connsiteY49" fmla="*/ 946175 h 2432516"/>
              <a:gd name="connsiteX50" fmla="*/ 2753792 w 3728210"/>
              <a:gd name="connsiteY50" fmla="*/ 886156 h 2432516"/>
              <a:gd name="connsiteX51" fmla="*/ 2796158 w 3728210"/>
              <a:gd name="connsiteY51" fmla="*/ 854382 h 2432516"/>
              <a:gd name="connsiteX52" fmla="*/ 2845585 w 3728210"/>
              <a:gd name="connsiteY52" fmla="*/ 787302 h 2432516"/>
              <a:gd name="connsiteX53" fmla="*/ 2887951 w 3728210"/>
              <a:gd name="connsiteY53" fmla="*/ 720223 h 2432516"/>
              <a:gd name="connsiteX54" fmla="*/ 2926786 w 3728210"/>
              <a:gd name="connsiteY54" fmla="*/ 656674 h 2432516"/>
              <a:gd name="connsiteX55" fmla="*/ 2965622 w 3728210"/>
              <a:gd name="connsiteY55" fmla="*/ 579003 h 2432516"/>
              <a:gd name="connsiteX56" fmla="*/ 2990335 w 3728210"/>
              <a:gd name="connsiteY56" fmla="*/ 508393 h 2432516"/>
              <a:gd name="connsiteX57" fmla="*/ 3029171 w 3728210"/>
              <a:gd name="connsiteY57" fmla="*/ 427191 h 2432516"/>
              <a:gd name="connsiteX58" fmla="*/ 3057415 w 3728210"/>
              <a:gd name="connsiteY58" fmla="*/ 307154 h 2432516"/>
              <a:gd name="connsiteX59" fmla="*/ 3092720 w 3728210"/>
              <a:gd name="connsiteY59" fmla="*/ 201239 h 2432516"/>
              <a:gd name="connsiteX60" fmla="*/ 3106842 w 3728210"/>
              <a:gd name="connsiteY60" fmla="*/ 141220 h 2432516"/>
              <a:gd name="connsiteX61" fmla="*/ 3124494 w 3728210"/>
              <a:gd name="connsiteY61" fmla="*/ 91793 h 2432516"/>
              <a:gd name="connsiteX62" fmla="*/ 3145677 w 3728210"/>
              <a:gd name="connsiteY62" fmla="*/ 7061 h 2432516"/>
              <a:gd name="connsiteX63" fmla="*/ 3156269 w 3728210"/>
              <a:gd name="connsiteY63" fmla="*/ 0 h 2432516"/>
              <a:gd name="connsiteX64" fmla="*/ 3728210 w 3728210"/>
              <a:gd name="connsiteY64" fmla="*/ 2432516 h 2432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3728210" h="2432516">
                <a:moveTo>
                  <a:pt x="3728210" y="2432516"/>
                </a:moveTo>
                <a:lnTo>
                  <a:pt x="0" y="2432516"/>
                </a:lnTo>
                <a:lnTo>
                  <a:pt x="596655" y="45897"/>
                </a:lnTo>
                <a:lnTo>
                  <a:pt x="600186" y="112976"/>
                </a:lnTo>
                <a:lnTo>
                  <a:pt x="600186" y="169464"/>
                </a:lnTo>
                <a:lnTo>
                  <a:pt x="603716" y="211830"/>
                </a:lnTo>
                <a:lnTo>
                  <a:pt x="610777" y="261257"/>
                </a:lnTo>
                <a:lnTo>
                  <a:pt x="621369" y="317745"/>
                </a:lnTo>
                <a:lnTo>
                  <a:pt x="635491" y="388355"/>
                </a:lnTo>
                <a:lnTo>
                  <a:pt x="653143" y="444843"/>
                </a:lnTo>
                <a:lnTo>
                  <a:pt x="674326" y="508393"/>
                </a:lnTo>
                <a:lnTo>
                  <a:pt x="691979" y="547228"/>
                </a:lnTo>
                <a:lnTo>
                  <a:pt x="709631" y="596655"/>
                </a:lnTo>
                <a:lnTo>
                  <a:pt x="737875" y="646082"/>
                </a:lnTo>
                <a:lnTo>
                  <a:pt x="759058" y="684918"/>
                </a:lnTo>
                <a:lnTo>
                  <a:pt x="780241" y="730814"/>
                </a:lnTo>
                <a:lnTo>
                  <a:pt x="808485" y="766119"/>
                </a:lnTo>
                <a:lnTo>
                  <a:pt x="840260" y="819077"/>
                </a:lnTo>
                <a:lnTo>
                  <a:pt x="868504" y="854382"/>
                </a:lnTo>
                <a:lnTo>
                  <a:pt x="896748" y="893217"/>
                </a:lnTo>
                <a:lnTo>
                  <a:pt x="942644" y="939114"/>
                </a:lnTo>
                <a:lnTo>
                  <a:pt x="981480" y="988541"/>
                </a:lnTo>
                <a:lnTo>
                  <a:pt x="1016785" y="1013254"/>
                </a:lnTo>
                <a:lnTo>
                  <a:pt x="1048559" y="1052090"/>
                </a:lnTo>
                <a:lnTo>
                  <a:pt x="1090925" y="1076803"/>
                </a:lnTo>
                <a:lnTo>
                  <a:pt x="1119169" y="1108578"/>
                </a:lnTo>
                <a:lnTo>
                  <a:pt x="1150944" y="1122700"/>
                </a:lnTo>
                <a:lnTo>
                  <a:pt x="1186249" y="1147413"/>
                </a:lnTo>
                <a:lnTo>
                  <a:pt x="1232145" y="1175657"/>
                </a:lnTo>
                <a:lnTo>
                  <a:pt x="1285103" y="1200371"/>
                </a:lnTo>
                <a:lnTo>
                  <a:pt x="1338060" y="1225084"/>
                </a:lnTo>
                <a:lnTo>
                  <a:pt x="1398079" y="1249798"/>
                </a:lnTo>
                <a:lnTo>
                  <a:pt x="1458098" y="1267450"/>
                </a:lnTo>
                <a:lnTo>
                  <a:pt x="1528708" y="1285103"/>
                </a:lnTo>
                <a:lnTo>
                  <a:pt x="1613440" y="1295694"/>
                </a:lnTo>
                <a:lnTo>
                  <a:pt x="1701702" y="1299225"/>
                </a:lnTo>
                <a:lnTo>
                  <a:pt x="1782904" y="1302755"/>
                </a:lnTo>
                <a:lnTo>
                  <a:pt x="1842922" y="1299225"/>
                </a:lnTo>
                <a:lnTo>
                  <a:pt x="1938246" y="1292164"/>
                </a:lnTo>
                <a:lnTo>
                  <a:pt x="2030039" y="1285103"/>
                </a:lnTo>
                <a:lnTo>
                  <a:pt x="2107710" y="1270981"/>
                </a:lnTo>
                <a:lnTo>
                  <a:pt x="2174789" y="1260389"/>
                </a:lnTo>
                <a:lnTo>
                  <a:pt x="2241869" y="1239206"/>
                </a:lnTo>
                <a:lnTo>
                  <a:pt x="2319540" y="1214493"/>
                </a:lnTo>
                <a:lnTo>
                  <a:pt x="2386620" y="1186249"/>
                </a:lnTo>
                <a:lnTo>
                  <a:pt x="2471352" y="1140352"/>
                </a:lnTo>
                <a:lnTo>
                  <a:pt x="2538431" y="1108578"/>
                </a:lnTo>
                <a:lnTo>
                  <a:pt x="2594919" y="1062681"/>
                </a:lnTo>
                <a:lnTo>
                  <a:pt x="2647877" y="1006193"/>
                </a:lnTo>
                <a:lnTo>
                  <a:pt x="2707895" y="946175"/>
                </a:lnTo>
                <a:lnTo>
                  <a:pt x="2753792" y="886156"/>
                </a:lnTo>
                <a:lnTo>
                  <a:pt x="2796158" y="854382"/>
                </a:lnTo>
                <a:lnTo>
                  <a:pt x="2845585" y="787302"/>
                </a:lnTo>
                <a:lnTo>
                  <a:pt x="2887951" y="720223"/>
                </a:lnTo>
                <a:lnTo>
                  <a:pt x="2926786" y="656674"/>
                </a:lnTo>
                <a:lnTo>
                  <a:pt x="2965622" y="579003"/>
                </a:lnTo>
                <a:lnTo>
                  <a:pt x="2990335" y="508393"/>
                </a:lnTo>
                <a:lnTo>
                  <a:pt x="3029171" y="427191"/>
                </a:lnTo>
                <a:lnTo>
                  <a:pt x="3057415" y="307154"/>
                </a:lnTo>
                <a:lnTo>
                  <a:pt x="3092720" y="201239"/>
                </a:lnTo>
                <a:lnTo>
                  <a:pt x="3106842" y="141220"/>
                </a:lnTo>
                <a:lnTo>
                  <a:pt x="3124494" y="91793"/>
                </a:lnTo>
                <a:lnTo>
                  <a:pt x="3145677" y="7061"/>
                </a:lnTo>
                <a:lnTo>
                  <a:pt x="3156269" y="0"/>
                </a:lnTo>
                <a:lnTo>
                  <a:pt x="3728210" y="2432516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60984" t="-92308" r="-6111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2273643" y="-2"/>
            <a:ext cx="3728210" cy="2433600"/>
          </a:xfrm>
          <a:custGeom>
            <a:avLst/>
            <a:gdLst>
              <a:gd name="connsiteX0" fmla="*/ 3728210 w 3728210"/>
              <a:gd name="connsiteY0" fmla="*/ 2432516 h 2432516"/>
              <a:gd name="connsiteX1" fmla="*/ 0 w 3728210"/>
              <a:gd name="connsiteY1" fmla="*/ 2432516 h 2432516"/>
              <a:gd name="connsiteX2" fmla="*/ 596655 w 3728210"/>
              <a:gd name="connsiteY2" fmla="*/ 45897 h 2432516"/>
              <a:gd name="connsiteX3" fmla="*/ 600186 w 3728210"/>
              <a:gd name="connsiteY3" fmla="*/ 112976 h 2432516"/>
              <a:gd name="connsiteX4" fmla="*/ 600186 w 3728210"/>
              <a:gd name="connsiteY4" fmla="*/ 169464 h 2432516"/>
              <a:gd name="connsiteX5" fmla="*/ 603716 w 3728210"/>
              <a:gd name="connsiteY5" fmla="*/ 211830 h 2432516"/>
              <a:gd name="connsiteX6" fmla="*/ 610777 w 3728210"/>
              <a:gd name="connsiteY6" fmla="*/ 261257 h 2432516"/>
              <a:gd name="connsiteX7" fmla="*/ 621369 w 3728210"/>
              <a:gd name="connsiteY7" fmla="*/ 317745 h 2432516"/>
              <a:gd name="connsiteX8" fmla="*/ 635491 w 3728210"/>
              <a:gd name="connsiteY8" fmla="*/ 388355 h 2432516"/>
              <a:gd name="connsiteX9" fmla="*/ 653143 w 3728210"/>
              <a:gd name="connsiteY9" fmla="*/ 444843 h 2432516"/>
              <a:gd name="connsiteX10" fmla="*/ 674326 w 3728210"/>
              <a:gd name="connsiteY10" fmla="*/ 508393 h 2432516"/>
              <a:gd name="connsiteX11" fmla="*/ 691979 w 3728210"/>
              <a:gd name="connsiteY11" fmla="*/ 547228 h 2432516"/>
              <a:gd name="connsiteX12" fmla="*/ 709631 w 3728210"/>
              <a:gd name="connsiteY12" fmla="*/ 596655 h 2432516"/>
              <a:gd name="connsiteX13" fmla="*/ 737875 w 3728210"/>
              <a:gd name="connsiteY13" fmla="*/ 646082 h 2432516"/>
              <a:gd name="connsiteX14" fmla="*/ 759058 w 3728210"/>
              <a:gd name="connsiteY14" fmla="*/ 684918 h 2432516"/>
              <a:gd name="connsiteX15" fmla="*/ 780241 w 3728210"/>
              <a:gd name="connsiteY15" fmla="*/ 730814 h 2432516"/>
              <a:gd name="connsiteX16" fmla="*/ 808485 w 3728210"/>
              <a:gd name="connsiteY16" fmla="*/ 766119 h 2432516"/>
              <a:gd name="connsiteX17" fmla="*/ 840260 w 3728210"/>
              <a:gd name="connsiteY17" fmla="*/ 819077 h 2432516"/>
              <a:gd name="connsiteX18" fmla="*/ 868504 w 3728210"/>
              <a:gd name="connsiteY18" fmla="*/ 854382 h 2432516"/>
              <a:gd name="connsiteX19" fmla="*/ 896748 w 3728210"/>
              <a:gd name="connsiteY19" fmla="*/ 893217 h 2432516"/>
              <a:gd name="connsiteX20" fmla="*/ 942644 w 3728210"/>
              <a:gd name="connsiteY20" fmla="*/ 939114 h 2432516"/>
              <a:gd name="connsiteX21" fmla="*/ 981480 w 3728210"/>
              <a:gd name="connsiteY21" fmla="*/ 988541 h 2432516"/>
              <a:gd name="connsiteX22" fmla="*/ 1016785 w 3728210"/>
              <a:gd name="connsiteY22" fmla="*/ 1013254 h 2432516"/>
              <a:gd name="connsiteX23" fmla="*/ 1048559 w 3728210"/>
              <a:gd name="connsiteY23" fmla="*/ 1052090 h 2432516"/>
              <a:gd name="connsiteX24" fmla="*/ 1090925 w 3728210"/>
              <a:gd name="connsiteY24" fmla="*/ 1076803 h 2432516"/>
              <a:gd name="connsiteX25" fmla="*/ 1119169 w 3728210"/>
              <a:gd name="connsiteY25" fmla="*/ 1108578 h 2432516"/>
              <a:gd name="connsiteX26" fmla="*/ 1150944 w 3728210"/>
              <a:gd name="connsiteY26" fmla="*/ 1122700 h 2432516"/>
              <a:gd name="connsiteX27" fmla="*/ 1186249 w 3728210"/>
              <a:gd name="connsiteY27" fmla="*/ 1147413 h 2432516"/>
              <a:gd name="connsiteX28" fmla="*/ 1232145 w 3728210"/>
              <a:gd name="connsiteY28" fmla="*/ 1175657 h 2432516"/>
              <a:gd name="connsiteX29" fmla="*/ 1285103 w 3728210"/>
              <a:gd name="connsiteY29" fmla="*/ 1200371 h 2432516"/>
              <a:gd name="connsiteX30" fmla="*/ 1338060 w 3728210"/>
              <a:gd name="connsiteY30" fmla="*/ 1225084 h 2432516"/>
              <a:gd name="connsiteX31" fmla="*/ 1398079 w 3728210"/>
              <a:gd name="connsiteY31" fmla="*/ 1249798 h 2432516"/>
              <a:gd name="connsiteX32" fmla="*/ 1458098 w 3728210"/>
              <a:gd name="connsiteY32" fmla="*/ 1267450 h 2432516"/>
              <a:gd name="connsiteX33" fmla="*/ 1528708 w 3728210"/>
              <a:gd name="connsiteY33" fmla="*/ 1285103 h 2432516"/>
              <a:gd name="connsiteX34" fmla="*/ 1613440 w 3728210"/>
              <a:gd name="connsiteY34" fmla="*/ 1295694 h 2432516"/>
              <a:gd name="connsiteX35" fmla="*/ 1701702 w 3728210"/>
              <a:gd name="connsiteY35" fmla="*/ 1299225 h 2432516"/>
              <a:gd name="connsiteX36" fmla="*/ 1782904 w 3728210"/>
              <a:gd name="connsiteY36" fmla="*/ 1302755 h 2432516"/>
              <a:gd name="connsiteX37" fmla="*/ 1842922 w 3728210"/>
              <a:gd name="connsiteY37" fmla="*/ 1299225 h 2432516"/>
              <a:gd name="connsiteX38" fmla="*/ 1938246 w 3728210"/>
              <a:gd name="connsiteY38" fmla="*/ 1292164 h 2432516"/>
              <a:gd name="connsiteX39" fmla="*/ 2030039 w 3728210"/>
              <a:gd name="connsiteY39" fmla="*/ 1285103 h 2432516"/>
              <a:gd name="connsiteX40" fmla="*/ 2107710 w 3728210"/>
              <a:gd name="connsiteY40" fmla="*/ 1270981 h 2432516"/>
              <a:gd name="connsiteX41" fmla="*/ 2174789 w 3728210"/>
              <a:gd name="connsiteY41" fmla="*/ 1260389 h 2432516"/>
              <a:gd name="connsiteX42" fmla="*/ 2241869 w 3728210"/>
              <a:gd name="connsiteY42" fmla="*/ 1239206 h 2432516"/>
              <a:gd name="connsiteX43" fmla="*/ 2319540 w 3728210"/>
              <a:gd name="connsiteY43" fmla="*/ 1214493 h 2432516"/>
              <a:gd name="connsiteX44" fmla="*/ 2386620 w 3728210"/>
              <a:gd name="connsiteY44" fmla="*/ 1186249 h 2432516"/>
              <a:gd name="connsiteX45" fmla="*/ 2471352 w 3728210"/>
              <a:gd name="connsiteY45" fmla="*/ 1140352 h 2432516"/>
              <a:gd name="connsiteX46" fmla="*/ 2538431 w 3728210"/>
              <a:gd name="connsiteY46" fmla="*/ 1108578 h 2432516"/>
              <a:gd name="connsiteX47" fmla="*/ 2594919 w 3728210"/>
              <a:gd name="connsiteY47" fmla="*/ 1062681 h 2432516"/>
              <a:gd name="connsiteX48" fmla="*/ 2647877 w 3728210"/>
              <a:gd name="connsiteY48" fmla="*/ 1006193 h 2432516"/>
              <a:gd name="connsiteX49" fmla="*/ 2707895 w 3728210"/>
              <a:gd name="connsiteY49" fmla="*/ 946175 h 2432516"/>
              <a:gd name="connsiteX50" fmla="*/ 2753792 w 3728210"/>
              <a:gd name="connsiteY50" fmla="*/ 886156 h 2432516"/>
              <a:gd name="connsiteX51" fmla="*/ 2796158 w 3728210"/>
              <a:gd name="connsiteY51" fmla="*/ 854382 h 2432516"/>
              <a:gd name="connsiteX52" fmla="*/ 2845585 w 3728210"/>
              <a:gd name="connsiteY52" fmla="*/ 787302 h 2432516"/>
              <a:gd name="connsiteX53" fmla="*/ 2887951 w 3728210"/>
              <a:gd name="connsiteY53" fmla="*/ 720223 h 2432516"/>
              <a:gd name="connsiteX54" fmla="*/ 2926786 w 3728210"/>
              <a:gd name="connsiteY54" fmla="*/ 656674 h 2432516"/>
              <a:gd name="connsiteX55" fmla="*/ 2965622 w 3728210"/>
              <a:gd name="connsiteY55" fmla="*/ 579003 h 2432516"/>
              <a:gd name="connsiteX56" fmla="*/ 2990335 w 3728210"/>
              <a:gd name="connsiteY56" fmla="*/ 508393 h 2432516"/>
              <a:gd name="connsiteX57" fmla="*/ 3029171 w 3728210"/>
              <a:gd name="connsiteY57" fmla="*/ 427191 h 2432516"/>
              <a:gd name="connsiteX58" fmla="*/ 3057415 w 3728210"/>
              <a:gd name="connsiteY58" fmla="*/ 307154 h 2432516"/>
              <a:gd name="connsiteX59" fmla="*/ 3092720 w 3728210"/>
              <a:gd name="connsiteY59" fmla="*/ 201239 h 2432516"/>
              <a:gd name="connsiteX60" fmla="*/ 3106842 w 3728210"/>
              <a:gd name="connsiteY60" fmla="*/ 141220 h 2432516"/>
              <a:gd name="connsiteX61" fmla="*/ 3124494 w 3728210"/>
              <a:gd name="connsiteY61" fmla="*/ 91793 h 2432516"/>
              <a:gd name="connsiteX62" fmla="*/ 3145677 w 3728210"/>
              <a:gd name="connsiteY62" fmla="*/ 7061 h 2432516"/>
              <a:gd name="connsiteX63" fmla="*/ 3156269 w 3728210"/>
              <a:gd name="connsiteY63" fmla="*/ 0 h 2432516"/>
              <a:gd name="connsiteX64" fmla="*/ 3728210 w 3728210"/>
              <a:gd name="connsiteY64" fmla="*/ 2432516 h 2432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3728210" h="2432516">
                <a:moveTo>
                  <a:pt x="3728210" y="2432516"/>
                </a:moveTo>
                <a:lnTo>
                  <a:pt x="0" y="2432516"/>
                </a:lnTo>
                <a:lnTo>
                  <a:pt x="596655" y="45897"/>
                </a:lnTo>
                <a:lnTo>
                  <a:pt x="600186" y="112976"/>
                </a:lnTo>
                <a:lnTo>
                  <a:pt x="600186" y="169464"/>
                </a:lnTo>
                <a:lnTo>
                  <a:pt x="603716" y="211830"/>
                </a:lnTo>
                <a:lnTo>
                  <a:pt x="610777" y="261257"/>
                </a:lnTo>
                <a:lnTo>
                  <a:pt x="621369" y="317745"/>
                </a:lnTo>
                <a:lnTo>
                  <a:pt x="635491" y="388355"/>
                </a:lnTo>
                <a:lnTo>
                  <a:pt x="653143" y="444843"/>
                </a:lnTo>
                <a:lnTo>
                  <a:pt x="674326" y="508393"/>
                </a:lnTo>
                <a:lnTo>
                  <a:pt x="691979" y="547228"/>
                </a:lnTo>
                <a:lnTo>
                  <a:pt x="709631" y="596655"/>
                </a:lnTo>
                <a:lnTo>
                  <a:pt x="737875" y="646082"/>
                </a:lnTo>
                <a:lnTo>
                  <a:pt x="759058" y="684918"/>
                </a:lnTo>
                <a:lnTo>
                  <a:pt x="780241" y="730814"/>
                </a:lnTo>
                <a:lnTo>
                  <a:pt x="808485" y="766119"/>
                </a:lnTo>
                <a:lnTo>
                  <a:pt x="840260" y="819077"/>
                </a:lnTo>
                <a:lnTo>
                  <a:pt x="868504" y="854382"/>
                </a:lnTo>
                <a:lnTo>
                  <a:pt x="896748" y="893217"/>
                </a:lnTo>
                <a:lnTo>
                  <a:pt x="942644" y="939114"/>
                </a:lnTo>
                <a:lnTo>
                  <a:pt x="981480" y="988541"/>
                </a:lnTo>
                <a:lnTo>
                  <a:pt x="1016785" y="1013254"/>
                </a:lnTo>
                <a:lnTo>
                  <a:pt x="1048559" y="1052090"/>
                </a:lnTo>
                <a:lnTo>
                  <a:pt x="1090925" y="1076803"/>
                </a:lnTo>
                <a:lnTo>
                  <a:pt x="1119169" y="1108578"/>
                </a:lnTo>
                <a:lnTo>
                  <a:pt x="1150944" y="1122700"/>
                </a:lnTo>
                <a:lnTo>
                  <a:pt x="1186249" y="1147413"/>
                </a:lnTo>
                <a:lnTo>
                  <a:pt x="1232145" y="1175657"/>
                </a:lnTo>
                <a:lnTo>
                  <a:pt x="1285103" y="1200371"/>
                </a:lnTo>
                <a:lnTo>
                  <a:pt x="1338060" y="1225084"/>
                </a:lnTo>
                <a:lnTo>
                  <a:pt x="1398079" y="1249798"/>
                </a:lnTo>
                <a:lnTo>
                  <a:pt x="1458098" y="1267450"/>
                </a:lnTo>
                <a:lnTo>
                  <a:pt x="1528708" y="1285103"/>
                </a:lnTo>
                <a:lnTo>
                  <a:pt x="1613440" y="1295694"/>
                </a:lnTo>
                <a:lnTo>
                  <a:pt x="1701702" y="1299225"/>
                </a:lnTo>
                <a:lnTo>
                  <a:pt x="1782904" y="1302755"/>
                </a:lnTo>
                <a:lnTo>
                  <a:pt x="1842922" y="1299225"/>
                </a:lnTo>
                <a:lnTo>
                  <a:pt x="1938246" y="1292164"/>
                </a:lnTo>
                <a:lnTo>
                  <a:pt x="2030039" y="1285103"/>
                </a:lnTo>
                <a:lnTo>
                  <a:pt x="2107710" y="1270981"/>
                </a:lnTo>
                <a:lnTo>
                  <a:pt x="2174789" y="1260389"/>
                </a:lnTo>
                <a:lnTo>
                  <a:pt x="2241869" y="1239206"/>
                </a:lnTo>
                <a:lnTo>
                  <a:pt x="2319540" y="1214493"/>
                </a:lnTo>
                <a:lnTo>
                  <a:pt x="2386620" y="1186249"/>
                </a:lnTo>
                <a:lnTo>
                  <a:pt x="2471352" y="1140352"/>
                </a:lnTo>
                <a:lnTo>
                  <a:pt x="2538431" y="1108578"/>
                </a:lnTo>
                <a:lnTo>
                  <a:pt x="2594919" y="1062681"/>
                </a:lnTo>
                <a:lnTo>
                  <a:pt x="2647877" y="1006193"/>
                </a:lnTo>
                <a:lnTo>
                  <a:pt x="2707895" y="946175"/>
                </a:lnTo>
                <a:lnTo>
                  <a:pt x="2753792" y="886156"/>
                </a:lnTo>
                <a:lnTo>
                  <a:pt x="2796158" y="854382"/>
                </a:lnTo>
                <a:lnTo>
                  <a:pt x="2845585" y="787302"/>
                </a:lnTo>
                <a:lnTo>
                  <a:pt x="2887951" y="720223"/>
                </a:lnTo>
                <a:lnTo>
                  <a:pt x="2926786" y="656674"/>
                </a:lnTo>
                <a:lnTo>
                  <a:pt x="2965622" y="579003"/>
                </a:lnTo>
                <a:lnTo>
                  <a:pt x="2990335" y="508393"/>
                </a:lnTo>
                <a:lnTo>
                  <a:pt x="3029171" y="427191"/>
                </a:lnTo>
                <a:lnTo>
                  <a:pt x="3057415" y="307154"/>
                </a:lnTo>
                <a:lnTo>
                  <a:pt x="3092720" y="201239"/>
                </a:lnTo>
                <a:lnTo>
                  <a:pt x="3106842" y="141220"/>
                </a:lnTo>
                <a:lnTo>
                  <a:pt x="3124494" y="91793"/>
                </a:lnTo>
                <a:lnTo>
                  <a:pt x="3145677" y="7061"/>
                </a:lnTo>
                <a:lnTo>
                  <a:pt x="3156269" y="0"/>
                </a:lnTo>
                <a:lnTo>
                  <a:pt x="3728210" y="2432516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60984" r="-61117" b="-922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-24574" y="0"/>
            <a:ext cx="8280400" cy="4682893"/>
          </a:xfrm>
          <a:prstGeom prst="frame">
            <a:avLst>
              <a:gd name="adj1" fmla="val 12768"/>
            </a:avLst>
          </a:prstGeom>
          <a:blipFill>
            <a:blip r:embed="rId2"/>
            <a:srcRect/>
            <a:stretch>
              <a:fillRect l="111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solidFill>
                <a:schemeClr val="tx1"/>
              </a:solidFill>
            </a:endParaRPr>
          </a:p>
        </p:txBody>
      </p:sp>
      <p:sp>
        <p:nvSpPr>
          <p:cNvPr id="3" name="Étoile à 4 branches 2"/>
          <p:cNvSpPr/>
          <p:nvPr/>
        </p:nvSpPr>
        <p:spPr>
          <a:xfrm>
            <a:off x="1991390" y="539775"/>
            <a:ext cx="4248472" cy="3600400"/>
          </a:xfrm>
          <a:prstGeom prst="star4">
            <a:avLst>
              <a:gd name="adj" fmla="val 14290"/>
            </a:avLst>
          </a:prstGeom>
          <a:blipFill>
            <a:blip r:embed="rId2"/>
            <a:srcRect/>
            <a:stretch>
              <a:fillRect l="-46873" t="-14992" r="-48029" b="-149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4" name="Triangle rectangle 3"/>
          <p:cNvSpPr/>
          <p:nvPr/>
        </p:nvSpPr>
        <p:spPr>
          <a:xfrm>
            <a:off x="4112642" y="582960"/>
            <a:ext cx="2152620" cy="1758486"/>
          </a:xfrm>
          <a:custGeom>
            <a:avLst/>
            <a:gdLst>
              <a:gd name="connsiteX0" fmla="*/ 0 w 1739622"/>
              <a:gd name="connsiteY0" fmla="*/ 1440160 h 1440160"/>
              <a:gd name="connsiteX1" fmla="*/ 0 w 1739622"/>
              <a:gd name="connsiteY1" fmla="*/ 0 h 1440160"/>
              <a:gd name="connsiteX2" fmla="*/ 1739622 w 1739622"/>
              <a:gd name="connsiteY2" fmla="*/ 1440160 h 1440160"/>
              <a:gd name="connsiteX3" fmla="*/ 0 w 1739622"/>
              <a:gd name="connsiteY3" fmla="*/ 1440160 h 1440160"/>
              <a:gd name="connsiteX0" fmla="*/ 374650 w 2114272"/>
              <a:gd name="connsiteY0" fmla="*/ 1446510 h 1446510"/>
              <a:gd name="connsiteX1" fmla="*/ 0 w 2114272"/>
              <a:gd name="connsiteY1" fmla="*/ 0 h 1446510"/>
              <a:gd name="connsiteX2" fmla="*/ 2114272 w 2114272"/>
              <a:gd name="connsiteY2" fmla="*/ 1446510 h 1446510"/>
              <a:gd name="connsiteX3" fmla="*/ 374650 w 2114272"/>
              <a:gd name="connsiteY3" fmla="*/ 1446510 h 1446510"/>
              <a:gd name="connsiteX0" fmla="*/ 374650 w 2139672"/>
              <a:gd name="connsiteY0" fmla="*/ 1446510 h 1757660"/>
              <a:gd name="connsiteX1" fmla="*/ 0 w 2139672"/>
              <a:gd name="connsiteY1" fmla="*/ 0 h 1757660"/>
              <a:gd name="connsiteX2" fmla="*/ 2139672 w 2139672"/>
              <a:gd name="connsiteY2" fmla="*/ 1757660 h 1757660"/>
              <a:gd name="connsiteX3" fmla="*/ 374650 w 2139672"/>
              <a:gd name="connsiteY3" fmla="*/ 1446510 h 1757660"/>
              <a:gd name="connsiteX0" fmla="*/ 412750 w 2177772"/>
              <a:gd name="connsiteY0" fmla="*/ 1446510 h 1757660"/>
              <a:gd name="connsiteX1" fmla="*/ 0 w 2177772"/>
              <a:gd name="connsiteY1" fmla="*/ 0 h 1757660"/>
              <a:gd name="connsiteX2" fmla="*/ 2177772 w 2177772"/>
              <a:gd name="connsiteY2" fmla="*/ 1757660 h 1757660"/>
              <a:gd name="connsiteX3" fmla="*/ 412750 w 2177772"/>
              <a:gd name="connsiteY3" fmla="*/ 1446510 h 1757660"/>
              <a:gd name="connsiteX0" fmla="*/ 368690 w 2133712"/>
              <a:gd name="connsiteY0" fmla="*/ 1446510 h 1757660"/>
              <a:gd name="connsiteX1" fmla="*/ 0 w 2133712"/>
              <a:gd name="connsiteY1" fmla="*/ 0 h 1757660"/>
              <a:gd name="connsiteX2" fmla="*/ 2133712 w 2133712"/>
              <a:gd name="connsiteY2" fmla="*/ 1757660 h 1757660"/>
              <a:gd name="connsiteX3" fmla="*/ 368690 w 2133712"/>
              <a:gd name="connsiteY3" fmla="*/ 1446510 h 1757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3712" h="1757660">
                <a:moveTo>
                  <a:pt x="368690" y="1446510"/>
                </a:moveTo>
                <a:lnTo>
                  <a:pt x="0" y="0"/>
                </a:lnTo>
                <a:lnTo>
                  <a:pt x="2133712" y="1757660"/>
                </a:lnTo>
                <a:lnTo>
                  <a:pt x="368690" y="1446510"/>
                </a:lnTo>
                <a:close/>
              </a:path>
            </a:pathLst>
          </a:custGeom>
          <a:blipFill>
            <a:blip r:embed="rId2"/>
            <a:srcRect/>
            <a:stretch>
              <a:fillRect l="-191054" t="-33152" r="-92470" b="-13298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5" name="Triangle rectangle 4"/>
          <p:cNvSpPr/>
          <p:nvPr/>
        </p:nvSpPr>
        <p:spPr>
          <a:xfrm rot="16200000">
            <a:off x="2175761" y="403179"/>
            <a:ext cx="1768862" cy="2108880"/>
          </a:xfrm>
          <a:custGeom>
            <a:avLst/>
            <a:gdLst>
              <a:gd name="connsiteX0" fmla="*/ 0 w 1416902"/>
              <a:gd name="connsiteY0" fmla="*/ 1683364 h 1683364"/>
              <a:gd name="connsiteX1" fmla="*/ 0 w 1416902"/>
              <a:gd name="connsiteY1" fmla="*/ 0 h 1683364"/>
              <a:gd name="connsiteX2" fmla="*/ 1416902 w 1416902"/>
              <a:gd name="connsiteY2" fmla="*/ 1683364 h 1683364"/>
              <a:gd name="connsiteX3" fmla="*/ 0 w 1416902"/>
              <a:gd name="connsiteY3" fmla="*/ 1683364 h 1683364"/>
              <a:gd name="connsiteX0" fmla="*/ 0 w 1445890"/>
              <a:gd name="connsiteY0" fmla="*/ 1683364 h 1929640"/>
              <a:gd name="connsiteX1" fmla="*/ 0 w 1445890"/>
              <a:gd name="connsiteY1" fmla="*/ 0 h 1929640"/>
              <a:gd name="connsiteX2" fmla="*/ 1445890 w 1445890"/>
              <a:gd name="connsiteY2" fmla="*/ 1929640 h 1929640"/>
              <a:gd name="connsiteX3" fmla="*/ 0 w 1445890"/>
              <a:gd name="connsiteY3" fmla="*/ 1683364 h 1929640"/>
              <a:gd name="connsiteX0" fmla="*/ 421118 w 1867008"/>
              <a:gd name="connsiteY0" fmla="*/ 1700107 h 1946383"/>
              <a:gd name="connsiteX1" fmla="*/ 0 w 1867008"/>
              <a:gd name="connsiteY1" fmla="*/ 0 h 1946383"/>
              <a:gd name="connsiteX2" fmla="*/ 1867008 w 1867008"/>
              <a:gd name="connsiteY2" fmla="*/ 1946383 h 1946383"/>
              <a:gd name="connsiteX3" fmla="*/ 421118 w 1867008"/>
              <a:gd name="connsiteY3" fmla="*/ 1700107 h 1946383"/>
              <a:gd name="connsiteX0" fmla="*/ 421118 w 1847840"/>
              <a:gd name="connsiteY0" fmla="*/ 1700107 h 2180550"/>
              <a:gd name="connsiteX1" fmla="*/ 0 w 1847840"/>
              <a:gd name="connsiteY1" fmla="*/ 0 h 2180550"/>
              <a:gd name="connsiteX2" fmla="*/ 1847840 w 1847840"/>
              <a:gd name="connsiteY2" fmla="*/ 2180550 h 2180550"/>
              <a:gd name="connsiteX3" fmla="*/ 421118 w 1847840"/>
              <a:gd name="connsiteY3" fmla="*/ 1700107 h 2180550"/>
              <a:gd name="connsiteX0" fmla="*/ 134767 w 1561489"/>
              <a:gd name="connsiteY0" fmla="*/ 1695782 h 2176225"/>
              <a:gd name="connsiteX1" fmla="*/ 0 w 1561489"/>
              <a:gd name="connsiteY1" fmla="*/ 0 h 2176225"/>
              <a:gd name="connsiteX2" fmla="*/ 1561489 w 1561489"/>
              <a:gd name="connsiteY2" fmla="*/ 2176225 h 2176225"/>
              <a:gd name="connsiteX3" fmla="*/ 134767 w 1561489"/>
              <a:gd name="connsiteY3" fmla="*/ 1695782 h 2176225"/>
              <a:gd name="connsiteX0" fmla="*/ 137987 w 1564709"/>
              <a:gd name="connsiteY0" fmla="*/ 1734273 h 2214716"/>
              <a:gd name="connsiteX1" fmla="*/ 0 w 1564709"/>
              <a:gd name="connsiteY1" fmla="*/ 0 h 2214716"/>
              <a:gd name="connsiteX2" fmla="*/ 1564709 w 1564709"/>
              <a:gd name="connsiteY2" fmla="*/ 2214716 h 2214716"/>
              <a:gd name="connsiteX3" fmla="*/ 137987 w 1564709"/>
              <a:gd name="connsiteY3" fmla="*/ 1734273 h 2214716"/>
              <a:gd name="connsiteX0" fmla="*/ 164857 w 1591579"/>
              <a:gd name="connsiteY0" fmla="*/ 1717358 h 2197801"/>
              <a:gd name="connsiteX1" fmla="*/ 0 w 1591579"/>
              <a:gd name="connsiteY1" fmla="*/ 0 h 2197801"/>
              <a:gd name="connsiteX2" fmla="*/ 1591579 w 1591579"/>
              <a:gd name="connsiteY2" fmla="*/ 2197801 h 2197801"/>
              <a:gd name="connsiteX3" fmla="*/ 164857 w 1591579"/>
              <a:gd name="connsiteY3" fmla="*/ 1717358 h 2197801"/>
              <a:gd name="connsiteX0" fmla="*/ 164857 w 1591061"/>
              <a:gd name="connsiteY0" fmla="*/ 1717358 h 2204130"/>
              <a:gd name="connsiteX1" fmla="*/ 0 w 1591061"/>
              <a:gd name="connsiteY1" fmla="*/ 0 h 2204130"/>
              <a:gd name="connsiteX2" fmla="*/ 1591061 w 1591061"/>
              <a:gd name="connsiteY2" fmla="*/ 2204130 h 2204130"/>
              <a:gd name="connsiteX3" fmla="*/ 164857 w 1591061"/>
              <a:gd name="connsiteY3" fmla="*/ 1717358 h 2204130"/>
              <a:gd name="connsiteX0" fmla="*/ 329958 w 1756162"/>
              <a:gd name="connsiteY0" fmla="*/ 1736408 h 2223180"/>
              <a:gd name="connsiteX1" fmla="*/ 0 w 1756162"/>
              <a:gd name="connsiteY1" fmla="*/ 0 h 2223180"/>
              <a:gd name="connsiteX2" fmla="*/ 1756162 w 1756162"/>
              <a:gd name="connsiteY2" fmla="*/ 2223180 h 2223180"/>
              <a:gd name="connsiteX3" fmla="*/ 329958 w 1756162"/>
              <a:gd name="connsiteY3" fmla="*/ 1736408 h 2223180"/>
              <a:gd name="connsiteX0" fmla="*/ 310908 w 1756162"/>
              <a:gd name="connsiteY0" fmla="*/ 1749108 h 2223180"/>
              <a:gd name="connsiteX1" fmla="*/ 0 w 1756162"/>
              <a:gd name="connsiteY1" fmla="*/ 0 h 2223180"/>
              <a:gd name="connsiteX2" fmla="*/ 1756162 w 1756162"/>
              <a:gd name="connsiteY2" fmla="*/ 2223180 h 2223180"/>
              <a:gd name="connsiteX3" fmla="*/ 310908 w 1756162"/>
              <a:gd name="connsiteY3" fmla="*/ 1749108 h 2223180"/>
              <a:gd name="connsiteX0" fmla="*/ 310908 w 1768862"/>
              <a:gd name="connsiteY0" fmla="*/ 1749108 h 2108880"/>
              <a:gd name="connsiteX1" fmla="*/ 0 w 1768862"/>
              <a:gd name="connsiteY1" fmla="*/ 0 h 2108880"/>
              <a:gd name="connsiteX2" fmla="*/ 1768862 w 1768862"/>
              <a:gd name="connsiteY2" fmla="*/ 2108880 h 2108880"/>
              <a:gd name="connsiteX3" fmla="*/ 310908 w 1768862"/>
              <a:gd name="connsiteY3" fmla="*/ 1749108 h 2108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8862" h="2108880">
                <a:moveTo>
                  <a:pt x="310908" y="1749108"/>
                </a:moveTo>
                <a:lnTo>
                  <a:pt x="0" y="0"/>
                </a:lnTo>
                <a:lnTo>
                  <a:pt x="1768862" y="2108880"/>
                </a:lnTo>
                <a:lnTo>
                  <a:pt x="310908" y="1749108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5110" t="-32404" r="-197535" b="-13217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6" name="Triangle rectangle 5"/>
          <p:cNvSpPr/>
          <p:nvPr/>
        </p:nvSpPr>
        <p:spPr>
          <a:xfrm rot="5400000">
            <a:off x="4294447" y="2169361"/>
            <a:ext cx="1801957" cy="2139672"/>
          </a:xfrm>
          <a:custGeom>
            <a:avLst/>
            <a:gdLst>
              <a:gd name="connsiteX0" fmla="*/ 0 w 914400"/>
              <a:gd name="connsiteY0" fmla="*/ 914400 h 914400"/>
              <a:gd name="connsiteX1" fmla="*/ 0 w 914400"/>
              <a:gd name="connsiteY1" fmla="*/ 0 h 914400"/>
              <a:gd name="connsiteX2" fmla="*/ 914400 w 914400"/>
              <a:gd name="connsiteY2" fmla="*/ 914400 h 914400"/>
              <a:gd name="connsiteX3" fmla="*/ 0 w 914400"/>
              <a:gd name="connsiteY3" fmla="*/ 914400 h 914400"/>
              <a:gd name="connsiteX0" fmla="*/ 0 w 1466850"/>
              <a:gd name="connsiteY0" fmla="*/ 914400 h 1289050"/>
              <a:gd name="connsiteX1" fmla="*/ 0 w 1466850"/>
              <a:gd name="connsiteY1" fmla="*/ 0 h 1289050"/>
              <a:gd name="connsiteX2" fmla="*/ 1466850 w 1466850"/>
              <a:gd name="connsiteY2" fmla="*/ 1289050 h 1289050"/>
              <a:gd name="connsiteX3" fmla="*/ 0 w 1466850"/>
              <a:gd name="connsiteY3" fmla="*/ 914400 h 1289050"/>
              <a:gd name="connsiteX0" fmla="*/ 285750 w 1752600"/>
              <a:gd name="connsiteY0" fmla="*/ 1758950 h 2133600"/>
              <a:gd name="connsiteX1" fmla="*/ 0 w 1752600"/>
              <a:gd name="connsiteY1" fmla="*/ 0 h 2133600"/>
              <a:gd name="connsiteX2" fmla="*/ 1752600 w 1752600"/>
              <a:gd name="connsiteY2" fmla="*/ 2133600 h 2133600"/>
              <a:gd name="connsiteX3" fmla="*/ 285750 w 1752600"/>
              <a:gd name="connsiteY3" fmla="*/ 1758950 h 2133600"/>
              <a:gd name="connsiteX0" fmla="*/ 292100 w 1758950"/>
              <a:gd name="connsiteY0" fmla="*/ 1765300 h 2139950"/>
              <a:gd name="connsiteX1" fmla="*/ 0 w 1758950"/>
              <a:gd name="connsiteY1" fmla="*/ 0 h 2139950"/>
              <a:gd name="connsiteX2" fmla="*/ 1758950 w 1758950"/>
              <a:gd name="connsiteY2" fmla="*/ 2139950 h 2139950"/>
              <a:gd name="connsiteX3" fmla="*/ 292100 w 1758950"/>
              <a:gd name="connsiteY3" fmla="*/ 1765300 h 213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58950" h="2139950">
                <a:moveTo>
                  <a:pt x="292100" y="1765300"/>
                </a:moveTo>
                <a:lnTo>
                  <a:pt x="0" y="0"/>
                </a:lnTo>
                <a:lnTo>
                  <a:pt x="1758950" y="2139950"/>
                </a:lnTo>
                <a:lnTo>
                  <a:pt x="292100" y="176530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93937" t="-132802" r="-94155" b="-332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7" name="Triangle rectangle 6"/>
          <p:cNvSpPr/>
          <p:nvPr/>
        </p:nvSpPr>
        <p:spPr>
          <a:xfrm rot="10800000">
            <a:off x="2015404" y="2343647"/>
            <a:ext cx="2114550" cy="1765300"/>
          </a:xfrm>
          <a:custGeom>
            <a:avLst/>
            <a:gdLst>
              <a:gd name="connsiteX0" fmla="*/ 0 w 914400"/>
              <a:gd name="connsiteY0" fmla="*/ 914400 h 914400"/>
              <a:gd name="connsiteX1" fmla="*/ 0 w 914400"/>
              <a:gd name="connsiteY1" fmla="*/ 0 h 914400"/>
              <a:gd name="connsiteX2" fmla="*/ 914400 w 914400"/>
              <a:gd name="connsiteY2" fmla="*/ 914400 h 914400"/>
              <a:gd name="connsiteX3" fmla="*/ 0 w 914400"/>
              <a:gd name="connsiteY3" fmla="*/ 914400 h 914400"/>
              <a:gd name="connsiteX0" fmla="*/ 0 w 1720850"/>
              <a:gd name="connsiteY0" fmla="*/ 914400 h 1219200"/>
              <a:gd name="connsiteX1" fmla="*/ 0 w 1720850"/>
              <a:gd name="connsiteY1" fmla="*/ 0 h 1219200"/>
              <a:gd name="connsiteX2" fmla="*/ 1720850 w 1720850"/>
              <a:gd name="connsiteY2" fmla="*/ 1219200 h 1219200"/>
              <a:gd name="connsiteX3" fmla="*/ 0 w 1720850"/>
              <a:gd name="connsiteY3" fmla="*/ 914400 h 1219200"/>
              <a:gd name="connsiteX0" fmla="*/ 381000 w 2101850"/>
              <a:gd name="connsiteY0" fmla="*/ 1460500 h 1765300"/>
              <a:gd name="connsiteX1" fmla="*/ 0 w 2101850"/>
              <a:gd name="connsiteY1" fmla="*/ 0 h 1765300"/>
              <a:gd name="connsiteX2" fmla="*/ 2101850 w 2101850"/>
              <a:gd name="connsiteY2" fmla="*/ 1765300 h 1765300"/>
              <a:gd name="connsiteX3" fmla="*/ 381000 w 2101850"/>
              <a:gd name="connsiteY3" fmla="*/ 1460500 h 1765300"/>
              <a:gd name="connsiteX0" fmla="*/ 393700 w 2114550"/>
              <a:gd name="connsiteY0" fmla="*/ 1460500 h 1765300"/>
              <a:gd name="connsiteX1" fmla="*/ 0 w 2114550"/>
              <a:gd name="connsiteY1" fmla="*/ 0 h 1765300"/>
              <a:gd name="connsiteX2" fmla="*/ 2114550 w 2114550"/>
              <a:gd name="connsiteY2" fmla="*/ 1765300 h 1765300"/>
              <a:gd name="connsiteX3" fmla="*/ 393700 w 2114550"/>
              <a:gd name="connsiteY3" fmla="*/ 1460500 h 1765300"/>
              <a:gd name="connsiteX0" fmla="*/ 374650 w 2114550"/>
              <a:gd name="connsiteY0" fmla="*/ 1460500 h 1765300"/>
              <a:gd name="connsiteX1" fmla="*/ 0 w 2114550"/>
              <a:gd name="connsiteY1" fmla="*/ 0 h 1765300"/>
              <a:gd name="connsiteX2" fmla="*/ 2114550 w 2114550"/>
              <a:gd name="connsiteY2" fmla="*/ 1765300 h 1765300"/>
              <a:gd name="connsiteX3" fmla="*/ 374650 w 2114550"/>
              <a:gd name="connsiteY3" fmla="*/ 1460500 h 176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14550" h="1765300">
                <a:moveTo>
                  <a:pt x="374650" y="1460500"/>
                </a:moveTo>
                <a:lnTo>
                  <a:pt x="0" y="0"/>
                </a:lnTo>
                <a:lnTo>
                  <a:pt x="2114550" y="1765300"/>
                </a:lnTo>
                <a:lnTo>
                  <a:pt x="374650" y="146050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6473" t="-132763" r="-196281" b="-325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8" name="Organigramme : Entrée manuelle 7"/>
          <p:cNvSpPr/>
          <p:nvPr/>
        </p:nvSpPr>
        <p:spPr>
          <a:xfrm>
            <a:off x="4087581" y="582960"/>
            <a:ext cx="3581010" cy="1760687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25297"/>
              <a:gd name="connsiteY0" fmla="*/ 89 h 10000"/>
              <a:gd name="connsiteX1" fmla="*/ 25297 w 25297"/>
              <a:gd name="connsiteY1" fmla="*/ 0 h 10000"/>
              <a:gd name="connsiteX2" fmla="*/ 25297 w 25297"/>
              <a:gd name="connsiteY2" fmla="*/ 10000 h 10000"/>
              <a:gd name="connsiteX3" fmla="*/ 15297 w 25297"/>
              <a:gd name="connsiteY3" fmla="*/ 10000 h 10000"/>
              <a:gd name="connsiteX4" fmla="*/ 0 w 25297"/>
              <a:gd name="connsiteY4" fmla="*/ 89 h 10000"/>
              <a:gd name="connsiteX0" fmla="*/ 0 w 25523"/>
              <a:gd name="connsiteY0" fmla="*/ 53 h 10000"/>
              <a:gd name="connsiteX1" fmla="*/ 25523 w 25523"/>
              <a:gd name="connsiteY1" fmla="*/ 0 h 10000"/>
              <a:gd name="connsiteX2" fmla="*/ 25523 w 25523"/>
              <a:gd name="connsiteY2" fmla="*/ 10000 h 10000"/>
              <a:gd name="connsiteX3" fmla="*/ 15523 w 25523"/>
              <a:gd name="connsiteY3" fmla="*/ 10000 h 10000"/>
              <a:gd name="connsiteX4" fmla="*/ 0 w 25523"/>
              <a:gd name="connsiteY4" fmla="*/ 5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23" h="10000">
                <a:moveTo>
                  <a:pt x="0" y="53"/>
                </a:moveTo>
                <a:lnTo>
                  <a:pt x="25523" y="0"/>
                </a:lnTo>
                <a:lnTo>
                  <a:pt x="25523" y="10000"/>
                </a:lnTo>
                <a:lnTo>
                  <a:pt x="15523" y="10000"/>
                </a:lnTo>
                <a:lnTo>
                  <a:pt x="0" y="53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14831" t="-33110" r="-17088" b="-13269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9" name="Organigramme : Entrée manuelle 8"/>
          <p:cNvSpPr/>
          <p:nvPr/>
        </p:nvSpPr>
        <p:spPr>
          <a:xfrm>
            <a:off x="4132741" y="2338218"/>
            <a:ext cx="3535850" cy="1756639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2476 w 10000"/>
              <a:gd name="connsiteY0" fmla="*/ 0 h 10031"/>
              <a:gd name="connsiteX1" fmla="*/ 10000 w 10000"/>
              <a:gd name="connsiteY1" fmla="*/ 31 h 10031"/>
              <a:gd name="connsiteX2" fmla="*/ 10000 w 10000"/>
              <a:gd name="connsiteY2" fmla="*/ 10031 h 10031"/>
              <a:gd name="connsiteX3" fmla="*/ 0 w 10000"/>
              <a:gd name="connsiteY3" fmla="*/ 10031 h 10031"/>
              <a:gd name="connsiteX4" fmla="*/ 2476 w 10000"/>
              <a:gd name="connsiteY4" fmla="*/ 0 h 10031"/>
              <a:gd name="connsiteX0" fmla="*/ 11362 w 18886"/>
              <a:gd name="connsiteY0" fmla="*/ 0 h 10031"/>
              <a:gd name="connsiteX1" fmla="*/ 18886 w 18886"/>
              <a:gd name="connsiteY1" fmla="*/ 31 h 10031"/>
              <a:gd name="connsiteX2" fmla="*/ 18886 w 18886"/>
              <a:gd name="connsiteY2" fmla="*/ 10031 h 10031"/>
              <a:gd name="connsiteX3" fmla="*/ 0 w 18886"/>
              <a:gd name="connsiteY3" fmla="*/ 9995 h 10031"/>
              <a:gd name="connsiteX4" fmla="*/ 11362 w 18886"/>
              <a:gd name="connsiteY4" fmla="*/ 0 h 1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86" h="10031">
                <a:moveTo>
                  <a:pt x="11362" y="0"/>
                </a:moveTo>
                <a:lnTo>
                  <a:pt x="18886" y="31"/>
                </a:lnTo>
                <a:lnTo>
                  <a:pt x="18886" y="10031"/>
                </a:lnTo>
                <a:lnTo>
                  <a:pt x="0" y="9995"/>
                </a:lnTo>
                <a:lnTo>
                  <a:pt x="11362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17576" t="-133107" r="-17303" b="-3330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0" name="Organigramme : Entrée manuelle 9"/>
          <p:cNvSpPr/>
          <p:nvPr/>
        </p:nvSpPr>
        <p:spPr>
          <a:xfrm>
            <a:off x="563426" y="2343647"/>
            <a:ext cx="3572840" cy="175121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24671"/>
              <a:gd name="connsiteY0" fmla="*/ 2000 h 10000"/>
              <a:gd name="connsiteX1" fmla="*/ 10000 w 24671"/>
              <a:gd name="connsiteY1" fmla="*/ 0 h 10000"/>
              <a:gd name="connsiteX2" fmla="*/ 24671 w 24671"/>
              <a:gd name="connsiteY2" fmla="*/ 9964 h 10000"/>
              <a:gd name="connsiteX3" fmla="*/ 0 w 24671"/>
              <a:gd name="connsiteY3" fmla="*/ 10000 h 10000"/>
              <a:gd name="connsiteX4" fmla="*/ 0 w 24671"/>
              <a:gd name="connsiteY4" fmla="*/ 2000 h 10000"/>
              <a:gd name="connsiteX0" fmla="*/ 0 w 24715"/>
              <a:gd name="connsiteY0" fmla="*/ 78 h 10000"/>
              <a:gd name="connsiteX1" fmla="*/ 10044 w 24715"/>
              <a:gd name="connsiteY1" fmla="*/ 0 h 10000"/>
              <a:gd name="connsiteX2" fmla="*/ 24715 w 24715"/>
              <a:gd name="connsiteY2" fmla="*/ 9964 h 10000"/>
              <a:gd name="connsiteX3" fmla="*/ 44 w 24715"/>
              <a:gd name="connsiteY3" fmla="*/ 10000 h 10000"/>
              <a:gd name="connsiteX4" fmla="*/ 0 w 24715"/>
              <a:gd name="connsiteY4" fmla="*/ 78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15" h="10000">
                <a:moveTo>
                  <a:pt x="0" y="78"/>
                </a:moveTo>
                <a:lnTo>
                  <a:pt x="10044" y="0"/>
                </a:lnTo>
                <a:lnTo>
                  <a:pt x="24715" y="9964"/>
                </a:lnTo>
                <a:lnTo>
                  <a:pt x="44" y="10000"/>
                </a:lnTo>
                <a:cubicBezTo>
                  <a:pt x="29" y="6693"/>
                  <a:pt x="15" y="3385"/>
                  <a:pt x="0" y="78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15772" t="-133831" r="-115989" b="-334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1" name="Organigramme : Entrée manuelle 10"/>
          <p:cNvSpPr/>
          <p:nvPr/>
        </p:nvSpPr>
        <p:spPr>
          <a:xfrm>
            <a:off x="563427" y="582988"/>
            <a:ext cx="3555102" cy="1782139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24497"/>
              <a:gd name="connsiteY0" fmla="*/ 1893 h 9893"/>
              <a:gd name="connsiteX1" fmla="*/ 24497 w 24497"/>
              <a:gd name="connsiteY1" fmla="*/ 0 h 9893"/>
              <a:gd name="connsiteX2" fmla="*/ 10000 w 24497"/>
              <a:gd name="connsiteY2" fmla="*/ 9893 h 9893"/>
              <a:gd name="connsiteX3" fmla="*/ 0 w 24497"/>
              <a:gd name="connsiteY3" fmla="*/ 9893 h 9893"/>
              <a:gd name="connsiteX4" fmla="*/ 0 w 24497"/>
              <a:gd name="connsiteY4" fmla="*/ 1893 h 9893"/>
              <a:gd name="connsiteX0" fmla="*/ 36 w 10000"/>
              <a:gd name="connsiteY0" fmla="*/ 0 h 10032"/>
              <a:gd name="connsiteX1" fmla="*/ 10000 w 10000"/>
              <a:gd name="connsiteY1" fmla="*/ 32 h 10032"/>
              <a:gd name="connsiteX2" fmla="*/ 4082 w 10000"/>
              <a:gd name="connsiteY2" fmla="*/ 10032 h 10032"/>
              <a:gd name="connsiteX3" fmla="*/ 0 w 10000"/>
              <a:gd name="connsiteY3" fmla="*/ 10032 h 10032"/>
              <a:gd name="connsiteX4" fmla="*/ 36 w 10000"/>
              <a:gd name="connsiteY4" fmla="*/ 0 h 10032"/>
              <a:gd name="connsiteX0" fmla="*/ 36 w 10127"/>
              <a:gd name="connsiteY0" fmla="*/ 0 h 10032"/>
              <a:gd name="connsiteX1" fmla="*/ 10127 w 10127"/>
              <a:gd name="connsiteY1" fmla="*/ 32 h 10032"/>
              <a:gd name="connsiteX2" fmla="*/ 4082 w 10127"/>
              <a:gd name="connsiteY2" fmla="*/ 10032 h 10032"/>
              <a:gd name="connsiteX3" fmla="*/ 0 w 10127"/>
              <a:gd name="connsiteY3" fmla="*/ 10032 h 10032"/>
              <a:gd name="connsiteX4" fmla="*/ 36 w 10127"/>
              <a:gd name="connsiteY4" fmla="*/ 0 h 10032"/>
              <a:gd name="connsiteX0" fmla="*/ 0 w 10127"/>
              <a:gd name="connsiteY0" fmla="*/ 0 h 10068"/>
              <a:gd name="connsiteX1" fmla="*/ 10127 w 10127"/>
              <a:gd name="connsiteY1" fmla="*/ 68 h 10068"/>
              <a:gd name="connsiteX2" fmla="*/ 4082 w 10127"/>
              <a:gd name="connsiteY2" fmla="*/ 10068 h 10068"/>
              <a:gd name="connsiteX3" fmla="*/ 0 w 10127"/>
              <a:gd name="connsiteY3" fmla="*/ 10068 h 10068"/>
              <a:gd name="connsiteX4" fmla="*/ 0 w 10127"/>
              <a:gd name="connsiteY4" fmla="*/ 0 h 10068"/>
              <a:gd name="connsiteX0" fmla="*/ 0 w 10163"/>
              <a:gd name="connsiteY0" fmla="*/ 40 h 10108"/>
              <a:gd name="connsiteX1" fmla="*/ 10163 w 10163"/>
              <a:gd name="connsiteY1" fmla="*/ 0 h 10108"/>
              <a:gd name="connsiteX2" fmla="*/ 4082 w 10163"/>
              <a:gd name="connsiteY2" fmla="*/ 10108 h 10108"/>
              <a:gd name="connsiteX3" fmla="*/ 0 w 10163"/>
              <a:gd name="connsiteY3" fmla="*/ 10108 h 10108"/>
              <a:gd name="connsiteX4" fmla="*/ 0 w 10163"/>
              <a:gd name="connsiteY4" fmla="*/ 40 h 10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63" h="10108">
                <a:moveTo>
                  <a:pt x="0" y="40"/>
                </a:moveTo>
                <a:lnTo>
                  <a:pt x="10163" y="0"/>
                </a:lnTo>
                <a:lnTo>
                  <a:pt x="4082" y="10108"/>
                </a:lnTo>
                <a:lnTo>
                  <a:pt x="0" y="10108"/>
                </a:lnTo>
                <a:lnTo>
                  <a:pt x="0" y="4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6540" t="-32712" r="-117068" b="-12989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en L 1"/>
          <p:cNvSpPr/>
          <p:nvPr/>
        </p:nvSpPr>
        <p:spPr>
          <a:xfrm>
            <a:off x="-1" y="2339976"/>
            <a:ext cx="1979960" cy="2339974"/>
          </a:xfrm>
          <a:prstGeom prst="corner">
            <a:avLst/>
          </a:prstGeom>
          <a:blipFill dpi="0" rotWithShape="0">
            <a:blip r:embed="rId3"/>
            <a:srcRect/>
            <a:stretch>
              <a:fillRect t="-100000" r="-318210" b="-34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3" name="Forme en L 2"/>
          <p:cNvSpPr/>
          <p:nvPr/>
        </p:nvSpPr>
        <p:spPr>
          <a:xfrm rot="10800000">
            <a:off x="6300440" y="0"/>
            <a:ext cx="1979960" cy="2339974"/>
          </a:xfrm>
          <a:prstGeom prst="corner">
            <a:avLst/>
          </a:prstGeom>
          <a:blipFill dpi="0" rotWithShape="0">
            <a:blip r:embed="rId3"/>
            <a:srcRect/>
            <a:stretch>
              <a:fillRect l="-318209" t="1" r="-1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4" name="Forme en L 3"/>
          <p:cNvSpPr/>
          <p:nvPr/>
        </p:nvSpPr>
        <p:spPr>
          <a:xfrm rot="10800000" flipH="1">
            <a:off x="0" y="2"/>
            <a:ext cx="1979960" cy="2339974"/>
          </a:xfrm>
          <a:prstGeom prst="corner">
            <a:avLst/>
          </a:prstGeom>
          <a:blipFill dpi="0" rotWithShape="0">
            <a:blip r:embed="rId3"/>
            <a:srcRect/>
            <a:stretch>
              <a:fillRect t="-271" r="-318209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5" name="Forme en L 4"/>
          <p:cNvSpPr/>
          <p:nvPr/>
        </p:nvSpPr>
        <p:spPr>
          <a:xfrm flipH="1">
            <a:off x="6228432" y="2339974"/>
            <a:ext cx="2051968" cy="2339974"/>
          </a:xfrm>
          <a:prstGeom prst="corner">
            <a:avLst/>
          </a:prstGeom>
          <a:blipFill dpi="0" rotWithShape="0">
            <a:blip r:embed="rId3"/>
            <a:srcRect/>
            <a:stretch>
              <a:fillRect l="-303535" t="-100000" r="-809" b="-34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6" name="Cadre 5"/>
          <p:cNvSpPr/>
          <p:nvPr/>
        </p:nvSpPr>
        <p:spPr>
          <a:xfrm>
            <a:off x="1979960" y="971822"/>
            <a:ext cx="4320480" cy="2736305"/>
          </a:xfrm>
          <a:prstGeom prst="frame">
            <a:avLst>
              <a:gd name="adj1" fmla="val 13196"/>
            </a:avLst>
          </a:prstGeom>
          <a:blipFill dpi="0" rotWithShape="0">
            <a:blip r:embed="rId3"/>
            <a:srcRect/>
            <a:stretch>
              <a:fillRect l="-45828" t="-35516" r="-45828" b="-355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solidFill>
                <a:schemeClr val="tx1"/>
              </a:solidFill>
            </a:endParaRPr>
          </a:p>
        </p:txBody>
      </p:sp>
      <p:sp>
        <p:nvSpPr>
          <p:cNvPr id="7" name="Ellipse 6"/>
          <p:cNvSpPr/>
          <p:nvPr/>
        </p:nvSpPr>
        <p:spPr>
          <a:xfrm>
            <a:off x="3636110" y="1300115"/>
            <a:ext cx="961290" cy="2067024"/>
          </a:xfrm>
          <a:custGeom>
            <a:avLst/>
            <a:gdLst>
              <a:gd name="connsiteX0" fmla="*/ 0 w 961256"/>
              <a:gd name="connsiteY0" fmla="*/ 1008112 h 2016224"/>
              <a:gd name="connsiteX1" fmla="*/ 480628 w 961256"/>
              <a:gd name="connsiteY1" fmla="*/ 0 h 2016224"/>
              <a:gd name="connsiteX2" fmla="*/ 961256 w 961256"/>
              <a:gd name="connsiteY2" fmla="*/ 1008112 h 2016224"/>
              <a:gd name="connsiteX3" fmla="*/ 480628 w 961256"/>
              <a:gd name="connsiteY3" fmla="*/ 2016224 h 2016224"/>
              <a:gd name="connsiteX4" fmla="*/ 0 w 961256"/>
              <a:gd name="connsiteY4" fmla="*/ 1008112 h 2016224"/>
              <a:gd name="connsiteX0" fmla="*/ 0 w 961256"/>
              <a:gd name="connsiteY0" fmla="*/ 1027162 h 2035274"/>
              <a:gd name="connsiteX1" fmla="*/ 480628 w 961256"/>
              <a:gd name="connsiteY1" fmla="*/ 0 h 2035274"/>
              <a:gd name="connsiteX2" fmla="*/ 961256 w 961256"/>
              <a:gd name="connsiteY2" fmla="*/ 1027162 h 2035274"/>
              <a:gd name="connsiteX3" fmla="*/ 480628 w 961256"/>
              <a:gd name="connsiteY3" fmla="*/ 2035274 h 2035274"/>
              <a:gd name="connsiteX4" fmla="*/ 0 w 961256"/>
              <a:gd name="connsiteY4" fmla="*/ 1027162 h 2035274"/>
              <a:gd name="connsiteX0" fmla="*/ 60 w 961316"/>
              <a:gd name="connsiteY0" fmla="*/ 1027162 h 2054324"/>
              <a:gd name="connsiteX1" fmla="*/ 480688 w 961316"/>
              <a:gd name="connsiteY1" fmla="*/ 0 h 2054324"/>
              <a:gd name="connsiteX2" fmla="*/ 961316 w 961316"/>
              <a:gd name="connsiteY2" fmla="*/ 1027162 h 2054324"/>
              <a:gd name="connsiteX3" fmla="*/ 506088 w 961316"/>
              <a:gd name="connsiteY3" fmla="*/ 2054324 h 2054324"/>
              <a:gd name="connsiteX4" fmla="*/ 60 w 961316"/>
              <a:gd name="connsiteY4" fmla="*/ 1027162 h 2054324"/>
              <a:gd name="connsiteX0" fmla="*/ 34 w 961290"/>
              <a:gd name="connsiteY0" fmla="*/ 1039862 h 2067024"/>
              <a:gd name="connsiteX1" fmla="*/ 487012 w 961290"/>
              <a:gd name="connsiteY1" fmla="*/ 0 h 2067024"/>
              <a:gd name="connsiteX2" fmla="*/ 961290 w 961290"/>
              <a:gd name="connsiteY2" fmla="*/ 1039862 h 2067024"/>
              <a:gd name="connsiteX3" fmla="*/ 506062 w 961290"/>
              <a:gd name="connsiteY3" fmla="*/ 2067024 h 2067024"/>
              <a:gd name="connsiteX4" fmla="*/ 34 w 961290"/>
              <a:gd name="connsiteY4" fmla="*/ 1039862 h 2067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1290" h="2067024">
                <a:moveTo>
                  <a:pt x="34" y="1039862"/>
                </a:moveTo>
                <a:cubicBezTo>
                  <a:pt x="-3141" y="695358"/>
                  <a:pt x="221568" y="0"/>
                  <a:pt x="487012" y="0"/>
                </a:cubicBezTo>
                <a:cubicBezTo>
                  <a:pt x="752456" y="0"/>
                  <a:pt x="961290" y="483097"/>
                  <a:pt x="961290" y="1039862"/>
                </a:cubicBezTo>
                <a:cubicBezTo>
                  <a:pt x="961290" y="1596627"/>
                  <a:pt x="771506" y="2067024"/>
                  <a:pt x="506062" y="2067024"/>
                </a:cubicBezTo>
                <a:cubicBezTo>
                  <a:pt x="240618" y="2067024"/>
                  <a:pt x="3209" y="1384366"/>
                  <a:pt x="34" y="1039862"/>
                </a:cubicBezTo>
                <a:close/>
              </a:path>
            </a:pathLst>
          </a:custGeom>
          <a:blipFill dpi="0" rotWithShape="0">
            <a:blip r:embed="rId3"/>
            <a:srcRect/>
            <a:stretch>
              <a:fillRect l="-378253" t="-62898" r="-383131" b="-635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8" name="Organigramme : Données stockées 7"/>
          <p:cNvSpPr/>
          <p:nvPr/>
        </p:nvSpPr>
        <p:spPr>
          <a:xfrm>
            <a:off x="2300862" y="1300115"/>
            <a:ext cx="1840749" cy="208304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1122"/>
              <a:gd name="connsiteY0" fmla="*/ 0 h 10000"/>
              <a:gd name="connsiteX1" fmla="*/ 11122 w 11122"/>
              <a:gd name="connsiteY1" fmla="*/ 61 h 10000"/>
              <a:gd name="connsiteX2" fmla="*/ 8333 w 11122"/>
              <a:gd name="connsiteY2" fmla="*/ 5000 h 10000"/>
              <a:gd name="connsiteX3" fmla="*/ 10000 w 11122"/>
              <a:gd name="connsiteY3" fmla="*/ 10000 h 10000"/>
              <a:gd name="connsiteX4" fmla="*/ 1667 w 11122"/>
              <a:gd name="connsiteY4" fmla="*/ 10000 h 10000"/>
              <a:gd name="connsiteX5" fmla="*/ 0 w 11122"/>
              <a:gd name="connsiteY5" fmla="*/ 5000 h 10000"/>
              <a:gd name="connsiteX6" fmla="*/ 1667 w 11122"/>
              <a:gd name="connsiteY6" fmla="*/ 0 h 10000"/>
              <a:gd name="connsiteX0" fmla="*/ 1667 w 11443"/>
              <a:gd name="connsiteY0" fmla="*/ 0 h 10000"/>
              <a:gd name="connsiteX1" fmla="*/ 11122 w 11443"/>
              <a:gd name="connsiteY1" fmla="*/ 61 h 10000"/>
              <a:gd name="connsiteX2" fmla="*/ 8333 w 11443"/>
              <a:gd name="connsiteY2" fmla="*/ 5000 h 10000"/>
              <a:gd name="connsiteX3" fmla="*/ 11443 w 11443"/>
              <a:gd name="connsiteY3" fmla="*/ 10000 h 10000"/>
              <a:gd name="connsiteX4" fmla="*/ 1667 w 11443"/>
              <a:gd name="connsiteY4" fmla="*/ 10000 h 10000"/>
              <a:gd name="connsiteX5" fmla="*/ 0 w 11443"/>
              <a:gd name="connsiteY5" fmla="*/ 5000 h 10000"/>
              <a:gd name="connsiteX6" fmla="*/ 1667 w 11443"/>
              <a:gd name="connsiteY6" fmla="*/ 0 h 10000"/>
              <a:gd name="connsiteX0" fmla="*/ 1667 w 11443"/>
              <a:gd name="connsiteY0" fmla="*/ 0 h 10000"/>
              <a:gd name="connsiteX1" fmla="*/ 11122 w 11443"/>
              <a:gd name="connsiteY1" fmla="*/ 61 h 10000"/>
              <a:gd name="connsiteX2" fmla="*/ 8173 w 11443"/>
              <a:gd name="connsiteY2" fmla="*/ 5000 h 10000"/>
              <a:gd name="connsiteX3" fmla="*/ 11443 w 11443"/>
              <a:gd name="connsiteY3" fmla="*/ 10000 h 10000"/>
              <a:gd name="connsiteX4" fmla="*/ 1667 w 11443"/>
              <a:gd name="connsiteY4" fmla="*/ 10000 h 10000"/>
              <a:gd name="connsiteX5" fmla="*/ 0 w 11443"/>
              <a:gd name="connsiteY5" fmla="*/ 5000 h 10000"/>
              <a:gd name="connsiteX6" fmla="*/ 1667 w 11443"/>
              <a:gd name="connsiteY6" fmla="*/ 0 h 10000"/>
              <a:gd name="connsiteX0" fmla="*/ 1667 w 11443"/>
              <a:gd name="connsiteY0" fmla="*/ 0 h 10000"/>
              <a:gd name="connsiteX1" fmla="*/ 11122 w 11443"/>
              <a:gd name="connsiteY1" fmla="*/ 61 h 10000"/>
              <a:gd name="connsiteX2" fmla="*/ 8293 w 11443"/>
              <a:gd name="connsiteY2" fmla="*/ 5000 h 10000"/>
              <a:gd name="connsiteX3" fmla="*/ 11443 w 11443"/>
              <a:gd name="connsiteY3" fmla="*/ 10000 h 10000"/>
              <a:gd name="connsiteX4" fmla="*/ 1667 w 11443"/>
              <a:gd name="connsiteY4" fmla="*/ 10000 h 10000"/>
              <a:gd name="connsiteX5" fmla="*/ 0 w 11443"/>
              <a:gd name="connsiteY5" fmla="*/ 5000 h 10000"/>
              <a:gd name="connsiteX6" fmla="*/ 1667 w 11443"/>
              <a:gd name="connsiteY6" fmla="*/ 0 h 10000"/>
              <a:gd name="connsiteX0" fmla="*/ 497 w 11876"/>
              <a:gd name="connsiteY0" fmla="*/ 0 h 9939"/>
              <a:gd name="connsiteX1" fmla="*/ 11555 w 11876"/>
              <a:gd name="connsiteY1" fmla="*/ 0 h 9939"/>
              <a:gd name="connsiteX2" fmla="*/ 8726 w 11876"/>
              <a:gd name="connsiteY2" fmla="*/ 4939 h 9939"/>
              <a:gd name="connsiteX3" fmla="*/ 11876 w 11876"/>
              <a:gd name="connsiteY3" fmla="*/ 9939 h 9939"/>
              <a:gd name="connsiteX4" fmla="*/ 2100 w 11876"/>
              <a:gd name="connsiteY4" fmla="*/ 9939 h 9939"/>
              <a:gd name="connsiteX5" fmla="*/ 433 w 11876"/>
              <a:gd name="connsiteY5" fmla="*/ 4939 h 9939"/>
              <a:gd name="connsiteX6" fmla="*/ 497 w 11876"/>
              <a:gd name="connsiteY6" fmla="*/ 0 h 9939"/>
              <a:gd name="connsiteX0" fmla="*/ 362 w 9944"/>
              <a:gd name="connsiteY0" fmla="*/ 0 h 10000"/>
              <a:gd name="connsiteX1" fmla="*/ 9674 w 9944"/>
              <a:gd name="connsiteY1" fmla="*/ 0 h 10000"/>
              <a:gd name="connsiteX2" fmla="*/ 7292 w 9944"/>
              <a:gd name="connsiteY2" fmla="*/ 4969 h 10000"/>
              <a:gd name="connsiteX3" fmla="*/ 9944 w 9944"/>
              <a:gd name="connsiteY3" fmla="*/ 10000 h 10000"/>
              <a:gd name="connsiteX4" fmla="*/ 429 w 9944"/>
              <a:gd name="connsiteY4" fmla="*/ 10000 h 10000"/>
              <a:gd name="connsiteX5" fmla="*/ 309 w 9944"/>
              <a:gd name="connsiteY5" fmla="*/ 4969 h 10000"/>
              <a:gd name="connsiteX6" fmla="*/ 362 w 9944"/>
              <a:gd name="connsiteY6" fmla="*/ 0 h 10000"/>
              <a:gd name="connsiteX0" fmla="*/ 364 w 10000"/>
              <a:gd name="connsiteY0" fmla="*/ 0 h 10000"/>
              <a:gd name="connsiteX1" fmla="*/ 9728 w 10000"/>
              <a:gd name="connsiteY1" fmla="*/ 0 h 10000"/>
              <a:gd name="connsiteX2" fmla="*/ 7333 w 10000"/>
              <a:gd name="connsiteY2" fmla="*/ 4969 h 10000"/>
              <a:gd name="connsiteX3" fmla="*/ 10000 w 10000"/>
              <a:gd name="connsiteY3" fmla="*/ 10000 h 10000"/>
              <a:gd name="connsiteX4" fmla="*/ 431 w 10000"/>
              <a:gd name="connsiteY4" fmla="*/ 10000 h 10000"/>
              <a:gd name="connsiteX5" fmla="*/ 311 w 10000"/>
              <a:gd name="connsiteY5" fmla="*/ 4969 h 10000"/>
              <a:gd name="connsiteX6" fmla="*/ 364 w 10000"/>
              <a:gd name="connsiteY6" fmla="*/ 0 h 10000"/>
              <a:gd name="connsiteX0" fmla="*/ 361 w 9997"/>
              <a:gd name="connsiteY0" fmla="*/ 0 h 10000"/>
              <a:gd name="connsiteX1" fmla="*/ 9725 w 9997"/>
              <a:gd name="connsiteY1" fmla="*/ 0 h 10000"/>
              <a:gd name="connsiteX2" fmla="*/ 7330 w 9997"/>
              <a:gd name="connsiteY2" fmla="*/ 4969 h 10000"/>
              <a:gd name="connsiteX3" fmla="*/ 9997 w 9997"/>
              <a:gd name="connsiteY3" fmla="*/ 10000 h 10000"/>
              <a:gd name="connsiteX4" fmla="*/ 360 w 9997"/>
              <a:gd name="connsiteY4" fmla="*/ 10000 h 10000"/>
              <a:gd name="connsiteX5" fmla="*/ 308 w 9997"/>
              <a:gd name="connsiteY5" fmla="*/ 4969 h 10000"/>
              <a:gd name="connsiteX6" fmla="*/ 361 w 9997"/>
              <a:gd name="connsiteY6" fmla="*/ 0 h 10000"/>
              <a:gd name="connsiteX0" fmla="*/ 361 w 10000"/>
              <a:gd name="connsiteY0" fmla="*/ 0 h 10000"/>
              <a:gd name="connsiteX1" fmla="*/ 9728 w 10000"/>
              <a:gd name="connsiteY1" fmla="*/ 0 h 10000"/>
              <a:gd name="connsiteX2" fmla="*/ 7332 w 10000"/>
              <a:gd name="connsiteY2" fmla="*/ 4969 h 10000"/>
              <a:gd name="connsiteX3" fmla="*/ 10000 w 10000"/>
              <a:gd name="connsiteY3" fmla="*/ 10000 h 10000"/>
              <a:gd name="connsiteX4" fmla="*/ 360 w 10000"/>
              <a:gd name="connsiteY4" fmla="*/ 10000 h 10000"/>
              <a:gd name="connsiteX5" fmla="*/ 308 w 10000"/>
              <a:gd name="connsiteY5" fmla="*/ 4969 h 10000"/>
              <a:gd name="connsiteX6" fmla="*/ 361 w 10000"/>
              <a:gd name="connsiteY6" fmla="*/ 0 h 10000"/>
              <a:gd name="connsiteX0" fmla="*/ 361 w 10000"/>
              <a:gd name="connsiteY0" fmla="*/ 0 h 10000"/>
              <a:gd name="connsiteX1" fmla="*/ 9728 w 10000"/>
              <a:gd name="connsiteY1" fmla="*/ 0 h 10000"/>
              <a:gd name="connsiteX2" fmla="*/ 7332 w 10000"/>
              <a:gd name="connsiteY2" fmla="*/ 4969 h 10000"/>
              <a:gd name="connsiteX3" fmla="*/ 10000 w 10000"/>
              <a:gd name="connsiteY3" fmla="*/ 10000 h 10000"/>
              <a:gd name="connsiteX4" fmla="*/ 360 w 10000"/>
              <a:gd name="connsiteY4" fmla="*/ 10000 h 10000"/>
              <a:gd name="connsiteX5" fmla="*/ 308 w 10000"/>
              <a:gd name="connsiteY5" fmla="*/ 4969 h 10000"/>
              <a:gd name="connsiteX6" fmla="*/ 361 w 10000"/>
              <a:gd name="connsiteY6" fmla="*/ 0 h 10000"/>
              <a:gd name="connsiteX0" fmla="*/ 323 w 10132"/>
              <a:gd name="connsiteY0" fmla="*/ 31 h 10000"/>
              <a:gd name="connsiteX1" fmla="*/ 9860 w 10132"/>
              <a:gd name="connsiteY1" fmla="*/ 0 h 10000"/>
              <a:gd name="connsiteX2" fmla="*/ 7464 w 10132"/>
              <a:gd name="connsiteY2" fmla="*/ 4969 h 10000"/>
              <a:gd name="connsiteX3" fmla="*/ 10132 w 10132"/>
              <a:gd name="connsiteY3" fmla="*/ 10000 h 10000"/>
              <a:gd name="connsiteX4" fmla="*/ 492 w 10132"/>
              <a:gd name="connsiteY4" fmla="*/ 10000 h 10000"/>
              <a:gd name="connsiteX5" fmla="*/ 440 w 10132"/>
              <a:gd name="connsiteY5" fmla="*/ 4969 h 10000"/>
              <a:gd name="connsiteX6" fmla="*/ 323 w 10132"/>
              <a:gd name="connsiteY6" fmla="*/ 31 h 10000"/>
              <a:gd name="connsiteX0" fmla="*/ 43 w 9852"/>
              <a:gd name="connsiteY0" fmla="*/ 31 h 10000"/>
              <a:gd name="connsiteX1" fmla="*/ 9580 w 9852"/>
              <a:gd name="connsiteY1" fmla="*/ 0 h 10000"/>
              <a:gd name="connsiteX2" fmla="*/ 7184 w 9852"/>
              <a:gd name="connsiteY2" fmla="*/ 4969 h 10000"/>
              <a:gd name="connsiteX3" fmla="*/ 9852 w 9852"/>
              <a:gd name="connsiteY3" fmla="*/ 10000 h 10000"/>
              <a:gd name="connsiteX4" fmla="*/ 212 w 9852"/>
              <a:gd name="connsiteY4" fmla="*/ 10000 h 10000"/>
              <a:gd name="connsiteX5" fmla="*/ 160 w 9852"/>
              <a:gd name="connsiteY5" fmla="*/ 4969 h 10000"/>
              <a:gd name="connsiteX6" fmla="*/ 43 w 9852"/>
              <a:gd name="connsiteY6" fmla="*/ 31 h 10000"/>
              <a:gd name="connsiteX0" fmla="*/ 39 w 10029"/>
              <a:gd name="connsiteY0" fmla="*/ 0 h 10000"/>
              <a:gd name="connsiteX1" fmla="*/ 9753 w 10029"/>
              <a:gd name="connsiteY1" fmla="*/ 0 h 10000"/>
              <a:gd name="connsiteX2" fmla="*/ 7321 w 10029"/>
              <a:gd name="connsiteY2" fmla="*/ 4969 h 10000"/>
              <a:gd name="connsiteX3" fmla="*/ 10029 w 10029"/>
              <a:gd name="connsiteY3" fmla="*/ 10000 h 10000"/>
              <a:gd name="connsiteX4" fmla="*/ 244 w 10029"/>
              <a:gd name="connsiteY4" fmla="*/ 10000 h 10000"/>
              <a:gd name="connsiteX5" fmla="*/ 191 w 10029"/>
              <a:gd name="connsiteY5" fmla="*/ 4969 h 10000"/>
              <a:gd name="connsiteX6" fmla="*/ 39 w 10029"/>
              <a:gd name="connsiteY6" fmla="*/ 0 h 10000"/>
              <a:gd name="connsiteX0" fmla="*/ 0 w 9990"/>
              <a:gd name="connsiteY0" fmla="*/ 0 h 10000"/>
              <a:gd name="connsiteX1" fmla="*/ 9714 w 9990"/>
              <a:gd name="connsiteY1" fmla="*/ 0 h 10000"/>
              <a:gd name="connsiteX2" fmla="*/ 7282 w 9990"/>
              <a:gd name="connsiteY2" fmla="*/ 4969 h 10000"/>
              <a:gd name="connsiteX3" fmla="*/ 9990 w 9990"/>
              <a:gd name="connsiteY3" fmla="*/ 10000 h 10000"/>
              <a:gd name="connsiteX4" fmla="*/ 205 w 9990"/>
              <a:gd name="connsiteY4" fmla="*/ 10000 h 10000"/>
              <a:gd name="connsiteX5" fmla="*/ 152 w 9990"/>
              <a:gd name="connsiteY5" fmla="*/ 4969 h 10000"/>
              <a:gd name="connsiteX6" fmla="*/ 0 w 9990"/>
              <a:gd name="connsiteY6" fmla="*/ 0 h 10000"/>
              <a:gd name="connsiteX0" fmla="*/ 0 w 10000"/>
              <a:gd name="connsiteY0" fmla="*/ 0 h 10000"/>
              <a:gd name="connsiteX1" fmla="*/ 9724 w 10000"/>
              <a:gd name="connsiteY1" fmla="*/ 0 h 10000"/>
              <a:gd name="connsiteX2" fmla="*/ 7289 w 10000"/>
              <a:gd name="connsiteY2" fmla="*/ 4969 h 10000"/>
              <a:gd name="connsiteX3" fmla="*/ 10000 w 10000"/>
              <a:gd name="connsiteY3" fmla="*/ 10000 h 10000"/>
              <a:gd name="connsiteX4" fmla="*/ 205 w 10000"/>
              <a:gd name="connsiteY4" fmla="*/ 10000 h 10000"/>
              <a:gd name="connsiteX5" fmla="*/ 152 w 10000"/>
              <a:gd name="connsiteY5" fmla="*/ 4969 h 10000"/>
              <a:gd name="connsiteX6" fmla="*/ 0 w 10000"/>
              <a:gd name="connsiteY6" fmla="*/ 0 h 10000"/>
              <a:gd name="connsiteX0" fmla="*/ 0 w 10000"/>
              <a:gd name="connsiteY0" fmla="*/ 0 h 10031"/>
              <a:gd name="connsiteX1" fmla="*/ 9724 w 10000"/>
              <a:gd name="connsiteY1" fmla="*/ 0 h 10031"/>
              <a:gd name="connsiteX2" fmla="*/ 7289 w 10000"/>
              <a:gd name="connsiteY2" fmla="*/ 4969 h 10031"/>
              <a:gd name="connsiteX3" fmla="*/ 10000 w 10000"/>
              <a:gd name="connsiteY3" fmla="*/ 10000 h 10031"/>
              <a:gd name="connsiteX4" fmla="*/ 136 w 10000"/>
              <a:gd name="connsiteY4" fmla="*/ 10031 h 10031"/>
              <a:gd name="connsiteX5" fmla="*/ 152 w 10000"/>
              <a:gd name="connsiteY5" fmla="*/ 4969 h 10031"/>
              <a:gd name="connsiteX6" fmla="*/ 0 w 10000"/>
              <a:gd name="connsiteY6" fmla="*/ 0 h 10031"/>
              <a:gd name="connsiteX0" fmla="*/ 0 w 10000"/>
              <a:gd name="connsiteY0" fmla="*/ 0 h 10031"/>
              <a:gd name="connsiteX1" fmla="*/ 9724 w 10000"/>
              <a:gd name="connsiteY1" fmla="*/ 0 h 10031"/>
              <a:gd name="connsiteX2" fmla="*/ 7289 w 10000"/>
              <a:gd name="connsiteY2" fmla="*/ 4969 h 10031"/>
              <a:gd name="connsiteX3" fmla="*/ 10000 w 10000"/>
              <a:gd name="connsiteY3" fmla="*/ 10000 h 10031"/>
              <a:gd name="connsiteX4" fmla="*/ 136 w 10000"/>
              <a:gd name="connsiteY4" fmla="*/ 10031 h 10031"/>
              <a:gd name="connsiteX5" fmla="*/ 152 w 10000"/>
              <a:gd name="connsiteY5" fmla="*/ 4969 h 10031"/>
              <a:gd name="connsiteX6" fmla="*/ 0 w 10000"/>
              <a:gd name="connsiteY6" fmla="*/ 0 h 10031"/>
              <a:gd name="connsiteX0" fmla="*/ 0 w 10000"/>
              <a:gd name="connsiteY0" fmla="*/ 0 h 10031"/>
              <a:gd name="connsiteX1" fmla="*/ 9724 w 10000"/>
              <a:gd name="connsiteY1" fmla="*/ 0 h 10031"/>
              <a:gd name="connsiteX2" fmla="*/ 7289 w 10000"/>
              <a:gd name="connsiteY2" fmla="*/ 4969 h 10031"/>
              <a:gd name="connsiteX3" fmla="*/ 10000 w 10000"/>
              <a:gd name="connsiteY3" fmla="*/ 10000 h 10031"/>
              <a:gd name="connsiteX4" fmla="*/ 136 w 10000"/>
              <a:gd name="connsiteY4" fmla="*/ 10031 h 10031"/>
              <a:gd name="connsiteX5" fmla="*/ 83 w 10000"/>
              <a:gd name="connsiteY5" fmla="*/ 5000 h 10031"/>
              <a:gd name="connsiteX6" fmla="*/ 0 w 10000"/>
              <a:gd name="connsiteY6" fmla="*/ 0 h 1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31">
                <a:moveTo>
                  <a:pt x="0" y="0"/>
                </a:moveTo>
                <a:lnTo>
                  <a:pt x="9724" y="0"/>
                </a:lnTo>
                <a:cubicBezTo>
                  <a:pt x="8931" y="0"/>
                  <a:pt x="7243" y="3303"/>
                  <a:pt x="7289" y="4969"/>
                </a:cubicBezTo>
                <a:cubicBezTo>
                  <a:pt x="7334" y="6635"/>
                  <a:pt x="9207" y="10000"/>
                  <a:pt x="10000" y="10000"/>
                </a:cubicBezTo>
                <a:lnTo>
                  <a:pt x="136" y="10031"/>
                </a:lnTo>
                <a:cubicBezTo>
                  <a:pt x="69" y="9351"/>
                  <a:pt x="106" y="6672"/>
                  <a:pt x="83" y="5000"/>
                </a:cubicBezTo>
                <a:cubicBezTo>
                  <a:pt x="60" y="3328"/>
                  <a:pt x="36" y="649"/>
                  <a:pt x="0" y="0"/>
                </a:cubicBezTo>
                <a:close/>
              </a:path>
            </a:pathLst>
          </a:custGeom>
          <a:blipFill dpi="0" rotWithShape="0">
            <a:blip r:embed="rId3"/>
            <a:srcRect/>
            <a:stretch>
              <a:fillRect l="-124997" t="-62414" r="-224842" b="-622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9" name="Organigramme : Données stockées 8"/>
          <p:cNvSpPr/>
          <p:nvPr/>
        </p:nvSpPr>
        <p:spPr>
          <a:xfrm flipH="1">
            <a:off x="4125285" y="1300115"/>
            <a:ext cx="1847733" cy="208304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569"/>
              <a:gd name="connsiteY0" fmla="*/ 0 h 10000"/>
              <a:gd name="connsiteX1" fmla="*/ 10569 w 10569"/>
              <a:gd name="connsiteY1" fmla="*/ 61 h 10000"/>
              <a:gd name="connsiteX2" fmla="*/ 8333 w 10569"/>
              <a:gd name="connsiteY2" fmla="*/ 5000 h 10000"/>
              <a:gd name="connsiteX3" fmla="*/ 10000 w 10569"/>
              <a:gd name="connsiteY3" fmla="*/ 10000 h 10000"/>
              <a:gd name="connsiteX4" fmla="*/ 1667 w 10569"/>
              <a:gd name="connsiteY4" fmla="*/ 10000 h 10000"/>
              <a:gd name="connsiteX5" fmla="*/ 0 w 10569"/>
              <a:gd name="connsiteY5" fmla="*/ 5000 h 10000"/>
              <a:gd name="connsiteX6" fmla="*/ 1667 w 10569"/>
              <a:gd name="connsiteY6" fmla="*/ 0 h 10000"/>
              <a:gd name="connsiteX0" fmla="*/ 488 w 11021"/>
              <a:gd name="connsiteY0" fmla="*/ 0 h 9939"/>
              <a:gd name="connsiteX1" fmla="*/ 11021 w 11021"/>
              <a:gd name="connsiteY1" fmla="*/ 0 h 9939"/>
              <a:gd name="connsiteX2" fmla="*/ 8785 w 11021"/>
              <a:gd name="connsiteY2" fmla="*/ 4939 h 9939"/>
              <a:gd name="connsiteX3" fmla="*/ 10452 w 11021"/>
              <a:gd name="connsiteY3" fmla="*/ 9939 h 9939"/>
              <a:gd name="connsiteX4" fmla="*/ 2119 w 11021"/>
              <a:gd name="connsiteY4" fmla="*/ 9939 h 9939"/>
              <a:gd name="connsiteX5" fmla="*/ 452 w 11021"/>
              <a:gd name="connsiteY5" fmla="*/ 4939 h 9939"/>
              <a:gd name="connsiteX6" fmla="*/ 488 w 11021"/>
              <a:gd name="connsiteY6" fmla="*/ 0 h 9939"/>
              <a:gd name="connsiteX0" fmla="*/ 137 w 9694"/>
              <a:gd name="connsiteY0" fmla="*/ 0 h 10000"/>
              <a:gd name="connsiteX1" fmla="*/ 9694 w 9694"/>
              <a:gd name="connsiteY1" fmla="*/ 0 h 10000"/>
              <a:gd name="connsiteX2" fmla="*/ 7665 w 9694"/>
              <a:gd name="connsiteY2" fmla="*/ 4969 h 10000"/>
              <a:gd name="connsiteX3" fmla="*/ 9178 w 9694"/>
              <a:gd name="connsiteY3" fmla="*/ 10000 h 10000"/>
              <a:gd name="connsiteX4" fmla="*/ 1617 w 9694"/>
              <a:gd name="connsiteY4" fmla="*/ 10000 h 10000"/>
              <a:gd name="connsiteX5" fmla="*/ 104 w 9694"/>
              <a:gd name="connsiteY5" fmla="*/ 4969 h 10000"/>
              <a:gd name="connsiteX6" fmla="*/ 137 w 9694"/>
              <a:gd name="connsiteY6" fmla="*/ 0 h 10000"/>
              <a:gd name="connsiteX0" fmla="*/ 141 w 10356"/>
              <a:gd name="connsiteY0" fmla="*/ 0 h 10000"/>
              <a:gd name="connsiteX1" fmla="*/ 10000 w 10356"/>
              <a:gd name="connsiteY1" fmla="*/ 0 h 10000"/>
              <a:gd name="connsiteX2" fmla="*/ 7907 w 10356"/>
              <a:gd name="connsiteY2" fmla="*/ 4969 h 10000"/>
              <a:gd name="connsiteX3" fmla="*/ 10356 w 10356"/>
              <a:gd name="connsiteY3" fmla="*/ 10000 h 10000"/>
              <a:gd name="connsiteX4" fmla="*/ 1668 w 10356"/>
              <a:gd name="connsiteY4" fmla="*/ 10000 h 10000"/>
              <a:gd name="connsiteX5" fmla="*/ 107 w 10356"/>
              <a:gd name="connsiteY5" fmla="*/ 4969 h 10000"/>
              <a:gd name="connsiteX6" fmla="*/ 141 w 10356"/>
              <a:gd name="connsiteY6" fmla="*/ 0 h 10000"/>
              <a:gd name="connsiteX0" fmla="*/ 364 w 10579"/>
              <a:gd name="connsiteY0" fmla="*/ 0 h 10000"/>
              <a:gd name="connsiteX1" fmla="*/ 10223 w 10579"/>
              <a:gd name="connsiteY1" fmla="*/ 0 h 10000"/>
              <a:gd name="connsiteX2" fmla="*/ 8130 w 10579"/>
              <a:gd name="connsiteY2" fmla="*/ 4969 h 10000"/>
              <a:gd name="connsiteX3" fmla="*/ 10579 w 10579"/>
              <a:gd name="connsiteY3" fmla="*/ 10000 h 10000"/>
              <a:gd name="connsiteX4" fmla="*/ 400 w 10579"/>
              <a:gd name="connsiteY4" fmla="*/ 9969 h 10000"/>
              <a:gd name="connsiteX5" fmla="*/ 330 w 10579"/>
              <a:gd name="connsiteY5" fmla="*/ 4969 h 10000"/>
              <a:gd name="connsiteX6" fmla="*/ 364 w 10579"/>
              <a:gd name="connsiteY6" fmla="*/ 0 h 10000"/>
              <a:gd name="connsiteX0" fmla="*/ 41 w 10256"/>
              <a:gd name="connsiteY0" fmla="*/ 0 h 10000"/>
              <a:gd name="connsiteX1" fmla="*/ 9900 w 10256"/>
              <a:gd name="connsiteY1" fmla="*/ 0 h 10000"/>
              <a:gd name="connsiteX2" fmla="*/ 7807 w 10256"/>
              <a:gd name="connsiteY2" fmla="*/ 4969 h 10000"/>
              <a:gd name="connsiteX3" fmla="*/ 10256 w 10256"/>
              <a:gd name="connsiteY3" fmla="*/ 10000 h 10000"/>
              <a:gd name="connsiteX4" fmla="*/ 77 w 10256"/>
              <a:gd name="connsiteY4" fmla="*/ 9969 h 10000"/>
              <a:gd name="connsiteX5" fmla="*/ 7 w 10256"/>
              <a:gd name="connsiteY5" fmla="*/ 4969 h 10000"/>
              <a:gd name="connsiteX6" fmla="*/ 41 w 10256"/>
              <a:gd name="connsiteY6" fmla="*/ 0 h 10000"/>
              <a:gd name="connsiteX0" fmla="*/ 116 w 10331"/>
              <a:gd name="connsiteY0" fmla="*/ 0 h 10000"/>
              <a:gd name="connsiteX1" fmla="*/ 9975 w 10331"/>
              <a:gd name="connsiteY1" fmla="*/ 0 h 10000"/>
              <a:gd name="connsiteX2" fmla="*/ 7882 w 10331"/>
              <a:gd name="connsiteY2" fmla="*/ 4969 h 10000"/>
              <a:gd name="connsiteX3" fmla="*/ 10331 w 10331"/>
              <a:gd name="connsiteY3" fmla="*/ 10000 h 10000"/>
              <a:gd name="connsiteX4" fmla="*/ 45 w 10331"/>
              <a:gd name="connsiteY4" fmla="*/ 9969 h 10000"/>
              <a:gd name="connsiteX5" fmla="*/ 82 w 10331"/>
              <a:gd name="connsiteY5" fmla="*/ 4969 h 10000"/>
              <a:gd name="connsiteX6" fmla="*/ 116 w 10331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31" h="10000">
                <a:moveTo>
                  <a:pt x="116" y="0"/>
                </a:moveTo>
                <a:lnTo>
                  <a:pt x="9975" y="0"/>
                </a:lnTo>
                <a:cubicBezTo>
                  <a:pt x="9113" y="0"/>
                  <a:pt x="7823" y="3302"/>
                  <a:pt x="7882" y="4969"/>
                </a:cubicBezTo>
                <a:cubicBezTo>
                  <a:pt x="7941" y="6636"/>
                  <a:pt x="9468" y="10000"/>
                  <a:pt x="10331" y="10000"/>
                </a:cubicBezTo>
                <a:lnTo>
                  <a:pt x="45" y="9969"/>
                </a:lnTo>
                <a:cubicBezTo>
                  <a:pt x="-71" y="9165"/>
                  <a:pt x="70" y="6630"/>
                  <a:pt x="82" y="4969"/>
                </a:cubicBezTo>
                <a:cubicBezTo>
                  <a:pt x="94" y="3308"/>
                  <a:pt x="106" y="1205"/>
                  <a:pt x="116" y="0"/>
                </a:cubicBezTo>
                <a:close/>
              </a:path>
            </a:pathLst>
          </a:custGeom>
          <a:blipFill dpi="0" rotWithShape="0">
            <a:blip r:embed="rId3"/>
            <a:srcRect/>
            <a:stretch>
              <a:fillRect l="-223251" t="-62414" r="-124865" b="-6225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0" name="Cadre 9"/>
          <p:cNvSpPr/>
          <p:nvPr/>
        </p:nvSpPr>
        <p:spPr>
          <a:xfrm>
            <a:off x="1979960" y="2"/>
            <a:ext cx="1346448" cy="971821"/>
          </a:xfrm>
          <a:prstGeom prst="frame">
            <a:avLst/>
          </a:prstGeom>
          <a:blipFill dpi="0" rotWithShape="0">
            <a:blip r:embed="rId3"/>
            <a:srcRect/>
            <a:stretch>
              <a:fillRect l="-147051" r="-367931" b="-38156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4953992" y="-1"/>
            <a:ext cx="1346448" cy="971821"/>
          </a:xfrm>
          <a:prstGeom prst="frame">
            <a:avLst/>
          </a:prstGeom>
          <a:blipFill dpi="0" rotWithShape="0">
            <a:blip r:embed="rId3"/>
            <a:srcRect/>
            <a:stretch>
              <a:fillRect l="-367930" r="-147052" b="-38156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979960" y="3708127"/>
            <a:ext cx="1346448" cy="971821"/>
          </a:xfrm>
          <a:prstGeom prst="frame">
            <a:avLst/>
          </a:prstGeom>
          <a:blipFill dpi="0" rotWithShape="0">
            <a:blip r:embed="rId3"/>
            <a:srcRect/>
            <a:stretch>
              <a:fillRect l="-147050" t="-381565" r="-36793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solidFill>
                <a:schemeClr val="tx1"/>
              </a:solidFill>
            </a:endParaRPr>
          </a:p>
        </p:txBody>
      </p:sp>
      <p:sp>
        <p:nvSpPr>
          <p:cNvPr id="13" name="Cadre 12"/>
          <p:cNvSpPr/>
          <p:nvPr/>
        </p:nvSpPr>
        <p:spPr>
          <a:xfrm>
            <a:off x="4972124" y="3708127"/>
            <a:ext cx="1328316" cy="971821"/>
          </a:xfrm>
          <a:prstGeom prst="frame">
            <a:avLst/>
          </a:prstGeom>
          <a:blipFill dpi="0" rotWithShape="0">
            <a:blip r:embed="rId3"/>
            <a:srcRect/>
            <a:stretch>
              <a:fillRect l="-374317" t="-381565" r="-14905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326408" y="-1"/>
            <a:ext cx="1627584" cy="971823"/>
          </a:xfrm>
          <a:prstGeom prst="rect">
            <a:avLst/>
          </a:prstGeom>
          <a:blipFill dpi="0" rotWithShape="0">
            <a:blip r:embed="rId3"/>
            <a:srcRect/>
            <a:stretch>
              <a:fillRect l="-204376" r="-204376" b="-3815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5" name="Rectangle 14"/>
          <p:cNvSpPr/>
          <p:nvPr/>
        </p:nvSpPr>
        <p:spPr>
          <a:xfrm>
            <a:off x="3326408" y="3708127"/>
            <a:ext cx="1645716" cy="971821"/>
          </a:xfrm>
          <a:prstGeom prst="rect">
            <a:avLst/>
          </a:prstGeom>
          <a:blipFill dpi="0" rotWithShape="0">
            <a:blip r:embed="rId3"/>
            <a:srcRect/>
            <a:stretch>
              <a:fillRect l="-202126" t="-381565" r="-20102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6" name="Rectangle 15"/>
          <p:cNvSpPr/>
          <p:nvPr/>
        </p:nvSpPr>
        <p:spPr>
          <a:xfrm>
            <a:off x="989978" y="979789"/>
            <a:ext cx="989981" cy="2736304"/>
          </a:xfrm>
          <a:prstGeom prst="rect">
            <a:avLst/>
          </a:prstGeom>
          <a:blipFill dpi="0" rotWithShape="0">
            <a:blip r:embed="rId3"/>
            <a:srcRect/>
            <a:stretch>
              <a:fillRect l="-100000" t="-35807" r="-636420" b="-352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7" name="Rectangle 16"/>
          <p:cNvSpPr/>
          <p:nvPr/>
        </p:nvSpPr>
        <p:spPr>
          <a:xfrm>
            <a:off x="6176116" y="971822"/>
            <a:ext cx="1114304" cy="2736305"/>
          </a:xfrm>
          <a:custGeom>
            <a:avLst/>
            <a:gdLst>
              <a:gd name="connsiteX0" fmla="*/ 0 w 1061988"/>
              <a:gd name="connsiteY0" fmla="*/ 0 h 2736305"/>
              <a:gd name="connsiteX1" fmla="*/ 1061988 w 1061988"/>
              <a:gd name="connsiteY1" fmla="*/ 0 h 2736305"/>
              <a:gd name="connsiteX2" fmla="*/ 1061988 w 1061988"/>
              <a:gd name="connsiteY2" fmla="*/ 2736305 h 2736305"/>
              <a:gd name="connsiteX3" fmla="*/ 0 w 1061988"/>
              <a:gd name="connsiteY3" fmla="*/ 2736305 h 2736305"/>
              <a:gd name="connsiteX4" fmla="*/ 0 w 1061988"/>
              <a:gd name="connsiteY4" fmla="*/ 0 h 2736305"/>
              <a:gd name="connsiteX0" fmla="*/ 0 w 1061988"/>
              <a:gd name="connsiteY0" fmla="*/ 0 h 2736305"/>
              <a:gd name="connsiteX1" fmla="*/ 1061988 w 1061988"/>
              <a:gd name="connsiteY1" fmla="*/ 0 h 2736305"/>
              <a:gd name="connsiteX2" fmla="*/ 1061988 w 1061988"/>
              <a:gd name="connsiteY2" fmla="*/ 2736305 h 2736305"/>
              <a:gd name="connsiteX3" fmla="*/ 0 w 1061988"/>
              <a:gd name="connsiteY3" fmla="*/ 2736305 h 2736305"/>
              <a:gd name="connsiteX4" fmla="*/ 0 w 1061988"/>
              <a:gd name="connsiteY4" fmla="*/ 0 h 2736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1988" h="2736305">
                <a:moveTo>
                  <a:pt x="0" y="0"/>
                </a:moveTo>
                <a:lnTo>
                  <a:pt x="1061988" y="0"/>
                </a:lnTo>
                <a:lnTo>
                  <a:pt x="1061988" y="2736305"/>
                </a:lnTo>
                <a:lnTo>
                  <a:pt x="0" y="2736305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554257" t="-35516" r="-88844" b="-355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8" name="Rectangle 17"/>
          <p:cNvSpPr/>
          <p:nvPr/>
        </p:nvSpPr>
        <p:spPr>
          <a:xfrm>
            <a:off x="2068178" y="101121"/>
            <a:ext cx="1170012" cy="773943"/>
          </a:xfrm>
          <a:custGeom>
            <a:avLst/>
            <a:gdLst>
              <a:gd name="connsiteX0" fmla="*/ 0 w 1131912"/>
              <a:gd name="connsiteY0" fmla="*/ 0 h 773943"/>
              <a:gd name="connsiteX1" fmla="*/ 1131912 w 1131912"/>
              <a:gd name="connsiteY1" fmla="*/ 0 h 773943"/>
              <a:gd name="connsiteX2" fmla="*/ 1131912 w 1131912"/>
              <a:gd name="connsiteY2" fmla="*/ 773943 h 773943"/>
              <a:gd name="connsiteX3" fmla="*/ 0 w 1131912"/>
              <a:gd name="connsiteY3" fmla="*/ 773943 h 773943"/>
              <a:gd name="connsiteX4" fmla="*/ 0 w 1131912"/>
              <a:gd name="connsiteY4" fmla="*/ 0 h 773943"/>
              <a:gd name="connsiteX0" fmla="*/ 0 w 1154267"/>
              <a:gd name="connsiteY0" fmla="*/ 0 h 773943"/>
              <a:gd name="connsiteX1" fmla="*/ 1131912 w 1154267"/>
              <a:gd name="connsiteY1" fmla="*/ 0 h 773943"/>
              <a:gd name="connsiteX2" fmla="*/ 1154236 w 1154267"/>
              <a:gd name="connsiteY2" fmla="*/ 7479 h 773943"/>
              <a:gd name="connsiteX3" fmla="*/ 1131912 w 1154267"/>
              <a:gd name="connsiteY3" fmla="*/ 773943 h 773943"/>
              <a:gd name="connsiteX4" fmla="*/ 0 w 1154267"/>
              <a:gd name="connsiteY4" fmla="*/ 773943 h 773943"/>
              <a:gd name="connsiteX5" fmla="*/ 0 w 1154267"/>
              <a:gd name="connsiteY5" fmla="*/ 0 h 773943"/>
              <a:gd name="connsiteX0" fmla="*/ 0 w 1170012"/>
              <a:gd name="connsiteY0" fmla="*/ 0 h 773943"/>
              <a:gd name="connsiteX1" fmla="*/ 1131912 w 1170012"/>
              <a:gd name="connsiteY1" fmla="*/ 0 h 773943"/>
              <a:gd name="connsiteX2" fmla="*/ 1154236 w 1170012"/>
              <a:gd name="connsiteY2" fmla="*/ 7479 h 773943"/>
              <a:gd name="connsiteX3" fmla="*/ 1170012 w 1170012"/>
              <a:gd name="connsiteY3" fmla="*/ 767593 h 773943"/>
              <a:gd name="connsiteX4" fmla="*/ 0 w 1170012"/>
              <a:gd name="connsiteY4" fmla="*/ 773943 h 773943"/>
              <a:gd name="connsiteX5" fmla="*/ 0 w 1170012"/>
              <a:gd name="connsiteY5" fmla="*/ 0 h 773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0012" h="773943">
                <a:moveTo>
                  <a:pt x="0" y="0"/>
                </a:moveTo>
                <a:lnTo>
                  <a:pt x="1131912" y="0"/>
                </a:lnTo>
                <a:cubicBezTo>
                  <a:pt x="1130887" y="6726"/>
                  <a:pt x="1155261" y="753"/>
                  <a:pt x="1154236" y="7479"/>
                </a:cubicBezTo>
                <a:lnTo>
                  <a:pt x="1170012" y="767593"/>
                </a:lnTo>
                <a:lnTo>
                  <a:pt x="0" y="77394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76766" t="-13068" r="-430954" b="-4916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9" name="Rectangle 18"/>
          <p:cNvSpPr/>
          <p:nvPr/>
        </p:nvSpPr>
        <p:spPr>
          <a:xfrm>
            <a:off x="5049154" y="101121"/>
            <a:ext cx="1179278" cy="773943"/>
          </a:xfrm>
          <a:prstGeom prst="rect">
            <a:avLst/>
          </a:prstGeom>
          <a:blipFill dpi="0" rotWithShape="0">
            <a:blip r:embed="rId3"/>
            <a:srcRect/>
            <a:stretch>
              <a:fillRect l="-428158" t="-13068" r="-174002" b="-4916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20" name="Rectangle 19"/>
          <p:cNvSpPr/>
          <p:nvPr/>
        </p:nvSpPr>
        <p:spPr>
          <a:xfrm>
            <a:off x="2068178" y="3780135"/>
            <a:ext cx="1153058" cy="792088"/>
          </a:xfrm>
          <a:prstGeom prst="rect">
            <a:avLst/>
          </a:prstGeom>
          <a:blipFill dpi="0" rotWithShape="0">
            <a:blip r:embed="rId3"/>
            <a:srcRect/>
            <a:stretch>
              <a:fillRect l="-179365" t="-477236" r="-438761" b="-136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21" name="Rectangle 20"/>
          <p:cNvSpPr/>
          <p:nvPr/>
        </p:nvSpPr>
        <p:spPr>
          <a:xfrm>
            <a:off x="5068991" y="3780135"/>
            <a:ext cx="1159441" cy="792088"/>
          </a:xfrm>
          <a:prstGeom prst="rect">
            <a:avLst/>
          </a:prstGeom>
          <a:blipFill dpi="0" rotWithShape="0">
            <a:blip r:embed="rId3"/>
            <a:srcRect/>
            <a:stretch>
              <a:fillRect l="-437193" t="-477237" r="-176979" b="-136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2001230" y="200968"/>
            <a:ext cx="4282632" cy="4280598"/>
          </a:xfrm>
          <a:prstGeom prst="ellipse">
            <a:avLst/>
          </a:prstGeom>
          <a:blipFill>
            <a:blip r:embed="rId2"/>
            <a:srcRect/>
            <a:stretch>
              <a:fillRect l="-46729" t="-5164" r="-46918" b="-46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5" name="Bouée 4"/>
          <p:cNvSpPr/>
          <p:nvPr/>
        </p:nvSpPr>
        <p:spPr>
          <a:xfrm>
            <a:off x="1801107" y="-20097"/>
            <a:ext cx="4672872" cy="4700047"/>
          </a:xfrm>
          <a:prstGeom prst="donut">
            <a:avLst>
              <a:gd name="adj" fmla="val 11221"/>
            </a:avLst>
          </a:prstGeom>
          <a:blipFill>
            <a:blip r:embed="rId2"/>
            <a:srcRect/>
            <a:stretch>
              <a:fillRect l="-38544" r="-393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279579" y="-20097"/>
            <a:ext cx="4172563" cy="4700047"/>
          </a:xfrm>
          <a:prstGeom prst="rect">
            <a:avLst/>
          </a:prstGeom>
          <a:blipFill dpi="0" rotWithShape="0">
            <a:blip r:embed="rId2"/>
            <a:srcRect/>
            <a:stretch>
              <a:fillRect l="6700" t="-19" r="-105456" b="1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7" name="Lune 6"/>
          <p:cNvSpPr/>
          <p:nvPr/>
        </p:nvSpPr>
        <p:spPr>
          <a:xfrm>
            <a:off x="0" y="22961"/>
            <a:ext cx="3938670" cy="4679950"/>
          </a:xfrm>
          <a:prstGeom prst="moon">
            <a:avLst>
              <a:gd name="adj" fmla="val 33120"/>
            </a:avLst>
          </a:prstGeom>
          <a:blipFill>
            <a:blip r:embed="rId2"/>
            <a:srcRect/>
            <a:stretch>
              <a:fillRect t="-705" r="-110558" b="49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3" name="Rectangle 2"/>
          <p:cNvSpPr/>
          <p:nvPr/>
        </p:nvSpPr>
        <p:spPr>
          <a:xfrm>
            <a:off x="3892984" y="-20097"/>
            <a:ext cx="4400204" cy="4700047"/>
          </a:xfrm>
          <a:prstGeom prst="rect">
            <a:avLst/>
          </a:prstGeom>
          <a:blipFill dpi="0" rotWithShape="0">
            <a:blip r:embed="rId2"/>
            <a:srcRect/>
            <a:stretch>
              <a:fillRect l="-88474" t="73" r="-311" b="-7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8" name="Lune 7"/>
          <p:cNvSpPr/>
          <p:nvPr/>
        </p:nvSpPr>
        <p:spPr>
          <a:xfrm flipH="1">
            <a:off x="4362680" y="0"/>
            <a:ext cx="3912404" cy="4679950"/>
          </a:xfrm>
          <a:prstGeom prst="moon">
            <a:avLst>
              <a:gd name="adj" fmla="val 33120"/>
            </a:avLst>
          </a:prstGeom>
          <a:blipFill dpi="0" rotWithShape="0">
            <a:blip r:embed="rId2"/>
            <a:srcRect/>
            <a:stretch>
              <a:fillRect l="-118655" t="-429" r="-1206" b="42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0" y="0"/>
            <a:ext cx="8280400" cy="4679950"/>
          </a:xfrm>
          <a:prstGeom prst="frame">
            <a:avLst>
              <a:gd name="adj1" fmla="val 27052"/>
            </a:avLst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Losange 2"/>
          <p:cNvSpPr/>
          <p:nvPr/>
        </p:nvSpPr>
        <p:spPr>
          <a:xfrm>
            <a:off x="1196975" y="1177925"/>
            <a:ext cx="5886450" cy="2324100"/>
          </a:xfrm>
          <a:prstGeom prst="diamond">
            <a:avLst/>
          </a:prstGeom>
          <a:blipFill dpi="0" rotWithShape="0">
            <a:blip r:embed="rId3"/>
            <a:srcRect/>
            <a:stretch>
              <a:fillRect l="-20331" t="-50684" r="-20331" b="-5068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>
            <a:off x="1224000" y="2220483"/>
            <a:ext cx="2937075" cy="1197000"/>
          </a:xfrm>
          <a:prstGeom prst="rtTriangle">
            <a:avLst/>
          </a:prstGeom>
          <a:blipFill dpi="0" rotWithShape="0">
            <a:blip r:embed="rId3"/>
            <a:srcRect/>
            <a:stretch>
              <a:fillRect l="-41900" t="-184600" r="-141000" b="-10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riangle rectangle 5"/>
          <p:cNvSpPr/>
          <p:nvPr/>
        </p:nvSpPr>
        <p:spPr>
          <a:xfrm rot="10800000">
            <a:off x="4068000" y="1180600"/>
            <a:ext cx="2948400" cy="1188000"/>
          </a:xfrm>
          <a:prstGeom prst="rtTriangle">
            <a:avLst/>
          </a:prstGeom>
          <a:blipFill dpi="0" rotWithShape="0">
            <a:blip r:embed="rId3"/>
            <a:srcRect/>
            <a:stretch>
              <a:fillRect l="-137800" t="-100000" r="-42800" b="-195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flipH="1">
            <a:off x="4068000" y="2232000"/>
            <a:ext cx="2949374" cy="1188000"/>
          </a:xfrm>
          <a:prstGeom prst="rtTriangle">
            <a:avLst/>
          </a:prstGeom>
          <a:blipFill dpi="0" rotWithShape="0">
            <a:blip r:embed="rId3"/>
            <a:srcRect/>
            <a:stretch>
              <a:fillRect l="-138000" t="-189400" r="-42800" b="-106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0800000" flipH="1">
            <a:off x="1224000" y="1172660"/>
            <a:ext cx="2937077" cy="1188000"/>
          </a:xfrm>
          <a:prstGeom prst="rtTriangle">
            <a:avLst/>
          </a:prstGeom>
          <a:blipFill dpi="0" rotWithShape="0">
            <a:blip r:embed="rId3"/>
            <a:srcRect/>
            <a:stretch>
              <a:fillRect l="-42000" t="-99349" r="-141211" b="-19688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0" y="2339950"/>
            <a:ext cx="2088000" cy="2340000"/>
          </a:xfrm>
          <a:prstGeom prst="rtTriangle">
            <a:avLst/>
          </a:prstGeom>
          <a:blipFill dpi="0" rotWithShape="0">
            <a:blip r:embed="rId3"/>
            <a:srcRect/>
            <a:stretch>
              <a:fillRect t="-100000" r="-297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6192400" y="-100"/>
            <a:ext cx="2088000" cy="234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3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 flipV="1">
            <a:off x="6192400" y="2339950"/>
            <a:ext cx="2088000" cy="234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300000" t="-101000" b="-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flipV="1">
            <a:off x="-1" y="0"/>
            <a:ext cx="2088000" cy="2340000"/>
          </a:xfrm>
          <a:prstGeom prst="rtTriangle">
            <a:avLst/>
          </a:prstGeom>
          <a:blipFill dpi="0" rotWithShape="0">
            <a:blip r:embed="rId3"/>
            <a:srcRect/>
            <a:stretch>
              <a:fillRect r="-292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6" name="Pentagone 5"/>
          <p:cNvSpPr/>
          <p:nvPr/>
        </p:nvSpPr>
        <p:spPr>
          <a:xfrm>
            <a:off x="4140000" y="-100"/>
            <a:ext cx="4176000" cy="4680000"/>
          </a:xfrm>
          <a:prstGeom prst="homePlate">
            <a:avLst/>
          </a:prstGeom>
          <a:blipFill dpi="0" rotWithShape="0">
            <a:blip r:embed="rId3"/>
            <a:srcRect/>
            <a:stretch>
              <a:fillRect l="-101000" r="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Pentagone 6"/>
          <p:cNvSpPr/>
          <p:nvPr/>
        </p:nvSpPr>
        <p:spPr>
          <a:xfrm rot="10800000">
            <a:off x="0" y="0"/>
            <a:ext cx="4140000" cy="4680000"/>
          </a:xfrm>
          <a:prstGeom prst="homePlate">
            <a:avLst/>
          </a:prstGeom>
          <a:blipFill dpi="0" rotWithShape="0">
            <a:blip r:embed="rId3"/>
            <a:srcRect/>
            <a:stretch>
              <a:fillRect r="-9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271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87">
              <a:solidFill>
                <a:prstClr val="white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124075"/>
            <a:ext cx="2114550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altLang="fr-FR" smtClean="0"/>
          </a:p>
        </p:txBody>
      </p:sp>
      <p:sp>
        <p:nvSpPr>
          <p:cNvPr id="2048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altLang="fr-FR" smtClean="0"/>
          </a:p>
        </p:txBody>
      </p:sp>
      <p:sp>
        <p:nvSpPr>
          <p:cNvPr id="4" name="Organigramme : Trier 3"/>
          <p:cNvSpPr/>
          <p:nvPr/>
        </p:nvSpPr>
        <p:spPr>
          <a:xfrm>
            <a:off x="-54015" y="0"/>
            <a:ext cx="2215258" cy="4679950"/>
          </a:xfrm>
          <a:prstGeom prst="flowChartSort">
            <a:avLst/>
          </a:prstGeom>
          <a:blipFill dpi="0" rotWithShape="0">
            <a:blip r:embed="rId2"/>
            <a:srcRect/>
            <a:stretch>
              <a:fillRect l="1942" r="-2771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5" name="Organigramme : Joindre 4"/>
          <p:cNvSpPr/>
          <p:nvPr/>
        </p:nvSpPr>
        <p:spPr>
          <a:xfrm>
            <a:off x="1049459" y="0"/>
            <a:ext cx="2157674" cy="4679950"/>
          </a:xfrm>
          <a:prstGeom prst="flowChartCollate">
            <a:avLst/>
          </a:prstGeom>
          <a:blipFill dpi="0" rotWithShape="0">
            <a:blip r:embed="rId2"/>
            <a:srcRect/>
            <a:stretch>
              <a:fillRect l="-48639" t="-1" r="-235912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solidFill>
                <a:schemeClr val="tx1"/>
              </a:solidFill>
            </a:endParaRPr>
          </a:p>
        </p:txBody>
      </p:sp>
      <p:sp>
        <p:nvSpPr>
          <p:cNvPr id="6" name="Organigramme : Trier 5"/>
          <p:cNvSpPr/>
          <p:nvPr/>
        </p:nvSpPr>
        <p:spPr>
          <a:xfrm>
            <a:off x="2069803" y="-51482"/>
            <a:ext cx="2233070" cy="4731429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110 h 10110"/>
              <a:gd name="connsiteX1" fmla="*/ 5000 w 10000"/>
              <a:gd name="connsiteY1" fmla="*/ 110 h 10110"/>
              <a:gd name="connsiteX2" fmla="*/ 10000 w 10000"/>
              <a:gd name="connsiteY2" fmla="*/ 5110 h 10110"/>
              <a:gd name="connsiteX3" fmla="*/ 5000 w 10000"/>
              <a:gd name="connsiteY3" fmla="*/ 10110 h 10110"/>
              <a:gd name="connsiteX4" fmla="*/ 0 w 10000"/>
              <a:gd name="connsiteY4" fmla="*/ 5110 h 10110"/>
              <a:gd name="connsiteX0" fmla="*/ 0 w 10000"/>
              <a:gd name="connsiteY0" fmla="*/ 5110 h 10110"/>
              <a:gd name="connsiteX1" fmla="*/ 10000 w 10000"/>
              <a:gd name="connsiteY1" fmla="*/ 5110 h 10110"/>
              <a:gd name="connsiteX0" fmla="*/ 0 w 10000"/>
              <a:gd name="connsiteY0" fmla="*/ 5110 h 10110"/>
              <a:gd name="connsiteX1" fmla="*/ 4953 w 10000"/>
              <a:gd name="connsiteY1" fmla="*/ 0 h 10110"/>
              <a:gd name="connsiteX2" fmla="*/ 10000 w 10000"/>
              <a:gd name="connsiteY2" fmla="*/ 5110 h 10110"/>
              <a:gd name="connsiteX3" fmla="*/ 5000 w 10000"/>
              <a:gd name="connsiteY3" fmla="*/ 10110 h 10110"/>
              <a:gd name="connsiteX4" fmla="*/ 0 w 10000"/>
              <a:gd name="connsiteY4" fmla="*/ 5110 h 10110"/>
              <a:gd name="connsiteX0" fmla="*/ 47 w 10047"/>
              <a:gd name="connsiteY0" fmla="*/ 5110 h 10110"/>
              <a:gd name="connsiteX1" fmla="*/ 5047 w 10047"/>
              <a:gd name="connsiteY1" fmla="*/ 110 h 10110"/>
              <a:gd name="connsiteX2" fmla="*/ 10047 w 10047"/>
              <a:gd name="connsiteY2" fmla="*/ 5110 h 10110"/>
              <a:gd name="connsiteX3" fmla="*/ 5047 w 10047"/>
              <a:gd name="connsiteY3" fmla="*/ 10110 h 10110"/>
              <a:gd name="connsiteX4" fmla="*/ 47 w 10047"/>
              <a:gd name="connsiteY4" fmla="*/ 5110 h 10110"/>
              <a:gd name="connsiteX0" fmla="*/ 47 w 10047"/>
              <a:gd name="connsiteY0" fmla="*/ 5110 h 10110"/>
              <a:gd name="connsiteX1" fmla="*/ 10047 w 10047"/>
              <a:gd name="connsiteY1" fmla="*/ 5110 h 10110"/>
              <a:gd name="connsiteX0" fmla="*/ 0 w 10047"/>
              <a:gd name="connsiteY0" fmla="*/ 5110 h 10110"/>
              <a:gd name="connsiteX1" fmla="*/ 5000 w 10047"/>
              <a:gd name="connsiteY1" fmla="*/ 0 h 10110"/>
              <a:gd name="connsiteX2" fmla="*/ 10047 w 10047"/>
              <a:gd name="connsiteY2" fmla="*/ 5110 h 10110"/>
              <a:gd name="connsiteX3" fmla="*/ 5047 w 10047"/>
              <a:gd name="connsiteY3" fmla="*/ 10110 h 10110"/>
              <a:gd name="connsiteX4" fmla="*/ 0 w 10047"/>
              <a:gd name="connsiteY4" fmla="*/ 5110 h 10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47" h="10110" stroke="0" extrusionOk="0">
                <a:moveTo>
                  <a:pt x="47" y="5110"/>
                </a:moveTo>
                <a:lnTo>
                  <a:pt x="5047" y="110"/>
                </a:lnTo>
                <a:lnTo>
                  <a:pt x="10047" y="5110"/>
                </a:lnTo>
                <a:lnTo>
                  <a:pt x="5047" y="10110"/>
                </a:lnTo>
                <a:lnTo>
                  <a:pt x="47" y="5110"/>
                </a:lnTo>
                <a:close/>
              </a:path>
              <a:path w="10047" h="10110" fill="none" extrusionOk="0">
                <a:moveTo>
                  <a:pt x="47" y="5110"/>
                </a:moveTo>
                <a:lnTo>
                  <a:pt x="10047" y="5110"/>
                </a:lnTo>
              </a:path>
              <a:path w="10047" h="10110" fill="none">
                <a:moveTo>
                  <a:pt x="0" y="5110"/>
                </a:moveTo>
                <a:lnTo>
                  <a:pt x="5000" y="0"/>
                </a:lnTo>
                <a:lnTo>
                  <a:pt x="10047" y="5110"/>
                </a:lnTo>
                <a:lnTo>
                  <a:pt x="5047" y="10110"/>
                </a:lnTo>
                <a:lnTo>
                  <a:pt x="0" y="511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3594" r="-17972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7" name="Organigramme : Joindre 6"/>
          <p:cNvSpPr/>
          <p:nvPr/>
        </p:nvSpPr>
        <p:spPr>
          <a:xfrm>
            <a:off x="3173276" y="0"/>
            <a:ext cx="2254480" cy="4679950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4932 w 10000"/>
              <a:gd name="connsiteY5" fmla="*/ 4983 h 10000"/>
              <a:gd name="connsiteX6" fmla="*/ 0 w 10000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5000" y="5000"/>
                </a:lnTo>
                <a:lnTo>
                  <a:pt x="10000" y="10000"/>
                </a:lnTo>
                <a:lnTo>
                  <a:pt x="0" y="10000"/>
                </a:lnTo>
                <a:lnTo>
                  <a:pt x="4932" y="498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40754" r="-12728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solidFill>
                <a:schemeClr val="tx1"/>
              </a:solidFill>
            </a:endParaRPr>
          </a:p>
        </p:txBody>
      </p:sp>
      <p:sp>
        <p:nvSpPr>
          <p:cNvPr id="8" name="Organigramme : Trier 7"/>
          <p:cNvSpPr/>
          <p:nvPr/>
        </p:nvSpPr>
        <p:spPr>
          <a:xfrm>
            <a:off x="4276750" y="-1"/>
            <a:ext cx="2297798" cy="4679951"/>
          </a:xfrm>
          <a:prstGeom prst="flowChartSort">
            <a:avLst/>
          </a:prstGeom>
          <a:blipFill dpi="0" rotWithShape="0">
            <a:blip r:embed="rId2"/>
            <a:srcRect/>
            <a:stretch>
              <a:fillRect l="-186124" r="-749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9" name="Organigramme : Joindre 8"/>
          <p:cNvSpPr/>
          <p:nvPr/>
        </p:nvSpPr>
        <p:spPr>
          <a:xfrm>
            <a:off x="5386189" y="2"/>
            <a:ext cx="2324935" cy="4679949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83 h 10000"/>
              <a:gd name="connsiteX6" fmla="*/ 0 w 10000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5000" y="5000"/>
                </a:lnTo>
                <a:lnTo>
                  <a:pt x="10000" y="10000"/>
                </a:lnTo>
                <a:lnTo>
                  <a:pt x="0" y="10000"/>
                </a:lnTo>
                <a:lnTo>
                  <a:pt x="5000" y="508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31671" t="-110" r="-25215" b="1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solidFill>
                <a:schemeClr val="tx1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rot="10800000">
            <a:off x="7619270" y="-20548"/>
            <a:ext cx="660138" cy="2329794"/>
          </a:xfrm>
          <a:prstGeom prst="rtTriangle">
            <a:avLst/>
          </a:prstGeom>
          <a:blipFill dpi="0" rotWithShape="0">
            <a:blip r:embed="rId2"/>
            <a:srcRect/>
            <a:stretch>
              <a:fillRect l="-1154193" t="214" r="-2718" b="-1017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1" name="Triangle rectangle 10"/>
          <p:cNvSpPr/>
          <p:nvPr/>
        </p:nvSpPr>
        <p:spPr>
          <a:xfrm rot="16200000">
            <a:off x="6702044" y="2982336"/>
            <a:ext cx="2614844" cy="780385"/>
          </a:xfrm>
          <a:custGeom>
            <a:avLst/>
            <a:gdLst>
              <a:gd name="connsiteX0" fmla="*/ 0 w 2370704"/>
              <a:gd name="connsiteY0" fmla="*/ 621935 h 621935"/>
              <a:gd name="connsiteX1" fmla="*/ 0 w 2370704"/>
              <a:gd name="connsiteY1" fmla="*/ 0 h 621935"/>
              <a:gd name="connsiteX2" fmla="*/ 2370704 w 2370704"/>
              <a:gd name="connsiteY2" fmla="*/ 621935 h 621935"/>
              <a:gd name="connsiteX3" fmla="*/ 0 w 2370704"/>
              <a:gd name="connsiteY3" fmla="*/ 621935 h 621935"/>
              <a:gd name="connsiteX0" fmla="*/ 0 w 2452898"/>
              <a:gd name="connsiteY0" fmla="*/ 621935 h 621935"/>
              <a:gd name="connsiteX1" fmla="*/ 0 w 2452898"/>
              <a:gd name="connsiteY1" fmla="*/ 0 h 621935"/>
              <a:gd name="connsiteX2" fmla="*/ 2452898 w 2452898"/>
              <a:gd name="connsiteY2" fmla="*/ 591116 h 621935"/>
              <a:gd name="connsiteX3" fmla="*/ 0 w 2452898"/>
              <a:gd name="connsiteY3" fmla="*/ 621935 h 621935"/>
              <a:gd name="connsiteX0" fmla="*/ 0 w 2432349"/>
              <a:gd name="connsiteY0" fmla="*/ 621935 h 621935"/>
              <a:gd name="connsiteX1" fmla="*/ 0 w 2432349"/>
              <a:gd name="connsiteY1" fmla="*/ 0 h 621935"/>
              <a:gd name="connsiteX2" fmla="*/ 2432349 w 2432349"/>
              <a:gd name="connsiteY2" fmla="*/ 531704 h 621935"/>
              <a:gd name="connsiteX3" fmla="*/ 0 w 2432349"/>
              <a:gd name="connsiteY3" fmla="*/ 621935 h 621935"/>
              <a:gd name="connsiteX0" fmla="*/ 0 w 2514543"/>
              <a:gd name="connsiteY0" fmla="*/ 621935 h 621935"/>
              <a:gd name="connsiteX1" fmla="*/ 0 w 2514543"/>
              <a:gd name="connsiteY1" fmla="*/ 0 h 621935"/>
              <a:gd name="connsiteX2" fmla="*/ 2514543 w 2514543"/>
              <a:gd name="connsiteY2" fmla="*/ 523218 h 621935"/>
              <a:gd name="connsiteX3" fmla="*/ 0 w 2514543"/>
              <a:gd name="connsiteY3" fmla="*/ 621935 h 621935"/>
              <a:gd name="connsiteX0" fmla="*/ 0 w 2514543"/>
              <a:gd name="connsiteY0" fmla="*/ 621935 h 621935"/>
              <a:gd name="connsiteX1" fmla="*/ 0 w 2514543"/>
              <a:gd name="connsiteY1" fmla="*/ 0 h 621935"/>
              <a:gd name="connsiteX2" fmla="*/ 2514543 w 2514543"/>
              <a:gd name="connsiteY2" fmla="*/ 523220 h 621935"/>
              <a:gd name="connsiteX3" fmla="*/ 0 w 2514543"/>
              <a:gd name="connsiteY3" fmla="*/ 621935 h 621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4543" h="621935">
                <a:moveTo>
                  <a:pt x="0" y="621935"/>
                </a:moveTo>
                <a:lnTo>
                  <a:pt x="0" y="0"/>
                </a:lnTo>
                <a:lnTo>
                  <a:pt x="2514543" y="523220"/>
                </a:lnTo>
                <a:lnTo>
                  <a:pt x="0" y="62193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76349" t="-78976" r="1311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2" name="Organigramme : Trier 11"/>
          <p:cNvSpPr/>
          <p:nvPr/>
        </p:nvSpPr>
        <p:spPr>
          <a:xfrm>
            <a:off x="6531230" y="-2"/>
            <a:ext cx="1766116" cy="4679949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16471 w 26471"/>
              <a:gd name="connsiteY0" fmla="*/ 5000 h 10000"/>
              <a:gd name="connsiteX1" fmla="*/ 21471 w 26471"/>
              <a:gd name="connsiteY1" fmla="*/ 0 h 10000"/>
              <a:gd name="connsiteX2" fmla="*/ 26471 w 26471"/>
              <a:gd name="connsiteY2" fmla="*/ 5000 h 10000"/>
              <a:gd name="connsiteX3" fmla="*/ 21471 w 26471"/>
              <a:gd name="connsiteY3" fmla="*/ 10000 h 10000"/>
              <a:gd name="connsiteX4" fmla="*/ 16471 w 26471"/>
              <a:gd name="connsiteY4" fmla="*/ 5000 h 10000"/>
              <a:gd name="connsiteX0" fmla="*/ 16471 w 26471"/>
              <a:gd name="connsiteY0" fmla="*/ 5000 h 10000"/>
              <a:gd name="connsiteX1" fmla="*/ 26471 w 26471"/>
              <a:gd name="connsiteY1" fmla="*/ 5000 h 10000"/>
              <a:gd name="connsiteX0" fmla="*/ 0 w 26471"/>
              <a:gd name="connsiteY0" fmla="*/ 4935 h 10000"/>
              <a:gd name="connsiteX1" fmla="*/ 21471 w 26471"/>
              <a:gd name="connsiteY1" fmla="*/ 0 h 10000"/>
              <a:gd name="connsiteX2" fmla="*/ 26471 w 26471"/>
              <a:gd name="connsiteY2" fmla="*/ 5000 h 10000"/>
              <a:gd name="connsiteX3" fmla="*/ 21471 w 26471"/>
              <a:gd name="connsiteY3" fmla="*/ 10000 h 10000"/>
              <a:gd name="connsiteX4" fmla="*/ 0 w 26471"/>
              <a:gd name="connsiteY4" fmla="*/ 4935 h 10000"/>
              <a:gd name="connsiteX0" fmla="*/ 16471 w 27795"/>
              <a:gd name="connsiteY0" fmla="*/ 5000 h 10000"/>
              <a:gd name="connsiteX1" fmla="*/ 21471 w 27795"/>
              <a:gd name="connsiteY1" fmla="*/ 0 h 10000"/>
              <a:gd name="connsiteX2" fmla="*/ 26471 w 27795"/>
              <a:gd name="connsiteY2" fmla="*/ 5000 h 10000"/>
              <a:gd name="connsiteX3" fmla="*/ 21471 w 27795"/>
              <a:gd name="connsiteY3" fmla="*/ 10000 h 10000"/>
              <a:gd name="connsiteX4" fmla="*/ 16471 w 27795"/>
              <a:gd name="connsiteY4" fmla="*/ 5000 h 10000"/>
              <a:gd name="connsiteX0" fmla="*/ 16471 w 27795"/>
              <a:gd name="connsiteY0" fmla="*/ 5000 h 10000"/>
              <a:gd name="connsiteX1" fmla="*/ 26471 w 27795"/>
              <a:gd name="connsiteY1" fmla="*/ 5000 h 10000"/>
              <a:gd name="connsiteX0" fmla="*/ 0 w 27795"/>
              <a:gd name="connsiteY0" fmla="*/ 4935 h 10000"/>
              <a:gd name="connsiteX1" fmla="*/ 21471 w 27795"/>
              <a:gd name="connsiteY1" fmla="*/ 0 h 10000"/>
              <a:gd name="connsiteX2" fmla="*/ 27795 w 27795"/>
              <a:gd name="connsiteY2" fmla="*/ 5000 h 10000"/>
              <a:gd name="connsiteX3" fmla="*/ 21471 w 27795"/>
              <a:gd name="connsiteY3" fmla="*/ 10000 h 10000"/>
              <a:gd name="connsiteX4" fmla="*/ 0 w 27795"/>
              <a:gd name="connsiteY4" fmla="*/ 4935 h 10000"/>
              <a:gd name="connsiteX0" fmla="*/ 16471 w 30883"/>
              <a:gd name="connsiteY0" fmla="*/ 5000 h 10000"/>
              <a:gd name="connsiteX1" fmla="*/ 21471 w 30883"/>
              <a:gd name="connsiteY1" fmla="*/ 0 h 10000"/>
              <a:gd name="connsiteX2" fmla="*/ 26471 w 30883"/>
              <a:gd name="connsiteY2" fmla="*/ 5000 h 10000"/>
              <a:gd name="connsiteX3" fmla="*/ 21471 w 30883"/>
              <a:gd name="connsiteY3" fmla="*/ 10000 h 10000"/>
              <a:gd name="connsiteX4" fmla="*/ 16471 w 30883"/>
              <a:gd name="connsiteY4" fmla="*/ 5000 h 10000"/>
              <a:gd name="connsiteX0" fmla="*/ 16471 w 30883"/>
              <a:gd name="connsiteY0" fmla="*/ 5000 h 10000"/>
              <a:gd name="connsiteX1" fmla="*/ 26471 w 30883"/>
              <a:gd name="connsiteY1" fmla="*/ 5000 h 10000"/>
              <a:gd name="connsiteX0" fmla="*/ 0 w 30883"/>
              <a:gd name="connsiteY0" fmla="*/ 4935 h 10000"/>
              <a:gd name="connsiteX1" fmla="*/ 21471 w 30883"/>
              <a:gd name="connsiteY1" fmla="*/ 0 h 10000"/>
              <a:gd name="connsiteX2" fmla="*/ 30883 w 30883"/>
              <a:gd name="connsiteY2" fmla="*/ 4951 h 10000"/>
              <a:gd name="connsiteX3" fmla="*/ 21471 w 30883"/>
              <a:gd name="connsiteY3" fmla="*/ 10000 h 10000"/>
              <a:gd name="connsiteX4" fmla="*/ 0 w 30883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16471 w 32795"/>
              <a:gd name="connsiteY0" fmla="*/ 5000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471 w 32795"/>
              <a:gd name="connsiteY3" fmla="*/ 10000 h 10000"/>
              <a:gd name="connsiteX4" fmla="*/ 0 w 32795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471 w 32795"/>
              <a:gd name="connsiteY3" fmla="*/ 10000 h 10000"/>
              <a:gd name="connsiteX4" fmla="*/ 0 w 32795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0 w 32795"/>
              <a:gd name="connsiteY4" fmla="*/ 4935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0 w 32795"/>
              <a:gd name="connsiteY4" fmla="*/ 4935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0442 w 32795"/>
              <a:gd name="connsiteY2" fmla="*/ 5016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31471 w 32795"/>
              <a:gd name="connsiteY3" fmla="*/ 5310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31471 w 32795"/>
              <a:gd name="connsiteY3" fmla="*/ 5310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147 w 32795"/>
              <a:gd name="connsiteY0" fmla="*/ 5016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147 w 32795"/>
              <a:gd name="connsiteY4" fmla="*/ 5016 h 10000"/>
              <a:gd name="connsiteX0" fmla="*/ 0 w 32648"/>
              <a:gd name="connsiteY0" fmla="*/ 5065 h 10000"/>
              <a:gd name="connsiteX1" fmla="*/ 21471 w 32648"/>
              <a:gd name="connsiteY1" fmla="*/ 0 h 10000"/>
              <a:gd name="connsiteX2" fmla="*/ 32648 w 32648"/>
              <a:gd name="connsiteY2" fmla="*/ 4967 h 10000"/>
              <a:gd name="connsiteX3" fmla="*/ 31471 w 32648"/>
              <a:gd name="connsiteY3" fmla="*/ 5310 h 10000"/>
              <a:gd name="connsiteX4" fmla="*/ 21471 w 32648"/>
              <a:gd name="connsiteY4" fmla="*/ 10000 h 10000"/>
              <a:gd name="connsiteX5" fmla="*/ 0 w 32648"/>
              <a:gd name="connsiteY5" fmla="*/ 5065 h 10000"/>
              <a:gd name="connsiteX0" fmla="*/ 442 w 32648"/>
              <a:gd name="connsiteY0" fmla="*/ 4951 h 10000"/>
              <a:gd name="connsiteX1" fmla="*/ 28971 w 32648"/>
              <a:gd name="connsiteY1" fmla="*/ 4984 h 10000"/>
              <a:gd name="connsiteX0" fmla="*/ 147 w 32648"/>
              <a:gd name="connsiteY0" fmla="*/ 5016 h 10000"/>
              <a:gd name="connsiteX1" fmla="*/ 21471 w 32648"/>
              <a:gd name="connsiteY1" fmla="*/ 0 h 10000"/>
              <a:gd name="connsiteX2" fmla="*/ 32648 w 32648"/>
              <a:gd name="connsiteY2" fmla="*/ 4853 h 10000"/>
              <a:gd name="connsiteX3" fmla="*/ 21765 w 32648"/>
              <a:gd name="connsiteY3" fmla="*/ 9821 h 10000"/>
              <a:gd name="connsiteX4" fmla="*/ 147 w 32648"/>
              <a:gd name="connsiteY4" fmla="*/ 5016 h 10000"/>
              <a:gd name="connsiteX0" fmla="*/ 294 w 32942"/>
              <a:gd name="connsiteY0" fmla="*/ 5065 h 10000"/>
              <a:gd name="connsiteX1" fmla="*/ 21765 w 32942"/>
              <a:gd name="connsiteY1" fmla="*/ 0 h 10000"/>
              <a:gd name="connsiteX2" fmla="*/ 32942 w 32942"/>
              <a:gd name="connsiteY2" fmla="*/ 4967 h 10000"/>
              <a:gd name="connsiteX3" fmla="*/ 31765 w 32942"/>
              <a:gd name="connsiteY3" fmla="*/ 5310 h 10000"/>
              <a:gd name="connsiteX4" fmla="*/ 21765 w 32942"/>
              <a:gd name="connsiteY4" fmla="*/ 10000 h 10000"/>
              <a:gd name="connsiteX5" fmla="*/ 294 w 32942"/>
              <a:gd name="connsiteY5" fmla="*/ 5065 h 10000"/>
              <a:gd name="connsiteX0" fmla="*/ 736 w 32942"/>
              <a:gd name="connsiteY0" fmla="*/ 4951 h 10000"/>
              <a:gd name="connsiteX1" fmla="*/ 29265 w 32942"/>
              <a:gd name="connsiteY1" fmla="*/ 4984 h 10000"/>
              <a:gd name="connsiteX0" fmla="*/ 0 w 32942"/>
              <a:gd name="connsiteY0" fmla="*/ 5049 h 10000"/>
              <a:gd name="connsiteX1" fmla="*/ 21765 w 32942"/>
              <a:gd name="connsiteY1" fmla="*/ 0 h 10000"/>
              <a:gd name="connsiteX2" fmla="*/ 32942 w 32942"/>
              <a:gd name="connsiteY2" fmla="*/ 4853 h 10000"/>
              <a:gd name="connsiteX3" fmla="*/ 22059 w 32942"/>
              <a:gd name="connsiteY3" fmla="*/ 9821 h 10000"/>
              <a:gd name="connsiteX4" fmla="*/ 0 w 32942"/>
              <a:gd name="connsiteY4" fmla="*/ 5049 h 10000"/>
              <a:gd name="connsiteX0" fmla="*/ 294 w 33236"/>
              <a:gd name="connsiteY0" fmla="*/ 5065 h 10000"/>
              <a:gd name="connsiteX1" fmla="*/ 21765 w 33236"/>
              <a:gd name="connsiteY1" fmla="*/ 0 h 10000"/>
              <a:gd name="connsiteX2" fmla="*/ 32942 w 33236"/>
              <a:gd name="connsiteY2" fmla="*/ 4967 h 10000"/>
              <a:gd name="connsiteX3" fmla="*/ 31765 w 33236"/>
              <a:gd name="connsiteY3" fmla="*/ 5310 h 10000"/>
              <a:gd name="connsiteX4" fmla="*/ 21765 w 33236"/>
              <a:gd name="connsiteY4" fmla="*/ 10000 h 10000"/>
              <a:gd name="connsiteX5" fmla="*/ 294 w 33236"/>
              <a:gd name="connsiteY5" fmla="*/ 5065 h 10000"/>
              <a:gd name="connsiteX0" fmla="*/ 736 w 33236"/>
              <a:gd name="connsiteY0" fmla="*/ 4951 h 10000"/>
              <a:gd name="connsiteX1" fmla="*/ 29265 w 33236"/>
              <a:gd name="connsiteY1" fmla="*/ 4984 h 10000"/>
              <a:gd name="connsiteX0" fmla="*/ 0 w 33236"/>
              <a:gd name="connsiteY0" fmla="*/ 5049 h 10000"/>
              <a:gd name="connsiteX1" fmla="*/ 21765 w 33236"/>
              <a:gd name="connsiteY1" fmla="*/ 0 h 10000"/>
              <a:gd name="connsiteX2" fmla="*/ 33236 w 33236"/>
              <a:gd name="connsiteY2" fmla="*/ 4853 h 10000"/>
              <a:gd name="connsiteX3" fmla="*/ 22059 w 33236"/>
              <a:gd name="connsiteY3" fmla="*/ 9821 h 10000"/>
              <a:gd name="connsiteX4" fmla="*/ 0 w 33236"/>
              <a:gd name="connsiteY4" fmla="*/ 5049 h 10000"/>
              <a:gd name="connsiteX0" fmla="*/ 294 w 33236"/>
              <a:gd name="connsiteY0" fmla="*/ 5065 h 10000"/>
              <a:gd name="connsiteX1" fmla="*/ 21765 w 33236"/>
              <a:gd name="connsiteY1" fmla="*/ 0 h 10000"/>
              <a:gd name="connsiteX2" fmla="*/ 32942 w 33236"/>
              <a:gd name="connsiteY2" fmla="*/ 4967 h 10000"/>
              <a:gd name="connsiteX3" fmla="*/ 31765 w 33236"/>
              <a:gd name="connsiteY3" fmla="*/ 5310 h 10000"/>
              <a:gd name="connsiteX4" fmla="*/ 21765 w 33236"/>
              <a:gd name="connsiteY4" fmla="*/ 10000 h 10000"/>
              <a:gd name="connsiteX5" fmla="*/ 294 w 33236"/>
              <a:gd name="connsiteY5" fmla="*/ 5065 h 10000"/>
              <a:gd name="connsiteX0" fmla="*/ 736 w 33236"/>
              <a:gd name="connsiteY0" fmla="*/ 4951 h 10000"/>
              <a:gd name="connsiteX1" fmla="*/ 29265 w 33236"/>
              <a:gd name="connsiteY1" fmla="*/ 4984 h 10000"/>
              <a:gd name="connsiteX0" fmla="*/ 0 w 33236"/>
              <a:gd name="connsiteY0" fmla="*/ 5049 h 10000"/>
              <a:gd name="connsiteX1" fmla="*/ 21765 w 33236"/>
              <a:gd name="connsiteY1" fmla="*/ 0 h 10000"/>
              <a:gd name="connsiteX2" fmla="*/ 33236 w 33236"/>
              <a:gd name="connsiteY2" fmla="*/ 4853 h 10000"/>
              <a:gd name="connsiteX3" fmla="*/ 22059 w 33236"/>
              <a:gd name="connsiteY3" fmla="*/ 9821 h 10000"/>
              <a:gd name="connsiteX4" fmla="*/ 0 w 33236"/>
              <a:gd name="connsiteY4" fmla="*/ 5049 h 10000"/>
              <a:gd name="connsiteX0" fmla="*/ 294 w 34266"/>
              <a:gd name="connsiteY0" fmla="*/ 5065 h 10000"/>
              <a:gd name="connsiteX1" fmla="*/ 21765 w 34266"/>
              <a:gd name="connsiteY1" fmla="*/ 0 h 10000"/>
              <a:gd name="connsiteX2" fmla="*/ 34266 w 34266"/>
              <a:gd name="connsiteY2" fmla="*/ 4983 h 10000"/>
              <a:gd name="connsiteX3" fmla="*/ 31765 w 34266"/>
              <a:gd name="connsiteY3" fmla="*/ 5310 h 10000"/>
              <a:gd name="connsiteX4" fmla="*/ 21765 w 34266"/>
              <a:gd name="connsiteY4" fmla="*/ 10000 h 10000"/>
              <a:gd name="connsiteX5" fmla="*/ 294 w 34266"/>
              <a:gd name="connsiteY5" fmla="*/ 5065 h 10000"/>
              <a:gd name="connsiteX0" fmla="*/ 736 w 34266"/>
              <a:gd name="connsiteY0" fmla="*/ 4951 h 10000"/>
              <a:gd name="connsiteX1" fmla="*/ 29265 w 34266"/>
              <a:gd name="connsiteY1" fmla="*/ 4984 h 10000"/>
              <a:gd name="connsiteX0" fmla="*/ 0 w 34266"/>
              <a:gd name="connsiteY0" fmla="*/ 5049 h 10000"/>
              <a:gd name="connsiteX1" fmla="*/ 21765 w 34266"/>
              <a:gd name="connsiteY1" fmla="*/ 0 h 10000"/>
              <a:gd name="connsiteX2" fmla="*/ 33236 w 34266"/>
              <a:gd name="connsiteY2" fmla="*/ 4853 h 10000"/>
              <a:gd name="connsiteX3" fmla="*/ 22059 w 34266"/>
              <a:gd name="connsiteY3" fmla="*/ 9821 h 10000"/>
              <a:gd name="connsiteX4" fmla="*/ 0 w 34266"/>
              <a:gd name="connsiteY4" fmla="*/ 5049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736 w 33384"/>
              <a:gd name="connsiteY0" fmla="*/ 4951 h 10000"/>
              <a:gd name="connsiteX1" fmla="*/ 29265 w 33384"/>
              <a:gd name="connsiteY1" fmla="*/ 4984 h 10000"/>
              <a:gd name="connsiteX0" fmla="*/ 0 w 33384"/>
              <a:gd name="connsiteY0" fmla="*/ 5049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49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736 w 33384"/>
              <a:gd name="connsiteY0" fmla="*/ 4951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442 w 33384"/>
              <a:gd name="connsiteY0" fmla="*/ 4984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2206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442 w 33384"/>
              <a:gd name="connsiteY0" fmla="*/ 4984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588 w 33678"/>
              <a:gd name="connsiteY0" fmla="*/ 5065 h 10000"/>
              <a:gd name="connsiteX1" fmla="*/ 22059 w 33678"/>
              <a:gd name="connsiteY1" fmla="*/ 0 h 10000"/>
              <a:gd name="connsiteX2" fmla="*/ 33678 w 33678"/>
              <a:gd name="connsiteY2" fmla="*/ 4869 h 10000"/>
              <a:gd name="connsiteX3" fmla="*/ 32500 w 33678"/>
              <a:gd name="connsiteY3" fmla="*/ 5310 h 10000"/>
              <a:gd name="connsiteX4" fmla="*/ 22059 w 33678"/>
              <a:gd name="connsiteY4" fmla="*/ 10000 h 10000"/>
              <a:gd name="connsiteX5" fmla="*/ 588 w 33678"/>
              <a:gd name="connsiteY5" fmla="*/ 5065 h 10000"/>
              <a:gd name="connsiteX0" fmla="*/ 736 w 33678"/>
              <a:gd name="connsiteY0" fmla="*/ 4984 h 10000"/>
              <a:gd name="connsiteX1" fmla="*/ 29559 w 33678"/>
              <a:gd name="connsiteY1" fmla="*/ 4984 h 10000"/>
              <a:gd name="connsiteX0" fmla="*/ 0 w 33678"/>
              <a:gd name="connsiteY0" fmla="*/ 5032 h 10000"/>
              <a:gd name="connsiteX1" fmla="*/ 22059 w 33678"/>
              <a:gd name="connsiteY1" fmla="*/ 0 h 10000"/>
              <a:gd name="connsiteX2" fmla="*/ 33530 w 33678"/>
              <a:gd name="connsiteY2" fmla="*/ 4853 h 10000"/>
              <a:gd name="connsiteX3" fmla="*/ 22353 w 33678"/>
              <a:gd name="connsiteY3" fmla="*/ 9821 h 10000"/>
              <a:gd name="connsiteX4" fmla="*/ 0 w 33678"/>
              <a:gd name="connsiteY4" fmla="*/ 5032 h 10000"/>
              <a:gd name="connsiteX0" fmla="*/ 588 w 33678"/>
              <a:gd name="connsiteY0" fmla="*/ 5065 h 10000"/>
              <a:gd name="connsiteX1" fmla="*/ 22059 w 33678"/>
              <a:gd name="connsiteY1" fmla="*/ 0 h 10000"/>
              <a:gd name="connsiteX2" fmla="*/ 33678 w 33678"/>
              <a:gd name="connsiteY2" fmla="*/ 4869 h 10000"/>
              <a:gd name="connsiteX3" fmla="*/ 32500 w 33678"/>
              <a:gd name="connsiteY3" fmla="*/ 5310 h 10000"/>
              <a:gd name="connsiteX4" fmla="*/ 22059 w 33678"/>
              <a:gd name="connsiteY4" fmla="*/ 10000 h 10000"/>
              <a:gd name="connsiteX5" fmla="*/ 588 w 33678"/>
              <a:gd name="connsiteY5" fmla="*/ 5065 h 10000"/>
              <a:gd name="connsiteX0" fmla="*/ 1618 w 33678"/>
              <a:gd name="connsiteY0" fmla="*/ 5033 h 10000"/>
              <a:gd name="connsiteX1" fmla="*/ 29559 w 33678"/>
              <a:gd name="connsiteY1" fmla="*/ 4984 h 10000"/>
              <a:gd name="connsiteX0" fmla="*/ 0 w 33678"/>
              <a:gd name="connsiteY0" fmla="*/ 5032 h 10000"/>
              <a:gd name="connsiteX1" fmla="*/ 22059 w 33678"/>
              <a:gd name="connsiteY1" fmla="*/ 0 h 10000"/>
              <a:gd name="connsiteX2" fmla="*/ 33530 w 33678"/>
              <a:gd name="connsiteY2" fmla="*/ 4853 h 10000"/>
              <a:gd name="connsiteX3" fmla="*/ 22353 w 33678"/>
              <a:gd name="connsiteY3" fmla="*/ 9821 h 10000"/>
              <a:gd name="connsiteX4" fmla="*/ 0 w 33678"/>
              <a:gd name="connsiteY4" fmla="*/ 5032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5033 h 10000"/>
              <a:gd name="connsiteX1" fmla="*/ 28971 w 33090"/>
              <a:gd name="connsiteY1" fmla="*/ 4984 h 10000"/>
              <a:gd name="connsiteX0" fmla="*/ 0 w 33090"/>
              <a:gd name="connsiteY0" fmla="*/ 5048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48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5033 h 10000"/>
              <a:gd name="connsiteX1" fmla="*/ 28971 w 33090"/>
              <a:gd name="connsiteY1" fmla="*/ 4984 h 10000"/>
              <a:gd name="connsiteX0" fmla="*/ 0 w 33090"/>
              <a:gd name="connsiteY0" fmla="*/ 5015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15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0 w 33090"/>
              <a:gd name="connsiteY0" fmla="*/ 5015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15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0 w 33090"/>
              <a:gd name="connsiteY0" fmla="*/ 4950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4950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294 w 33090"/>
              <a:gd name="connsiteY0" fmla="*/ 4950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294 w 33090"/>
              <a:gd name="connsiteY4" fmla="*/ 4950 h 10000"/>
              <a:gd name="connsiteX0" fmla="*/ 441 w 33531"/>
              <a:gd name="connsiteY0" fmla="*/ 5065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441 w 33531"/>
              <a:gd name="connsiteY5" fmla="*/ 5065 h 10000"/>
              <a:gd name="connsiteX0" fmla="*/ 1471 w 33531"/>
              <a:gd name="connsiteY0" fmla="*/ 4952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  <a:gd name="connsiteX0" fmla="*/ 441 w 33531"/>
              <a:gd name="connsiteY0" fmla="*/ 5065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441 w 33531"/>
              <a:gd name="connsiteY5" fmla="*/ 5065 h 10000"/>
              <a:gd name="connsiteX0" fmla="*/ 0 w 33531"/>
              <a:gd name="connsiteY0" fmla="*/ 4903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  <a:gd name="connsiteX0" fmla="*/ 147 w 33531"/>
              <a:gd name="connsiteY0" fmla="*/ 4984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147 w 33531"/>
              <a:gd name="connsiteY5" fmla="*/ 4984 h 10000"/>
              <a:gd name="connsiteX0" fmla="*/ 0 w 33531"/>
              <a:gd name="connsiteY0" fmla="*/ 4903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31" h="10000" stroke="0" extrusionOk="0">
                <a:moveTo>
                  <a:pt x="147" y="4984"/>
                </a:moveTo>
                <a:lnTo>
                  <a:pt x="21912" y="0"/>
                </a:lnTo>
                <a:lnTo>
                  <a:pt x="33531" y="4869"/>
                </a:lnTo>
                <a:cubicBezTo>
                  <a:pt x="33384" y="4929"/>
                  <a:pt x="32500" y="5250"/>
                  <a:pt x="32353" y="5310"/>
                </a:cubicBezTo>
                <a:lnTo>
                  <a:pt x="21912" y="10000"/>
                </a:lnTo>
                <a:lnTo>
                  <a:pt x="147" y="4984"/>
                </a:lnTo>
                <a:close/>
              </a:path>
              <a:path w="33531" h="10000" fill="none" extrusionOk="0">
                <a:moveTo>
                  <a:pt x="0" y="4903"/>
                </a:moveTo>
                <a:lnTo>
                  <a:pt x="29412" y="4984"/>
                </a:lnTo>
              </a:path>
              <a:path w="33531" h="10000" fill="none">
                <a:moveTo>
                  <a:pt x="0" y="4901"/>
                </a:moveTo>
                <a:lnTo>
                  <a:pt x="21912" y="0"/>
                </a:lnTo>
                <a:lnTo>
                  <a:pt x="33383" y="4853"/>
                </a:lnTo>
                <a:lnTo>
                  <a:pt x="22206" y="9821"/>
                </a:lnTo>
                <a:lnTo>
                  <a:pt x="0" y="4901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371876" t="-128" r="58" b="1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3" name="Triangle rectangle 12"/>
          <p:cNvSpPr/>
          <p:nvPr/>
        </p:nvSpPr>
        <p:spPr>
          <a:xfrm>
            <a:off x="7717" y="2309246"/>
            <a:ext cx="1062494" cy="2370704"/>
          </a:xfrm>
          <a:prstGeom prst="rtTriangle">
            <a:avLst/>
          </a:prstGeom>
          <a:blipFill dpi="0" rotWithShape="0">
            <a:blip r:embed="rId2"/>
            <a:srcRect/>
            <a:stretch>
              <a:fillRect l="1427" t="-97408" r="-6785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14" name="Triangle rectangle 13"/>
          <p:cNvSpPr/>
          <p:nvPr/>
        </p:nvSpPr>
        <p:spPr>
          <a:xfrm rot="5400000">
            <a:off x="-619537" y="619535"/>
            <a:ext cx="2316999" cy="1077928"/>
          </a:xfrm>
          <a:custGeom>
            <a:avLst/>
            <a:gdLst>
              <a:gd name="connsiteX0" fmla="*/ 0 w 2309248"/>
              <a:gd name="connsiteY0" fmla="*/ 1093538 h 1093538"/>
              <a:gd name="connsiteX1" fmla="*/ 0 w 2309248"/>
              <a:gd name="connsiteY1" fmla="*/ 0 h 1093538"/>
              <a:gd name="connsiteX2" fmla="*/ 2309248 w 2309248"/>
              <a:gd name="connsiteY2" fmla="*/ 1093538 h 1093538"/>
              <a:gd name="connsiteX3" fmla="*/ 0 w 2309248"/>
              <a:gd name="connsiteY3" fmla="*/ 1093538 h 1093538"/>
              <a:gd name="connsiteX0" fmla="*/ 0 w 2293749"/>
              <a:gd name="connsiteY0" fmla="*/ 1093538 h 1093538"/>
              <a:gd name="connsiteX1" fmla="*/ 0 w 2293749"/>
              <a:gd name="connsiteY1" fmla="*/ 0 h 1093538"/>
              <a:gd name="connsiteX2" fmla="*/ 2293749 w 2293749"/>
              <a:gd name="connsiteY2" fmla="*/ 1062542 h 1093538"/>
              <a:gd name="connsiteX3" fmla="*/ 0 w 2293749"/>
              <a:gd name="connsiteY3" fmla="*/ 1093538 h 1093538"/>
              <a:gd name="connsiteX0" fmla="*/ 0 w 2316999"/>
              <a:gd name="connsiteY0" fmla="*/ 1093538 h 1093538"/>
              <a:gd name="connsiteX1" fmla="*/ 0 w 2316999"/>
              <a:gd name="connsiteY1" fmla="*/ 0 h 1093538"/>
              <a:gd name="connsiteX2" fmla="*/ 2316999 w 2316999"/>
              <a:gd name="connsiteY2" fmla="*/ 1086028 h 1093538"/>
              <a:gd name="connsiteX3" fmla="*/ 0 w 2316999"/>
              <a:gd name="connsiteY3" fmla="*/ 1093538 h 1093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6999" h="1093538">
                <a:moveTo>
                  <a:pt x="0" y="1093538"/>
                </a:moveTo>
                <a:lnTo>
                  <a:pt x="0" y="0"/>
                </a:lnTo>
                <a:lnTo>
                  <a:pt x="2316999" y="1086028"/>
                </a:lnTo>
                <a:lnTo>
                  <a:pt x="0" y="1093538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r="-669750" b="-10198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36400" y="0"/>
            <a:ext cx="4140000" cy="756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2400" r="-400" b="-516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6400" y="3924000"/>
            <a:ext cx="4140000" cy="756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520000" r="-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36400" y="3132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395500" r="-400" b="-95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36400" y="2340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295500" r="-400" b="-195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36400" y="1548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197000" r="-400" b="-295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36400" y="756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100000" r="-400" b="-40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140000" cy="756000"/>
          </a:xfrm>
          <a:prstGeom prst="rect">
            <a:avLst/>
          </a:prstGeom>
          <a:blipFill dpi="0" rotWithShape="0">
            <a:blip r:embed="rId2"/>
            <a:srcRect/>
            <a:stretch>
              <a:fillRect l="-435" t="-2381" r="-99565" b="-51666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924000"/>
            <a:ext cx="4140000" cy="756000"/>
          </a:xfrm>
          <a:prstGeom prst="rect">
            <a:avLst/>
          </a:prstGeom>
          <a:blipFill dpi="0" rotWithShape="0">
            <a:blip r:embed="rId2"/>
            <a:srcRect/>
            <a:stretch>
              <a:fillRect l="-435" t="-531000" r="-99565" b="-2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3132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435" t="-395454" r="-99565" b="-954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2340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435" t="-295454" r="-99565" b="-1954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548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400" t="-197000" r="-99600" b="-295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756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400" t="-98000" r="-99600" b="-395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4" name="Cœur 13"/>
          <p:cNvSpPr/>
          <p:nvPr/>
        </p:nvSpPr>
        <p:spPr>
          <a:xfrm>
            <a:off x="35744" y="0"/>
            <a:ext cx="8208912" cy="4679950"/>
          </a:xfrm>
          <a:prstGeom prst="heart">
            <a:avLst/>
          </a:prstGeom>
          <a:blipFill>
            <a:blip r:embed="rId2"/>
            <a:srcRect/>
            <a:stretch>
              <a:fillRect t="-2418" b="-241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93938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1692275"/>
            <a:ext cx="2330450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188" y="-252413"/>
            <a:ext cx="2330450" cy="2305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-180975"/>
            <a:ext cx="23304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-187325"/>
            <a:ext cx="2330450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979613"/>
            <a:ext cx="23304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1951038"/>
            <a:ext cx="23304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50" y="2555875"/>
            <a:ext cx="23304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627313"/>
            <a:ext cx="23304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2555875"/>
            <a:ext cx="23304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altLang="fr-FR" smtClean="0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8280400" cy="4679950"/>
          </a:xfr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232" y="1115839"/>
            <a:ext cx="4986432" cy="3579388"/>
          </a:xfrm>
          <a:prstGeom prst="rect">
            <a:avLst/>
          </a:prstGeom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altLang="fr-FR" smtClean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9525"/>
            <a:ext cx="8280400" cy="4689475"/>
          </a:xfr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78113" y="107950"/>
            <a:ext cx="31337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73977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BE" altLang="fr-FR" sz="2800">
                <a:solidFill>
                  <a:schemeClr val="bg1"/>
                </a:solidFill>
                <a:latin typeface="Chiller" pitchFamily="82" charset="0"/>
              </a:rPr>
              <a:t>Interprète: Isabelle Boulay</a:t>
            </a: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2"/>
          </p:cNvPr>
          <p:cNvSpPr/>
          <p:nvPr/>
        </p:nvSpPr>
        <p:spPr>
          <a:xfrm>
            <a:off x="304800" y="215452"/>
            <a:ext cx="7673340" cy="4287160"/>
          </a:xfrm>
          <a:prstGeom prst="donut">
            <a:avLst>
              <a:gd name="adj" fmla="val 9421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720" tIns="21860" rIns="43720" bIns="21860" rtlCol="0" anchor="ctr"/>
          <a:lstStyle/>
          <a:p>
            <a:pPr algn="ctr" defTabSz="437219"/>
            <a:endParaRPr lang="fr-FR" sz="855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15" name="ZoneTexte 14">
            <a:hlinkClick r:id="rId2"/>
          </p:cNvPr>
          <p:cNvSpPr txBox="1"/>
          <p:nvPr/>
        </p:nvSpPr>
        <p:spPr>
          <a:xfrm>
            <a:off x="539800" y="457911"/>
            <a:ext cx="7128792" cy="3823912"/>
          </a:xfrm>
          <a:prstGeom prst="rect">
            <a:avLst/>
          </a:prstGeom>
          <a:noFill/>
        </p:spPr>
        <p:txBody>
          <a:bodyPr spcFirstLastPara="1" wrap="square" lIns="43720" tIns="21860" rIns="43720" bIns="21860" numCol="1" rtlCol="0">
            <a:prstTxWarp prst="textArchUp">
              <a:avLst>
                <a:gd name="adj" fmla="val 1092502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7219"/>
            <a:r>
              <a:rPr lang="fr-FR" sz="31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Retrouvez-moi   sur </a:t>
            </a:r>
            <a:r>
              <a:rPr lang="fr-FR" sz="31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le </a:t>
            </a:r>
            <a:r>
              <a:rPr lang="fr-FR" sz="31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diaporamas carminé</a:t>
            </a:r>
            <a:endParaRPr lang="fr-FR" sz="3876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6" name="ZoneTexte 15">
            <a:hlinkClick r:id="rId2"/>
          </p:cNvPr>
          <p:cNvSpPr txBox="1"/>
          <p:nvPr/>
        </p:nvSpPr>
        <p:spPr>
          <a:xfrm>
            <a:off x="1187872" y="1619895"/>
            <a:ext cx="6153003" cy="2746354"/>
          </a:xfrm>
          <a:prstGeom prst="rect">
            <a:avLst/>
          </a:prstGeom>
          <a:noFill/>
        </p:spPr>
        <p:txBody>
          <a:bodyPr spcFirstLastPara="1" wrap="square" lIns="43720" tIns="21860" rIns="43720" bIns="21860" numCol="1" rtlCol="0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7219"/>
            <a:r>
              <a:rPr lang="fr-FR" sz="2713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Créa  </a:t>
            </a:r>
            <a:r>
              <a:rPr lang="fr-FR" sz="2713" b="1" dirty="0" err="1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Lovani</a:t>
            </a:r>
            <a:r>
              <a:rPr lang="fr-FR" sz="2713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    </a:t>
            </a:r>
            <a:r>
              <a:rPr lang="fr-FR" sz="2713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photos </a:t>
            </a:r>
            <a:r>
              <a:rPr lang="fr-FR" sz="2713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Web   Novembre  2014</a:t>
            </a:r>
            <a:endParaRPr lang="fr-FR" sz="4318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3" name="Ellipse 12">
            <a:hlinkClick r:id="rId3"/>
          </p:cNvPr>
          <p:cNvSpPr/>
          <p:nvPr/>
        </p:nvSpPr>
        <p:spPr>
          <a:xfrm>
            <a:off x="1044766" y="948561"/>
            <a:ext cx="6118860" cy="282094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720" tIns="21860" rIns="43720" bIns="21860" rtlCol="0" anchor="ctr"/>
          <a:lstStyle/>
          <a:p>
            <a:pPr algn="ctr" defTabSz="437219"/>
            <a:endParaRPr lang="fr-FR" sz="85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95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28</Words>
  <Application>Microsoft Office PowerPoint</Application>
  <PresentationFormat>Personnalisé</PresentationFormat>
  <Paragraphs>14</Paragraphs>
  <Slides>24</Slides>
  <Notes>8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</dc:creator>
  <cp:lastModifiedBy>Martine</cp:lastModifiedBy>
  <cp:revision>31</cp:revision>
  <dcterms:created xsi:type="dcterms:W3CDTF">2014-11-05T09:18:23Z</dcterms:created>
  <dcterms:modified xsi:type="dcterms:W3CDTF">2014-11-07T05:00:35Z</dcterms:modified>
</cp:coreProperties>
</file>