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3" r:id="rId3"/>
    <p:sldId id="275" r:id="rId4"/>
    <p:sldId id="276" r:id="rId5"/>
    <p:sldId id="277" r:id="rId6"/>
    <p:sldId id="278" r:id="rId7"/>
    <p:sldId id="279" r:id="rId8"/>
    <p:sldId id="280" r:id="rId9"/>
    <p:sldId id="281" r:id="rId10"/>
    <p:sldId id="282" r:id="rId11"/>
    <p:sldId id="283" r:id="rId12"/>
    <p:sldId id="284" r:id="rId13"/>
    <p:sldId id="285" r:id="rId14"/>
    <p:sldId id="286" r:id="rId15"/>
    <p:sldId id="288" r:id="rId16"/>
  </p:sldIdLst>
  <p:sldSz cx="9144000" cy="6858000" type="screen4x3"/>
  <p:notesSz cx="6858000" cy="9144000"/>
  <p:defaultTextStyle>
    <a:defPPr>
      <a:defRPr lang="fr-FR"/>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00" autoAdjust="0"/>
    <p:restoredTop sz="92973" autoAdjust="0"/>
  </p:normalViewPr>
  <p:slideViewPr>
    <p:cSldViewPr>
      <p:cViewPr>
        <p:scale>
          <a:sx n="100" d="100"/>
          <a:sy n="100" d="100"/>
        </p:scale>
        <p:origin x="-1157"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2D032E10-47EB-4CED-9821-C07D6332DA71}" type="slidenum">
              <a:rPr lang="fr-FR"/>
              <a:pPr>
                <a:defRPr/>
              </a:pPr>
              <a:t>‹N°›</a:t>
            </a:fld>
            <a:endParaRPr lang="fr-FR"/>
          </a:p>
        </p:txBody>
      </p:sp>
    </p:spTree>
  </p:cSld>
  <p:clrMapOvr>
    <a:masterClrMapping/>
  </p:clrMapOvr>
  <p:transition spd="med">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43F49A1-013D-4E6B-B4CF-1CA26CCC1176}" type="slidenum">
              <a:rPr lang="fr-FR"/>
              <a:pPr>
                <a:defRPr/>
              </a:pPr>
              <a:t>‹N°›</a:t>
            </a:fld>
            <a:endParaRPr lang="fr-FR"/>
          </a:p>
        </p:txBody>
      </p:sp>
    </p:spTree>
  </p:cSld>
  <p:clrMapOvr>
    <a:masterClrMapping/>
  </p:clrMapOvr>
  <p:transition spd="med">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B512C53-B188-4BF1-84E8-2E041AC33B1A}" type="slidenum">
              <a:rPr lang="fr-FR"/>
              <a:pPr>
                <a:defRPr/>
              </a:pPr>
              <a:t>‹N°›</a:t>
            </a:fld>
            <a:endParaRPr lang="fr-FR"/>
          </a:p>
        </p:txBody>
      </p:sp>
    </p:spTree>
  </p:cSld>
  <p:clrMapOvr>
    <a:masterClrMapping/>
  </p:clrMapOvr>
  <p:transition spd="med">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BDB9DD4-6676-4365-8E79-CA4C556A0767}" type="slidenum">
              <a:rPr lang="fr-FR"/>
              <a:pPr>
                <a:defRPr/>
              </a:pPr>
              <a:t>‹N°›</a:t>
            </a:fld>
            <a:endParaRPr lang="fr-FR"/>
          </a:p>
        </p:txBody>
      </p:sp>
    </p:spTree>
  </p:cSld>
  <p:clrMapOvr>
    <a:masterClrMapping/>
  </p:clrMapOvr>
  <p:transition spd="med">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6450B5D-99A3-4F56-852A-D62AF7381D32}" type="slidenum">
              <a:rPr lang="fr-FR"/>
              <a:pPr>
                <a:defRPr/>
              </a:pPr>
              <a:t>‹N°›</a:t>
            </a:fld>
            <a:endParaRPr lang="fr-FR"/>
          </a:p>
        </p:txBody>
      </p:sp>
    </p:spTree>
  </p:cSld>
  <p:clrMapOvr>
    <a:masterClrMapping/>
  </p:clrMapOvr>
  <p:transition spd="med">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6F2FA16-12F1-4DA1-8961-E885D7DB65C2}" type="slidenum">
              <a:rPr lang="fr-FR"/>
              <a:pPr>
                <a:defRPr/>
              </a:pPr>
              <a:t>‹N°›</a:t>
            </a:fld>
            <a:endParaRPr lang="fr-FR"/>
          </a:p>
        </p:txBody>
      </p:sp>
    </p:spTree>
  </p:cSld>
  <p:clrMapOvr>
    <a:masterClrMapping/>
  </p:clrMapOvr>
  <p:transition spd="med">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36E8668D-1F86-42F1-A1DD-4B4090F7126F}" type="slidenum">
              <a:rPr lang="fr-FR"/>
              <a:pPr>
                <a:defRPr/>
              </a:pPr>
              <a:t>‹N°›</a:t>
            </a:fld>
            <a:endParaRPr lang="fr-FR"/>
          </a:p>
        </p:txBody>
      </p:sp>
    </p:spTree>
  </p:cSld>
  <p:clrMapOvr>
    <a:masterClrMapping/>
  </p:clrMapOvr>
  <p:transition spd="med">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C6BF566A-DC73-42AD-BD84-2204095A42BB}" type="slidenum">
              <a:rPr lang="fr-FR"/>
              <a:pPr>
                <a:defRPr/>
              </a:pPr>
              <a:t>‹N°›</a:t>
            </a:fld>
            <a:endParaRPr lang="fr-FR"/>
          </a:p>
        </p:txBody>
      </p:sp>
    </p:spTree>
  </p:cSld>
  <p:clrMapOvr>
    <a:masterClrMapping/>
  </p:clrMapOvr>
  <p:transition spd="med">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DCE531AC-FD02-46F7-BB61-3A2CEFBCA270}" type="slidenum">
              <a:rPr lang="fr-FR"/>
              <a:pPr>
                <a:defRPr/>
              </a:pPr>
              <a:t>‹N°›</a:t>
            </a:fld>
            <a:endParaRPr lang="fr-FR"/>
          </a:p>
        </p:txBody>
      </p:sp>
    </p:spTree>
  </p:cSld>
  <p:clrMapOvr>
    <a:masterClrMapping/>
  </p:clrMapOvr>
  <p:transition spd="med">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DF3B5CC-F231-46B4-AFEB-D8C04316B4E6}" type="slidenum">
              <a:rPr lang="fr-FR"/>
              <a:pPr>
                <a:defRPr/>
              </a:pPr>
              <a:t>‹N°›</a:t>
            </a:fld>
            <a:endParaRPr lang="fr-FR"/>
          </a:p>
        </p:txBody>
      </p:sp>
    </p:spTree>
  </p:cSld>
  <p:clrMapOvr>
    <a:masterClrMapping/>
  </p:clrMapOvr>
  <p:transition spd="med">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1A1855B8-3BA5-4131-9303-94FFA7EEFF03}" type="slidenum">
              <a:rPr lang="fr-FR"/>
              <a:pPr>
                <a:defRPr/>
              </a:pPr>
              <a:t>‹N°›</a:t>
            </a:fld>
            <a:endParaRPr lang="fr-FR"/>
          </a:p>
        </p:txBody>
      </p:sp>
    </p:spTree>
  </p:cSld>
  <p:clrMapOvr>
    <a:masterClrMapping/>
  </p:clrMapOvr>
  <p:transition spd="med">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56B12E9-FDC8-4AB4-8116-13531552B62D}"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zoom dir="in"/>
  </p:transition>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pastelentrecieletmer180"/>
          <p:cNvPicPr>
            <a:picLocks noChangeAspect="1" noChangeArrowheads="1"/>
          </p:cNvPicPr>
          <p:nvPr/>
        </p:nvPicPr>
        <p:blipFill>
          <a:blip r:embed="rId3" cstate="print"/>
          <a:srcRect/>
          <a:stretch>
            <a:fillRect/>
          </a:stretch>
        </p:blipFill>
        <p:spPr bwMode="auto">
          <a:xfrm>
            <a:off x="0" y="0"/>
            <a:ext cx="9144000" cy="6858000"/>
          </a:xfrm>
          <a:prstGeom prst="rect">
            <a:avLst/>
          </a:prstGeom>
          <a:solidFill>
            <a:schemeClr val="accent1"/>
          </a:solidFill>
          <a:ln w="9525">
            <a:noFill/>
            <a:miter lim="800000"/>
            <a:headEnd/>
            <a:tailEnd/>
          </a:ln>
        </p:spPr>
      </p:pic>
      <p:pic>
        <p:nvPicPr>
          <p:cNvPr id="2051" name="Picture 6" descr="1%20(8)"/>
          <p:cNvPicPr>
            <a:picLocks noChangeAspect="1" noChangeArrowheads="1" noCrop="1"/>
          </p:cNvPicPr>
          <p:nvPr/>
        </p:nvPicPr>
        <p:blipFill>
          <a:blip r:embed="rId4" cstate="print"/>
          <a:srcRect/>
          <a:stretch>
            <a:fillRect/>
          </a:stretch>
        </p:blipFill>
        <p:spPr bwMode="auto">
          <a:xfrm>
            <a:off x="1042988" y="549275"/>
            <a:ext cx="1276350" cy="971550"/>
          </a:xfrm>
          <a:prstGeom prst="rect">
            <a:avLst/>
          </a:prstGeom>
          <a:noFill/>
          <a:ln w="9525">
            <a:noFill/>
            <a:miter lim="800000"/>
            <a:headEnd/>
            <a:tailEnd/>
          </a:ln>
        </p:spPr>
      </p:pic>
      <p:sp>
        <p:nvSpPr>
          <p:cNvPr id="2052" name="WordArt 7"/>
          <p:cNvSpPr>
            <a:spLocks noChangeArrowheads="1" noChangeShapeType="1" noTextEdit="1"/>
          </p:cNvSpPr>
          <p:nvPr/>
        </p:nvSpPr>
        <p:spPr bwMode="auto">
          <a:xfrm>
            <a:off x="3492500" y="908050"/>
            <a:ext cx="5199063" cy="1585913"/>
          </a:xfrm>
          <a:prstGeom prst="rect">
            <a:avLst/>
          </a:prstGeom>
        </p:spPr>
        <p:txBody>
          <a:bodyPr wrap="none" fromWordArt="1">
            <a:prstTxWarp prst="textPlain">
              <a:avLst>
                <a:gd name="adj" fmla="val 50000"/>
              </a:avLst>
            </a:prstTxWarp>
          </a:bodyPr>
          <a:lstStyle/>
          <a:p>
            <a:r>
              <a:rPr lang="pt-BR" sz="3600" kern="10">
                <a:ln w="19050">
                  <a:solidFill>
                    <a:srgbClr val="99CCFF"/>
                  </a:solidFill>
                  <a:round/>
                  <a:headEnd/>
                  <a:tailEnd/>
                </a:ln>
                <a:solidFill>
                  <a:srgbClr val="0066CC"/>
                </a:solidFill>
                <a:effectLst>
                  <a:outerShdw dist="35921" dir="2700000" algn="ctr" rotWithShape="0">
                    <a:srgbClr val="990000"/>
                  </a:outerShdw>
                </a:effectLst>
                <a:latin typeface="Impact"/>
              </a:rPr>
              <a:t>H I S T O I R E</a:t>
            </a:r>
            <a:endParaRPr lang="fr-FR" sz="3600" kern="10">
              <a:ln w="19050">
                <a:solidFill>
                  <a:srgbClr val="99CCFF"/>
                </a:solidFill>
                <a:round/>
                <a:headEnd/>
                <a:tailEnd/>
              </a:ln>
              <a:solidFill>
                <a:srgbClr val="0066CC"/>
              </a:solidFill>
              <a:effectLst>
                <a:outerShdw dist="35921" dir="2700000" algn="ctr" rotWithShape="0">
                  <a:srgbClr val="990000"/>
                </a:outerShdw>
              </a:effectLst>
              <a:latin typeface="Impact"/>
            </a:endParaRPr>
          </a:p>
        </p:txBody>
      </p:sp>
      <p:sp>
        <p:nvSpPr>
          <p:cNvPr id="2053" name="WordArt 8"/>
          <p:cNvSpPr>
            <a:spLocks noChangeArrowheads="1" noChangeShapeType="1" noTextEdit="1"/>
          </p:cNvSpPr>
          <p:nvPr/>
        </p:nvSpPr>
        <p:spPr bwMode="auto">
          <a:xfrm>
            <a:off x="1366838" y="3429000"/>
            <a:ext cx="6408737" cy="1504950"/>
          </a:xfrm>
          <a:prstGeom prst="rect">
            <a:avLst/>
          </a:prstGeom>
        </p:spPr>
        <p:txBody>
          <a:bodyPr wrap="none" fromWordArt="1">
            <a:prstTxWarp prst="textPlain">
              <a:avLst>
                <a:gd name="adj" fmla="val 50000"/>
              </a:avLst>
            </a:prstTxWarp>
          </a:bodyPr>
          <a:lstStyle/>
          <a:p>
            <a:r>
              <a:rPr lang="pt-BR"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M E R V E I L L E U S E</a:t>
            </a:r>
            <a:endParaRPr lang="fr-FR"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endParaRPr>
          </a:p>
        </p:txBody>
      </p:sp>
      <p:sp>
        <p:nvSpPr>
          <p:cNvPr id="2054" name="Text Box 9"/>
          <p:cNvSpPr txBox="1">
            <a:spLocks noChangeArrowheads="1"/>
          </p:cNvSpPr>
          <p:nvPr/>
        </p:nvSpPr>
        <p:spPr bwMode="auto">
          <a:xfrm>
            <a:off x="4164013" y="5949950"/>
            <a:ext cx="3067050" cy="641350"/>
          </a:xfrm>
          <a:prstGeom prst="rect">
            <a:avLst/>
          </a:prstGeom>
          <a:noFill/>
          <a:ln w="9525">
            <a:noFill/>
            <a:miter lim="800000"/>
            <a:headEnd/>
            <a:tailEnd/>
          </a:ln>
        </p:spPr>
        <p:txBody>
          <a:bodyPr wrap="none">
            <a:spAutoFit/>
          </a:bodyPr>
          <a:lstStyle/>
          <a:p>
            <a:r>
              <a:rPr lang="fr-FR" b="1">
                <a:solidFill>
                  <a:srgbClr val="009900"/>
                </a:solidFill>
              </a:rPr>
              <a:t>Musique : ‘ un jour la fois ‘</a:t>
            </a:r>
          </a:p>
          <a:p>
            <a:r>
              <a:rPr lang="fr-FR" b="1">
                <a:solidFill>
                  <a:srgbClr val="009900"/>
                </a:solidFill>
              </a:rPr>
              <a:t>A la flute de pan . </a:t>
            </a:r>
          </a:p>
        </p:txBody>
      </p:sp>
    </p:spTree>
  </p:cSld>
  <p:clrMapOvr>
    <a:masterClrMapping/>
  </p:clrMapOvr>
  <p:transition spd="slow">
    <p:newsflash/>
    <p:sndAc>
      <p:stSnd loop="1">
        <p:snd r:embed="rId2" name="sound-Un Jour à la fois....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1267" name="Rectangle 4"/>
          <p:cNvSpPr>
            <a:spLocks noChangeArrowheads="1"/>
          </p:cNvSpPr>
          <p:nvPr/>
        </p:nvSpPr>
        <p:spPr bwMode="auto">
          <a:xfrm>
            <a:off x="1690688" y="2781300"/>
            <a:ext cx="5761037" cy="191770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Peu après, un terrible accident prit la vie de sa fille et il est dit</a:t>
            </a:r>
            <a:br>
              <a:rPr lang="fr-FR" sz="2400" b="1" i="1">
                <a:solidFill>
                  <a:schemeClr val="tx2"/>
                </a:solidFill>
                <a:latin typeface="Bienvenue Titling TT" pitchFamily="2" charset="0"/>
              </a:rPr>
            </a:br>
            <a:r>
              <a:rPr lang="fr-FR" sz="2400" b="1" i="1">
                <a:solidFill>
                  <a:schemeClr val="tx2"/>
                </a:solidFill>
                <a:latin typeface="Bienvenue Titling TT" pitchFamily="2" charset="0"/>
              </a:rPr>
              <a:t>que la mère conserva la boîte dorée sur sa table de chevet tout </a:t>
            </a:r>
            <a:br>
              <a:rPr lang="fr-FR" sz="2400" b="1" i="1">
                <a:solidFill>
                  <a:schemeClr val="tx2"/>
                </a:solidFill>
                <a:latin typeface="Bienvenue Titling TT" pitchFamily="2" charset="0"/>
              </a:rPr>
            </a:br>
            <a:r>
              <a:rPr lang="fr-FR" sz="2400" b="1" i="1">
                <a:solidFill>
                  <a:schemeClr val="tx2"/>
                </a:solidFill>
                <a:latin typeface="Bienvenue Titling TT" pitchFamily="2" charset="0"/>
              </a:rPr>
              <a:t>au long de sa vie.</a:t>
            </a:r>
          </a:p>
        </p:txBody>
      </p:sp>
      <p:pic>
        <p:nvPicPr>
          <p:cNvPr id="11268"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6"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2291" name="Rectangle 4"/>
          <p:cNvSpPr>
            <a:spLocks noChangeArrowheads="1"/>
          </p:cNvSpPr>
          <p:nvPr/>
        </p:nvSpPr>
        <p:spPr bwMode="auto">
          <a:xfrm>
            <a:off x="1820863" y="2287588"/>
            <a:ext cx="5500687" cy="2282825"/>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À chaque fois qu'elle faisait face à un problème difficile ou qu'elle était découragée, elle ouvrait la boîte et y prenait un baiser </a:t>
            </a:r>
            <a:r>
              <a:rPr lang="fr-FR" sz="2400" b="1" i="1">
                <a:latin typeface="Bienvenue Titling TT" pitchFamily="2" charset="0"/>
              </a:rPr>
              <a:t>imaginaire</a:t>
            </a:r>
            <a:r>
              <a:rPr lang="fr-FR" sz="2400" b="1" i="1">
                <a:solidFill>
                  <a:schemeClr val="tx2"/>
                </a:solidFill>
                <a:latin typeface="Bienvenue Titling TT" pitchFamily="2" charset="0"/>
              </a:rPr>
              <a:t> en se rappelant tout l'amour de l'enfant qui les avaient déposés.</a:t>
            </a:r>
          </a:p>
        </p:txBody>
      </p:sp>
      <p:pic>
        <p:nvPicPr>
          <p:cNvPr id="12292" name="Picture 5"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3315" name="Rectangle 4"/>
          <p:cNvSpPr>
            <a:spLocks noChangeArrowheads="1"/>
          </p:cNvSpPr>
          <p:nvPr/>
        </p:nvSpPr>
        <p:spPr bwMode="auto">
          <a:xfrm>
            <a:off x="1960563" y="3068638"/>
            <a:ext cx="5221287" cy="118745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La réalité de la vie fait que chacun </a:t>
            </a:r>
          </a:p>
          <a:p>
            <a:r>
              <a:rPr lang="fr-FR" sz="2400" b="1" i="1">
                <a:solidFill>
                  <a:schemeClr val="tx2"/>
                </a:solidFill>
                <a:latin typeface="Bienvenue Titling TT" pitchFamily="2" charset="0"/>
              </a:rPr>
              <a:t>de nous a reçu un tel cadeau, </a:t>
            </a:r>
          </a:p>
          <a:p>
            <a:r>
              <a:rPr lang="fr-FR" sz="2400" b="1" i="1">
                <a:solidFill>
                  <a:schemeClr val="tx2"/>
                </a:solidFill>
                <a:latin typeface="Bienvenue Titling TT" pitchFamily="2" charset="0"/>
              </a:rPr>
              <a:t>emballé dans un papier doré.</a:t>
            </a:r>
          </a:p>
        </p:txBody>
      </p:sp>
      <p:pic>
        <p:nvPicPr>
          <p:cNvPr id="13316"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7"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4339" name="Rectangle 4"/>
          <p:cNvSpPr>
            <a:spLocks noChangeArrowheads="1"/>
          </p:cNvSpPr>
          <p:nvPr/>
        </p:nvSpPr>
        <p:spPr bwMode="auto">
          <a:xfrm>
            <a:off x="1566863" y="2835275"/>
            <a:ext cx="6010275" cy="118745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Ce cadeau est rempli de baisers et de</a:t>
            </a:r>
            <a:br>
              <a:rPr lang="fr-FR" sz="2400" b="1" i="1">
                <a:solidFill>
                  <a:schemeClr val="tx2"/>
                </a:solidFill>
                <a:latin typeface="Bienvenue Titling TT" pitchFamily="2" charset="0"/>
              </a:rPr>
            </a:br>
            <a:r>
              <a:rPr lang="fr-FR" sz="2400" b="1" i="1">
                <a:solidFill>
                  <a:schemeClr val="tx2"/>
                </a:solidFill>
                <a:latin typeface="Bienvenue Titling TT" pitchFamily="2" charset="0"/>
              </a:rPr>
              <a:t>l'amour inconditionnel de notre famille et de nos ami(e)s .</a:t>
            </a:r>
          </a:p>
        </p:txBody>
      </p:sp>
      <p:pic>
        <p:nvPicPr>
          <p:cNvPr id="14340"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6"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5363" name="Rectangle 4"/>
          <p:cNvSpPr>
            <a:spLocks noChangeArrowheads="1"/>
          </p:cNvSpPr>
          <p:nvPr/>
        </p:nvSpPr>
        <p:spPr bwMode="auto">
          <a:xfrm>
            <a:off x="1184275" y="2971800"/>
            <a:ext cx="6773863" cy="822325"/>
          </a:xfrm>
          <a:prstGeom prst="rect">
            <a:avLst/>
          </a:prstGeom>
          <a:noFill/>
          <a:ln w="9525">
            <a:noFill/>
            <a:miter lim="800000"/>
            <a:headEnd/>
            <a:tailEnd/>
          </a:ln>
        </p:spPr>
        <p:txBody>
          <a:bodyPr wrap="none">
            <a:spAutoFit/>
          </a:bodyPr>
          <a:lstStyle/>
          <a:p>
            <a:r>
              <a:rPr lang="fr-FR" sz="2400" b="1" i="1">
                <a:solidFill>
                  <a:schemeClr val="tx2"/>
                </a:solidFill>
                <a:latin typeface="Bienvenue Titling TT" pitchFamily="2" charset="0"/>
              </a:rPr>
              <a:t>Il n'existe aucune possession plus précieuse </a:t>
            </a:r>
          </a:p>
          <a:p>
            <a:r>
              <a:rPr lang="fr-FR" sz="2400" b="1" i="1">
                <a:solidFill>
                  <a:schemeClr val="tx2"/>
                </a:solidFill>
                <a:latin typeface="Bienvenue Titling TT" pitchFamily="2" charset="0"/>
              </a:rPr>
              <a:t>que l'amour et aussi l’amitié .</a:t>
            </a:r>
          </a:p>
        </p:txBody>
      </p:sp>
      <p:pic>
        <p:nvPicPr>
          <p:cNvPr id="15364" name="Picture 5"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6"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0483" name="Rectangle 4"/>
          <p:cNvSpPr>
            <a:spLocks noChangeArrowheads="1"/>
          </p:cNvSpPr>
          <p:nvPr/>
        </p:nvSpPr>
        <p:spPr bwMode="auto">
          <a:xfrm>
            <a:off x="2095500" y="2636838"/>
            <a:ext cx="4951413" cy="191770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Les parents et les amis (e)s sont comme des anges qui nous soutiennent lorsque nos ailes ont de la difficulté à se rappeler comment voler...</a:t>
            </a:r>
          </a:p>
        </p:txBody>
      </p:sp>
      <p:pic>
        <p:nvPicPr>
          <p:cNvPr id="20484" name="Picture 5"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075" name="Rectangle 4"/>
          <p:cNvSpPr>
            <a:spLocks noChangeArrowheads="1"/>
          </p:cNvSpPr>
          <p:nvPr/>
        </p:nvSpPr>
        <p:spPr bwMode="auto">
          <a:xfrm>
            <a:off x="1444625" y="2565400"/>
            <a:ext cx="6253163" cy="191770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L'histoire commence alors qu'une mère punit sa fille de </a:t>
            </a:r>
          </a:p>
          <a:p>
            <a:r>
              <a:rPr lang="fr-FR" sz="2400" b="1" i="1">
                <a:solidFill>
                  <a:schemeClr val="tx2"/>
                </a:solidFill>
                <a:latin typeface="Bienvenue Titling TT" pitchFamily="2" charset="0"/>
              </a:rPr>
              <a:t>5 ans pour avoir gaspillé un rouleau de papier d'emballage</a:t>
            </a:r>
          </a:p>
          <a:p>
            <a:r>
              <a:rPr lang="fr-FR" sz="2400" b="1" i="1">
                <a:solidFill>
                  <a:schemeClr val="tx2"/>
                </a:solidFill>
                <a:latin typeface="Bienvenue Titling TT" pitchFamily="2" charset="0"/>
              </a:rPr>
              <a:t>de valeur de couleur or.</a:t>
            </a:r>
          </a:p>
        </p:txBody>
      </p:sp>
      <p:pic>
        <p:nvPicPr>
          <p:cNvPr id="3076"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099" name="Rectangle 4"/>
          <p:cNvSpPr>
            <a:spLocks noChangeArrowheads="1"/>
          </p:cNvSpPr>
          <p:nvPr/>
        </p:nvSpPr>
        <p:spPr bwMode="auto">
          <a:xfrm>
            <a:off x="2212975" y="2133600"/>
            <a:ext cx="4716463" cy="3013075"/>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Comme les ressources financières étaient précaires,  la mère devint encore plus irritée quand elle découvrit que sa fille avait utilisé le papier d'emballage pour envelopper une boîte cadeau qu'elle avait déposé sous l'arbre de Noël.</a:t>
            </a:r>
          </a:p>
        </p:txBody>
      </p:sp>
      <p:pic>
        <p:nvPicPr>
          <p:cNvPr id="4100" name="Picture 7"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123" name="Rectangle 4"/>
          <p:cNvSpPr>
            <a:spLocks noChangeArrowheads="1"/>
          </p:cNvSpPr>
          <p:nvPr/>
        </p:nvSpPr>
        <p:spPr bwMode="auto">
          <a:xfrm>
            <a:off x="611188" y="2852738"/>
            <a:ext cx="7921625" cy="1552575"/>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Quoiqu'il en soit, la petite fille offrit quand même </a:t>
            </a:r>
          </a:p>
          <a:p>
            <a:r>
              <a:rPr lang="fr-FR" sz="2400" b="1" i="1">
                <a:solidFill>
                  <a:schemeClr val="tx2"/>
                </a:solidFill>
                <a:latin typeface="Bienvenue Titling TT" pitchFamily="2" charset="0"/>
              </a:rPr>
              <a:t>à sa mère, le matin de Noël </a:t>
            </a:r>
          </a:p>
          <a:p>
            <a:r>
              <a:rPr lang="fr-FR" sz="2400" b="1" i="1">
                <a:solidFill>
                  <a:schemeClr val="tx2"/>
                </a:solidFill>
                <a:latin typeface="Bienvenue Titling TT" pitchFamily="2" charset="0"/>
              </a:rPr>
              <a:t>le présent qu'elle avait soigneusement </a:t>
            </a:r>
            <a:br>
              <a:rPr lang="fr-FR" sz="2400" b="1" i="1">
                <a:solidFill>
                  <a:schemeClr val="tx2"/>
                </a:solidFill>
                <a:latin typeface="Bienvenue Titling TT" pitchFamily="2" charset="0"/>
              </a:rPr>
            </a:br>
            <a:r>
              <a:rPr lang="fr-FR" sz="2400" b="1" i="1">
                <a:solidFill>
                  <a:schemeClr val="tx2"/>
                </a:solidFill>
                <a:latin typeface="Bienvenue Titling TT" pitchFamily="2" charset="0"/>
              </a:rPr>
              <a:t>enveloppé dans le papier de couleur or en lui disant :</a:t>
            </a:r>
          </a:p>
        </p:txBody>
      </p:sp>
      <p:pic>
        <p:nvPicPr>
          <p:cNvPr id="5124"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6147" name="Rectangle 4"/>
          <p:cNvSpPr>
            <a:spLocks noChangeArrowheads="1"/>
          </p:cNvSpPr>
          <p:nvPr/>
        </p:nvSpPr>
        <p:spPr bwMode="auto">
          <a:xfrm>
            <a:off x="2087563" y="3429000"/>
            <a:ext cx="4967287" cy="45720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"Voici Maman, c'est pour toi  !"</a:t>
            </a:r>
          </a:p>
        </p:txBody>
      </p:sp>
      <p:pic>
        <p:nvPicPr>
          <p:cNvPr id="6148"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171" name="Rectangle 4"/>
          <p:cNvSpPr>
            <a:spLocks noChangeArrowheads="1"/>
          </p:cNvSpPr>
          <p:nvPr/>
        </p:nvSpPr>
        <p:spPr bwMode="auto">
          <a:xfrm>
            <a:off x="2286000" y="2636838"/>
            <a:ext cx="4572000" cy="2282825"/>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La mère visiblement embarrassée par sa réaction exagérée de la journée précédente, ouvrit le cadeau pour se rendre compte que la boîte était vide.</a:t>
            </a:r>
          </a:p>
        </p:txBody>
      </p:sp>
      <p:pic>
        <p:nvPicPr>
          <p:cNvPr id="7172"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8195" name="Rectangle 4"/>
          <p:cNvSpPr>
            <a:spLocks noChangeArrowheads="1"/>
          </p:cNvSpPr>
          <p:nvPr/>
        </p:nvSpPr>
        <p:spPr bwMode="auto">
          <a:xfrm>
            <a:off x="2484438" y="2105025"/>
            <a:ext cx="4175125" cy="2647950"/>
          </a:xfrm>
          <a:prstGeom prst="rect">
            <a:avLst/>
          </a:prstGeom>
          <a:noFill/>
          <a:ln w="9525">
            <a:noFill/>
            <a:miter lim="800000"/>
            <a:headEnd/>
            <a:tailEnd/>
          </a:ln>
        </p:spPr>
        <p:txBody>
          <a:bodyPr>
            <a:spAutoFit/>
          </a:bodyPr>
          <a:lstStyle/>
          <a:p>
            <a:pPr algn="l"/>
            <a:r>
              <a:rPr lang="fr-FR" sz="2400" b="1" i="1">
                <a:solidFill>
                  <a:schemeClr val="tx2"/>
                </a:solidFill>
                <a:latin typeface="Bienvenue Titling TT" pitchFamily="2" charset="0"/>
              </a:rPr>
              <a:t>Elle parla à sa fille d'une manière rude : "Ne sais-tu pas, jeune fille, que lorsque nous offrons un cadeau à quelqu'un, il doit y avoir quelque chose à l'intérieur de la boîte ?</a:t>
            </a:r>
          </a:p>
        </p:txBody>
      </p:sp>
      <p:pic>
        <p:nvPicPr>
          <p:cNvPr id="8196"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9219" name="Rectangle 4"/>
          <p:cNvSpPr>
            <a:spLocks noChangeArrowheads="1"/>
          </p:cNvSpPr>
          <p:nvPr/>
        </p:nvSpPr>
        <p:spPr bwMode="auto">
          <a:xfrm>
            <a:off x="755650" y="2652713"/>
            <a:ext cx="7632700" cy="1917700"/>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La petite fille en larmes répondit à sa  mère :</a:t>
            </a:r>
          </a:p>
          <a:p>
            <a:r>
              <a:rPr lang="fr-FR" sz="2400" b="1" i="1">
                <a:solidFill>
                  <a:schemeClr val="tx2"/>
                </a:solidFill>
                <a:latin typeface="Bienvenue Titling TT" pitchFamily="2" charset="0"/>
              </a:rPr>
              <a:t> "Oh, maman, la boîte n'est pas vide, </a:t>
            </a:r>
          </a:p>
          <a:p>
            <a:r>
              <a:rPr lang="fr-FR" sz="2400" b="1" i="1">
                <a:solidFill>
                  <a:schemeClr val="tx2"/>
                </a:solidFill>
                <a:latin typeface="Bienvenue Titling TT" pitchFamily="2" charset="0"/>
              </a:rPr>
              <a:t>je l'ai remplie de baisers </a:t>
            </a:r>
          </a:p>
          <a:p>
            <a:r>
              <a:rPr lang="fr-FR" sz="2400" b="1" i="1">
                <a:solidFill>
                  <a:schemeClr val="tx2"/>
                </a:solidFill>
                <a:latin typeface="Bienvenue Titling TT" pitchFamily="2" charset="0"/>
              </a:rPr>
              <a:t>jusqu'à ce qu'elle en soit pleine</a:t>
            </a:r>
          </a:p>
          <a:p>
            <a:r>
              <a:rPr lang="fr-FR" sz="2400" b="1" i="1">
                <a:solidFill>
                  <a:schemeClr val="tx2"/>
                </a:solidFill>
                <a:latin typeface="Bienvenue Titling TT" pitchFamily="2" charset="0"/>
              </a:rPr>
              <a:t>avant de l'emballer."</a:t>
            </a:r>
          </a:p>
        </p:txBody>
      </p:sp>
      <p:pic>
        <p:nvPicPr>
          <p:cNvPr id="9220"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descr="pastelentrecieletmer180"/>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0243" name="Rectangle 4"/>
          <p:cNvSpPr>
            <a:spLocks noChangeArrowheads="1"/>
          </p:cNvSpPr>
          <p:nvPr/>
        </p:nvSpPr>
        <p:spPr bwMode="auto">
          <a:xfrm>
            <a:off x="2286000" y="2276475"/>
            <a:ext cx="4572000" cy="3013075"/>
          </a:xfrm>
          <a:prstGeom prst="rect">
            <a:avLst/>
          </a:prstGeom>
          <a:noFill/>
          <a:ln w="9525">
            <a:noFill/>
            <a:miter lim="800000"/>
            <a:headEnd/>
            <a:tailEnd/>
          </a:ln>
        </p:spPr>
        <p:txBody>
          <a:bodyPr>
            <a:spAutoFit/>
          </a:bodyPr>
          <a:lstStyle/>
          <a:p>
            <a:r>
              <a:rPr lang="fr-FR" sz="2400" b="1" i="1">
                <a:solidFill>
                  <a:schemeClr val="tx2"/>
                </a:solidFill>
                <a:latin typeface="Bienvenue Titling TT" pitchFamily="2" charset="0"/>
              </a:rPr>
              <a:t>La mère, complètement renversée, tomba sur ses genoux et prit sa fille dans ses bras et lui demanda de lui pardonner pour les paroles dures qu'elle avait prononcées et la colère qu'elle avait exprimée.</a:t>
            </a:r>
          </a:p>
        </p:txBody>
      </p:sp>
      <p:pic>
        <p:nvPicPr>
          <p:cNvPr id="10244" name="Picture 6" descr="1%20(8)"/>
          <p:cNvPicPr>
            <a:picLocks noChangeAspect="1" noChangeArrowheads="1" noCrop="1"/>
          </p:cNvPicPr>
          <p:nvPr/>
        </p:nvPicPr>
        <p:blipFill>
          <a:blip r:embed="rId3" cstate="print"/>
          <a:srcRect/>
          <a:stretch>
            <a:fillRect/>
          </a:stretch>
        </p:blipFill>
        <p:spPr bwMode="auto">
          <a:xfrm>
            <a:off x="1042988" y="549275"/>
            <a:ext cx="1276350" cy="971550"/>
          </a:xfrm>
          <a:prstGeom prst="rect">
            <a:avLst/>
          </a:prstGeom>
          <a:noFill/>
          <a:ln w="9525">
            <a:noFill/>
            <a:miter lim="800000"/>
            <a:headEnd/>
            <a:tailEnd/>
          </a:ln>
        </p:spPr>
      </p:pic>
    </p:spTree>
  </p:cSld>
  <p:clrMapOvr>
    <a:masterClrMapping/>
  </p:clrMapOvr>
  <p:transition spd="med">
    <p:zoom dir="in"/>
  </p:transition>
  <p:timing>
    <p:tnLst>
      <p:par>
        <p:cTn id="1" dur="indefinite" restart="never" nodeType="tmRoot"/>
      </p:par>
    </p:tnLst>
  </p:timing>
</p:sld>
</file>

<file path=ppt/theme/theme1.xml><?xml version="1.0" encoding="utf-8"?>
<a:theme xmlns:a="http://schemas.openxmlformats.org/drawingml/2006/main" name="un_beau_cadeau3">
  <a:themeElements>
    <a:clrScheme name="a medi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 medi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lnDef>
  </a:objectDefaults>
  <a:extraClrSchemeLst>
    <a:extraClrScheme>
      <a:clrScheme name="a medi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 medi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 medi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 medi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 medi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 medi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 medi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 medi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 medi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 medi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 medi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 medi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un_beau_cadeau3</Template>
  <TotalTime>1</TotalTime>
  <Words>387</Words>
  <Application>Microsoft Office PowerPoint</Application>
  <PresentationFormat>Affichage à l'écran (4:3)</PresentationFormat>
  <Paragraphs>29</Paragraphs>
  <Slides>15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Bienvenue Titling TT</vt:lpstr>
      <vt:lpstr>un_beau_cadeau3</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Marie-France</dc:creator>
  <cp:lastModifiedBy>Marie-France</cp:lastModifiedBy>
  <cp:revision>1</cp:revision>
  <dcterms:created xsi:type="dcterms:W3CDTF">2016-01-03T16:52:29Z</dcterms:created>
  <dcterms:modified xsi:type="dcterms:W3CDTF">2016-01-03T16:54:27Z</dcterms:modified>
</cp:coreProperties>
</file>