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1" r:id="rId3"/>
    <p:sldId id="280" r:id="rId4"/>
    <p:sldId id="274" r:id="rId5"/>
    <p:sldId id="257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78" r:id="rId14"/>
    <p:sldId id="267" r:id="rId15"/>
    <p:sldId id="269" r:id="rId16"/>
    <p:sldId id="270" r:id="rId17"/>
    <p:sldId id="271" r:id="rId18"/>
    <p:sldId id="277" r:id="rId19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CQ4AxJz60HPn3Q3t0mHYA==" hashData="sd/uTV2+GLsbD3bwOW7VmWIneM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17F1-F98F-46A2-A844-4326167221D1}" type="datetimeFigureOut">
              <a:rPr lang="fr-FR" smtClean="0"/>
              <a:t>01/01/2016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BEC62-A98C-4517-A7BF-953DB7E0B0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5524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17F1-F98F-46A2-A844-4326167221D1}" type="datetimeFigureOut">
              <a:rPr lang="fr-FR" smtClean="0"/>
              <a:t>01/01/2016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BEC62-A98C-4517-A7BF-953DB7E0B0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06025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17F1-F98F-46A2-A844-4326167221D1}" type="datetimeFigureOut">
              <a:rPr lang="fr-FR" smtClean="0"/>
              <a:t>01/01/2016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BEC62-A98C-4517-A7BF-953DB7E0B0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85073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17F1-F98F-46A2-A844-4326167221D1}" type="datetimeFigureOut">
              <a:rPr lang="fr-FR" smtClean="0"/>
              <a:t>01/01/2016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BEC62-A98C-4517-A7BF-953DB7E0B0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9608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17F1-F98F-46A2-A844-4326167221D1}" type="datetimeFigureOut">
              <a:rPr lang="fr-FR" smtClean="0"/>
              <a:t>01/01/2016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BEC62-A98C-4517-A7BF-953DB7E0B0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44809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17F1-F98F-46A2-A844-4326167221D1}" type="datetimeFigureOut">
              <a:rPr lang="fr-FR" smtClean="0"/>
              <a:t>01/01/2016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BEC62-A98C-4517-A7BF-953DB7E0B0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63954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17F1-F98F-46A2-A844-4326167221D1}" type="datetimeFigureOut">
              <a:rPr lang="fr-FR" smtClean="0"/>
              <a:t>01/01/2016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BEC62-A98C-4517-A7BF-953DB7E0B0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8737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17F1-F98F-46A2-A844-4326167221D1}" type="datetimeFigureOut">
              <a:rPr lang="fr-FR" smtClean="0"/>
              <a:t>01/01/2016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BEC62-A98C-4517-A7BF-953DB7E0B0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17093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17F1-F98F-46A2-A844-4326167221D1}" type="datetimeFigureOut">
              <a:rPr lang="fr-FR" smtClean="0"/>
              <a:t>01/01/2016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BEC62-A98C-4517-A7BF-953DB7E0B0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70888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17F1-F98F-46A2-A844-4326167221D1}" type="datetimeFigureOut">
              <a:rPr lang="fr-FR" smtClean="0"/>
              <a:t>01/01/2016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BEC62-A98C-4517-A7BF-953DB7E0B0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76320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17F1-F98F-46A2-A844-4326167221D1}" type="datetimeFigureOut">
              <a:rPr lang="fr-FR" smtClean="0"/>
              <a:t>01/01/2016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BEC62-A98C-4517-A7BF-953DB7E0B0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02727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AD17F1-F98F-46A2-A844-4326167221D1}" type="datetimeFigureOut">
              <a:rPr lang="fr-FR" smtClean="0"/>
              <a:t>01/01/2016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4BEC62-A98C-4517-A7BF-953DB7E0B0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49275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Picture 2" descr="oiseau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558503" y="2967335"/>
            <a:ext cx="802700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fr-FR" sz="5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SURVOL A L’ AIR DU TEMPS</a:t>
            </a:r>
            <a:endParaRPr lang="fr-FR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5" name="vIVRE ET DONNER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6108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0000">
        <p:fade/>
      </p:transition>
    </mc:Choice>
    <mc:Fallback>
      <p:transition spd="med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4578" name="Picture 2" descr="éclo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539552" y="2060848"/>
            <a:ext cx="4464496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chemeClr val="bg1"/>
                </a:solidFill>
              </a:rPr>
              <a:t>   ACCROCHE -TOI A TES RÊVES</a:t>
            </a:r>
          </a:p>
          <a:p>
            <a:r>
              <a:rPr lang="fr-FR" b="1" i="1" dirty="0" smtClean="0">
                <a:solidFill>
                  <a:schemeClr val="bg1"/>
                </a:solidFill>
              </a:rPr>
              <a:t>C’EST LE TEMPS IMPARTI PAR L’ESPOIR</a:t>
            </a:r>
          </a:p>
          <a:p>
            <a:r>
              <a:rPr lang="fr-FR" sz="1400" b="1" i="1" dirty="0" smtClean="0">
                <a:solidFill>
                  <a:schemeClr val="bg1"/>
                </a:solidFill>
              </a:rPr>
              <a:t>CHRYS@CK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27212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8000">
        <p:fade/>
      </p:transition>
    </mc:Choice>
    <mc:Fallback>
      <p:transition spd="med" advClick="0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Picture 2" descr="Superbe image d'oiseaux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35496" y="116632"/>
            <a:ext cx="691276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chemeClr val="bg1"/>
                </a:solidFill>
              </a:rPr>
              <a:t>NOUS NE COMPTABILISONS PAS LE TEMPS POUR NOS ENFANTS</a:t>
            </a:r>
          </a:p>
          <a:p>
            <a:r>
              <a:rPr lang="fr-FR" b="1" i="1" dirty="0" smtClean="0">
                <a:solidFill>
                  <a:schemeClr val="bg1"/>
                </a:solidFill>
              </a:rPr>
              <a:t>POUR CERTAINS ILS N’ONT PAS UNE MINUTE A NOUS CONSACRER</a:t>
            </a:r>
          </a:p>
          <a:p>
            <a:r>
              <a:rPr lang="fr-FR" sz="1400" b="1" i="1" dirty="0" smtClean="0">
                <a:solidFill>
                  <a:schemeClr val="bg1"/>
                </a:solidFill>
              </a:rPr>
              <a:t>CHRYS@CK</a:t>
            </a:r>
          </a:p>
        </p:txBody>
      </p:sp>
    </p:spTree>
    <p:extLst>
      <p:ext uri="{BB962C8B-B14F-4D97-AF65-F5344CB8AC3E}">
        <p14:creationId xmlns:p14="http://schemas.microsoft.com/office/powerpoint/2010/main" val="3908845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8000">
        <p:fade/>
      </p:transition>
    </mc:Choice>
    <mc:Fallback>
      <p:transition spd="med" advClick="0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8434" name="Picture 2" descr="ImageProxy-mvcoiseau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323528" y="260648"/>
            <a:ext cx="6048672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chemeClr val="bg1"/>
                </a:solidFill>
              </a:rPr>
              <a:t>LE MIROIR DE L’AME EST PARFOIS SANS TAIN</a:t>
            </a:r>
          </a:p>
          <a:p>
            <a:r>
              <a:rPr lang="fr-FR" b="1" i="1" dirty="0" smtClean="0">
                <a:solidFill>
                  <a:schemeClr val="bg1"/>
                </a:solidFill>
              </a:rPr>
              <a:t>SON REFLET EST UN JUGEMENT FAUSSE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 </a:t>
            </a:r>
            <a:r>
              <a:rPr lang="fr-FR" b="1" i="1" dirty="0" smtClean="0">
                <a:solidFill>
                  <a:schemeClr val="bg1"/>
                </a:solidFill>
              </a:rPr>
              <a:t>      PRENDRE LE TEMPS DE MEDITER</a:t>
            </a:r>
          </a:p>
          <a:p>
            <a:r>
              <a:rPr lang="fr-FR" b="1" i="1" dirty="0" smtClean="0">
                <a:solidFill>
                  <a:schemeClr val="bg1"/>
                </a:solidFill>
              </a:rPr>
              <a:t>        DEVANT LE MIROIR DE LA VERITE</a:t>
            </a:r>
          </a:p>
          <a:p>
            <a:r>
              <a:rPr lang="fr-FR" sz="1400" b="1" i="1" dirty="0" smtClean="0">
                <a:solidFill>
                  <a:schemeClr val="bg1"/>
                </a:solidFill>
              </a:rPr>
              <a:t>           CHRYS@CK</a:t>
            </a:r>
            <a:endParaRPr lang="fr-FR" sz="1400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7811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8000">
        <p:fade/>
      </p:transition>
    </mc:Choice>
    <mc:Fallback>
      <p:transition spd="med" advClick="0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026" name="Picture 2" descr="oiseaux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4283968" y="188640"/>
            <a:ext cx="4464496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chemeClr val="bg1"/>
                </a:solidFill>
              </a:rPr>
              <a:t>A L’AUTOMNE DE LEUR VIE</a:t>
            </a:r>
          </a:p>
          <a:p>
            <a:r>
              <a:rPr lang="fr-FR" b="1" i="1" dirty="0" smtClean="0">
                <a:solidFill>
                  <a:schemeClr val="bg1"/>
                </a:solidFill>
              </a:rPr>
              <a:t>DES COUPLES SONT DEVENUS AMNESIQUES</a:t>
            </a:r>
          </a:p>
          <a:p>
            <a:r>
              <a:rPr lang="fr-FR" b="1" i="1" dirty="0" smtClean="0">
                <a:solidFill>
                  <a:schemeClr val="bg1"/>
                </a:solidFill>
              </a:rPr>
              <a:t>EN OUBLIANT  LE TEMPS DE LEURS AVEUX</a:t>
            </a:r>
          </a:p>
          <a:p>
            <a:endParaRPr lang="fr-FR" b="1" i="1" dirty="0">
              <a:solidFill>
                <a:schemeClr val="bg1"/>
              </a:solidFill>
            </a:endParaRPr>
          </a:p>
          <a:p>
            <a:r>
              <a:rPr lang="fr-FR" sz="1400" b="1" i="1" dirty="0" smtClean="0">
                <a:solidFill>
                  <a:schemeClr val="bg1"/>
                </a:solidFill>
              </a:rPr>
              <a:t>CHRYS@CK</a:t>
            </a:r>
            <a:endParaRPr lang="fr-FR" sz="1400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2758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8000">
        <p:fade/>
      </p:transition>
    </mc:Choice>
    <mc:Fallback>
      <p:transition spd="med" advClick="0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098" name="Picture 2" descr="oiseaux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195736" y="207260"/>
            <a:ext cx="6336704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chemeClr val="bg1"/>
                </a:solidFill>
              </a:rPr>
              <a:t>POETISER L’AMOUR AVEC LA PLUME DE SON AME</a:t>
            </a:r>
          </a:p>
          <a:p>
            <a:r>
              <a:rPr lang="fr-FR" b="1" i="1" dirty="0" smtClean="0">
                <a:solidFill>
                  <a:schemeClr val="bg1"/>
                </a:solidFill>
              </a:rPr>
              <a:t>C’EST LE TEMPS D’UN RÊVE OU L’ESPRIT RETRANSCRIT</a:t>
            </a:r>
          </a:p>
          <a:p>
            <a:r>
              <a:rPr lang="fr-FR" b="1" i="1" dirty="0" smtClean="0">
                <a:solidFill>
                  <a:schemeClr val="bg1"/>
                </a:solidFill>
              </a:rPr>
              <a:t>LE SONGE DE TENDRES MOTS CHUCHOTES A L’OREILLE</a:t>
            </a:r>
            <a:endParaRPr lang="fr-FR" b="1" i="1" dirty="0">
              <a:solidFill>
                <a:schemeClr val="bg1"/>
              </a:solidFill>
            </a:endParaRPr>
          </a:p>
          <a:p>
            <a:r>
              <a:rPr lang="fr-FR" sz="1400" b="1" i="1" dirty="0" smtClean="0">
                <a:solidFill>
                  <a:schemeClr val="bg1"/>
                </a:solidFill>
              </a:rPr>
              <a:t>CHRYS@CK</a:t>
            </a:r>
          </a:p>
          <a:p>
            <a:endParaRPr lang="fr-FR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0061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8000">
        <p:fade/>
      </p:transition>
    </mc:Choice>
    <mc:Fallback>
      <p:transition spd="med" advClick="0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122" name="Picture 2" descr="Superbe image d'oiseaux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323528" y="476672"/>
            <a:ext cx="525658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chemeClr val="bg1"/>
                </a:solidFill>
              </a:rPr>
              <a:t>AIMER LES DEFAUTS AVANT D AIMER LES QUALITES</a:t>
            </a:r>
          </a:p>
          <a:p>
            <a:r>
              <a:rPr lang="fr-FR" b="1" i="1" dirty="0" smtClean="0">
                <a:solidFill>
                  <a:schemeClr val="bg1"/>
                </a:solidFill>
              </a:rPr>
              <a:t>C’EST LE TEMPS QU’IL FAUT POUR DIRE « JE T’AIME »</a:t>
            </a:r>
          </a:p>
          <a:p>
            <a:r>
              <a:rPr lang="fr-FR" sz="1400" b="1" i="1" dirty="0" smtClean="0">
                <a:solidFill>
                  <a:schemeClr val="bg1"/>
                </a:solidFill>
              </a:rPr>
              <a:t>CHRYS@CK</a:t>
            </a:r>
            <a:endParaRPr lang="fr-FR" sz="1400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2288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8000">
        <p:fade/>
      </p:transition>
    </mc:Choice>
    <mc:Fallback>
      <p:transition spd="med" advClick="0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146" name="Picture 2" descr="Superbe image d'oiseaux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93052" y="4365104"/>
            <a:ext cx="604867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chemeClr val="bg1"/>
                </a:solidFill>
              </a:rPr>
              <a:t>   VOICI VENIR LE TEMPS DE LA VIEILLESSE</a:t>
            </a:r>
          </a:p>
          <a:p>
            <a:r>
              <a:rPr lang="fr-FR" b="1" i="1" dirty="0" smtClean="0">
                <a:solidFill>
                  <a:schemeClr val="bg1"/>
                </a:solidFill>
              </a:rPr>
              <a:t>QU’ELLE EN SOIT UN DEFIS DANS LA SAGESSE</a:t>
            </a:r>
          </a:p>
          <a:p>
            <a:r>
              <a:rPr lang="fr-FR" b="1" i="1" dirty="0" smtClean="0">
                <a:solidFill>
                  <a:schemeClr val="bg1"/>
                </a:solidFill>
              </a:rPr>
              <a:t>DE POUVOIR DONNER LE PLUS BEL EXEMPLE</a:t>
            </a:r>
          </a:p>
          <a:p>
            <a:r>
              <a:rPr lang="fr-FR" b="1" i="1" dirty="0" smtClean="0">
                <a:solidFill>
                  <a:schemeClr val="bg1"/>
                </a:solidFill>
              </a:rPr>
              <a:t>    D’UN MIEUX VIVRE TOUS ENSEMBLE</a:t>
            </a:r>
          </a:p>
          <a:p>
            <a:r>
              <a:rPr lang="fr-FR" sz="1200" b="1" i="1" dirty="0">
                <a:solidFill>
                  <a:schemeClr val="bg1"/>
                </a:solidFill>
              </a:rPr>
              <a:t> </a:t>
            </a:r>
            <a:r>
              <a:rPr lang="fr-FR" sz="1200" b="1" i="1" dirty="0" smtClean="0">
                <a:solidFill>
                  <a:schemeClr val="bg1"/>
                </a:solidFill>
              </a:rPr>
              <a:t>    CHRYS@CK</a:t>
            </a:r>
          </a:p>
          <a:p>
            <a:endParaRPr lang="fr-FR" b="1" i="1" dirty="0">
              <a:solidFill>
                <a:schemeClr val="bg1"/>
              </a:solidFill>
            </a:endParaRPr>
          </a:p>
          <a:p>
            <a:endParaRPr lang="fr-FR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1120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8000">
        <p:fade/>
      </p:transition>
    </mc:Choice>
    <mc:Fallback>
      <p:transition spd="med" advClick="0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170" name="Picture 2" descr="Superbe image d'oiseaux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0"/>
            <a:ext cx="918051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323528" y="404664"/>
            <a:ext cx="5112568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LA PATIENCE C’EST DONNER LE TEMPS AU TEMPS</a:t>
            </a:r>
          </a:p>
          <a:p>
            <a:r>
              <a:rPr lang="fr-FR" dirty="0" smtClean="0"/>
              <a:t>L’IMPATIENCE C’EST PRENDRE LE TEMPS D’AUTRUI</a:t>
            </a:r>
          </a:p>
          <a:p>
            <a:r>
              <a:rPr lang="fr-FR" dirty="0" smtClean="0"/>
              <a:t>CAR LE TEMPS EST PRECIEUX</a:t>
            </a:r>
          </a:p>
          <a:p>
            <a:r>
              <a:rPr lang="fr-FR" sz="1400" dirty="0" smtClean="0"/>
              <a:t>CHRYS@CK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56736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8000">
        <p:fade/>
      </p:transition>
    </mc:Choice>
    <mc:Fallback>
      <p:transition spd="med" advClick="0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194" name="Picture 2" descr="Image du Blog lusile17.centerblog.ne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3491880" y="476672"/>
            <a:ext cx="5112568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QUAND L’AMITIE FLEURIT</a:t>
            </a:r>
          </a:p>
          <a:p>
            <a:r>
              <a:rPr lang="fr-FR" dirty="0" smtClean="0"/>
              <a:t>ELLE PORTE SES FRUITS</a:t>
            </a:r>
          </a:p>
          <a:p>
            <a:r>
              <a:rPr lang="fr-FR" dirty="0" smtClean="0"/>
              <a:t>EN SA SOLIDITE A TOUS TEMPS</a:t>
            </a:r>
          </a:p>
          <a:p>
            <a:r>
              <a:rPr lang="fr-FR" sz="1400" dirty="0" smtClean="0"/>
              <a:t>CHRYS@CK</a:t>
            </a:r>
          </a:p>
        </p:txBody>
      </p:sp>
    </p:spTree>
    <p:extLst>
      <p:ext uri="{BB962C8B-B14F-4D97-AF65-F5344CB8AC3E}">
        <p14:creationId xmlns:p14="http://schemas.microsoft.com/office/powerpoint/2010/main" val="1271102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8000">
        <p:fade/>
      </p:transition>
    </mc:Choice>
    <mc:Fallback>
      <p:transition spd="med" advClick="0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218" name="Picture 2" descr="Superbe image d' oiseaux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467544" y="188640"/>
            <a:ext cx="669674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b="1" i="1" dirty="0" smtClean="0">
              <a:solidFill>
                <a:schemeClr val="bg1"/>
              </a:solidFill>
            </a:endParaRPr>
          </a:p>
          <a:p>
            <a:r>
              <a:rPr lang="fr-FR" b="1" i="1" dirty="0">
                <a:solidFill>
                  <a:schemeClr val="bg1"/>
                </a:solidFill>
              </a:rPr>
              <a:t>L</a:t>
            </a:r>
            <a:r>
              <a:rPr lang="fr-FR" b="1" i="1" dirty="0" smtClean="0">
                <a:solidFill>
                  <a:schemeClr val="bg1"/>
                </a:solidFill>
              </a:rPr>
              <a:t>E TEMPS ENTRE LE 31 DECEMBRE ET LE 1</a:t>
            </a:r>
            <a:r>
              <a:rPr lang="fr-FR" b="1" i="1" baseline="30000" dirty="0" smtClean="0">
                <a:solidFill>
                  <a:schemeClr val="bg1"/>
                </a:solidFill>
              </a:rPr>
              <a:t>ER</a:t>
            </a:r>
            <a:r>
              <a:rPr lang="fr-FR" b="1" i="1" dirty="0" smtClean="0">
                <a:solidFill>
                  <a:schemeClr val="bg1"/>
                </a:solidFill>
              </a:rPr>
              <a:t> JANVIER</a:t>
            </a:r>
          </a:p>
          <a:p>
            <a:r>
              <a:rPr lang="fr-FR" b="1" i="1" dirty="0" smtClean="0">
                <a:solidFill>
                  <a:schemeClr val="bg1"/>
                </a:solidFill>
              </a:rPr>
              <a:t>D’UNE ANNEE A L’AUTRE FINALEMENT</a:t>
            </a:r>
          </a:p>
          <a:p>
            <a:r>
              <a:rPr lang="fr-FR" b="1" i="1" dirty="0" smtClean="0">
                <a:solidFill>
                  <a:schemeClr val="bg1"/>
                </a:solidFill>
              </a:rPr>
              <a:t>NOTRE VIE NE TIENT QU’A UN FIL</a:t>
            </a:r>
          </a:p>
          <a:p>
            <a:r>
              <a:rPr lang="fr-FR" sz="1400" b="1" i="1" dirty="0" smtClean="0">
                <a:solidFill>
                  <a:schemeClr val="bg1"/>
                </a:solidFill>
              </a:rPr>
              <a:t>CHRYS@CK</a:t>
            </a:r>
          </a:p>
          <a:p>
            <a:endParaRPr lang="fr-FR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2791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8000">
        <p:fade/>
      </p:transition>
    </mc:Choice>
    <mc:Fallback>
      <p:transition spd="med" advClick="0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0242" name="Picture 2" descr="Superbes peintures d'oiseaux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3563888" y="44624"/>
            <a:ext cx="5328592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chemeClr val="bg1"/>
                </a:solidFill>
              </a:rPr>
              <a:t>JE N’AI PAS OUBLIE MON PREMIER BAISER VOLE</a:t>
            </a:r>
          </a:p>
          <a:p>
            <a:r>
              <a:rPr lang="fr-FR" b="1" i="1" dirty="0" smtClean="0">
                <a:solidFill>
                  <a:schemeClr val="bg1"/>
                </a:solidFill>
              </a:rPr>
              <a:t>JE NE ME SOUVIENS PLUS QUI ME L’AVAIS PRIS</a:t>
            </a:r>
          </a:p>
          <a:p>
            <a:r>
              <a:rPr lang="fr-FR" b="1" i="1" dirty="0" smtClean="0">
                <a:solidFill>
                  <a:schemeClr val="bg1"/>
                </a:solidFill>
              </a:rPr>
              <a:t>AVEC LE TEMPS JE N’AI RETENU QUE SON GOUT </a:t>
            </a:r>
          </a:p>
          <a:p>
            <a:r>
              <a:rPr lang="fr-FR" sz="1400" b="1" i="1" dirty="0" smtClean="0">
                <a:solidFill>
                  <a:schemeClr val="bg1"/>
                </a:solidFill>
              </a:rPr>
              <a:t>CHRYS@CK</a:t>
            </a:r>
          </a:p>
          <a:p>
            <a:endParaRPr lang="fr-FR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9582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8000">
        <p:fade/>
      </p:transition>
    </mc:Choice>
    <mc:Fallback>
      <p:transition spd="med" advClick="0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0482" name="Picture 2" descr="part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4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3275856" y="116632"/>
            <a:ext cx="489654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chemeClr val="bg1"/>
                </a:solidFill>
              </a:rPr>
              <a:t>JE PREFERE PICORER ENTRE AMIS</a:t>
            </a:r>
          </a:p>
          <a:p>
            <a:r>
              <a:rPr lang="fr-FR" b="1" i="1" dirty="0" smtClean="0">
                <a:solidFill>
                  <a:schemeClr val="bg1"/>
                </a:solidFill>
              </a:rPr>
              <a:t>QUE DE FAIRE UN FESTIN SEULE</a:t>
            </a:r>
          </a:p>
          <a:p>
            <a:r>
              <a:rPr lang="fr-FR" sz="1400" b="1" i="1" dirty="0" smtClean="0">
                <a:solidFill>
                  <a:schemeClr val="bg1"/>
                </a:solidFill>
              </a:rPr>
              <a:t>CHRYS@CK</a:t>
            </a:r>
            <a:endParaRPr lang="fr-FR" sz="1400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3658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8000">
        <p:fade/>
      </p:transition>
    </mc:Choice>
    <mc:Fallback>
      <p:transition spd="med" advClick="0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1266" name="Picture 2" descr="Superbe image d'oiseaux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1907704" y="116632"/>
            <a:ext cx="576064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rgbClr val="FF0000"/>
                </a:solidFill>
              </a:rPr>
              <a:t>ON N’A PAS LE TEMPS DE VOIR GRANDIR NOS ENFANTS</a:t>
            </a:r>
          </a:p>
          <a:p>
            <a:r>
              <a:rPr lang="fr-FR" b="1" i="1" dirty="0" smtClean="0">
                <a:solidFill>
                  <a:srgbClr val="FF0000"/>
                </a:solidFill>
              </a:rPr>
              <a:t>QUE DÉJÀ ILS NOUS ONT FAIT DES PETITS ENFANTS</a:t>
            </a:r>
          </a:p>
          <a:p>
            <a:r>
              <a:rPr lang="fr-FR" sz="1400" b="1" i="1" dirty="0" smtClean="0">
                <a:solidFill>
                  <a:srgbClr val="FF0000"/>
                </a:solidFill>
              </a:rPr>
              <a:t>CHRYS@CK</a:t>
            </a:r>
            <a:endParaRPr lang="fr-FR" sz="14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4891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8000">
        <p:fade/>
      </p:transition>
    </mc:Choice>
    <mc:Fallback>
      <p:transition spd="med" advClick="0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3314" name="Picture 2" descr="Superbe image d'oiseaux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5004048" y="116632"/>
            <a:ext cx="554461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chemeClr val="bg1"/>
                </a:solidFill>
              </a:rPr>
              <a:t>J’AIME LE TEMPS QUI PASSE</a:t>
            </a:r>
          </a:p>
          <a:p>
            <a:r>
              <a:rPr lang="fr-FR" b="1" i="1" dirty="0" smtClean="0">
                <a:solidFill>
                  <a:schemeClr val="bg1"/>
                </a:solidFill>
              </a:rPr>
              <a:t>QUAND JE LE PASSE AVEC TOI</a:t>
            </a:r>
          </a:p>
          <a:p>
            <a:r>
              <a:rPr lang="fr-FR" sz="1400" b="1" i="1" dirty="0" smtClean="0">
                <a:solidFill>
                  <a:schemeClr val="bg1"/>
                </a:solidFill>
              </a:rPr>
              <a:t>CHRYS@CK</a:t>
            </a:r>
          </a:p>
        </p:txBody>
      </p:sp>
    </p:spTree>
    <p:extLst>
      <p:ext uri="{BB962C8B-B14F-4D97-AF65-F5344CB8AC3E}">
        <p14:creationId xmlns:p14="http://schemas.microsoft.com/office/powerpoint/2010/main" val="336430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8000">
        <p:fade/>
      </p:transition>
    </mc:Choice>
    <mc:Fallback>
      <p:transition spd="med" advClick="0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4338" name="Picture 2" descr="Superbe image d'oiseaux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539552" y="404664"/>
            <a:ext cx="6408712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chemeClr val="bg1"/>
                </a:solidFill>
              </a:rPr>
              <a:t>LA JEUNESSE EST PRESSEE DE VIVRE</a:t>
            </a:r>
          </a:p>
          <a:p>
            <a:r>
              <a:rPr lang="fr-FR" b="1" i="1" dirty="0" smtClean="0">
                <a:solidFill>
                  <a:schemeClr val="bg1"/>
                </a:solidFill>
              </a:rPr>
              <a:t>LA VIEILLESSE EST UN TEMPS INCERTAIN</a:t>
            </a:r>
          </a:p>
          <a:p>
            <a:r>
              <a:rPr lang="fr-FR" b="1" i="1" dirty="0" smtClean="0">
                <a:solidFill>
                  <a:schemeClr val="bg1"/>
                </a:solidFill>
              </a:rPr>
              <a:t>PENDANT QU’IL EST ENCORE TEMPS</a:t>
            </a:r>
          </a:p>
          <a:p>
            <a:r>
              <a:rPr lang="fr-FR" b="1" i="1" dirty="0" smtClean="0">
                <a:solidFill>
                  <a:schemeClr val="bg1"/>
                </a:solidFill>
              </a:rPr>
              <a:t>PROFITONS ENSEMBLE DU MOMENT PRESENT</a:t>
            </a:r>
          </a:p>
          <a:p>
            <a:r>
              <a:rPr lang="fr-FR" sz="1400" b="1" i="1" dirty="0" smtClean="0">
                <a:solidFill>
                  <a:schemeClr val="bg1"/>
                </a:solidFill>
              </a:rPr>
              <a:t>CHRYS@CK</a:t>
            </a:r>
            <a:endParaRPr lang="fr-FR" sz="1400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966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8000">
        <p:fade/>
      </p:transition>
    </mc:Choice>
    <mc:Fallback>
      <p:transition spd="med" advClick="0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5362" name="Picture 2" descr="Superbe image d'oiseaux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395536" y="332656"/>
            <a:ext cx="43204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 smtClean="0"/>
          </a:p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251520" y="188640"/>
            <a:ext cx="4464496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J’AI TANT DE PERSONNES A AIMER</a:t>
            </a:r>
          </a:p>
          <a:p>
            <a:r>
              <a:rPr lang="fr-FR" dirty="0" smtClean="0"/>
              <a:t>JE N’AI PLUS DE TEMPS POUR HAÏR</a:t>
            </a:r>
          </a:p>
          <a:p>
            <a:endParaRPr lang="fr-FR" dirty="0"/>
          </a:p>
          <a:p>
            <a:r>
              <a:rPr lang="fr-FR" sz="1400" dirty="0" smtClean="0"/>
              <a:t>CHRYS@CK</a:t>
            </a:r>
            <a:endParaRPr lang="fr-FR" sz="1400" dirty="0"/>
          </a:p>
        </p:txBody>
      </p:sp>
    </p:spTree>
    <p:extLst>
      <p:ext uri="{BB962C8B-B14F-4D97-AF65-F5344CB8AC3E}">
        <p14:creationId xmlns:p14="http://schemas.microsoft.com/office/powerpoint/2010/main" val="2413481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8000">
        <p:fade/>
      </p:transition>
    </mc:Choice>
    <mc:Fallback>
      <p:transition spd="med" advClick="0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9458" name="Picture 2" descr="image de mamietit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45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5" name="Picture 1" descr="C:\Users\Personnel\Desktop\3c88113c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1052736"/>
            <a:ext cx="2088232" cy="2736304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6" name="Picture 2" descr="C:\Users\Personnel\Desktop\8c8715c5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4009892"/>
            <a:ext cx="1813717" cy="2334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87524" y="0"/>
            <a:ext cx="71287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i="1" dirty="0" smtClean="0">
                <a:solidFill>
                  <a:schemeClr val="bg1"/>
                </a:solidFill>
              </a:rPr>
              <a:t>                 CREATION CHRYSANGE  </a:t>
            </a:r>
            <a:endParaRPr lang="fr-FR" sz="4000" b="1" i="1" dirty="0">
              <a:solidFill>
                <a:schemeClr val="bg1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467544" y="6344862"/>
            <a:ext cx="3816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http://poetessechrys.vip-blog.com/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7164288" y="3501008"/>
            <a:ext cx="19797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Annie VILLENEUVE</a:t>
            </a:r>
          </a:p>
          <a:p>
            <a:r>
              <a:rPr lang="fr-FR" dirty="0" smtClean="0"/>
              <a:t>Vivre et donner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77616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2000">
        <p:fade/>
      </p:transition>
    </mc:Choice>
    <mc:Fallback>
      <p:transition spd="med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931</TotalTime>
  <Words>337</Words>
  <Application>Microsoft Office PowerPoint</Application>
  <PresentationFormat>Affichage à l'écran (4:3)</PresentationFormat>
  <Paragraphs>68</Paragraphs>
  <Slides>18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19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chrys</dc:creator>
  <cp:keywords>195319421988</cp:keywords>
  <cp:lastModifiedBy>chrys</cp:lastModifiedBy>
  <cp:revision>39</cp:revision>
  <dcterms:created xsi:type="dcterms:W3CDTF">2016-01-01T04:32:14Z</dcterms:created>
  <dcterms:modified xsi:type="dcterms:W3CDTF">2016-01-01T20:04:11Z</dcterms:modified>
</cp:coreProperties>
</file>