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3" r:id="rId3"/>
    <p:sldId id="267" r:id="rId4"/>
    <p:sldId id="258" r:id="rId5"/>
    <p:sldId id="260" r:id="rId6"/>
    <p:sldId id="270" r:id="rId7"/>
    <p:sldId id="268" r:id="rId8"/>
    <p:sldId id="269" r:id="rId9"/>
    <p:sldId id="271" r:id="rId10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G5wrUBYwvXTW+7KCvngsoA==" hashData="v+HO14rrTk8NLIlylYBrHm9bZH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B86661-1FD5-4A43-9E41-72A5F245B519}" type="datetimeFigureOut">
              <a:rPr lang="fr-FR" smtClean="0"/>
              <a:t>29/12/2015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6D8CB-C74D-4719-A383-50C6CA129451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3168088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B86661-1FD5-4A43-9E41-72A5F245B519}" type="datetimeFigureOut">
              <a:rPr lang="fr-FR" smtClean="0"/>
              <a:t>29/12/2015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6D8CB-C74D-4719-A383-50C6CA129451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5327822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B86661-1FD5-4A43-9E41-72A5F245B519}" type="datetimeFigureOut">
              <a:rPr lang="fr-FR" smtClean="0"/>
              <a:t>29/12/2015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6D8CB-C74D-4719-A383-50C6CA129451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4552869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B86661-1FD5-4A43-9E41-72A5F245B519}" type="datetimeFigureOut">
              <a:rPr lang="fr-FR" smtClean="0"/>
              <a:t>29/12/2015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6D8CB-C74D-4719-A383-50C6CA129451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4776349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B86661-1FD5-4A43-9E41-72A5F245B519}" type="datetimeFigureOut">
              <a:rPr lang="fr-FR" smtClean="0"/>
              <a:t>29/12/2015</a:t>
            </a:fld>
            <a:endParaRPr lang="fr-FR" dirty="0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6D8CB-C74D-4719-A383-50C6CA129451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819089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B86661-1FD5-4A43-9E41-72A5F245B519}" type="datetimeFigureOut">
              <a:rPr lang="fr-FR" smtClean="0"/>
              <a:t>29/12/2015</a:t>
            </a:fld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6D8CB-C74D-4719-A383-50C6CA129451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9183178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B86661-1FD5-4A43-9E41-72A5F245B519}" type="datetimeFigureOut">
              <a:rPr lang="fr-FR" smtClean="0"/>
              <a:t>29/12/2015</a:t>
            </a:fld>
            <a:endParaRPr lang="fr-FR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6D8CB-C74D-4719-A383-50C6CA129451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2852177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B86661-1FD5-4A43-9E41-72A5F245B519}" type="datetimeFigureOut">
              <a:rPr lang="fr-FR" smtClean="0"/>
              <a:t>29/12/2015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6D8CB-C74D-4719-A383-50C6CA129451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4654566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B86661-1FD5-4A43-9E41-72A5F245B519}" type="datetimeFigureOut">
              <a:rPr lang="fr-FR" smtClean="0"/>
              <a:t>29/12/2015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6D8CB-C74D-4719-A383-50C6CA129451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1800803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B86661-1FD5-4A43-9E41-72A5F245B519}" type="datetimeFigureOut">
              <a:rPr lang="fr-FR" smtClean="0"/>
              <a:t>29/12/2015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6D8CB-C74D-4719-A383-50C6CA129451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8103186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B86661-1FD5-4A43-9E41-72A5F245B519}" type="datetimeFigureOut">
              <a:rPr lang="fr-FR" smtClean="0"/>
              <a:t>29/12/2015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6D8CB-C74D-4719-A383-50C6CA129451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5359868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B86661-1FD5-4A43-9E41-72A5F245B519}" type="datetimeFigureOut">
              <a:rPr lang="fr-FR" smtClean="0"/>
              <a:t>29/12/2015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66D8CB-C74D-4719-A383-50C6CA129451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7096164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6.gif"/><Relationship Id="rId5" Type="http://schemas.openxmlformats.org/officeDocument/2006/relationships/image" Target="../media/image5.gif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gif"/><Relationship Id="rId5" Type="http://schemas.openxmlformats.org/officeDocument/2006/relationships/image" Target="../media/image18.gif"/><Relationship Id="rId4" Type="http://schemas.openxmlformats.org/officeDocument/2006/relationships/image" Target="../media/image9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1026" name="Picture 2" descr="Afficher l'image d'origin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2722942" y="2967335"/>
            <a:ext cx="3698127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fr-FR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MON DESIR </a:t>
            </a:r>
          </a:p>
          <a:p>
            <a:pPr algn="ctr"/>
            <a:r>
              <a:rPr lang="fr-FR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POUR VOUS</a:t>
            </a:r>
          </a:p>
          <a:p>
            <a:pPr algn="ctr"/>
            <a:r>
              <a:rPr lang="fr-FR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EN</a:t>
            </a:r>
          </a:p>
          <a:p>
            <a:pPr algn="ctr"/>
            <a:r>
              <a:rPr lang="fr-FR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2016</a:t>
            </a:r>
            <a:endParaRPr lang="fr-FR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666565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 advTm="10000">
        <p:circle/>
      </p:transition>
    </mc:Choice>
    <mc:Fallback>
      <p:transition spd="slow" advClick="0" advTm="10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8194" name="Picture 2" descr="http://encatimini.e.n.pic.centerblog.net/2n00pfu6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Horloge@NoÃ«l 2015 - Copie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7541" y="764704"/>
            <a:ext cx="5695950" cy="5943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80738" y="1124743"/>
            <a:ext cx="4392488" cy="4339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 smtClean="0"/>
              <a:t>Depuis plusieurs années et surtout</a:t>
            </a:r>
          </a:p>
          <a:p>
            <a:r>
              <a:rPr lang="fr-FR" sz="2000" b="1" i="1" dirty="0" smtClean="0"/>
              <a:t>Depuis l’an dernier qui m’a laissé </a:t>
            </a:r>
          </a:p>
          <a:p>
            <a:r>
              <a:rPr lang="fr-FR" sz="2000" b="1" i="1" dirty="0" smtClean="0"/>
              <a:t>Un goût amère, je n’apprécie plus</a:t>
            </a:r>
          </a:p>
          <a:p>
            <a:r>
              <a:rPr lang="fr-FR" sz="2000" b="1" i="1" dirty="0" smtClean="0"/>
              <a:t>Ce rituel, tout </a:t>
            </a:r>
            <a:r>
              <a:rPr lang="fr-FR" sz="2000" b="1" i="1" dirty="0"/>
              <a:t>en restant positive </a:t>
            </a:r>
            <a:endParaRPr lang="fr-FR" sz="2000" b="1" i="1" dirty="0" smtClean="0"/>
          </a:p>
          <a:p>
            <a:r>
              <a:rPr lang="fr-FR" sz="2000" b="1" i="1" dirty="0" smtClean="0"/>
              <a:t>en ai-je fait une superstition?</a:t>
            </a:r>
          </a:p>
          <a:p>
            <a:endParaRPr lang="fr-FR" sz="2000" b="1" i="1" dirty="0" smtClean="0"/>
          </a:p>
          <a:p>
            <a:r>
              <a:rPr lang="fr-FR" sz="2000" b="1" i="1" dirty="0" smtClean="0"/>
              <a:t>Quoiqu'il en soit, par respect ,</a:t>
            </a:r>
          </a:p>
          <a:p>
            <a:r>
              <a:rPr lang="fr-FR" sz="2000" b="1" i="1" dirty="0" smtClean="0"/>
              <a:t> je me dois à ma manière, </a:t>
            </a:r>
          </a:p>
          <a:p>
            <a:r>
              <a:rPr lang="fr-FR" sz="2000" b="1" i="1" dirty="0"/>
              <a:t>A</a:t>
            </a:r>
            <a:r>
              <a:rPr lang="fr-FR" sz="2000" b="1" i="1" dirty="0" smtClean="0"/>
              <a:t> travers ma création</a:t>
            </a:r>
            <a:r>
              <a:rPr lang="fr-FR" b="1" i="1" dirty="0" smtClean="0"/>
              <a:t>, </a:t>
            </a:r>
          </a:p>
          <a:p>
            <a:r>
              <a:rPr lang="fr-FR" b="1" i="1" dirty="0" smtClean="0"/>
              <a:t>De vous faire part pour l’an 2016</a:t>
            </a:r>
          </a:p>
          <a:p>
            <a:r>
              <a:rPr lang="fr-FR" b="1" i="1" dirty="0" smtClean="0"/>
              <a:t>De mon désir pour vous</a:t>
            </a:r>
          </a:p>
          <a:p>
            <a:r>
              <a:rPr lang="fr-FR" b="1" i="1" dirty="0" smtClean="0"/>
              <a:t>Certes la santé</a:t>
            </a:r>
          </a:p>
          <a:p>
            <a:endParaRPr lang="fr-FR" b="1" i="1" dirty="0"/>
          </a:p>
          <a:p>
            <a:r>
              <a:rPr lang="fr-FR" b="1" i="1" dirty="0" smtClean="0"/>
              <a:t>Mais surtout   « </a:t>
            </a:r>
            <a:r>
              <a:rPr lang="fr-FR" sz="2400" b="1" i="1" dirty="0" smtClean="0"/>
              <a:t>L’ESSENTIEL </a:t>
            </a:r>
            <a:r>
              <a:rPr lang="fr-FR" b="1" i="1" dirty="0" smtClean="0"/>
              <a:t>»</a:t>
            </a:r>
          </a:p>
        </p:txBody>
      </p:sp>
      <p:sp>
        <p:nvSpPr>
          <p:cNvPr id="5" name="ZoneTexte 4"/>
          <p:cNvSpPr txBox="1"/>
          <p:nvPr/>
        </p:nvSpPr>
        <p:spPr>
          <a:xfrm>
            <a:off x="2195736" y="6381328"/>
            <a:ext cx="34563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</a:rPr>
              <a:t>Patientez musique diapo suivante</a:t>
            </a:r>
            <a:endParaRPr lang="fr-FR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07384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 advTm="22000">
        <p:circle/>
      </p:transition>
    </mc:Choice>
    <mc:Fallback>
      <p:transition spd="slow" advClick="0" advTm="2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7" name="Lessentiel c'est d'être aimé - Ginette Reno.wav">
            <a:hlinkClick r:id="" action="ppaction://media"/>
          </p:cNvPr>
          <p:cNvPicPr>
            <a:picLocks noGrp="1" noChangeAspect="1"/>
          </p:cNvPicPr>
          <p:nvPr>
            <p:ph idx="1"/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267200" y="3557588"/>
            <a:ext cx="609600" cy="609600"/>
          </a:xfrm>
        </p:spPr>
      </p:pic>
      <p:pic>
        <p:nvPicPr>
          <p:cNvPr id="5122" name="Picture 2" descr="http://imagenoire.i.m.pic.centerblog.net/d6886360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http://www.italianotizie.it/wp-content/uploads/2014/02/Amore_e_psiche.gif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7677" y="-29492"/>
            <a:ext cx="4266323" cy="6872676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827584" y="260648"/>
            <a:ext cx="4536504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b="1" i="1" dirty="0">
                <a:solidFill>
                  <a:schemeClr val="bg1"/>
                </a:solidFill>
              </a:rPr>
              <a:t>L'essentiel</a:t>
            </a:r>
          </a:p>
          <a:p>
            <a:r>
              <a:rPr lang="fr-FR" sz="1600" b="1" i="1" dirty="0">
                <a:solidFill>
                  <a:schemeClr val="bg1"/>
                </a:solidFill>
              </a:rPr>
              <a:t>C'est d'être aimé</a:t>
            </a:r>
          </a:p>
          <a:p>
            <a:r>
              <a:rPr lang="fr-FR" sz="1600" b="1" i="1" dirty="0">
                <a:solidFill>
                  <a:schemeClr val="bg1"/>
                </a:solidFill>
              </a:rPr>
              <a:t>Le reste importe peu, la </a:t>
            </a:r>
            <a:r>
              <a:rPr lang="fr-FR" sz="1600" b="1" i="1" dirty="0" smtClean="0">
                <a:solidFill>
                  <a:schemeClr val="bg1"/>
                </a:solidFill>
              </a:rPr>
              <a:t>seule vérité</a:t>
            </a:r>
            <a:endParaRPr lang="fr-FR" sz="1600" b="1" i="1" dirty="0">
              <a:solidFill>
                <a:schemeClr val="bg1"/>
              </a:solidFill>
            </a:endParaRPr>
          </a:p>
          <a:p>
            <a:r>
              <a:rPr lang="fr-FR" sz="1600" b="1" i="1" dirty="0">
                <a:solidFill>
                  <a:schemeClr val="bg1"/>
                </a:solidFill>
              </a:rPr>
              <a:t>C'est compter pour quelqu'un</a:t>
            </a:r>
          </a:p>
          <a:p>
            <a:r>
              <a:rPr lang="fr-FR" sz="1600" b="1" i="1" dirty="0">
                <a:solidFill>
                  <a:schemeClr val="bg1"/>
                </a:solidFill>
              </a:rPr>
              <a:t>Quoiqu'il puisse arriver</a:t>
            </a:r>
          </a:p>
          <a:p>
            <a:r>
              <a:rPr lang="fr-FR" sz="1600" b="1" i="1" dirty="0">
                <a:solidFill>
                  <a:schemeClr val="bg1"/>
                </a:solidFill>
              </a:rPr>
              <a:t>C'est entrer dans son </a:t>
            </a:r>
            <a:r>
              <a:rPr lang="fr-FR" sz="1600" b="1" i="1" dirty="0" smtClean="0">
                <a:solidFill>
                  <a:schemeClr val="bg1"/>
                </a:solidFill>
              </a:rPr>
              <a:t>cœur </a:t>
            </a:r>
            <a:r>
              <a:rPr lang="fr-FR" sz="1600" b="1" i="1" dirty="0">
                <a:solidFill>
                  <a:schemeClr val="bg1"/>
                </a:solidFill>
              </a:rPr>
              <a:t>et n'en sortir jamais</a:t>
            </a:r>
          </a:p>
          <a:p>
            <a:endParaRPr lang="fr-FR" sz="1600" b="1" i="1" dirty="0">
              <a:solidFill>
                <a:schemeClr val="bg1"/>
              </a:solidFill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755576" y="5445224"/>
            <a:ext cx="5256584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 smtClean="0">
                <a:solidFill>
                  <a:schemeClr val="bg1"/>
                </a:solidFill>
              </a:rPr>
              <a:t>AIMER C’EST D’EXISTER POUR QUELQU’UN</a:t>
            </a:r>
          </a:p>
          <a:p>
            <a:r>
              <a:rPr lang="fr-FR" b="1" i="1" dirty="0" smtClean="0">
                <a:solidFill>
                  <a:schemeClr val="bg1"/>
                </a:solidFill>
              </a:rPr>
              <a:t> A S’EN OUBLIER POUR PENSER QU’A SON BONHEUR</a:t>
            </a:r>
          </a:p>
          <a:p>
            <a:r>
              <a:rPr lang="fr-FR" sz="1400" b="1" i="1" dirty="0" smtClean="0">
                <a:solidFill>
                  <a:schemeClr val="bg1"/>
                </a:solidFill>
              </a:rPr>
              <a:t>CHRYS@CK</a:t>
            </a:r>
            <a:endParaRPr lang="fr-FR" sz="1400" b="1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15979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 advTm="36000">
        <p:circle/>
      </p:transition>
    </mc:Choice>
    <mc:Fallback>
      <p:transition spd="slow" advClick="0" advTm="36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3074" name="Picture 2" descr="http://fantazia.f.a.pic.centerblog.net/4oxyduv6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323528" y="404664"/>
            <a:ext cx="684076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" b="1" i="1" dirty="0">
              <a:solidFill>
                <a:schemeClr val="bg1"/>
              </a:solidFill>
            </a:endParaRPr>
          </a:p>
          <a:p>
            <a:r>
              <a:rPr lang="fr-FR" b="1" i="1" dirty="0">
                <a:solidFill>
                  <a:schemeClr val="bg1"/>
                </a:solidFill>
              </a:rPr>
              <a:t>C'est recevoir autant qu'on aimerait donner</a:t>
            </a:r>
          </a:p>
          <a:p>
            <a:r>
              <a:rPr lang="fr-FR" b="1" i="1" dirty="0">
                <a:solidFill>
                  <a:schemeClr val="bg1"/>
                </a:solidFill>
              </a:rPr>
              <a:t>Ne plus s'appartenir, en être rassuré</a:t>
            </a:r>
          </a:p>
          <a:p>
            <a:r>
              <a:rPr lang="fr-FR" b="1" i="1" dirty="0">
                <a:solidFill>
                  <a:schemeClr val="bg1"/>
                </a:solidFill>
              </a:rPr>
              <a:t>C'est voir la joie de l'autre et fondre de bonheur</a:t>
            </a:r>
          </a:p>
          <a:p>
            <a:r>
              <a:rPr lang="fr-FR" b="1" i="1" dirty="0">
                <a:solidFill>
                  <a:schemeClr val="bg1"/>
                </a:solidFill>
              </a:rPr>
              <a:t>Mériter sa confiance et devenir meilleur</a:t>
            </a:r>
          </a:p>
          <a:p>
            <a:endParaRPr lang="fr-FR" b="1" i="1" dirty="0">
              <a:solidFill>
                <a:schemeClr val="bg1"/>
              </a:solidFill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611560" y="5589240"/>
            <a:ext cx="6696744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 smtClean="0">
                <a:solidFill>
                  <a:schemeClr val="bg1"/>
                </a:solidFill>
              </a:rPr>
              <a:t>CONNAITRE LA VRAIE VALEUR DE L’AMOUR C’EST D’EN ÊTRE LESE</a:t>
            </a:r>
          </a:p>
          <a:p>
            <a:r>
              <a:rPr lang="fr-FR" b="1" i="1" dirty="0" smtClean="0">
                <a:solidFill>
                  <a:schemeClr val="bg1"/>
                </a:solidFill>
              </a:rPr>
              <a:t>C’EST D’EN FAIRE SA PASSION POUR LES AUTRES ET S EN FAIRE DES</a:t>
            </a:r>
          </a:p>
          <a:p>
            <a:r>
              <a:rPr lang="fr-FR" b="1" i="1" dirty="0" smtClean="0">
                <a:solidFill>
                  <a:schemeClr val="bg1"/>
                </a:solidFill>
              </a:rPr>
              <a:t>AMIS POUR LEUR DONNER LE MEILLEUR DE SOI-MÊME</a:t>
            </a:r>
          </a:p>
          <a:p>
            <a:r>
              <a:rPr lang="fr-FR" sz="1400" b="1" i="1" dirty="0" smtClean="0">
                <a:solidFill>
                  <a:schemeClr val="bg1"/>
                </a:solidFill>
              </a:rPr>
              <a:t>CHRYS@CK</a:t>
            </a:r>
          </a:p>
        </p:txBody>
      </p:sp>
      <p:pic>
        <p:nvPicPr>
          <p:cNvPr id="12" name="Picture 6" descr="http://www.decorarconarte.com/WebRoot/StoreES2/Shops/61552482/4AE0/4D91/EE6A/1C13/AB80/C0A8/2981/E180/DSCN3157_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1353835"/>
            <a:ext cx="2448272" cy="4235405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74514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 advTm="25000">
        <p:circle/>
      </p:transition>
    </mc:Choice>
    <mc:Fallback>
      <p:transition spd="slow" advClick="0" advTm="2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5122" name="Picture 2" descr="http://imagenoire.i.m.pic.centerblog.net/d6886360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827584" y="332656"/>
            <a:ext cx="460851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chemeClr val="bg1"/>
                </a:solidFill>
              </a:rPr>
              <a:t>L'essentiel</a:t>
            </a:r>
          </a:p>
          <a:p>
            <a:r>
              <a:rPr lang="fr-FR" b="1" i="1" dirty="0">
                <a:solidFill>
                  <a:schemeClr val="bg1"/>
                </a:solidFill>
              </a:rPr>
              <a:t>C'est d'être aimé</a:t>
            </a:r>
          </a:p>
          <a:p>
            <a:r>
              <a:rPr lang="fr-FR" b="1" i="1" dirty="0">
                <a:solidFill>
                  <a:schemeClr val="bg1"/>
                </a:solidFill>
              </a:rPr>
              <a:t>Contrairement à tout ce qu'on peut raconter</a:t>
            </a:r>
          </a:p>
          <a:p>
            <a:r>
              <a:rPr lang="fr-FR" b="1" i="1" dirty="0">
                <a:solidFill>
                  <a:schemeClr val="bg1"/>
                </a:solidFill>
              </a:rPr>
              <a:t>Ce n'est pas la fortune ou la célébrité</a:t>
            </a:r>
          </a:p>
          <a:p>
            <a:r>
              <a:rPr lang="fr-FR" b="1" i="1" dirty="0">
                <a:solidFill>
                  <a:schemeClr val="bg1"/>
                </a:solidFill>
              </a:rPr>
              <a:t>Qui ne sont que du vent et ne font que passer</a:t>
            </a:r>
          </a:p>
          <a:p>
            <a:endParaRPr lang="fr-FR" b="1" i="1" dirty="0">
              <a:solidFill>
                <a:schemeClr val="bg1"/>
              </a:solidFill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467544" y="5085184"/>
            <a:ext cx="5688632" cy="14157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 smtClean="0">
                <a:solidFill>
                  <a:schemeClr val="bg1"/>
                </a:solidFill>
              </a:rPr>
              <a:t>L’AMOUR EST LA RICHESSE DE L’ÂME</a:t>
            </a:r>
          </a:p>
          <a:p>
            <a:r>
              <a:rPr lang="fr-FR" b="1" i="1" dirty="0" smtClean="0">
                <a:solidFill>
                  <a:schemeClr val="bg1"/>
                </a:solidFill>
              </a:rPr>
              <a:t>ELLE FAIT DE NOUS UNE BELLE PERSONNE</a:t>
            </a:r>
          </a:p>
          <a:p>
            <a:r>
              <a:rPr lang="fr-FR" b="1" i="1" dirty="0" smtClean="0">
                <a:solidFill>
                  <a:schemeClr val="bg1"/>
                </a:solidFill>
              </a:rPr>
              <a:t>LE RESTE N’EST  QU’EPHEMERE</a:t>
            </a:r>
          </a:p>
          <a:p>
            <a:endParaRPr lang="fr-FR" b="1" i="1" dirty="0">
              <a:solidFill>
                <a:schemeClr val="bg1"/>
              </a:solidFill>
            </a:endParaRPr>
          </a:p>
          <a:p>
            <a:r>
              <a:rPr lang="fr-FR" sz="1400" b="1" i="1" dirty="0" smtClean="0">
                <a:solidFill>
                  <a:schemeClr val="bg1"/>
                </a:solidFill>
              </a:rPr>
              <a:t>CHRYS@CK</a:t>
            </a:r>
            <a:endParaRPr lang="fr-FR" sz="1400" b="1" i="1" dirty="0">
              <a:solidFill>
                <a:schemeClr val="bg1"/>
              </a:solidFill>
            </a:endParaRPr>
          </a:p>
        </p:txBody>
      </p:sp>
      <p:pic>
        <p:nvPicPr>
          <p:cNvPr id="12" name="Picture 6" descr="http://icare80.free.fr/ange&amp;demon/ange/ange2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92700" y="1340768"/>
            <a:ext cx="2543175" cy="4824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413854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 advTm="25000">
        <p:circle/>
      </p:transition>
    </mc:Choice>
    <mc:Fallback>
      <p:transition spd="slow" advClick="0" advTm="2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Picture 2" descr="http://ekladata.com/xsUSXgwLEOE-lixh-WWU-LLZ7os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oneTexte 4"/>
          <p:cNvSpPr txBox="1"/>
          <p:nvPr/>
        </p:nvSpPr>
        <p:spPr>
          <a:xfrm>
            <a:off x="467544" y="332656"/>
            <a:ext cx="633670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chemeClr val="bg1"/>
                </a:solidFill>
              </a:rPr>
              <a:t>Je crois que l'important est fait de petits riens</a:t>
            </a:r>
          </a:p>
          <a:p>
            <a:r>
              <a:rPr lang="fr-FR" b="1" i="1" dirty="0">
                <a:solidFill>
                  <a:schemeClr val="bg1"/>
                </a:solidFill>
              </a:rPr>
              <a:t>Être attendu le soir et courir en chemin</a:t>
            </a:r>
          </a:p>
          <a:p>
            <a:r>
              <a:rPr lang="fr-FR" b="1" i="1" dirty="0">
                <a:solidFill>
                  <a:schemeClr val="bg1"/>
                </a:solidFill>
              </a:rPr>
              <a:t>Un des plus beaux cadeaux</a:t>
            </a:r>
          </a:p>
          <a:p>
            <a:r>
              <a:rPr lang="fr-FR" b="1" i="1" dirty="0">
                <a:solidFill>
                  <a:schemeClr val="bg1"/>
                </a:solidFill>
              </a:rPr>
              <a:t>Que nous ait fait la vie</a:t>
            </a:r>
          </a:p>
          <a:p>
            <a:r>
              <a:rPr lang="fr-FR" b="1" i="1" dirty="0">
                <a:solidFill>
                  <a:schemeClr val="bg1"/>
                </a:solidFill>
              </a:rPr>
              <a:t>C'est quand notre prénom</a:t>
            </a:r>
          </a:p>
          <a:p>
            <a:r>
              <a:rPr lang="fr-FR" b="1" i="1" dirty="0">
                <a:solidFill>
                  <a:schemeClr val="bg1"/>
                </a:solidFill>
              </a:rPr>
              <a:t>A l'air d'un mot gentil</a:t>
            </a:r>
          </a:p>
          <a:p>
            <a:endParaRPr lang="fr-FR" b="1" i="1" dirty="0">
              <a:solidFill>
                <a:schemeClr val="bg1"/>
              </a:solidFill>
            </a:endParaRPr>
          </a:p>
          <a:p>
            <a:endParaRPr lang="fr-FR" dirty="0"/>
          </a:p>
        </p:txBody>
      </p:sp>
      <p:sp>
        <p:nvSpPr>
          <p:cNvPr id="6" name="ZoneTexte 5"/>
          <p:cNvSpPr txBox="1"/>
          <p:nvPr/>
        </p:nvSpPr>
        <p:spPr>
          <a:xfrm>
            <a:off x="683568" y="5445224"/>
            <a:ext cx="5112568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chemeClr val="bg1"/>
                </a:solidFill>
              </a:rPr>
              <a:t>LAISSER TRACE CHAQUE JOUR DE NOTRE AMOUR</a:t>
            </a:r>
          </a:p>
          <a:p>
            <a:r>
              <a:rPr lang="fr-FR" b="1" i="1" dirty="0">
                <a:solidFill>
                  <a:schemeClr val="bg1"/>
                </a:solidFill>
              </a:rPr>
              <a:t>POUR EN FAIRE LE PLUS BEAU SOUVENIR</a:t>
            </a:r>
          </a:p>
          <a:p>
            <a:r>
              <a:rPr lang="fr-FR" sz="1400" b="1" i="1" dirty="0">
                <a:solidFill>
                  <a:schemeClr val="bg1"/>
                </a:solidFill>
              </a:rPr>
              <a:t>CHRYS@CK</a:t>
            </a:r>
          </a:p>
          <a:p>
            <a:endParaRPr lang="fr-FR" dirty="0"/>
          </a:p>
        </p:txBody>
      </p:sp>
      <p:pic>
        <p:nvPicPr>
          <p:cNvPr id="9218" name="Picture 2" descr="http://i1140.photobucket.com/albums/n580/koojziagkabzaug/Duab%20Tswv%20Ntuj%20Leej%20Tub/heaven-animated-angels-pure-31000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67929"/>
            <a:ext cx="2095500" cy="3695701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663112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 advTm="26000">
        <p:circle/>
      </p:transition>
    </mc:Choice>
    <mc:Fallback>
      <p:transition spd="slow" advClick="0" advTm="26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122" name="Picture 2" descr="https://tse4.mm.bing.net/th?id=OIP.Maf8178c1785450d81b4adedbe93532fao0&amp;pid=15.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395536" y="417635"/>
            <a:ext cx="5328592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chemeClr val="bg1"/>
                </a:solidFill>
              </a:rPr>
              <a:t>L'essentiel</a:t>
            </a:r>
          </a:p>
          <a:p>
            <a:r>
              <a:rPr lang="fr-FR" b="1" i="1" dirty="0">
                <a:solidFill>
                  <a:schemeClr val="bg1"/>
                </a:solidFill>
              </a:rPr>
              <a:t>Jour à près jour</a:t>
            </a:r>
          </a:p>
          <a:p>
            <a:r>
              <a:rPr lang="fr-FR" b="1" i="1" dirty="0">
                <a:solidFill>
                  <a:schemeClr val="bg1"/>
                </a:solidFill>
              </a:rPr>
              <a:t>C'est le rire aux éclats d'un enfant qui accourt</a:t>
            </a:r>
          </a:p>
          <a:p>
            <a:r>
              <a:rPr lang="fr-FR" b="1" i="1" dirty="0">
                <a:solidFill>
                  <a:schemeClr val="bg1"/>
                </a:solidFill>
              </a:rPr>
              <a:t>Et qui nous saute au </a:t>
            </a:r>
            <a:r>
              <a:rPr lang="fr-FR" b="1" i="1" dirty="0" smtClean="0">
                <a:solidFill>
                  <a:schemeClr val="bg1"/>
                </a:solidFill>
              </a:rPr>
              <a:t>cœur </a:t>
            </a:r>
            <a:r>
              <a:rPr lang="fr-FR" b="1" i="1" dirty="0">
                <a:solidFill>
                  <a:schemeClr val="bg1"/>
                </a:solidFill>
              </a:rPr>
              <a:t>en guise de bonjour</a:t>
            </a:r>
          </a:p>
          <a:p>
            <a:r>
              <a:rPr lang="fr-FR" b="1" i="1" dirty="0">
                <a:solidFill>
                  <a:schemeClr val="bg1"/>
                </a:solidFill>
              </a:rPr>
              <a:t>Que demander de plus</a:t>
            </a:r>
          </a:p>
          <a:p>
            <a:r>
              <a:rPr lang="fr-FR" b="1" i="1" dirty="0">
                <a:solidFill>
                  <a:schemeClr val="bg1"/>
                </a:solidFill>
              </a:rPr>
              <a:t>Quand ces bras nous entourent</a:t>
            </a:r>
          </a:p>
          <a:p>
            <a:endParaRPr lang="fr-FR" b="1" i="1" dirty="0">
              <a:solidFill>
                <a:schemeClr val="bg1"/>
              </a:solidFill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683568" y="5229200"/>
            <a:ext cx="468052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 smtClean="0">
                <a:solidFill>
                  <a:schemeClr val="bg1"/>
                </a:solidFill>
              </a:rPr>
              <a:t>LA PLUS BELLE PREUVE D’AMOUR</a:t>
            </a:r>
          </a:p>
          <a:p>
            <a:r>
              <a:rPr lang="fr-FR" b="1" i="1" dirty="0" smtClean="0">
                <a:solidFill>
                  <a:schemeClr val="bg1"/>
                </a:solidFill>
              </a:rPr>
              <a:t>EST CELLE D’UNE ENFANT</a:t>
            </a:r>
          </a:p>
          <a:p>
            <a:r>
              <a:rPr lang="fr-FR" sz="1400" b="1" i="1" dirty="0" smtClean="0">
                <a:solidFill>
                  <a:schemeClr val="bg1"/>
                </a:solidFill>
              </a:rPr>
              <a:t>CHRYS@CK </a:t>
            </a:r>
            <a:endParaRPr lang="fr-FR" sz="1400" b="1" i="1" dirty="0">
              <a:solidFill>
                <a:schemeClr val="bg1"/>
              </a:solidFill>
            </a:endParaRPr>
          </a:p>
        </p:txBody>
      </p:sp>
      <p:pic>
        <p:nvPicPr>
          <p:cNvPr id="5124" name="Picture 4" descr="http://www.er.uqam.ca/nobel/r14310/Anges/Illustrations/18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1124744"/>
            <a:ext cx="3528392" cy="51114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581596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26000"/>
    </mc:Choice>
    <mc:Fallback>
      <p:transition spd="slow" advClick="0" advTm="26000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098" name="Picture 2" descr="http://cequejaimesurlenet.c.e.pic.centerblog.net/97ks8cpt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http://www.florencefinearts.com/ebay/30A/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89931" y="-285750"/>
            <a:ext cx="4953000" cy="742950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395536" y="260648"/>
            <a:ext cx="4752528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chemeClr val="bg1"/>
                </a:solidFill>
              </a:rPr>
              <a:t>Le reste importe peu, la seule vérité</a:t>
            </a:r>
          </a:p>
          <a:p>
            <a:r>
              <a:rPr lang="fr-FR" b="1" i="1" dirty="0">
                <a:solidFill>
                  <a:schemeClr val="bg1"/>
                </a:solidFill>
              </a:rPr>
              <a:t>C'est compter pour quelqu'un</a:t>
            </a:r>
          </a:p>
          <a:p>
            <a:r>
              <a:rPr lang="fr-FR" b="1" i="1" dirty="0">
                <a:solidFill>
                  <a:schemeClr val="bg1"/>
                </a:solidFill>
              </a:rPr>
              <a:t>quoi qu'il puisse arriver</a:t>
            </a:r>
          </a:p>
          <a:p>
            <a:r>
              <a:rPr lang="fr-FR" b="1" i="1" dirty="0">
                <a:solidFill>
                  <a:schemeClr val="bg1"/>
                </a:solidFill>
              </a:rPr>
              <a:t>être un jour exiler en pays étranger</a:t>
            </a:r>
          </a:p>
          <a:p>
            <a:r>
              <a:rPr lang="fr-FR" b="1" i="1" dirty="0">
                <a:solidFill>
                  <a:schemeClr val="bg1"/>
                </a:solidFill>
              </a:rPr>
              <a:t>et avoir, dans son </a:t>
            </a:r>
            <a:r>
              <a:rPr lang="fr-FR" b="1" i="1" dirty="0" smtClean="0">
                <a:solidFill>
                  <a:schemeClr val="bg1"/>
                </a:solidFill>
              </a:rPr>
              <a:t>cœur, </a:t>
            </a:r>
            <a:r>
              <a:rPr lang="fr-FR" b="1" i="1" dirty="0">
                <a:solidFill>
                  <a:schemeClr val="bg1"/>
                </a:solidFill>
              </a:rPr>
              <a:t>quelqu'un à qui parler</a:t>
            </a:r>
          </a:p>
          <a:p>
            <a:r>
              <a:rPr lang="fr-FR" b="1" i="1" dirty="0">
                <a:solidFill>
                  <a:schemeClr val="bg1"/>
                </a:solidFill>
              </a:rPr>
              <a:t>C'est inspirer à l'autre un sentiment si fort</a:t>
            </a:r>
          </a:p>
          <a:p>
            <a:r>
              <a:rPr lang="fr-FR" b="1" i="1" dirty="0">
                <a:solidFill>
                  <a:schemeClr val="bg1"/>
                </a:solidFill>
              </a:rPr>
              <a:t>Qu'il pourrait nous survivre au-delà de la mort</a:t>
            </a:r>
          </a:p>
          <a:p>
            <a:r>
              <a:rPr lang="fr-FR" b="1" i="1" dirty="0">
                <a:solidFill>
                  <a:schemeClr val="bg1"/>
                </a:solidFill>
              </a:rPr>
              <a:t>C'est d'être aimé, encore et toujours</a:t>
            </a:r>
          </a:p>
          <a:p>
            <a:endParaRPr lang="fr-FR" b="1" i="1" dirty="0">
              <a:solidFill>
                <a:schemeClr val="bg1"/>
              </a:solidFill>
            </a:endParaRPr>
          </a:p>
        </p:txBody>
      </p:sp>
      <p:sp>
        <p:nvSpPr>
          <p:cNvPr id="7" name="ZoneTexte 6"/>
          <p:cNvSpPr txBox="1"/>
          <p:nvPr/>
        </p:nvSpPr>
        <p:spPr>
          <a:xfrm>
            <a:off x="539552" y="4077072"/>
            <a:ext cx="5112568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 smtClean="0">
                <a:solidFill>
                  <a:schemeClr val="bg1"/>
                </a:solidFill>
              </a:rPr>
              <a:t>L’AMOUR C’EST LA FORCE</a:t>
            </a:r>
          </a:p>
          <a:p>
            <a:r>
              <a:rPr lang="fr-FR" b="1" i="1" dirty="0" smtClean="0">
                <a:solidFill>
                  <a:schemeClr val="bg1"/>
                </a:solidFill>
              </a:rPr>
              <a:t>DANS LA MALADIE</a:t>
            </a:r>
          </a:p>
          <a:p>
            <a:r>
              <a:rPr lang="fr-FR" b="1" i="1" dirty="0" smtClean="0">
                <a:solidFill>
                  <a:schemeClr val="bg1"/>
                </a:solidFill>
              </a:rPr>
              <a:t>DANS LA TRISTESSE</a:t>
            </a:r>
          </a:p>
          <a:p>
            <a:r>
              <a:rPr lang="fr-FR" b="1" i="1" dirty="0" smtClean="0">
                <a:solidFill>
                  <a:schemeClr val="bg1"/>
                </a:solidFill>
              </a:rPr>
              <a:t>DANS LA PAUVRETE</a:t>
            </a:r>
          </a:p>
          <a:p>
            <a:r>
              <a:rPr lang="fr-FR" b="1" i="1" dirty="0" smtClean="0">
                <a:solidFill>
                  <a:schemeClr val="bg1"/>
                </a:solidFill>
              </a:rPr>
              <a:t>DANS TOUTES LES EPREUVES DE LA VIE</a:t>
            </a:r>
          </a:p>
          <a:p>
            <a:r>
              <a:rPr lang="fr-FR" b="1" i="1" dirty="0" smtClean="0">
                <a:solidFill>
                  <a:schemeClr val="bg1"/>
                </a:solidFill>
              </a:rPr>
              <a:t>LES OUBLIEES SONT  LES ORPHELINS DU CŒUR</a:t>
            </a:r>
          </a:p>
          <a:p>
            <a:endParaRPr lang="fr-FR" b="1" i="1" dirty="0">
              <a:solidFill>
                <a:schemeClr val="bg1"/>
              </a:solidFill>
            </a:endParaRPr>
          </a:p>
          <a:p>
            <a:r>
              <a:rPr lang="fr-FR" b="1" i="1" dirty="0" smtClean="0">
                <a:solidFill>
                  <a:schemeClr val="bg1"/>
                </a:solidFill>
              </a:rPr>
              <a:t>L’AMOUR SAUVE </a:t>
            </a:r>
          </a:p>
          <a:p>
            <a:endParaRPr lang="fr-FR" b="1" i="1" dirty="0" smtClean="0">
              <a:solidFill>
                <a:schemeClr val="bg1"/>
              </a:solidFill>
            </a:endParaRPr>
          </a:p>
          <a:p>
            <a:endParaRPr lang="fr-FR" b="1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89144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 advTm="33000">
        <p:circle/>
      </p:transition>
    </mc:Choice>
    <mc:Fallback>
      <p:transition spd="slow" advClick="0" advTm="3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Picture 2" descr="http://ekladata.com/lwZgcHDLXBdMZQq3utsNMZWIKRQ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0"/>
            <a:ext cx="928903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www.rivelazioni.com/immagini_animate/gif_animate/cuori/cuore5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3113584"/>
            <a:ext cx="5022304" cy="3744416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ZoneTexte 5"/>
          <p:cNvSpPr txBox="1"/>
          <p:nvPr/>
        </p:nvSpPr>
        <p:spPr>
          <a:xfrm>
            <a:off x="2339752" y="332656"/>
            <a:ext cx="460851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rgbClr val="FF0000"/>
                </a:solidFill>
              </a:rPr>
              <a:t> </a:t>
            </a:r>
            <a:r>
              <a:rPr lang="fr-FR" b="1" i="1" dirty="0" smtClean="0">
                <a:solidFill>
                  <a:srgbClr val="FF0000"/>
                </a:solidFill>
              </a:rPr>
              <a:t>                            LA PAIX</a:t>
            </a:r>
          </a:p>
          <a:p>
            <a:r>
              <a:rPr lang="fr-FR" b="1" i="1" dirty="0">
                <a:solidFill>
                  <a:srgbClr val="FF0000"/>
                </a:solidFill>
              </a:rPr>
              <a:t> </a:t>
            </a:r>
            <a:r>
              <a:rPr lang="fr-FR" b="1" i="1" dirty="0" smtClean="0">
                <a:solidFill>
                  <a:srgbClr val="FF0000"/>
                </a:solidFill>
              </a:rPr>
              <a:t>                              C’EST </a:t>
            </a:r>
            <a:endParaRPr lang="fr-FR" b="1" i="1" dirty="0">
              <a:solidFill>
                <a:srgbClr val="FF0000"/>
              </a:solidFill>
            </a:endParaRPr>
          </a:p>
          <a:p>
            <a:r>
              <a:rPr lang="fr-FR" b="1" i="1" dirty="0" smtClean="0">
                <a:solidFill>
                  <a:srgbClr val="FF0000"/>
                </a:solidFill>
              </a:rPr>
              <a:t>                 LA VICTOIRE DE L’AMOUR</a:t>
            </a:r>
            <a:endParaRPr lang="fr-FR" b="1" i="1" dirty="0">
              <a:solidFill>
                <a:srgbClr val="FF0000"/>
              </a:solidFill>
            </a:endParaRPr>
          </a:p>
        </p:txBody>
      </p:sp>
      <p:pic>
        <p:nvPicPr>
          <p:cNvPr id="7" name="Picture 4" descr="http://icare80.free.fr/ange&amp;demon/ange/ange2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823162"/>
            <a:ext cx="3528392" cy="4896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ZoneTexte 7"/>
          <p:cNvSpPr txBox="1"/>
          <p:nvPr/>
        </p:nvSpPr>
        <p:spPr>
          <a:xfrm>
            <a:off x="467544" y="6381328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rgbClr val="FF0000"/>
                </a:solidFill>
              </a:rPr>
              <a:t>Création CHRYSANGE          http://poetessechrys.vip-blog.com/</a:t>
            </a:r>
          </a:p>
        </p:txBody>
      </p:sp>
      <p:pic>
        <p:nvPicPr>
          <p:cNvPr id="10246" name="Picture 6" descr="http://www.informatiquegifs.com/gifs/images/bisous/4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4775932"/>
            <a:ext cx="2152650" cy="1638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8" name="Picture 8" descr="POEME AMOUR PAIX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4869160"/>
            <a:ext cx="762000" cy="10287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463227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20000"/>
    </mc:Choice>
    <mc:Fallback>
      <p:transition spd="slow" advClick="0" advTm="2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1064</TotalTime>
  <Words>428</Words>
  <Application>Microsoft Office PowerPoint</Application>
  <PresentationFormat>Affichage à l'écran (4:3)</PresentationFormat>
  <Paragraphs>85</Paragraphs>
  <Slides>9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9</vt:i4>
      </vt:variant>
    </vt:vector>
  </HeadingPairs>
  <TitlesOfParts>
    <vt:vector size="10" baseType="lpstr"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chrys</dc:creator>
  <cp:keywords>195319421988</cp:keywords>
  <cp:lastModifiedBy>chrys</cp:lastModifiedBy>
  <cp:revision>27</cp:revision>
  <dcterms:created xsi:type="dcterms:W3CDTF">2015-12-28T09:23:31Z</dcterms:created>
  <dcterms:modified xsi:type="dcterms:W3CDTF">2015-12-29T11:07:39Z</dcterms:modified>
</cp:coreProperties>
</file>