
<file path=[Content_Types].xml><?xml version="1.0" encoding="utf-8"?>
<Types xmlns="http://schemas.openxmlformats.org/package/2006/content-types">
  <Default Extension="png" ContentType="image/png"/>
  <Default Extension="wma" ContentType="audio/x-ms-wma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sldIdLst>
    <p:sldId id="256" r:id="rId2"/>
    <p:sldId id="260" r:id="rId3"/>
    <p:sldId id="261" r:id="rId4"/>
    <p:sldId id="272" r:id="rId5"/>
    <p:sldId id="263" r:id="rId6"/>
    <p:sldId id="264" r:id="rId7"/>
    <p:sldId id="265" r:id="rId8"/>
    <p:sldId id="267" r:id="rId9"/>
    <p:sldId id="268" r:id="rId10"/>
    <p:sldId id="269" r:id="rId11"/>
    <p:sldId id="271" r:id="rId12"/>
    <p:sldId id="274" r:id="rId13"/>
  </p:sldIdLst>
  <p:sldSz cx="9144000" cy="6858000" type="screen4x3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663300"/>
    <a:srgbClr val="008000"/>
    <a:srgbClr val="CCFF33"/>
    <a:srgbClr val="FFFF99"/>
    <a:srgbClr val="CCCC00"/>
    <a:srgbClr val="FFCC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>
        <p:scale>
          <a:sx n="69" d="100"/>
          <a:sy n="69" d="100"/>
        </p:scale>
        <p:origin x="552" y="-10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25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Group 2"/>
          <p:cNvGrpSpPr>
            <a:grpSpLocks/>
          </p:cNvGrpSpPr>
          <p:nvPr/>
        </p:nvGrpSpPr>
        <p:grpSpPr bwMode="auto">
          <a:xfrm>
            <a:off x="457200" y="2363788"/>
            <a:ext cx="8153400" cy="1600200"/>
            <a:chOff x="288" y="1489"/>
            <a:chExt cx="5136" cy="1008"/>
          </a:xfrm>
        </p:grpSpPr>
        <p:sp>
          <p:nvSpPr>
            <p:cNvPr id="8195" name="Arc 3"/>
            <p:cNvSpPr>
              <a:spLocks/>
            </p:cNvSpPr>
            <p:nvPr/>
          </p:nvSpPr>
          <p:spPr bwMode="invGray">
            <a:xfrm>
              <a:off x="3595" y="1489"/>
              <a:ext cx="1829" cy="1008"/>
            </a:xfrm>
            <a:custGeom>
              <a:avLst/>
              <a:gdLst>
                <a:gd name="G0" fmla="+- 312 0 0"/>
                <a:gd name="G1" fmla="+- 21600 0 0"/>
                <a:gd name="G2" fmla="+- 21600 0 0"/>
                <a:gd name="T0" fmla="*/ 300 w 21912"/>
                <a:gd name="T1" fmla="*/ 0 h 43200"/>
                <a:gd name="T2" fmla="*/ 0 w 21912"/>
                <a:gd name="T3" fmla="*/ 43198 h 43200"/>
                <a:gd name="T4" fmla="*/ 312 w 21912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912" h="43200" fill="none" extrusionOk="0">
                  <a:moveTo>
                    <a:pt x="300" y="0"/>
                  </a:moveTo>
                  <a:cubicBezTo>
                    <a:pt x="304" y="0"/>
                    <a:pt x="308" y="0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</a:path>
                <a:path w="21912" h="43200" stroke="0" extrusionOk="0">
                  <a:moveTo>
                    <a:pt x="300" y="0"/>
                  </a:moveTo>
                  <a:cubicBezTo>
                    <a:pt x="304" y="0"/>
                    <a:pt x="308" y="0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  <a:lnTo>
                    <a:pt x="312" y="2160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6633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8196" name="Arc 4"/>
            <p:cNvSpPr>
              <a:spLocks/>
            </p:cNvSpPr>
            <p:nvPr/>
          </p:nvSpPr>
          <p:spPr bwMode="invGray">
            <a:xfrm>
              <a:off x="3548" y="1593"/>
              <a:ext cx="1831" cy="800"/>
            </a:xfrm>
            <a:custGeom>
              <a:avLst/>
              <a:gdLst>
                <a:gd name="G0" fmla="+- 324 0 0"/>
                <a:gd name="G1" fmla="+- 21600 0 0"/>
                <a:gd name="G2" fmla="+- 21600 0 0"/>
                <a:gd name="T0" fmla="*/ 312 w 21924"/>
                <a:gd name="T1" fmla="*/ 0 h 43200"/>
                <a:gd name="T2" fmla="*/ 0 w 21924"/>
                <a:gd name="T3" fmla="*/ 43198 h 43200"/>
                <a:gd name="T4" fmla="*/ 324 w 21924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924" h="43200" fill="none" extrusionOk="0">
                  <a:moveTo>
                    <a:pt x="312" y="0"/>
                  </a:moveTo>
                  <a:cubicBezTo>
                    <a:pt x="316" y="0"/>
                    <a:pt x="320" y="0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</a:path>
                <a:path w="21924" h="43200" stroke="0" extrusionOk="0">
                  <a:moveTo>
                    <a:pt x="312" y="0"/>
                  </a:moveTo>
                  <a:cubicBezTo>
                    <a:pt x="316" y="0"/>
                    <a:pt x="320" y="0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  <a:lnTo>
                    <a:pt x="324" y="2160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8944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8197" name="Arc 5"/>
            <p:cNvSpPr>
              <a:spLocks/>
            </p:cNvSpPr>
            <p:nvPr/>
          </p:nvSpPr>
          <p:spPr bwMode="invGray">
            <a:xfrm>
              <a:off x="3521" y="1732"/>
              <a:ext cx="1830" cy="522"/>
            </a:xfrm>
            <a:custGeom>
              <a:avLst/>
              <a:gdLst>
                <a:gd name="G0" fmla="+- 325 0 0"/>
                <a:gd name="G1" fmla="+- 21600 0 0"/>
                <a:gd name="G2" fmla="+- 21600 0 0"/>
                <a:gd name="T0" fmla="*/ 313 w 21925"/>
                <a:gd name="T1" fmla="*/ 0 h 43200"/>
                <a:gd name="T2" fmla="*/ 0 w 21925"/>
                <a:gd name="T3" fmla="*/ 43198 h 43200"/>
                <a:gd name="T4" fmla="*/ 325 w 21925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925" h="43200" fill="none" extrusionOk="0">
                  <a:moveTo>
                    <a:pt x="313" y="0"/>
                  </a:moveTo>
                  <a:cubicBezTo>
                    <a:pt x="317" y="0"/>
                    <a:pt x="321" y="0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</a:path>
                <a:path w="21925" h="43200" stroke="0" extrusionOk="0">
                  <a:moveTo>
                    <a:pt x="313" y="0"/>
                  </a:moveTo>
                  <a:cubicBezTo>
                    <a:pt x="317" y="0"/>
                    <a:pt x="321" y="0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  <a:lnTo>
                    <a:pt x="325" y="2160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B75B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8198" name="AutoShape 6"/>
            <p:cNvSpPr>
              <a:spLocks noChangeArrowheads="1"/>
            </p:cNvSpPr>
            <p:nvPr/>
          </p:nvSpPr>
          <p:spPr bwMode="invGray">
            <a:xfrm>
              <a:off x="288" y="1940"/>
              <a:ext cx="4988" cy="104"/>
            </a:xfrm>
            <a:prstGeom prst="roundRect">
              <a:avLst>
                <a:gd name="adj" fmla="val 49995"/>
              </a:avLst>
            </a:prstGeom>
            <a:gradFill rotWithShape="0">
              <a:gsLst>
                <a:gs pos="0">
                  <a:srgbClr val="000000"/>
                </a:gs>
                <a:gs pos="20000">
                  <a:srgbClr val="000040"/>
                </a:gs>
                <a:gs pos="50000">
                  <a:srgbClr val="400040"/>
                </a:gs>
                <a:gs pos="75000">
                  <a:srgbClr val="8F0040"/>
                </a:gs>
                <a:gs pos="89999">
                  <a:srgbClr val="F27300"/>
                </a:gs>
                <a:gs pos="100000">
                  <a:srgbClr val="FFBF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8199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447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r-FR" altLang="fr-FR" noProof="0" smtClean="0"/>
              <a:t>Modifiez le style du titre</a:t>
            </a:r>
            <a:endParaRPr lang="en-US" altLang="fr-FR" noProof="0" smtClean="0"/>
          </a:p>
        </p:txBody>
      </p:sp>
      <p:sp>
        <p:nvSpPr>
          <p:cNvPr id="8200" name="Rectangle 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7338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fr-FR" altLang="fr-FR" noProof="0" smtClean="0"/>
              <a:t>Modifiez le style des sous-titres du masque</a:t>
            </a:r>
            <a:endParaRPr lang="en-US" altLang="fr-FR" noProof="0" smtClean="0"/>
          </a:p>
        </p:txBody>
      </p:sp>
      <p:sp>
        <p:nvSpPr>
          <p:cNvPr id="8201" name="Rectangle 9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fr-FR"/>
          </a:p>
        </p:txBody>
      </p:sp>
      <p:sp>
        <p:nvSpPr>
          <p:cNvPr id="8202" name="Rectangle 1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fr-FR"/>
          </a:p>
        </p:txBody>
      </p:sp>
      <p:sp>
        <p:nvSpPr>
          <p:cNvPr id="8203" name="Rectangle 11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0D422E40-482E-4321-9729-AA5135836E0C}" type="slidenum">
              <a:rPr lang="en-US" altLang="fr-FR"/>
              <a:pPr/>
              <a:t>‹N°›</a:t>
            </a:fld>
            <a:endParaRPr lang="en-US" altLang="fr-FR"/>
          </a:p>
        </p:txBody>
      </p:sp>
    </p:spTree>
  </p:cSld>
  <p:clrMapOvr>
    <a:masterClrMapping/>
  </p:clrMapOvr>
  <p:transition spd="slow">
    <p:zoom/>
    <p:sndAc>
      <p:stSnd>
        <p:snd r:embed="rId1" name="ARPEGIO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93DB23-26CD-4F8F-8284-91B40D9CDBC3}" type="slidenum">
              <a:rPr lang="en-US" altLang="fr-FR"/>
              <a:pPr/>
              <a:t>‹N°›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67009196"/>
      </p:ext>
    </p:extLst>
  </p:cSld>
  <p:clrMapOvr>
    <a:masterClrMapping/>
  </p:clrMapOvr>
  <p:transition spd="slow">
    <p:zoom/>
    <p:sndAc>
      <p:stSnd>
        <p:snd r:embed="rId1" name="ARPEGIO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15100" y="381000"/>
            <a:ext cx="1943100" cy="5791200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676900" cy="579120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21339F-E5CC-4EE9-926F-0CE6FFBA9B8D}" type="slidenum">
              <a:rPr lang="en-US" altLang="fr-FR"/>
              <a:pPr/>
              <a:t>‹N°›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2716193192"/>
      </p:ext>
    </p:extLst>
  </p:cSld>
  <p:clrMapOvr>
    <a:masterClrMapping/>
  </p:clrMapOvr>
  <p:transition spd="slow">
    <p:zoom/>
    <p:sndAc>
      <p:stSnd>
        <p:snd r:embed="rId1" name="ARPEGIO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2C41EA-C29F-44CB-8466-8B3D782300BE}" type="slidenum">
              <a:rPr lang="en-US" altLang="fr-FR"/>
              <a:pPr/>
              <a:t>‹N°›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2417327502"/>
      </p:ext>
    </p:extLst>
  </p:cSld>
  <p:clrMapOvr>
    <a:masterClrMapping/>
  </p:clrMapOvr>
  <p:transition spd="slow">
    <p:zoom/>
    <p:sndAc>
      <p:stSnd>
        <p:snd r:embed="rId1" name="ARPEGIO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278D5A-D5AB-4898-AAB4-3180CEBD714D}" type="slidenum">
              <a:rPr lang="en-US" altLang="fr-FR"/>
              <a:pPr/>
              <a:t>‹N°›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3083590995"/>
      </p:ext>
    </p:extLst>
  </p:cSld>
  <p:clrMapOvr>
    <a:masterClrMapping/>
  </p:clrMapOvr>
  <p:transition spd="slow">
    <p:zoom/>
    <p:sndAc>
      <p:stSnd>
        <p:snd r:embed="rId1" name="ARPEGIO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85800" y="2057400"/>
            <a:ext cx="3810000" cy="41148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2057400"/>
            <a:ext cx="3810000" cy="41148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70943F-4465-4E26-8FE5-5028636046BD}" type="slidenum">
              <a:rPr lang="en-US" altLang="fr-FR"/>
              <a:pPr/>
              <a:t>‹N°›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2574486104"/>
      </p:ext>
    </p:extLst>
  </p:cSld>
  <p:clrMapOvr>
    <a:masterClrMapping/>
  </p:clrMapOvr>
  <p:transition spd="slow">
    <p:zoom/>
    <p:sndAc>
      <p:stSnd>
        <p:snd r:embed="rId1" name="ARPEGIO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62B3B4-1F93-4AD9-8BBA-6F1A90FE04EC}" type="slidenum">
              <a:rPr lang="en-US" altLang="fr-FR"/>
              <a:pPr/>
              <a:t>‹N°›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536630675"/>
      </p:ext>
    </p:extLst>
  </p:cSld>
  <p:clrMapOvr>
    <a:masterClrMapping/>
  </p:clrMapOvr>
  <p:transition spd="slow">
    <p:zoom/>
    <p:sndAc>
      <p:stSnd>
        <p:snd r:embed="rId1" name="ARPEGIO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ACA6C7-37BF-43F5-8A8B-115A0F9C89AE}" type="slidenum">
              <a:rPr lang="en-US" altLang="fr-FR"/>
              <a:pPr/>
              <a:t>‹N°›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1977210173"/>
      </p:ext>
    </p:extLst>
  </p:cSld>
  <p:clrMapOvr>
    <a:masterClrMapping/>
  </p:clrMapOvr>
  <p:transition spd="slow">
    <p:zoom/>
    <p:sndAc>
      <p:stSnd>
        <p:snd r:embed="rId1" name="ARPEGIO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E7C76C-7F18-408C-83F6-728F26C2647C}" type="slidenum">
              <a:rPr lang="en-US" altLang="fr-FR"/>
              <a:pPr/>
              <a:t>‹N°›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2482396053"/>
      </p:ext>
    </p:extLst>
  </p:cSld>
  <p:clrMapOvr>
    <a:masterClrMapping/>
  </p:clrMapOvr>
  <p:transition spd="slow">
    <p:zoom/>
    <p:sndAc>
      <p:stSnd>
        <p:snd r:embed="rId1" name="ARPEGIO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EF6E1B-9288-483E-9E06-96CC6E789C55}" type="slidenum">
              <a:rPr lang="en-US" altLang="fr-FR"/>
              <a:pPr/>
              <a:t>‹N°›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1943618943"/>
      </p:ext>
    </p:extLst>
  </p:cSld>
  <p:clrMapOvr>
    <a:masterClrMapping/>
  </p:clrMapOvr>
  <p:transition spd="slow">
    <p:zoom/>
    <p:sndAc>
      <p:stSnd>
        <p:snd r:embed="rId1" name="ARPEGIO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568F44-083C-46A3-A168-8678A2C4A8DB}" type="slidenum">
              <a:rPr lang="en-US" altLang="fr-FR"/>
              <a:pPr/>
              <a:t>‹N°›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1256917616"/>
      </p:ext>
    </p:extLst>
  </p:cSld>
  <p:clrMapOvr>
    <a:masterClrMapping/>
  </p:clrMapOvr>
  <p:transition spd="slow">
    <p:zoom/>
    <p:sndAc>
      <p:stSnd>
        <p:snd r:embed="rId1" name="ARPEGIO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2"/>
          <p:cNvGrpSpPr>
            <a:grpSpLocks/>
          </p:cNvGrpSpPr>
          <p:nvPr/>
        </p:nvGrpSpPr>
        <p:grpSpPr bwMode="auto">
          <a:xfrm>
            <a:off x="457200" y="992188"/>
            <a:ext cx="8153400" cy="1600200"/>
            <a:chOff x="288" y="625"/>
            <a:chExt cx="5136" cy="1008"/>
          </a:xfrm>
        </p:grpSpPr>
        <p:sp>
          <p:nvSpPr>
            <p:cNvPr id="7171" name="Arc 3"/>
            <p:cNvSpPr>
              <a:spLocks/>
            </p:cNvSpPr>
            <p:nvPr/>
          </p:nvSpPr>
          <p:spPr bwMode="invGray">
            <a:xfrm>
              <a:off x="3595" y="625"/>
              <a:ext cx="1829" cy="1008"/>
            </a:xfrm>
            <a:custGeom>
              <a:avLst/>
              <a:gdLst>
                <a:gd name="G0" fmla="+- 312 0 0"/>
                <a:gd name="G1" fmla="+- 21600 0 0"/>
                <a:gd name="G2" fmla="+- 21600 0 0"/>
                <a:gd name="T0" fmla="*/ 300 w 21912"/>
                <a:gd name="T1" fmla="*/ 0 h 43200"/>
                <a:gd name="T2" fmla="*/ 0 w 21912"/>
                <a:gd name="T3" fmla="*/ 43198 h 43200"/>
                <a:gd name="T4" fmla="*/ 312 w 21912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912" h="43200" fill="none" extrusionOk="0">
                  <a:moveTo>
                    <a:pt x="300" y="0"/>
                  </a:moveTo>
                  <a:cubicBezTo>
                    <a:pt x="304" y="0"/>
                    <a:pt x="308" y="0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</a:path>
                <a:path w="21912" h="43200" stroke="0" extrusionOk="0">
                  <a:moveTo>
                    <a:pt x="300" y="0"/>
                  </a:moveTo>
                  <a:cubicBezTo>
                    <a:pt x="304" y="0"/>
                    <a:pt x="308" y="0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  <a:lnTo>
                    <a:pt x="312" y="2160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6633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7172" name="Arc 4"/>
            <p:cNvSpPr>
              <a:spLocks/>
            </p:cNvSpPr>
            <p:nvPr/>
          </p:nvSpPr>
          <p:spPr bwMode="invGray">
            <a:xfrm>
              <a:off x="3548" y="729"/>
              <a:ext cx="1831" cy="800"/>
            </a:xfrm>
            <a:custGeom>
              <a:avLst/>
              <a:gdLst>
                <a:gd name="G0" fmla="+- 324 0 0"/>
                <a:gd name="G1" fmla="+- 21600 0 0"/>
                <a:gd name="G2" fmla="+- 21600 0 0"/>
                <a:gd name="T0" fmla="*/ 312 w 21924"/>
                <a:gd name="T1" fmla="*/ 0 h 43200"/>
                <a:gd name="T2" fmla="*/ 0 w 21924"/>
                <a:gd name="T3" fmla="*/ 43198 h 43200"/>
                <a:gd name="T4" fmla="*/ 324 w 21924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924" h="43200" fill="none" extrusionOk="0">
                  <a:moveTo>
                    <a:pt x="312" y="0"/>
                  </a:moveTo>
                  <a:cubicBezTo>
                    <a:pt x="316" y="0"/>
                    <a:pt x="320" y="0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</a:path>
                <a:path w="21924" h="43200" stroke="0" extrusionOk="0">
                  <a:moveTo>
                    <a:pt x="312" y="0"/>
                  </a:moveTo>
                  <a:cubicBezTo>
                    <a:pt x="316" y="0"/>
                    <a:pt x="320" y="0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  <a:lnTo>
                    <a:pt x="324" y="2160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8944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7173" name="Arc 5"/>
            <p:cNvSpPr>
              <a:spLocks/>
            </p:cNvSpPr>
            <p:nvPr/>
          </p:nvSpPr>
          <p:spPr bwMode="invGray">
            <a:xfrm>
              <a:off x="3521" y="868"/>
              <a:ext cx="1830" cy="522"/>
            </a:xfrm>
            <a:custGeom>
              <a:avLst/>
              <a:gdLst>
                <a:gd name="G0" fmla="+- 325 0 0"/>
                <a:gd name="G1" fmla="+- 21600 0 0"/>
                <a:gd name="G2" fmla="+- 21600 0 0"/>
                <a:gd name="T0" fmla="*/ 313 w 21925"/>
                <a:gd name="T1" fmla="*/ 0 h 43200"/>
                <a:gd name="T2" fmla="*/ 0 w 21925"/>
                <a:gd name="T3" fmla="*/ 43198 h 43200"/>
                <a:gd name="T4" fmla="*/ 325 w 21925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925" h="43200" fill="none" extrusionOk="0">
                  <a:moveTo>
                    <a:pt x="313" y="0"/>
                  </a:moveTo>
                  <a:cubicBezTo>
                    <a:pt x="317" y="0"/>
                    <a:pt x="321" y="0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</a:path>
                <a:path w="21925" h="43200" stroke="0" extrusionOk="0">
                  <a:moveTo>
                    <a:pt x="313" y="0"/>
                  </a:moveTo>
                  <a:cubicBezTo>
                    <a:pt x="317" y="0"/>
                    <a:pt x="321" y="0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  <a:lnTo>
                    <a:pt x="325" y="2160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B75B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7174" name="AutoShape 6"/>
            <p:cNvSpPr>
              <a:spLocks noChangeArrowheads="1"/>
            </p:cNvSpPr>
            <p:nvPr/>
          </p:nvSpPr>
          <p:spPr bwMode="invGray">
            <a:xfrm>
              <a:off x="288" y="1076"/>
              <a:ext cx="4988" cy="104"/>
            </a:xfrm>
            <a:prstGeom prst="roundRect">
              <a:avLst>
                <a:gd name="adj" fmla="val 49995"/>
              </a:avLst>
            </a:prstGeom>
            <a:gradFill rotWithShape="0">
              <a:gsLst>
                <a:gs pos="0">
                  <a:srgbClr val="000000"/>
                </a:gs>
                <a:gs pos="20000">
                  <a:srgbClr val="000040"/>
                </a:gs>
                <a:gs pos="50000">
                  <a:srgbClr val="400040"/>
                </a:gs>
                <a:gs pos="75000">
                  <a:srgbClr val="8F0040"/>
                </a:gs>
                <a:gs pos="89999">
                  <a:srgbClr val="F27300"/>
                </a:gs>
                <a:gs pos="100000">
                  <a:srgbClr val="FFBF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7175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810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r-FR" smtClean="0"/>
              <a:t>Cliquez et modifiez le titre</a:t>
            </a:r>
          </a:p>
        </p:txBody>
      </p:sp>
      <p:sp>
        <p:nvSpPr>
          <p:cNvPr id="7176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0574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r-FR" smtClean="0"/>
              <a:t>Cliquez pour modifier les styles du texte du masque</a:t>
            </a:r>
          </a:p>
          <a:p>
            <a:pPr lvl="1"/>
            <a:r>
              <a:rPr lang="en-US" altLang="fr-FR" smtClean="0"/>
              <a:t>Deuxième niveau</a:t>
            </a:r>
          </a:p>
          <a:p>
            <a:pPr lvl="2"/>
            <a:r>
              <a:rPr lang="en-US" altLang="fr-FR" smtClean="0"/>
              <a:t>Troisième niveau</a:t>
            </a:r>
          </a:p>
          <a:p>
            <a:pPr lvl="3"/>
            <a:r>
              <a:rPr lang="en-US" altLang="fr-FR" smtClean="0"/>
              <a:t>Quatrième niveau</a:t>
            </a:r>
          </a:p>
          <a:p>
            <a:pPr lvl="4"/>
            <a:r>
              <a:rPr lang="en-US" altLang="fr-FR" smtClean="0"/>
              <a:t>Cinquième niveau</a:t>
            </a:r>
          </a:p>
        </p:txBody>
      </p:sp>
      <p:sp>
        <p:nvSpPr>
          <p:cNvPr id="7177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24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Arial" panose="020B0604020202020204" pitchFamily="34" charset="0"/>
              </a:defRPr>
            </a:lvl1pPr>
          </a:lstStyle>
          <a:p>
            <a:endParaRPr lang="en-US" altLang="fr-FR"/>
          </a:p>
        </p:txBody>
      </p:sp>
      <p:sp>
        <p:nvSpPr>
          <p:cNvPr id="7178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246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panose="020B0604020202020204" pitchFamily="34" charset="0"/>
              </a:defRPr>
            </a:lvl1pPr>
          </a:lstStyle>
          <a:p>
            <a:endParaRPr lang="en-US" altLang="fr-FR"/>
          </a:p>
        </p:txBody>
      </p:sp>
      <p:sp>
        <p:nvSpPr>
          <p:cNvPr id="7179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24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anose="020B0604020202020204" pitchFamily="34" charset="0"/>
              </a:defRPr>
            </a:lvl1pPr>
          </a:lstStyle>
          <a:p>
            <a:fld id="{AC7B1024-7AEE-4F6B-8D3D-E520CB6D2CA7}" type="slidenum">
              <a:rPr lang="en-US" altLang="fr-FR"/>
              <a:pPr/>
              <a:t>‹N°›</a:t>
            </a:fld>
            <a:endParaRPr lang="en-US" altLang="fr-FR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ransition spd="slow">
    <p:zoom/>
    <p:sndAc>
      <p:stSnd>
        <p:snd r:embed="rId13" name="ARPEGIO.WAV"/>
      </p:stSnd>
    </p:sndAc>
  </p:transition>
  <p:txStyles>
    <p:titleStyle>
      <a:lvl1pPr algn="r" rtl="0" eaLnBrk="1" fontAlgn="base" hangingPunct="1">
        <a:spcBef>
          <a:spcPct val="0"/>
        </a:spcBef>
        <a:spcAft>
          <a:spcPct val="0"/>
        </a:spcAft>
        <a:defRPr sz="4400" i="1" kern="1200">
          <a:solidFill>
            <a:schemeClr val="tx2"/>
          </a:solidFill>
          <a:latin typeface="+mj-lt"/>
          <a:ea typeface="+mj-ea"/>
          <a:cs typeface="+mj-cs"/>
        </a:defRPr>
      </a:lvl1pPr>
      <a:lvl2pPr algn="r" rtl="0" eaLnBrk="1" fontAlgn="base" hangingPunct="1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anose="02020603050405020304" pitchFamily="18" charset="0"/>
        </a:defRPr>
      </a:lvl2pPr>
      <a:lvl3pPr algn="r" rtl="0" eaLnBrk="1" fontAlgn="base" hangingPunct="1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anose="02020603050405020304" pitchFamily="18" charset="0"/>
        </a:defRPr>
      </a:lvl3pPr>
      <a:lvl4pPr algn="r" rtl="0" eaLnBrk="1" fontAlgn="base" hangingPunct="1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anose="02020603050405020304" pitchFamily="18" charset="0"/>
        </a:defRPr>
      </a:lvl4pPr>
      <a:lvl5pPr algn="r" rtl="0" eaLnBrk="1" fontAlgn="base" hangingPunct="1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anose="02020603050405020304" pitchFamily="18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anose="02020603050405020304" pitchFamily="18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anose="02020603050405020304" pitchFamily="18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anose="02020603050405020304" pitchFamily="18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1.wma"/><Relationship Id="rId1" Type="http://schemas.microsoft.com/office/2007/relationships/media" Target="../media/media1.wma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audio" Target="../media/audio2.wav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762000" y="533400"/>
            <a:ext cx="75438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pt-BR" altLang="fr-FR" sz="4400" b="1" i="1">
                <a:solidFill>
                  <a:srgbClr val="CCCC00"/>
                </a:solidFill>
                <a:latin typeface="Lucida Handwriting" panose="03010101010101010101" pitchFamily="66" charset="0"/>
              </a:rPr>
              <a:t>Les quatre bougies</a:t>
            </a:r>
            <a:endParaRPr lang="pt-BR" altLang="fr-FR" sz="4400" b="1" i="1">
              <a:latin typeface="Lucida Handwriting" panose="03010101010101010101" pitchFamily="66" charset="0"/>
            </a:endParaRPr>
          </a:p>
        </p:txBody>
      </p:sp>
      <p:pic>
        <p:nvPicPr>
          <p:cNvPr id="2052" name="Picture 4" descr="h52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382" r="25798"/>
          <a:stretch>
            <a:fillRect/>
          </a:stretch>
        </p:blipFill>
        <p:spPr bwMode="auto">
          <a:xfrm>
            <a:off x="838200" y="3200400"/>
            <a:ext cx="1600200" cy="327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h52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382" r="25798"/>
          <a:stretch>
            <a:fillRect/>
          </a:stretch>
        </p:blipFill>
        <p:spPr bwMode="auto">
          <a:xfrm>
            <a:off x="2819400" y="2590800"/>
            <a:ext cx="1600200" cy="327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h52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382" r="25798"/>
          <a:stretch>
            <a:fillRect/>
          </a:stretch>
        </p:blipFill>
        <p:spPr bwMode="auto">
          <a:xfrm>
            <a:off x="4800600" y="1981200"/>
            <a:ext cx="1600200" cy="327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5" name="Picture 7" descr="h52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382" r="25798"/>
          <a:stretch>
            <a:fillRect/>
          </a:stretch>
        </p:blipFill>
        <p:spPr bwMode="auto">
          <a:xfrm>
            <a:off x="6781800" y="1600200"/>
            <a:ext cx="1600200" cy="327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Audio 1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8440738" y="6154738"/>
            <a:ext cx="487362" cy="487362"/>
          </a:xfrm>
          <a:prstGeom prst="rect">
            <a:avLst/>
          </a:prstGeom>
        </p:spPr>
      </p:pic>
    </p:spTree>
  </p:cSld>
  <p:clrMapOvr>
    <a:masterClrMapping/>
  </p:clrMapOvr>
  <p:transition spd="med" advTm="7049">
    <p:dissolve/>
    <p:sndAc>
      <p:stSnd loop="1">
        <p:snd r:embed="rId4" name="morpheu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457200" y="1676400"/>
            <a:ext cx="3810000" cy="253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pt-BR" altLang="fr-FR" sz="4000" b="1" i="1">
                <a:solidFill>
                  <a:srgbClr val="FFFF99"/>
                </a:solidFill>
                <a:latin typeface="Lucida Handwriting" panose="03010101010101010101" pitchFamily="66" charset="0"/>
              </a:rPr>
              <a:t>Que la flamme de l’espoir soit toujours en nous ...</a:t>
            </a:r>
          </a:p>
        </p:txBody>
      </p:sp>
      <p:pic>
        <p:nvPicPr>
          <p:cNvPr id="19462" name="Picture 6" descr="h52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382" r="25798"/>
          <a:stretch>
            <a:fillRect/>
          </a:stretch>
        </p:blipFill>
        <p:spPr bwMode="auto">
          <a:xfrm>
            <a:off x="4876800" y="762000"/>
            <a:ext cx="3505200" cy="533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 advTm="7736"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381000" y="1676400"/>
            <a:ext cx="4191000" cy="3749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pt-BR" altLang="fr-FR" sz="4000" b="1" i="1">
                <a:solidFill>
                  <a:srgbClr val="FFFF99"/>
                </a:solidFill>
                <a:latin typeface="Lucida Handwriting" panose="03010101010101010101" pitchFamily="66" charset="0"/>
              </a:rPr>
              <a:t>.... Ainsi nous garderons la paix, la confiance et l’amour pour tous les temps!</a:t>
            </a:r>
            <a:endParaRPr lang="pt-BR" altLang="fr-FR" sz="2800" b="1" i="1">
              <a:latin typeface="Lucida Handwriting" panose="03010101010101010101" pitchFamily="66" charset="0"/>
            </a:endParaRPr>
          </a:p>
        </p:txBody>
      </p:sp>
      <p:pic>
        <p:nvPicPr>
          <p:cNvPr id="22531" name="Picture 3" descr="h52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382" r="25798"/>
          <a:stretch>
            <a:fillRect/>
          </a:stretch>
        </p:blipFill>
        <p:spPr bwMode="auto">
          <a:xfrm>
            <a:off x="4876800" y="762000"/>
            <a:ext cx="3505200" cy="533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 advTm="6553"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609600" y="393700"/>
            <a:ext cx="7543800" cy="1431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pt-BR" altLang="fr-FR" sz="4400" b="1" i="1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Lucida Handwriting" panose="03010101010101010101" pitchFamily="66" charset="0"/>
              </a:rPr>
              <a:t>Tous mes voeux en ce temps de l’Avent</a:t>
            </a:r>
            <a:endParaRPr lang="pt-BR" altLang="fr-FR" sz="4800" b="1" i="1"/>
          </a:p>
        </p:txBody>
      </p:sp>
      <p:pic>
        <p:nvPicPr>
          <p:cNvPr id="25603" name="Picture 3" descr="h52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382" r="25798"/>
          <a:stretch>
            <a:fillRect/>
          </a:stretch>
        </p:blipFill>
        <p:spPr bwMode="auto">
          <a:xfrm>
            <a:off x="838200" y="3200400"/>
            <a:ext cx="1600200" cy="327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604" name="Picture 4" descr="h52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382" r="25798"/>
          <a:stretch>
            <a:fillRect/>
          </a:stretch>
        </p:blipFill>
        <p:spPr bwMode="auto">
          <a:xfrm>
            <a:off x="2819400" y="2590800"/>
            <a:ext cx="1600200" cy="327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605" name="Picture 5" descr="h52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382" r="25798"/>
          <a:stretch>
            <a:fillRect/>
          </a:stretch>
        </p:blipFill>
        <p:spPr bwMode="auto">
          <a:xfrm>
            <a:off x="4800600" y="1981200"/>
            <a:ext cx="1600200" cy="327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606" name="Picture 6" descr="h52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382" r="25798"/>
          <a:stretch>
            <a:fillRect/>
          </a:stretch>
        </p:blipFill>
        <p:spPr bwMode="auto">
          <a:xfrm>
            <a:off x="6781800" y="1790700"/>
            <a:ext cx="1600200" cy="327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607" name="Text Box 7"/>
          <p:cNvSpPr txBox="1">
            <a:spLocks noChangeArrowheads="1"/>
          </p:cNvSpPr>
          <p:nvPr/>
        </p:nvSpPr>
        <p:spPr bwMode="auto">
          <a:xfrm>
            <a:off x="865188" y="5791200"/>
            <a:ext cx="15732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FR" altLang="fr-FR" b="1">
                <a:solidFill>
                  <a:srgbClr val="008000"/>
                </a:solidFill>
                <a:latin typeface="Lucida Handwriting" panose="03010101010101010101" pitchFamily="66" charset="0"/>
              </a:rPr>
              <a:t>     Paix</a:t>
            </a:r>
            <a:endParaRPr lang="fr-FR" altLang="fr-FR">
              <a:solidFill>
                <a:srgbClr val="008000"/>
              </a:solidFill>
              <a:latin typeface="Lucida Handwriting" panose="03010101010101010101" pitchFamily="66" charset="0"/>
            </a:endParaRPr>
          </a:p>
        </p:txBody>
      </p:sp>
      <p:sp>
        <p:nvSpPr>
          <p:cNvPr id="25608" name="Text Box 8"/>
          <p:cNvSpPr txBox="1">
            <a:spLocks noChangeArrowheads="1"/>
          </p:cNvSpPr>
          <p:nvPr/>
        </p:nvSpPr>
        <p:spPr bwMode="auto">
          <a:xfrm>
            <a:off x="2667000" y="51816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FR" altLang="fr-FR" b="1">
                <a:solidFill>
                  <a:schemeClr val="accent1"/>
                </a:solidFill>
                <a:latin typeface="Lucida Handwriting" panose="03010101010101010101" pitchFamily="66" charset="0"/>
              </a:rPr>
              <a:t>  Confiance</a:t>
            </a:r>
            <a:endParaRPr lang="fr-FR" altLang="fr-FR">
              <a:solidFill>
                <a:srgbClr val="663300"/>
              </a:solidFill>
              <a:latin typeface="Lucida Handwriting" panose="03010101010101010101" pitchFamily="66" charset="0"/>
            </a:endParaRPr>
          </a:p>
        </p:txBody>
      </p:sp>
      <p:sp>
        <p:nvSpPr>
          <p:cNvPr id="25609" name="Text Box 9"/>
          <p:cNvSpPr txBox="1">
            <a:spLocks noChangeArrowheads="1"/>
          </p:cNvSpPr>
          <p:nvPr/>
        </p:nvSpPr>
        <p:spPr bwMode="auto">
          <a:xfrm>
            <a:off x="5105400" y="45720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FR" altLang="fr-FR" b="1">
                <a:solidFill>
                  <a:srgbClr val="FF0000"/>
                </a:solidFill>
                <a:latin typeface="Lucida Handwriting" panose="03010101010101010101" pitchFamily="66" charset="0"/>
              </a:rPr>
              <a:t>Amour</a:t>
            </a:r>
            <a:endParaRPr lang="fr-FR" altLang="fr-FR">
              <a:solidFill>
                <a:srgbClr val="FF0000"/>
              </a:solidFill>
              <a:latin typeface="Lucida Handwriting" panose="03010101010101010101" pitchFamily="66" charset="0"/>
            </a:endParaRPr>
          </a:p>
        </p:txBody>
      </p:sp>
      <p:sp>
        <p:nvSpPr>
          <p:cNvPr id="25610" name="Text Box 10"/>
          <p:cNvSpPr txBox="1">
            <a:spLocks noChangeArrowheads="1"/>
          </p:cNvSpPr>
          <p:nvPr/>
        </p:nvSpPr>
        <p:spPr bwMode="auto">
          <a:xfrm>
            <a:off x="6700838" y="4156075"/>
            <a:ext cx="20621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FR" altLang="fr-FR" b="1">
                <a:solidFill>
                  <a:srgbClr val="0000FF"/>
                </a:solidFill>
                <a:latin typeface="Lucida Handwriting" panose="03010101010101010101" pitchFamily="66" charset="0"/>
              </a:rPr>
              <a:t>    Espoir</a:t>
            </a:r>
            <a:endParaRPr lang="fr-FR" altLang="fr-FR">
              <a:solidFill>
                <a:srgbClr val="0000FF"/>
              </a:solidFill>
              <a:latin typeface="Lucida Handwriting" panose="03010101010101010101" pitchFamily="66" charset="0"/>
            </a:endParaRPr>
          </a:p>
        </p:txBody>
      </p:sp>
    </p:spTree>
    <p:custDataLst>
      <p:tags r:id="rId1"/>
    </p:custDataLst>
  </p:cSld>
  <p:clrMapOvr>
    <a:masterClrMapping/>
  </p:clrMapOvr>
  <p:transition spd="slow" advTm="19574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6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6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6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56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56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56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56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56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56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56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56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56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56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56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56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56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75"/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 autoUpdateAnimBg="0"/>
      <p:bldP spid="25607" grpId="0" autoUpdateAnimBg="0"/>
      <p:bldP spid="25608" grpId="0" autoUpdateAnimBg="0"/>
      <p:bldP spid="25609" grpId="0" autoUpdateAnimBg="0"/>
      <p:bldP spid="25610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762000" y="4114800"/>
            <a:ext cx="75438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pt-BR" altLang="fr-FR" sz="3600" i="1">
                <a:solidFill>
                  <a:srgbClr val="FFFF99"/>
                </a:solidFill>
                <a:latin typeface="Lucida Handwriting" panose="03010101010101010101" pitchFamily="66" charset="0"/>
              </a:rPr>
              <a:t>Quatre bougies se consumment tout doucement.</a:t>
            </a:r>
          </a:p>
        </p:txBody>
      </p:sp>
      <p:pic>
        <p:nvPicPr>
          <p:cNvPr id="10243" name="Picture 3" descr="h52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798" r="26382"/>
          <a:stretch>
            <a:fillRect/>
          </a:stretch>
        </p:blipFill>
        <p:spPr bwMode="auto">
          <a:xfrm>
            <a:off x="1066800" y="1752600"/>
            <a:ext cx="742950" cy="198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4" name="Picture 4" descr="h52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798" r="26382"/>
          <a:stretch>
            <a:fillRect/>
          </a:stretch>
        </p:blipFill>
        <p:spPr bwMode="auto">
          <a:xfrm>
            <a:off x="3048000" y="1295400"/>
            <a:ext cx="742950" cy="198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5" name="Picture 5" descr="h52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798" r="26382"/>
          <a:stretch>
            <a:fillRect/>
          </a:stretch>
        </p:blipFill>
        <p:spPr bwMode="auto">
          <a:xfrm>
            <a:off x="4953000" y="762000"/>
            <a:ext cx="742950" cy="198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6" name="Picture 6" descr="h52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798" r="26382"/>
          <a:stretch>
            <a:fillRect/>
          </a:stretch>
        </p:blipFill>
        <p:spPr bwMode="auto">
          <a:xfrm>
            <a:off x="6934200" y="457200"/>
            <a:ext cx="742950" cy="198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 advTm="6348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3200400" y="3962400"/>
            <a:ext cx="4953000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pt-BR" altLang="fr-FR" sz="3600" i="1">
                <a:solidFill>
                  <a:srgbClr val="FFFF99"/>
                </a:solidFill>
                <a:latin typeface="Lucida Handwriting" panose="03010101010101010101" pitchFamily="66" charset="0"/>
              </a:rPr>
              <a:t>Si tu es très attentif, tu peux les entendre parler.</a:t>
            </a:r>
          </a:p>
        </p:txBody>
      </p:sp>
      <p:pic>
        <p:nvPicPr>
          <p:cNvPr id="11267" name="Picture 3" descr="h52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798" r="26382"/>
          <a:stretch>
            <a:fillRect/>
          </a:stretch>
        </p:blipFill>
        <p:spPr bwMode="auto">
          <a:xfrm>
            <a:off x="609600" y="3886200"/>
            <a:ext cx="742950" cy="198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68" name="Picture 4" descr="h52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798" r="26382"/>
          <a:stretch>
            <a:fillRect/>
          </a:stretch>
        </p:blipFill>
        <p:spPr bwMode="auto">
          <a:xfrm>
            <a:off x="1524000" y="2438400"/>
            <a:ext cx="742950" cy="198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69" name="Picture 5" descr="h52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798" r="26382"/>
          <a:stretch>
            <a:fillRect/>
          </a:stretch>
        </p:blipFill>
        <p:spPr bwMode="auto">
          <a:xfrm>
            <a:off x="2514600" y="1295400"/>
            <a:ext cx="742950" cy="198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70" name="Picture 6" descr="h52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798" r="26382"/>
          <a:stretch>
            <a:fillRect/>
          </a:stretch>
        </p:blipFill>
        <p:spPr bwMode="auto">
          <a:xfrm>
            <a:off x="3429000" y="381000"/>
            <a:ext cx="742950" cy="198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 advTm="7222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3200400" y="1143000"/>
            <a:ext cx="5029200" cy="4483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pt-BR" altLang="fr-FR" sz="2800" b="1" i="1">
                <a:solidFill>
                  <a:srgbClr val="FFFF99"/>
                </a:solidFill>
                <a:latin typeface="Lucida Handwriting" panose="03010101010101010101" pitchFamily="66" charset="0"/>
              </a:rPr>
              <a:t>La première dit: </a:t>
            </a:r>
          </a:p>
          <a:p>
            <a:pPr algn="ctr"/>
            <a:endParaRPr lang="pt-BR" altLang="fr-FR" sz="2800" b="1" i="1">
              <a:solidFill>
                <a:srgbClr val="FFFF99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pt-BR" altLang="fr-FR" sz="4000" b="1" i="1">
                <a:solidFill>
                  <a:srgbClr val="FFFF99"/>
                </a:solidFill>
                <a:latin typeface="Lucida Handwriting" panose="03010101010101010101" pitchFamily="66" charset="0"/>
              </a:rPr>
              <a:t>”</a:t>
            </a:r>
            <a:r>
              <a:rPr lang="pt-BR" altLang="fr-FR" sz="4000" b="1" i="1">
                <a:solidFill>
                  <a:srgbClr val="008000"/>
                </a:solidFill>
                <a:latin typeface="Lucida Handwriting" panose="03010101010101010101" pitchFamily="66" charset="0"/>
              </a:rPr>
              <a:t>je suis la paix !</a:t>
            </a:r>
            <a:r>
              <a:rPr lang="pt-BR" altLang="fr-FR" sz="2800" b="1" i="1">
                <a:solidFill>
                  <a:srgbClr val="008000"/>
                </a:solidFill>
                <a:latin typeface="Lucida Handwriting" panose="03010101010101010101" pitchFamily="66" charset="0"/>
              </a:rPr>
              <a:t> </a:t>
            </a:r>
          </a:p>
          <a:p>
            <a:pPr algn="ctr"/>
            <a:endParaRPr lang="pt-BR" altLang="fr-FR" sz="2800" b="1" i="1">
              <a:solidFill>
                <a:srgbClr val="00800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pt-BR" altLang="fr-FR" sz="2800" b="1" i="1">
                <a:solidFill>
                  <a:srgbClr val="FFFF99"/>
                </a:solidFill>
                <a:latin typeface="Lucida Handwriting" panose="03010101010101010101" pitchFamily="66" charset="0"/>
              </a:rPr>
              <a:t>Personne n’arrive à conserver ma lumière.</a:t>
            </a:r>
          </a:p>
          <a:p>
            <a:pPr algn="ctr"/>
            <a:r>
              <a:rPr lang="pt-BR" altLang="fr-FR" sz="2800" b="1" i="1">
                <a:solidFill>
                  <a:srgbClr val="FFFF99"/>
                </a:solidFill>
                <a:latin typeface="Lucida Handwriting" panose="03010101010101010101" pitchFamily="66" charset="0"/>
              </a:rPr>
              <a:t>Je crois que je vais m’éteindre."</a:t>
            </a:r>
          </a:p>
          <a:p>
            <a:pPr algn="ctr"/>
            <a:endParaRPr lang="pt-BR" altLang="fr-FR" sz="2800" b="1" i="1">
              <a:solidFill>
                <a:srgbClr val="FFFF99"/>
              </a:solidFill>
            </a:endParaRPr>
          </a:p>
          <a:p>
            <a:endParaRPr lang="pt-BR" altLang="fr-FR" b="1" i="1">
              <a:solidFill>
                <a:srgbClr val="FFFF99"/>
              </a:solidFill>
            </a:endParaRPr>
          </a:p>
        </p:txBody>
      </p:sp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304800" y="5943600"/>
            <a:ext cx="9296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altLang="fr-FR" sz="2000" b="1" i="1">
                <a:solidFill>
                  <a:srgbClr val="FFFF99"/>
                </a:solidFill>
                <a:latin typeface="Lucida Handwriting" panose="03010101010101010101" pitchFamily="66" charset="0"/>
              </a:rPr>
              <a:t>Sa flamme devint de plus en plus petite et finit par s’éteindre.</a:t>
            </a:r>
            <a:endParaRPr lang="fr-CA" altLang="fr-FR" sz="2000" b="1" i="1">
              <a:latin typeface="Lucida Handwriting" panose="03010101010101010101" pitchFamily="66" charset="0"/>
            </a:endParaRPr>
          </a:p>
        </p:txBody>
      </p:sp>
      <p:pic>
        <p:nvPicPr>
          <p:cNvPr id="23557" name="Picture 5" descr="h52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798" r="26382"/>
          <a:stretch>
            <a:fillRect/>
          </a:stretch>
        </p:blipFill>
        <p:spPr bwMode="auto">
          <a:xfrm>
            <a:off x="1752600" y="990600"/>
            <a:ext cx="1000125" cy="266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 advTm="7030">
    <p:cover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2971800" y="0"/>
            <a:ext cx="5334000" cy="4056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endParaRPr lang="pt-BR" altLang="fr-FR" sz="2800" b="1" i="1"/>
          </a:p>
          <a:p>
            <a:pPr algn="ctr"/>
            <a:r>
              <a:rPr lang="pt-BR" altLang="fr-FR" sz="2800" b="1" i="1">
                <a:solidFill>
                  <a:srgbClr val="FFFF99"/>
                </a:solidFill>
                <a:latin typeface="Lucida Handwriting" panose="03010101010101010101" pitchFamily="66" charset="0"/>
              </a:rPr>
              <a:t>La deuxième dit:</a:t>
            </a:r>
          </a:p>
          <a:p>
            <a:pPr algn="ctr"/>
            <a:endParaRPr lang="pt-BR" altLang="fr-FR" sz="2800" b="1" i="1">
              <a:solidFill>
                <a:srgbClr val="FFFF99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pt-BR" altLang="fr-FR" sz="4000" b="1" i="1">
                <a:solidFill>
                  <a:srgbClr val="FFFF99"/>
                </a:solidFill>
                <a:latin typeface="Lucida Handwriting" panose="03010101010101010101" pitchFamily="66" charset="0"/>
              </a:rPr>
              <a:t>”</a:t>
            </a:r>
            <a:r>
              <a:rPr lang="pt-BR" altLang="fr-FR" sz="4000" b="1" i="1">
                <a:solidFill>
                  <a:schemeClr val="accent1"/>
                </a:solidFill>
                <a:latin typeface="Lucida Handwriting" panose="03010101010101010101" pitchFamily="66" charset="0"/>
              </a:rPr>
              <a:t>je suis la confiance!</a:t>
            </a:r>
            <a:r>
              <a:rPr lang="pt-BR" altLang="fr-FR" sz="4000" b="1" i="1">
                <a:solidFill>
                  <a:srgbClr val="FFFF99"/>
                </a:solidFill>
                <a:latin typeface="Lucida Handwriting" panose="03010101010101010101" pitchFamily="66" charset="0"/>
              </a:rPr>
              <a:t> </a:t>
            </a:r>
          </a:p>
          <a:p>
            <a:pPr algn="ctr"/>
            <a:endParaRPr lang="pt-BR" altLang="fr-FR" sz="2800" b="1" i="1">
              <a:solidFill>
                <a:srgbClr val="FFFF99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pt-BR" altLang="fr-FR" sz="2800" b="1" i="1">
                <a:solidFill>
                  <a:srgbClr val="FFFF99"/>
                </a:solidFill>
                <a:latin typeface="Lucida Handwriting" panose="03010101010101010101" pitchFamily="66" charset="0"/>
              </a:rPr>
              <a:t>Je suis la plus fragile et m’éteins rapidement."</a:t>
            </a:r>
          </a:p>
          <a:p>
            <a:endParaRPr lang="pt-BR" altLang="fr-FR" sz="2800" b="1" i="1">
              <a:solidFill>
                <a:srgbClr val="FFFF99"/>
              </a:solidFill>
              <a:latin typeface="Lucida Handwriting" panose="03010101010101010101" pitchFamily="66" charset="0"/>
            </a:endParaRPr>
          </a:p>
          <a:p>
            <a:endParaRPr lang="pt-BR" altLang="fr-FR" b="1" i="1">
              <a:latin typeface="Lucida Handwriting" panose="03010101010101010101" pitchFamily="66" charset="0"/>
            </a:endParaRPr>
          </a:p>
        </p:txBody>
      </p:sp>
      <p:pic>
        <p:nvPicPr>
          <p:cNvPr id="13315" name="Picture 3" descr="h52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798" r="26382"/>
          <a:stretch>
            <a:fillRect/>
          </a:stretch>
        </p:blipFill>
        <p:spPr bwMode="auto">
          <a:xfrm>
            <a:off x="1295400" y="1295400"/>
            <a:ext cx="1000125" cy="266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457200" y="5791200"/>
            <a:ext cx="8229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altLang="fr-FR" sz="2000" b="1" i="1">
                <a:solidFill>
                  <a:srgbClr val="FFFF99"/>
                </a:solidFill>
                <a:latin typeface="Lucida Handwriting" panose="03010101010101010101" pitchFamily="66" charset="0"/>
              </a:rPr>
              <a:t>Une petite brise passa et l’éteignit.</a:t>
            </a:r>
            <a:endParaRPr lang="fr-CA" altLang="fr-FR" sz="2000" b="1" i="1">
              <a:latin typeface="Lucida Handwriting" panose="03010101010101010101" pitchFamily="66" charset="0"/>
            </a:endParaRPr>
          </a:p>
        </p:txBody>
      </p:sp>
    </p:spTree>
  </p:cSld>
  <p:clrMapOvr>
    <a:masterClrMapping/>
  </p:clrMapOvr>
  <p:transition spd="slow" advTm="7788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228600" y="300038"/>
            <a:ext cx="6172200" cy="411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pt-BR" altLang="fr-FR" sz="2800" b="1" i="1">
                <a:solidFill>
                  <a:srgbClr val="FFFF99"/>
                </a:solidFill>
                <a:latin typeface="Lucida Handwriting" panose="03010101010101010101" pitchFamily="66" charset="0"/>
              </a:rPr>
              <a:t>La troisième dit:</a:t>
            </a:r>
          </a:p>
          <a:p>
            <a:pPr algn="ctr"/>
            <a:endParaRPr lang="pt-BR" altLang="fr-FR" sz="2800" b="1" i="1">
              <a:solidFill>
                <a:srgbClr val="FFFF99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pt-BR" altLang="fr-FR" sz="4000" b="1" i="1">
                <a:solidFill>
                  <a:srgbClr val="FFFF99"/>
                </a:solidFill>
                <a:latin typeface="Lucida Handwriting" panose="03010101010101010101" pitchFamily="66" charset="0"/>
              </a:rPr>
              <a:t>”</a:t>
            </a:r>
            <a:r>
              <a:rPr lang="pt-BR" altLang="fr-FR" sz="4000" b="1" i="1">
                <a:solidFill>
                  <a:srgbClr val="FF0000"/>
                </a:solidFill>
                <a:latin typeface="Lucida Handwriting" panose="03010101010101010101" pitchFamily="66" charset="0"/>
              </a:rPr>
              <a:t>je suis l’amour!</a:t>
            </a:r>
            <a:r>
              <a:rPr lang="pt-BR" altLang="fr-FR" sz="4000" b="1" i="1">
                <a:solidFill>
                  <a:srgbClr val="FFFF99"/>
                </a:solidFill>
                <a:latin typeface="Lucida Handwriting" panose="03010101010101010101" pitchFamily="66" charset="0"/>
              </a:rPr>
              <a:t> </a:t>
            </a:r>
          </a:p>
          <a:p>
            <a:pPr algn="ctr"/>
            <a:endParaRPr lang="pt-BR" altLang="fr-FR" sz="2800" b="1" i="1">
              <a:solidFill>
                <a:srgbClr val="FFFF99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pt-BR" altLang="fr-FR" sz="2800" b="1" i="1">
                <a:solidFill>
                  <a:srgbClr val="FFFF99"/>
                </a:solidFill>
                <a:latin typeface="Lucida Handwriting" panose="03010101010101010101" pitchFamily="66" charset="0"/>
              </a:rPr>
              <a:t>Je n’ai plus de force. Les hommes me mettent de côté et ne comprennent pas mon importance. Ils oublient même d’aimer leurs proches."</a:t>
            </a: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762000" y="5853113"/>
            <a:ext cx="7010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pt-BR" altLang="fr-FR" b="1" i="1"/>
              <a:t>  </a:t>
            </a:r>
            <a:r>
              <a:rPr lang="pt-BR" altLang="fr-FR" sz="2000" b="1" i="1">
                <a:solidFill>
                  <a:srgbClr val="FFFF99"/>
                </a:solidFill>
                <a:latin typeface="Lucida Handwriting" panose="03010101010101010101" pitchFamily="66" charset="0"/>
              </a:rPr>
              <a:t>… et elle aussi s’éteignit.</a:t>
            </a:r>
          </a:p>
        </p:txBody>
      </p:sp>
      <p:pic>
        <p:nvPicPr>
          <p:cNvPr id="14341" name="Picture 5" descr="h52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798" r="26382"/>
          <a:stretch>
            <a:fillRect/>
          </a:stretch>
        </p:blipFill>
        <p:spPr bwMode="auto">
          <a:xfrm>
            <a:off x="6553200" y="1752600"/>
            <a:ext cx="1000125" cy="266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 advTm="7357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685800" y="609600"/>
            <a:ext cx="5029200" cy="3935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pt-BR" altLang="fr-FR" sz="2800" b="1" i="1">
              <a:solidFill>
                <a:srgbClr val="FFFF99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pt-BR" altLang="fr-FR" sz="2800" b="1" i="1">
                <a:solidFill>
                  <a:srgbClr val="FFFF99"/>
                </a:solidFill>
                <a:latin typeface="Lucida Handwriting" panose="03010101010101010101" pitchFamily="66" charset="0"/>
              </a:rPr>
              <a:t>… un enfant arriva et vit que trois bougies s’étaient éteintes.</a:t>
            </a:r>
          </a:p>
          <a:p>
            <a:endParaRPr lang="pt-BR" altLang="fr-FR" sz="2800" b="1" i="1">
              <a:solidFill>
                <a:srgbClr val="FFFF99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pt-BR" altLang="fr-FR" sz="2800" b="1" i="1">
                <a:solidFill>
                  <a:srgbClr val="FFFF99"/>
                </a:solidFill>
                <a:latin typeface="Lucida Handwriting" panose="03010101010101010101" pitchFamily="66" charset="0"/>
              </a:rPr>
              <a:t>”oh, mais pourquoi ne brûlez-vous plus?" </a:t>
            </a:r>
          </a:p>
          <a:p>
            <a:endParaRPr lang="pt-BR" altLang="fr-FR" sz="2800" b="1" i="1">
              <a:solidFill>
                <a:srgbClr val="FFFF99"/>
              </a:solidFill>
              <a:latin typeface="Lucida Handwriting" panose="03010101010101010101" pitchFamily="66" charset="0"/>
            </a:endParaRPr>
          </a:p>
          <a:p>
            <a:endParaRPr lang="pt-BR" altLang="fr-FR" sz="2800" b="1"/>
          </a:p>
        </p:txBody>
      </p:sp>
      <p:pic>
        <p:nvPicPr>
          <p:cNvPr id="15363" name="Picture 3" descr="h52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798" r="26382"/>
          <a:stretch>
            <a:fillRect/>
          </a:stretch>
        </p:blipFill>
        <p:spPr bwMode="auto">
          <a:xfrm>
            <a:off x="8401050" y="1447800"/>
            <a:ext cx="742950" cy="198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364" name="Picture 4" descr="h52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798" t="61539" r="26382"/>
          <a:stretch>
            <a:fillRect/>
          </a:stretch>
        </p:blipFill>
        <p:spPr bwMode="auto">
          <a:xfrm>
            <a:off x="7772400" y="2819400"/>
            <a:ext cx="742950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367" name="Picture 7" descr="h52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798" t="61539" r="26382"/>
          <a:stretch>
            <a:fillRect/>
          </a:stretch>
        </p:blipFill>
        <p:spPr bwMode="auto">
          <a:xfrm>
            <a:off x="7010400" y="3200400"/>
            <a:ext cx="742950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368" name="Picture 8" descr="h52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798" t="61539" r="26382"/>
          <a:stretch>
            <a:fillRect/>
          </a:stretch>
        </p:blipFill>
        <p:spPr bwMode="auto">
          <a:xfrm>
            <a:off x="6172200" y="3657600"/>
            <a:ext cx="742950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369" name="Text Box 9"/>
          <p:cNvSpPr txBox="1">
            <a:spLocks noChangeArrowheads="1"/>
          </p:cNvSpPr>
          <p:nvPr/>
        </p:nvSpPr>
        <p:spPr bwMode="auto">
          <a:xfrm>
            <a:off x="1981200" y="5943600"/>
            <a:ext cx="6705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altLang="fr-FR" sz="2000" b="1" i="1">
                <a:solidFill>
                  <a:srgbClr val="FFFF99"/>
                </a:solidFill>
                <a:latin typeface="Lucida Handwriting" panose="03010101010101010101" pitchFamily="66" charset="0"/>
              </a:rPr>
              <a:t>L’enfant devint très triste...</a:t>
            </a:r>
            <a:endParaRPr lang="fr-CA" altLang="fr-FR" sz="2000" b="1" i="1">
              <a:solidFill>
                <a:srgbClr val="FFFF99"/>
              </a:solidFill>
              <a:latin typeface="Lucida Handwriting" panose="03010101010101010101" pitchFamily="66" charset="0"/>
            </a:endParaRPr>
          </a:p>
        </p:txBody>
      </p:sp>
    </p:spTree>
  </p:cSld>
  <p:clrMapOvr>
    <a:masterClrMapping/>
  </p:clrMapOvr>
  <p:transition spd="slow" advTm="6886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533400" y="990600"/>
            <a:ext cx="5257800" cy="411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pt-BR" altLang="fr-FR" sz="2800" b="1" i="1">
                <a:solidFill>
                  <a:srgbClr val="FFFF99"/>
                </a:solidFill>
                <a:latin typeface="Lucida Handwriting" panose="03010101010101010101" pitchFamily="66" charset="0"/>
              </a:rPr>
              <a:t>La quatrième bougie lui répondit:</a:t>
            </a:r>
          </a:p>
          <a:p>
            <a:pPr algn="ctr"/>
            <a:endParaRPr lang="pt-BR" altLang="fr-FR" sz="2800" b="1" i="1">
              <a:solidFill>
                <a:srgbClr val="FFFF99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pt-BR" altLang="fr-FR" sz="2800" b="1" i="1">
                <a:solidFill>
                  <a:srgbClr val="FFFF99"/>
                </a:solidFill>
                <a:latin typeface="Lucida Handwriting" panose="03010101010101010101" pitchFamily="66" charset="0"/>
              </a:rPr>
              <a:t>”n’aies pas peur, tant que je brûle, on pourra rallumer les autres bougies, </a:t>
            </a:r>
          </a:p>
          <a:p>
            <a:pPr algn="ctr"/>
            <a:r>
              <a:rPr lang="pt-BR" altLang="fr-FR" sz="2800" b="1" i="1">
                <a:solidFill>
                  <a:srgbClr val="FFFF99"/>
                </a:solidFill>
                <a:latin typeface="Lucida Handwriting" panose="03010101010101010101" pitchFamily="66" charset="0"/>
              </a:rPr>
              <a:t> </a:t>
            </a:r>
          </a:p>
          <a:p>
            <a:pPr algn="ctr"/>
            <a:r>
              <a:rPr lang="pt-BR" altLang="fr-FR" sz="2800" b="1" i="1">
                <a:solidFill>
                  <a:srgbClr val="0000FF"/>
                </a:solidFill>
                <a:latin typeface="Lucida Handwriting" panose="03010101010101010101" pitchFamily="66" charset="0"/>
              </a:rPr>
              <a:t>Je suis   </a:t>
            </a:r>
          </a:p>
          <a:p>
            <a:pPr algn="ctr"/>
            <a:r>
              <a:rPr lang="pt-BR" altLang="fr-FR" sz="2800" b="1" i="1">
                <a:solidFill>
                  <a:srgbClr val="0000FF"/>
                </a:solidFill>
                <a:latin typeface="Lucida Handwriting" panose="03010101010101010101" pitchFamily="66" charset="0"/>
              </a:rPr>
              <a:t> </a:t>
            </a:r>
            <a:r>
              <a:rPr lang="pt-BR" altLang="fr-FR" sz="4000" b="1" i="1">
                <a:solidFill>
                  <a:srgbClr val="0000FF"/>
                </a:solidFill>
                <a:latin typeface="Lucida Handwriting" panose="03010101010101010101" pitchFamily="66" charset="0"/>
              </a:rPr>
              <a:t>l’espoir!"</a:t>
            </a:r>
          </a:p>
        </p:txBody>
      </p:sp>
      <p:pic>
        <p:nvPicPr>
          <p:cNvPr id="17411" name="Picture 3" descr="h52g"/>
          <p:cNvPicPr>
            <a:picLocks noChangeAspect="1" noChangeArrowheads="1"/>
          </p:cNvPicPr>
          <p:nvPr/>
        </p:nvPicPr>
        <p:blipFill>
          <a:blip r:embed="rId2">
            <a:lum bright="12000" contras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798" r="26382"/>
          <a:stretch>
            <a:fillRect/>
          </a:stretch>
        </p:blipFill>
        <p:spPr bwMode="auto">
          <a:xfrm>
            <a:off x="8077200" y="685800"/>
            <a:ext cx="742950" cy="198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12" name="Picture 4" descr="h52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798" t="61539" r="26382"/>
          <a:stretch>
            <a:fillRect/>
          </a:stretch>
        </p:blipFill>
        <p:spPr bwMode="auto">
          <a:xfrm>
            <a:off x="7391400" y="2514600"/>
            <a:ext cx="742950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13" name="Picture 5" descr="h52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798" t="61539" r="26382"/>
          <a:stretch>
            <a:fillRect/>
          </a:stretch>
        </p:blipFill>
        <p:spPr bwMode="auto">
          <a:xfrm>
            <a:off x="6705600" y="3200400"/>
            <a:ext cx="742950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14" name="Picture 6" descr="h52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798" t="61539" r="26382"/>
          <a:stretch>
            <a:fillRect/>
          </a:stretch>
        </p:blipFill>
        <p:spPr bwMode="auto">
          <a:xfrm>
            <a:off x="5943600" y="3886200"/>
            <a:ext cx="742950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 advTm="6827">
    <p:pull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685800" y="4876800"/>
            <a:ext cx="76962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pt-BR" altLang="fr-FR" b="1" i="1">
                <a:solidFill>
                  <a:srgbClr val="FFFF99"/>
                </a:solidFill>
                <a:latin typeface="Lucida Handwriting" panose="03010101010101010101" pitchFamily="66" charset="0"/>
              </a:rPr>
              <a:t>Avec des yeux brillants l’enfant prit la bougie de l’espoir et ralluma les autres bougies.</a:t>
            </a:r>
          </a:p>
        </p:txBody>
      </p:sp>
      <p:pic>
        <p:nvPicPr>
          <p:cNvPr id="18440" name="Picture 8" descr="h52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382" r="25798"/>
          <a:stretch>
            <a:fillRect/>
          </a:stretch>
        </p:blipFill>
        <p:spPr bwMode="auto">
          <a:xfrm>
            <a:off x="685800" y="1143000"/>
            <a:ext cx="1600200" cy="327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441" name="Picture 9" descr="h52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382" r="25798"/>
          <a:stretch>
            <a:fillRect/>
          </a:stretch>
        </p:blipFill>
        <p:spPr bwMode="auto">
          <a:xfrm>
            <a:off x="2895600" y="533400"/>
            <a:ext cx="1600200" cy="327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442" name="Picture 10" descr="h52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382" r="25798"/>
          <a:stretch>
            <a:fillRect/>
          </a:stretch>
        </p:blipFill>
        <p:spPr bwMode="auto">
          <a:xfrm>
            <a:off x="4953000" y="1066800"/>
            <a:ext cx="1600200" cy="327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443" name="Picture 11" descr="h52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382" r="25798"/>
          <a:stretch>
            <a:fillRect/>
          </a:stretch>
        </p:blipFill>
        <p:spPr bwMode="auto">
          <a:xfrm>
            <a:off x="6781800" y="381000"/>
            <a:ext cx="1600200" cy="327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 advTm="7042">
    <p:zoom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1|3.3|1.8|1.7"/>
</p:tagLst>
</file>

<file path=ppt/theme/theme1.xml><?xml version="1.0" encoding="utf-8"?>
<a:theme xmlns:a="http://schemas.openxmlformats.org/drawingml/2006/main" name="Quebcab">
  <a:themeElements>
    <a:clrScheme name="Quebcab 1">
      <a:dk1>
        <a:srgbClr val="5F5F5F"/>
      </a:dk1>
      <a:lt1>
        <a:srgbClr val="FFFFCC"/>
      </a:lt1>
      <a:dk2>
        <a:srgbClr val="000000"/>
      </a:dk2>
      <a:lt2>
        <a:srgbClr val="FFCC66"/>
      </a:lt2>
      <a:accent1>
        <a:srgbClr val="FF9933"/>
      </a:accent1>
      <a:accent2>
        <a:srgbClr val="CC0066"/>
      </a:accent2>
      <a:accent3>
        <a:srgbClr val="AAAAAA"/>
      </a:accent3>
      <a:accent4>
        <a:srgbClr val="DADAAE"/>
      </a:accent4>
      <a:accent5>
        <a:srgbClr val="FFCAAD"/>
      </a:accent5>
      <a:accent6>
        <a:srgbClr val="B9005C"/>
      </a:accent6>
      <a:hlink>
        <a:srgbClr val="CC00CC"/>
      </a:hlink>
      <a:folHlink>
        <a:srgbClr val="990099"/>
      </a:folHlink>
    </a:clrScheme>
    <a:fontScheme name="Quebcab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altLang="fr-F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altLang="fr-F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Quebcab 1">
        <a:dk1>
          <a:srgbClr val="5F5F5F"/>
        </a:dk1>
        <a:lt1>
          <a:srgbClr val="FFFFCC"/>
        </a:lt1>
        <a:dk2>
          <a:srgbClr val="000000"/>
        </a:dk2>
        <a:lt2>
          <a:srgbClr val="FFCC66"/>
        </a:lt2>
        <a:accent1>
          <a:srgbClr val="FF9933"/>
        </a:accent1>
        <a:accent2>
          <a:srgbClr val="CC0066"/>
        </a:accent2>
        <a:accent3>
          <a:srgbClr val="AAAAAA"/>
        </a:accent3>
        <a:accent4>
          <a:srgbClr val="DADAAE"/>
        </a:accent4>
        <a:accent5>
          <a:srgbClr val="FFCAAD"/>
        </a:accent5>
        <a:accent6>
          <a:srgbClr val="B9005C"/>
        </a:accent6>
        <a:hlink>
          <a:srgbClr val="CC00CC"/>
        </a:hlink>
        <a:folHlink>
          <a:srgbClr val="9900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ebcab 2">
        <a:dk1>
          <a:srgbClr val="000000"/>
        </a:dk1>
        <a:lt1>
          <a:srgbClr val="FFFFFF"/>
        </a:lt1>
        <a:dk2>
          <a:srgbClr val="FF9900"/>
        </a:dk2>
        <a:lt2>
          <a:srgbClr val="5F5F5F"/>
        </a:lt2>
        <a:accent1>
          <a:srgbClr val="FF9933"/>
        </a:accent1>
        <a:accent2>
          <a:srgbClr val="CC0066"/>
        </a:accent2>
        <a:accent3>
          <a:srgbClr val="FFFFFF"/>
        </a:accent3>
        <a:accent4>
          <a:srgbClr val="000000"/>
        </a:accent4>
        <a:accent5>
          <a:srgbClr val="FFCAAD"/>
        </a:accent5>
        <a:accent6>
          <a:srgbClr val="B9005C"/>
        </a:accent6>
        <a:hlink>
          <a:srgbClr val="CC00CC"/>
        </a:hlink>
        <a:folHlink>
          <a:srgbClr val="9900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ebcab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4 bougies de l'Avent</Template>
  <TotalTime>6</TotalTime>
  <Words>239</Words>
  <Application>Microsoft Office PowerPoint</Application>
  <PresentationFormat>Affichage à l'écran (4:3)</PresentationFormat>
  <Paragraphs>42</Paragraphs>
  <Slides>12</Slides>
  <Notes>0</Notes>
  <HiddenSlides>0</HiddenSlides>
  <MMClips>1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6" baseType="lpstr">
      <vt:lpstr>Times New Roman</vt:lpstr>
      <vt:lpstr>Arial</vt:lpstr>
      <vt:lpstr>Lucida Handwriting</vt:lpstr>
      <vt:lpstr>Quebcab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Suard Suard</dc:creator>
  <cp:lastModifiedBy>Suard Suard</cp:lastModifiedBy>
  <cp:revision>1</cp:revision>
  <dcterms:created xsi:type="dcterms:W3CDTF">2015-12-24T17:55:52Z</dcterms:created>
  <dcterms:modified xsi:type="dcterms:W3CDTF">2015-12-24T18:02:38Z</dcterms:modified>
</cp:coreProperties>
</file>