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ppt/theme/theme7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6" r:id="rId1"/>
    <p:sldMasterId id="2147483698" r:id="rId2"/>
    <p:sldMasterId id="2147483710" r:id="rId3"/>
    <p:sldMasterId id="2147483722" r:id="rId4"/>
    <p:sldMasterId id="2147483734" r:id="rId5"/>
    <p:sldMasterId id="2147483758" r:id="rId6"/>
  </p:sldMasterIdLst>
  <p:notesMasterIdLst>
    <p:notesMasterId r:id="rId16"/>
  </p:notesMasterIdLst>
  <p:sldIdLst>
    <p:sldId id="547" r:id="rId7"/>
    <p:sldId id="539" r:id="rId8"/>
    <p:sldId id="542" r:id="rId9"/>
    <p:sldId id="540" r:id="rId10"/>
    <p:sldId id="545" r:id="rId11"/>
    <p:sldId id="551" r:id="rId12"/>
    <p:sldId id="553" r:id="rId13"/>
    <p:sldId id="538" r:id="rId14"/>
    <p:sldId id="550" r:id="rId15"/>
  </p:sldIdLst>
  <p:sldSz cx="9144000" cy="6858000" type="screen4x3"/>
  <p:notesSz cx="6858000" cy="9144000"/>
  <p:defaultTextStyle>
    <a:defPPr>
      <a:defRPr lang="it-IT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xt9VGlBwZ+udE230K1wQlA==" hashData="05XLaVMNkNwJA5LxtCgC3cYrwk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2A1500"/>
    <a:srgbClr val="100800"/>
    <a:srgbClr val="663300"/>
    <a:srgbClr val="B2B2B2"/>
    <a:srgbClr val="C0C0C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176" autoAdjust="0"/>
    <p:restoredTop sz="94605" autoAdjust="0"/>
  </p:normalViewPr>
  <p:slideViewPr>
    <p:cSldViewPr>
      <p:cViewPr>
        <p:scale>
          <a:sx n="33" d="100"/>
          <a:sy n="33" d="100"/>
        </p:scale>
        <p:origin x="-1714" y="-379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8" d="100"/>
          <a:sy n="58" d="100"/>
        </p:scale>
        <p:origin x="-2580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5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9.xml"/><Relationship Id="rId10" Type="http://schemas.openxmlformats.org/officeDocument/2006/relationships/slide" Target="slides/slide4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3.xml"/><Relationship Id="rId14" Type="http://schemas.openxmlformats.org/officeDocument/2006/relationships/slide" Target="slides/slide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77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16077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7475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077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 noProof="0" smtClean="0"/>
              <a:t>Fare clic per modificare gli stili del testo dello schema</a:t>
            </a:r>
          </a:p>
          <a:p>
            <a:pPr lvl="1"/>
            <a:r>
              <a:rPr lang="it-IT" altLang="it-IT" noProof="0" smtClean="0"/>
              <a:t>Secondo livello</a:t>
            </a:r>
          </a:p>
          <a:p>
            <a:pPr lvl="2"/>
            <a:r>
              <a:rPr lang="it-IT" altLang="it-IT" noProof="0" smtClean="0"/>
              <a:t>Terzo livello</a:t>
            </a:r>
          </a:p>
          <a:p>
            <a:pPr lvl="3"/>
            <a:r>
              <a:rPr lang="it-IT" altLang="it-IT" noProof="0" smtClean="0"/>
              <a:t>Quarto livello</a:t>
            </a:r>
          </a:p>
          <a:p>
            <a:pPr lvl="4"/>
            <a:r>
              <a:rPr lang="it-IT" altLang="it-IT" noProof="0" smtClean="0"/>
              <a:t>Quinto livello</a:t>
            </a:r>
          </a:p>
        </p:txBody>
      </p:sp>
      <p:sp>
        <p:nvSpPr>
          <p:cNvPr id="16077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16077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A316F4B9-6476-41F5-B1F5-46C2A8F48C47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39094376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DA1771-ACD1-4F67-B87F-B462A1274563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9340331"/>
      </p:ext>
    </p:extLst>
  </p:cSld>
  <p:clrMapOvr>
    <a:masterClrMapping/>
  </p:clrMapOvr>
  <p:transition spd="slow" advClick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FD7CEA-AAB9-4D42-A38B-47C01F13733A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5800276"/>
      </p:ext>
    </p:extLst>
  </p:cSld>
  <p:clrMapOvr>
    <a:masterClrMapping/>
  </p:clrMapOvr>
  <p:transition spd="slow" advClick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4E3F60-4D39-46A9-A1C2-E42F074B7B6D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3007329"/>
      </p:ext>
    </p:extLst>
  </p:cSld>
  <p:clrMapOvr>
    <a:masterClrMapping/>
  </p:clrMapOvr>
  <p:transition spd="slow" advClick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914400" y="1784350"/>
            <a:ext cx="3810000" cy="457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876800" y="1784350"/>
            <a:ext cx="3810000" cy="457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ABACE8-F352-4D94-8C61-55D21916EAB9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8807562"/>
      </p:ext>
    </p:extLst>
  </p:cSld>
  <p:clrMapOvr>
    <a:masterClrMapping/>
  </p:clrMapOvr>
  <p:transition spd="slow" advClick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C17B90-3352-4E61-A483-AE2DBFA55BEB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3994565"/>
      </p:ext>
    </p:extLst>
  </p:cSld>
  <p:clrMapOvr>
    <a:masterClrMapping/>
  </p:clrMapOvr>
  <p:transition spd="slow" advClick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E450C3-1E83-4925-BE3A-ECAC4AA2C9BC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1374896"/>
      </p:ext>
    </p:extLst>
  </p:cSld>
  <p:clrMapOvr>
    <a:masterClrMapping/>
  </p:clrMapOvr>
  <p:transition spd="slow" advClick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18116F-2968-4489-B3E3-A4BE6E8D1F87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3970883"/>
      </p:ext>
    </p:extLst>
  </p:cSld>
  <p:clrMapOvr>
    <a:masterClrMapping/>
  </p:clrMapOvr>
  <p:transition spd="slow" advClick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8CF575-C833-4435-BC40-A3D0EEAFEE36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9658382"/>
      </p:ext>
    </p:extLst>
  </p:cSld>
  <p:clrMapOvr>
    <a:masterClrMapping/>
  </p:clrMapOvr>
  <p:transition spd="slow" advClick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6A2D31-51F8-4663-AB66-AFF51FE3BD10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9522442"/>
      </p:ext>
    </p:extLst>
  </p:cSld>
  <p:clrMapOvr>
    <a:masterClrMapping/>
  </p:clrMapOvr>
  <p:transition spd="slow" advClick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3A8DF2-3E94-48FE-AEBB-914269A697C0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5677172"/>
      </p:ext>
    </p:extLst>
  </p:cSld>
  <p:clrMapOvr>
    <a:masterClrMapping/>
  </p:clrMapOvr>
  <p:transition spd="slow" advClick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743700" y="512763"/>
            <a:ext cx="1943100" cy="5843587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914400" y="512763"/>
            <a:ext cx="5676900" cy="5843587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CD010C-5782-4E3D-881D-EFBEEFA2476A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5292962"/>
      </p:ext>
    </p:extLst>
  </p:cSld>
  <p:clrMapOvr>
    <a:masterClrMapping/>
  </p:clrMapOvr>
  <p:transition spd="slow" advClick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2ED8B5-F13C-43D5-BCB3-02FC2028DED9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5962400"/>
      </p:ext>
    </p:extLst>
  </p:cSld>
  <p:clrMapOvr>
    <a:masterClrMapping/>
  </p:clrMapOvr>
  <p:transition spd="slow" advClick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9AFB06-D046-4A9B-B73C-6403D79DEE5E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0928137"/>
      </p:ext>
    </p:extLst>
  </p:cSld>
  <p:clrMapOvr>
    <a:masterClrMapping/>
  </p:clrMapOvr>
  <p:transition spd="slow" advClick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C0ECAF-8E24-4222-AAAF-FE38C0CC017B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9044087"/>
      </p:ext>
    </p:extLst>
  </p:cSld>
  <p:clrMapOvr>
    <a:masterClrMapping/>
  </p:clrMapOvr>
  <p:transition spd="slow" advClick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914400" y="1784350"/>
            <a:ext cx="3810000" cy="457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876800" y="1784350"/>
            <a:ext cx="3810000" cy="457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DF2382-128B-485E-9037-1D99FC498FDB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6952043"/>
      </p:ext>
    </p:extLst>
  </p:cSld>
  <p:clrMapOvr>
    <a:masterClrMapping/>
  </p:clrMapOvr>
  <p:transition spd="slow" advClick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A5BBFE-FE30-4933-A10F-238B170F913B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609981"/>
      </p:ext>
    </p:extLst>
  </p:cSld>
  <p:clrMapOvr>
    <a:masterClrMapping/>
  </p:clrMapOvr>
  <p:transition spd="slow" advClick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8EA4E1-5A3F-4607-AD56-7EE577572882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831012"/>
      </p:ext>
    </p:extLst>
  </p:cSld>
  <p:clrMapOvr>
    <a:masterClrMapping/>
  </p:clrMapOvr>
  <p:transition spd="slow" advClick="0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39679D-753D-4081-BA7B-EE52F9EFEEAD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6608302"/>
      </p:ext>
    </p:extLst>
  </p:cSld>
  <p:clrMapOvr>
    <a:masterClrMapping/>
  </p:clrMapOvr>
  <p:transition spd="slow" advClick="0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5F90EE-F705-4399-AC38-D4F0D51FA62A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2363492"/>
      </p:ext>
    </p:extLst>
  </p:cSld>
  <p:clrMapOvr>
    <a:masterClrMapping/>
  </p:clrMapOvr>
  <p:transition spd="slow" advClick="0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0A14DF-8AED-414E-9A0D-15EF56BD5DFC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8239834"/>
      </p:ext>
    </p:extLst>
  </p:cSld>
  <p:clrMapOvr>
    <a:masterClrMapping/>
  </p:clrMapOvr>
  <p:transition spd="slow" advClick="0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D59CEB-2E82-4233-BD6E-C1B9ABD53077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4455103"/>
      </p:ext>
    </p:extLst>
  </p:cSld>
  <p:clrMapOvr>
    <a:masterClrMapping/>
  </p:clrMapOvr>
  <p:transition spd="slow" advClick="0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743700" y="512763"/>
            <a:ext cx="1943100" cy="5843587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914400" y="512763"/>
            <a:ext cx="5676900" cy="5843587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84A0D3-B37E-4A78-A0C1-8F43E3B8E337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1811746"/>
      </p:ext>
    </p:extLst>
  </p:cSld>
  <p:clrMapOvr>
    <a:masterClrMapping/>
  </p:clrMapOvr>
  <p:transition spd="slow" advClick="0"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968B87-CA59-490F-ABF9-78043DB6AD73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4562427"/>
      </p:ext>
    </p:extLst>
  </p:cSld>
  <p:clrMapOvr>
    <a:masterClrMapping/>
  </p:clrMapOvr>
  <p:transition spd="slow" advClick="0"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F1F4DD-ACA1-4113-B02D-7A93B94D076C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1933140"/>
      </p:ext>
    </p:extLst>
  </p:cSld>
  <p:clrMapOvr>
    <a:masterClrMapping/>
  </p:clrMapOvr>
  <p:transition spd="slow" advClick="0"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B32227-D9BE-4771-A61E-5402F65BF344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0197511"/>
      </p:ext>
    </p:extLst>
  </p:cSld>
  <p:clrMapOvr>
    <a:masterClrMapping/>
  </p:clrMapOvr>
  <p:transition spd="slow" advClick="0"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914400" y="1784350"/>
            <a:ext cx="3810000" cy="457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876800" y="1784350"/>
            <a:ext cx="3810000" cy="457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8D3003-57AB-454E-8822-0914084FDA0F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0875205"/>
      </p:ext>
    </p:extLst>
  </p:cSld>
  <p:clrMapOvr>
    <a:masterClrMapping/>
  </p:clrMapOvr>
  <p:transition spd="slow" advClick="0"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C1682D-F37C-4AB5-87E6-3CD2F7426AD5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1188373"/>
      </p:ext>
    </p:extLst>
  </p:cSld>
  <p:clrMapOvr>
    <a:masterClrMapping/>
  </p:clrMapOvr>
  <p:transition spd="slow" advClick="0"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35F73B-1671-42EF-8005-9CECE3743EF6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0216523"/>
      </p:ext>
    </p:extLst>
  </p:cSld>
  <p:clrMapOvr>
    <a:masterClrMapping/>
  </p:clrMapOvr>
  <p:transition spd="slow" advClick="0"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8EE484-AC95-49A2-B550-090D593A2DC6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1267268"/>
      </p:ext>
    </p:extLst>
  </p:cSld>
  <p:clrMapOvr>
    <a:masterClrMapping/>
  </p:clrMapOvr>
  <p:transition spd="slow" advClick="0"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4B51CB-6BA7-4D0A-9174-8F7A8F52EF3E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8187755"/>
      </p:ext>
    </p:extLst>
  </p:cSld>
  <p:clrMapOvr>
    <a:masterClrMapping/>
  </p:clrMapOvr>
  <p:transition spd="slow" advClick="0"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B03151-C5DD-48DC-AFCE-E1F507106CCD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6851754"/>
      </p:ext>
    </p:extLst>
  </p:cSld>
  <p:clrMapOvr>
    <a:masterClrMapping/>
  </p:clrMapOvr>
  <p:transition spd="slow" advClick="0"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729DD7-F0DC-409D-BB7C-443AF086605E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5729229"/>
      </p:ext>
    </p:extLst>
  </p:cSld>
  <p:clrMapOvr>
    <a:masterClrMapping/>
  </p:clrMapOvr>
  <p:transition spd="slow" advClick="0"/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743700" y="512763"/>
            <a:ext cx="1943100" cy="5843587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914400" y="512763"/>
            <a:ext cx="5676900" cy="5843587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7FD716-5C28-4638-BF3A-76313D250823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7163849"/>
      </p:ext>
    </p:extLst>
  </p:cSld>
  <p:clrMapOvr>
    <a:masterClrMapping/>
  </p:clrMapOvr>
  <p:transition spd="slow" advClick="0"/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945DBC-1551-420D-86F1-59281717C5A1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7790233"/>
      </p:ext>
    </p:extLst>
  </p:cSld>
  <p:clrMapOvr>
    <a:masterClrMapping/>
  </p:clrMapOvr>
  <p:transition spd="slow" advClick="0"/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2BD9FA-AC5F-42FB-92C9-F5AAE11C2F44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3860860"/>
      </p:ext>
    </p:extLst>
  </p:cSld>
  <p:clrMapOvr>
    <a:masterClrMapping/>
  </p:clrMapOvr>
  <p:transition spd="slow" advClick="0"/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0E22CB-7AAC-4C48-BC85-91CE0E70D637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5349980"/>
      </p:ext>
    </p:extLst>
  </p:cSld>
  <p:clrMapOvr>
    <a:masterClrMapping/>
  </p:clrMapOvr>
  <p:transition spd="slow" advClick="0"/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914400" y="1784350"/>
            <a:ext cx="3810000" cy="457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876800" y="1784350"/>
            <a:ext cx="3810000" cy="457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4C5386-70E1-416A-881F-C00A4B89FDF2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1380052"/>
      </p:ext>
    </p:extLst>
  </p:cSld>
  <p:clrMapOvr>
    <a:masterClrMapping/>
  </p:clrMapOvr>
  <p:transition spd="slow" advClick="0"/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53BAF2-8550-4004-9D7A-B09769EE924E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5241182"/>
      </p:ext>
    </p:extLst>
  </p:cSld>
  <p:clrMapOvr>
    <a:masterClrMapping/>
  </p:clrMapOvr>
  <p:transition spd="slow" advClick="0"/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B36620-D02A-4598-A28A-72ED47B75B17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2824333"/>
      </p:ext>
    </p:extLst>
  </p:cSld>
  <p:clrMapOvr>
    <a:masterClrMapping/>
  </p:clrMapOvr>
  <p:transition spd="slow" advClick="0"/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70CD2F-779F-4B58-940E-71421434FCA2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2474518"/>
      </p:ext>
    </p:extLst>
  </p:cSld>
  <p:clrMapOvr>
    <a:masterClrMapping/>
  </p:clrMapOvr>
  <p:transition spd="slow" advClick="0"/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D6BA16-E6BE-43B8-B741-D1BE26707299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1886744"/>
      </p:ext>
    </p:extLst>
  </p:cSld>
  <p:clrMapOvr>
    <a:masterClrMapping/>
  </p:clrMapOvr>
  <p:transition spd="slow" advClick="0"/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74E983-47AB-4228-BE41-D6F914F12697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812711"/>
      </p:ext>
    </p:extLst>
  </p:cSld>
  <p:clrMapOvr>
    <a:masterClrMapping/>
  </p:clrMapOvr>
  <p:transition spd="slow" advClick="0"/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6247B1-9C54-427D-8B00-92E7151F7EB2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7227356"/>
      </p:ext>
    </p:extLst>
  </p:cSld>
  <p:clrMapOvr>
    <a:masterClrMapping/>
  </p:clrMapOvr>
  <p:transition spd="slow" advClick="0"/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743700" y="512763"/>
            <a:ext cx="1943100" cy="5843587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914400" y="512763"/>
            <a:ext cx="5676900" cy="5843587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E8021D-4A41-489F-A114-EEE0ABAA71EB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8807934"/>
      </p:ext>
    </p:extLst>
  </p:cSld>
  <p:clrMapOvr>
    <a:masterClrMapping/>
  </p:clrMapOvr>
  <p:transition spd="slow" advClick="0"/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AC2A19-06DC-43C5-8157-B3700EAF0256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4553128"/>
      </p:ext>
    </p:extLst>
  </p:cSld>
  <p:clrMapOvr>
    <a:masterClrMapping/>
  </p:clrMapOvr>
  <p:transition spd="slow" advClick="0"/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BE168A-8FC7-481A-A682-4E22040FC1E5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783863"/>
      </p:ext>
    </p:extLst>
  </p:cSld>
  <p:clrMapOvr>
    <a:masterClrMapping/>
  </p:clrMapOvr>
  <p:transition spd="slow" advClick="0"/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5FA697-104E-4B66-9868-1B51778D3F57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795728"/>
      </p:ext>
    </p:extLst>
  </p:cSld>
  <p:clrMapOvr>
    <a:masterClrMapping/>
  </p:clrMapOvr>
  <p:transition spd="slow" advClick="0"/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914400" y="1784350"/>
            <a:ext cx="3810000" cy="457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876800" y="1784350"/>
            <a:ext cx="3810000" cy="457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0E930E-5C31-4C19-844E-F055EF1DB964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8622343"/>
      </p:ext>
    </p:extLst>
  </p:cSld>
  <p:clrMapOvr>
    <a:masterClrMapping/>
  </p:clrMapOvr>
  <p:transition spd="slow" advClick="0"/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24C4DD-3127-48BD-8CD2-039DEF3AAEDE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8416186"/>
      </p:ext>
    </p:extLst>
  </p:cSld>
  <p:clrMapOvr>
    <a:masterClrMapping/>
  </p:clrMapOvr>
  <p:transition spd="slow" advClick="0"/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7806C3-F38D-4730-8841-2A23F5638648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8309311"/>
      </p:ext>
    </p:extLst>
  </p:cSld>
  <p:clrMapOvr>
    <a:masterClrMapping/>
  </p:clrMapOvr>
  <p:transition spd="slow" advClick="0"/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D9A181-BCDA-4BD4-BEE3-0932B2C0D03B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5535400"/>
      </p:ext>
    </p:extLst>
  </p:cSld>
  <p:clrMapOvr>
    <a:masterClrMapping/>
  </p:clrMapOvr>
  <p:transition spd="slow" advClick="0"/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94873F-48FB-48FE-9618-8F5BB4D41E5A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8449182"/>
      </p:ext>
    </p:extLst>
  </p:cSld>
  <p:clrMapOvr>
    <a:masterClrMapping/>
  </p:clrMapOvr>
  <p:transition spd="slow" advClick="0"/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6A3F3A-FABD-4E2B-95FE-3445B0927125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4465914"/>
      </p:ext>
    </p:extLst>
  </p:cSld>
  <p:clrMapOvr>
    <a:masterClrMapping/>
  </p:clrMapOvr>
  <p:transition spd="slow" advClick="0"/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030FB7-1144-4844-AF2C-5DFF738ACA1C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482870"/>
      </p:ext>
    </p:extLst>
  </p:cSld>
  <p:clrMapOvr>
    <a:masterClrMapping/>
  </p:clrMapOvr>
  <p:transition spd="slow" advClick="0"/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743700" y="512763"/>
            <a:ext cx="1943100" cy="5843587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914400" y="512763"/>
            <a:ext cx="5676900" cy="5843587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968228-2D63-4334-B950-3D5FAC1C4EAB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4608288"/>
      </p:ext>
    </p:extLst>
  </p:cSld>
  <p:clrMapOvr>
    <a:masterClrMapping/>
  </p:clrMapOvr>
  <p:transition spd="slow" advClick="0"/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B3FB2B-82A8-4E53-AF66-4B56D88BDD68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011922295"/>
      </p:ext>
    </p:extLst>
  </p:cSld>
  <p:clrMapOvr>
    <a:masterClrMapping/>
  </p:clrMapOvr>
  <p:transition spd="med" advTm="7000"/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6DB94B-0669-4BDD-BB12-BCBE7A1B572C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455635412"/>
      </p:ext>
    </p:extLst>
  </p:cSld>
  <p:clrMapOvr>
    <a:masterClrMapping/>
  </p:clrMapOvr>
  <p:transition spd="med" advTm="7000"/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3541A4-516C-49A0-828E-90C0A2BAB899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302719073"/>
      </p:ext>
    </p:extLst>
  </p:cSld>
  <p:clrMapOvr>
    <a:masterClrMapping/>
  </p:clrMapOvr>
  <p:transition spd="med" advTm="7000"/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0F0F24-3615-430F-B414-97126270D722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336996443"/>
      </p:ext>
    </p:extLst>
  </p:cSld>
  <p:clrMapOvr>
    <a:masterClrMapping/>
  </p:clrMapOvr>
  <p:transition spd="med" advTm="7000"/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5F6018-0080-42DD-B6F0-CF688F223425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569236004"/>
      </p:ext>
    </p:extLst>
  </p:cSld>
  <p:clrMapOvr>
    <a:masterClrMapping/>
  </p:clrMapOvr>
  <p:transition spd="med" advTm="7000"/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619FF7-141E-4710-9E2C-3906B9DAD9EA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46346528"/>
      </p:ext>
    </p:extLst>
  </p:cSld>
  <p:clrMapOvr>
    <a:masterClrMapping/>
  </p:clrMapOvr>
  <p:transition spd="med" advTm="7000"/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74F779-C7BB-4DEC-9804-A461BC305C48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542092208"/>
      </p:ext>
    </p:extLst>
  </p:cSld>
  <p:clrMapOvr>
    <a:masterClrMapping/>
  </p:clrMapOvr>
  <p:transition spd="med" advTm="7000"/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62D9B31-FA26-4AB4-93B2-C664C27C45D4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742192447"/>
      </p:ext>
    </p:extLst>
  </p:cSld>
  <p:clrMapOvr>
    <a:masterClrMapping/>
  </p:clrMapOvr>
  <p:transition spd="med" advTm="7000"/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1351BCC-1A2F-4689-BE75-00C0AC5C7D6D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572830099"/>
      </p:ext>
    </p:extLst>
  </p:cSld>
  <p:clrMapOvr>
    <a:masterClrMapping/>
  </p:clrMapOvr>
  <p:transition spd="med" advTm="7000"/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F8D4E5-5908-4DC3-8EE5-BDC2CE473298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231525082"/>
      </p:ext>
    </p:extLst>
  </p:cSld>
  <p:clrMapOvr>
    <a:masterClrMapping/>
  </p:clrMapOvr>
  <p:transition spd="med" advTm="7000"/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4988634-A77D-4DEB-94C4-CF0321C0B2AB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269893431"/>
      </p:ext>
    </p:extLst>
  </p:cSld>
  <p:clrMapOvr>
    <a:masterClrMapping/>
  </p:clrMapOvr>
  <p:transition spd="med" advTm="7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21"/>
          <p:cNvSpPr>
            <a:spLocks noGrp="1"/>
          </p:cNvSpPr>
          <p:nvPr>
            <p:ph type="title"/>
          </p:nvPr>
        </p:nvSpPr>
        <p:spPr bwMode="auto">
          <a:xfrm>
            <a:off x="914400" y="512763"/>
            <a:ext cx="777240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it-IT" smtClean="0"/>
              <a:t>Click to edit Master title style</a:t>
            </a:r>
          </a:p>
        </p:txBody>
      </p:sp>
      <p:sp>
        <p:nvSpPr>
          <p:cNvPr id="1027" name="Text Placeholder 12"/>
          <p:cNvSpPr>
            <a:spLocks noGrp="1"/>
          </p:cNvSpPr>
          <p:nvPr>
            <p:ph type="body" idx="1"/>
          </p:nvPr>
        </p:nvSpPr>
        <p:spPr bwMode="auto">
          <a:xfrm>
            <a:off x="914400" y="1784350"/>
            <a:ext cx="7772400" cy="45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it-IT" smtClean="0"/>
              <a:t>Click to edit Master text styles</a:t>
            </a:r>
          </a:p>
          <a:p>
            <a:pPr lvl="1"/>
            <a:r>
              <a:rPr lang="en-US" altLang="it-IT" smtClean="0"/>
              <a:t>Second level</a:t>
            </a:r>
          </a:p>
          <a:p>
            <a:pPr lvl="2"/>
            <a:r>
              <a:rPr lang="en-US" altLang="it-IT" smtClean="0"/>
              <a:t>Third level</a:t>
            </a:r>
          </a:p>
          <a:p>
            <a:pPr lvl="3"/>
            <a:r>
              <a:rPr lang="en-US" altLang="it-IT" smtClean="0"/>
              <a:t>Fourth level</a:t>
            </a:r>
          </a:p>
          <a:p>
            <a:pPr lvl="4"/>
            <a:r>
              <a:rPr lang="en-US" altLang="it-IT" smtClean="0"/>
              <a:t>Fifth level</a:t>
            </a:r>
          </a:p>
        </p:txBody>
      </p:sp>
      <p:sp>
        <p:nvSpPr>
          <p:cNvPr id="18" name="Date Placeholder 1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fontAlgn="auto">
              <a:spcBef>
                <a:spcPts val="0"/>
              </a:spcBef>
              <a:spcAft>
                <a:spcPts val="0"/>
              </a:spcAft>
              <a:defRPr sz="1100">
                <a:solidFill>
                  <a:srgbClr val="EAEBDE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9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100">
                <a:solidFill>
                  <a:srgbClr val="EAEBDE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20" name="Slide Number Placeholder 3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fontAlgn="auto">
              <a:spcBef>
                <a:spcPts val="0"/>
              </a:spcBef>
              <a:spcAft>
                <a:spcPts val="0"/>
              </a:spcAft>
              <a:defRPr sz="1200">
                <a:solidFill>
                  <a:srgbClr val="EAEBDE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7A311216-86A4-429D-B877-3B952015598C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69" r:id="rId1"/>
    <p:sldLayoutId id="2147483768" r:id="rId2"/>
    <p:sldLayoutId id="2147483767" r:id="rId3"/>
    <p:sldLayoutId id="2147483766" r:id="rId4"/>
    <p:sldLayoutId id="2147483765" r:id="rId5"/>
    <p:sldLayoutId id="2147483764" r:id="rId6"/>
    <p:sldLayoutId id="2147483763" r:id="rId7"/>
    <p:sldLayoutId id="2147483762" r:id="rId8"/>
    <p:sldLayoutId id="2147483761" r:id="rId9"/>
    <p:sldLayoutId id="2147483760" r:id="rId10"/>
    <p:sldLayoutId id="2147483759" r:id="rId11"/>
  </p:sldLayoutIdLst>
  <p:transition spd="slow" advClick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9pPr>
    </p:titleStyle>
    <p:bodyStyle>
      <a:lvl1pPr marL="411163" indent="-342900" algn="l" rtl="0" eaLnBrk="0" fontAlgn="base" hangingPunct="0">
        <a:spcBef>
          <a:spcPts val="700"/>
        </a:spcBef>
        <a:spcAft>
          <a:spcPct val="0"/>
        </a:spcAft>
        <a:buClr>
          <a:schemeClr val="tx2"/>
        </a:buClr>
        <a:buSzPct val="95000"/>
        <a:buFont typeface="Wingdings" pitchFamily="2" charset="2"/>
        <a:buChar char=""/>
        <a:defRPr sz="3000">
          <a:solidFill>
            <a:schemeClr val="tx1"/>
          </a:solidFill>
          <a:latin typeface="+mn-lt"/>
          <a:ea typeface="+mn-ea"/>
          <a:cs typeface="+mn-cs"/>
        </a:defRPr>
      </a:lvl1pPr>
      <a:lvl2pPr marL="739775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90000"/>
        <a:buFont typeface="Wingdings" pitchFamily="2" charset="2"/>
        <a:buChar char=""/>
        <a:defRPr sz="2600">
          <a:solidFill>
            <a:schemeClr val="tx1"/>
          </a:solidFill>
          <a:latin typeface="+mn-lt"/>
          <a:cs typeface="+mn-cs"/>
        </a:defRPr>
      </a:lvl2pPr>
      <a:lvl3pPr marL="995363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 2" pitchFamily="18" charset="2"/>
        <a:buChar char=""/>
        <a:defRPr sz="2400">
          <a:solidFill>
            <a:schemeClr val="tx1"/>
          </a:solidFill>
          <a:latin typeface="+mn-lt"/>
          <a:cs typeface="+mn-cs"/>
        </a:defRPr>
      </a:lvl3pPr>
      <a:lvl4pPr marL="1260475" indent="-228600" algn="l" rtl="0" eaLnBrk="0" fontAlgn="base" hangingPunct="0">
        <a:spcBef>
          <a:spcPct val="20000"/>
        </a:spcBef>
        <a:spcAft>
          <a:spcPct val="0"/>
        </a:spcAft>
        <a:buClr>
          <a:srgbClr val="A8CDD7"/>
        </a:buClr>
        <a:buFont typeface="Wingdings 3" pitchFamily="18" charset="2"/>
        <a:buChar char=""/>
        <a:defRPr sz="2200">
          <a:solidFill>
            <a:schemeClr val="tx1"/>
          </a:solidFill>
          <a:latin typeface="+mn-lt"/>
          <a:cs typeface="+mn-cs"/>
        </a:defRPr>
      </a:lvl4pPr>
      <a:lvl5pPr marL="1481138" indent="-209550" algn="l" rtl="0" eaLnBrk="0" fontAlgn="base" hangingPunct="0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5pPr>
      <a:lvl6pPr marL="1938338" indent="-20955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6pPr>
      <a:lvl7pPr marL="2395538" indent="-20955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7pPr>
      <a:lvl8pPr marL="2852738" indent="-20955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8pPr>
      <a:lvl9pPr marL="3309938" indent="-20955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Placeholder 21"/>
          <p:cNvSpPr>
            <a:spLocks noGrp="1"/>
          </p:cNvSpPr>
          <p:nvPr>
            <p:ph type="title"/>
          </p:nvPr>
        </p:nvSpPr>
        <p:spPr bwMode="auto">
          <a:xfrm>
            <a:off x="914400" y="512763"/>
            <a:ext cx="777240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it-IT" smtClean="0"/>
              <a:t>Click to edit Master title style</a:t>
            </a:r>
          </a:p>
        </p:txBody>
      </p:sp>
      <p:sp>
        <p:nvSpPr>
          <p:cNvPr id="13315" name="Text Placeholder 12"/>
          <p:cNvSpPr>
            <a:spLocks noGrp="1"/>
          </p:cNvSpPr>
          <p:nvPr>
            <p:ph type="body" idx="1"/>
          </p:nvPr>
        </p:nvSpPr>
        <p:spPr bwMode="auto">
          <a:xfrm>
            <a:off x="914400" y="1784350"/>
            <a:ext cx="7772400" cy="45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it-IT" smtClean="0"/>
              <a:t>Click to edit Master text styles</a:t>
            </a:r>
          </a:p>
          <a:p>
            <a:pPr lvl="1"/>
            <a:r>
              <a:rPr lang="en-US" altLang="it-IT" smtClean="0"/>
              <a:t>Second level</a:t>
            </a:r>
          </a:p>
          <a:p>
            <a:pPr lvl="2"/>
            <a:r>
              <a:rPr lang="en-US" altLang="it-IT" smtClean="0"/>
              <a:t>Third level</a:t>
            </a:r>
          </a:p>
          <a:p>
            <a:pPr lvl="3"/>
            <a:r>
              <a:rPr lang="en-US" altLang="it-IT" smtClean="0"/>
              <a:t>Fourth level</a:t>
            </a:r>
          </a:p>
          <a:p>
            <a:pPr lvl="4"/>
            <a:r>
              <a:rPr lang="en-US" altLang="it-IT" smtClean="0"/>
              <a:t>Fifth level</a:t>
            </a:r>
          </a:p>
        </p:txBody>
      </p:sp>
      <p:sp>
        <p:nvSpPr>
          <p:cNvPr id="18" name="Date Placeholder 1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fontAlgn="auto">
              <a:spcBef>
                <a:spcPts val="0"/>
              </a:spcBef>
              <a:spcAft>
                <a:spcPts val="0"/>
              </a:spcAft>
              <a:defRPr sz="1100">
                <a:solidFill>
                  <a:srgbClr val="000000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9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100">
                <a:solidFill>
                  <a:srgbClr val="000000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20" name="Slide Number Placeholder 3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fontAlgn="auto">
              <a:spcBef>
                <a:spcPts val="0"/>
              </a:spcBef>
              <a:spcAft>
                <a:spcPts val="0"/>
              </a:spcAft>
              <a:defRPr sz="1200">
                <a:solidFill>
                  <a:srgbClr val="000000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CE67D116-6107-4AF8-9334-C7793EFE762C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0" r:id="rId1"/>
    <p:sldLayoutId id="2147483779" r:id="rId2"/>
    <p:sldLayoutId id="2147483778" r:id="rId3"/>
    <p:sldLayoutId id="2147483777" r:id="rId4"/>
    <p:sldLayoutId id="2147483776" r:id="rId5"/>
    <p:sldLayoutId id="2147483775" r:id="rId6"/>
    <p:sldLayoutId id="2147483774" r:id="rId7"/>
    <p:sldLayoutId id="2147483773" r:id="rId8"/>
    <p:sldLayoutId id="2147483772" r:id="rId9"/>
    <p:sldLayoutId id="2147483771" r:id="rId10"/>
    <p:sldLayoutId id="2147483770" r:id="rId11"/>
  </p:sldLayoutIdLst>
  <p:transition spd="slow" advClick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9pPr>
    </p:titleStyle>
    <p:bodyStyle>
      <a:lvl1pPr marL="411163" indent="-342900" algn="l" rtl="0" eaLnBrk="0" fontAlgn="base" hangingPunct="0">
        <a:spcBef>
          <a:spcPts val="700"/>
        </a:spcBef>
        <a:spcAft>
          <a:spcPct val="0"/>
        </a:spcAft>
        <a:buClr>
          <a:schemeClr val="tx2"/>
        </a:buClr>
        <a:buSzPct val="95000"/>
        <a:buFont typeface="Wingdings" pitchFamily="2" charset="2"/>
        <a:buChar char=""/>
        <a:defRPr sz="3000">
          <a:solidFill>
            <a:schemeClr val="tx1"/>
          </a:solidFill>
          <a:latin typeface="+mn-lt"/>
          <a:ea typeface="+mn-ea"/>
          <a:cs typeface="+mn-cs"/>
        </a:defRPr>
      </a:lvl1pPr>
      <a:lvl2pPr marL="739775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90000"/>
        <a:buFont typeface="Wingdings" pitchFamily="2" charset="2"/>
        <a:buChar char=""/>
        <a:defRPr sz="2600">
          <a:solidFill>
            <a:schemeClr val="tx1"/>
          </a:solidFill>
          <a:latin typeface="+mn-lt"/>
          <a:cs typeface="+mn-cs"/>
        </a:defRPr>
      </a:lvl2pPr>
      <a:lvl3pPr marL="995363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 2" pitchFamily="18" charset="2"/>
        <a:buChar char=""/>
        <a:defRPr sz="2400">
          <a:solidFill>
            <a:schemeClr val="tx1"/>
          </a:solidFill>
          <a:latin typeface="+mn-lt"/>
          <a:cs typeface="+mn-cs"/>
        </a:defRPr>
      </a:lvl3pPr>
      <a:lvl4pPr marL="1260475" indent="-228600" algn="l" rtl="0" eaLnBrk="0" fontAlgn="base" hangingPunct="0">
        <a:spcBef>
          <a:spcPct val="20000"/>
        </a:spcBef>
        <a:spcAft>
          <a:spcPct val="0"/>
        </a:spcAft>
        <a:buClr>
          <a:srgbClr val="A8CDD7"/>
        </a:buClr>
        <a:buFont typeface="Wingdings 3" pitchFamily="18" charset="2"/>
        <a:buChar char=""/>
        <a:defRPr sz="2200">
          <a:solidFill>
            <a:schemeClr val="tx1"/>
          </a:solidFill>
          <a:latin typeface="+mn-lt"/>
          <a:cs typeface="+mn-cs"/>
        </a:defRPr>
      </a:lvl4pPr>
      <a:lvl5pPr marL="1481138" indent="-209550" algn="l" rtl="0" eaLnBrk="0" fontAlgn="base" hangingPunct="0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5pPr>
      <a:lvl6pPr marL="1938338" indent="-20955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6pPr>
      <a:lvl7pPr marL="2395538" indent="-20955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7pPr>
      <a:lvl8pPr marL="2852738" indent="-20955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8pPr>
      <a:lvl9pPr marL="3309938" indent="-20955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le Placeholder 21"/>
          <p:cNvSpPr>
            <a:spLocks noGrp="1"/>
          </p:cNvSpPr>
          <p:nvPr>
            <p:ph type="title"/>
          </p:nvPr>
        </p:nvSpPr>
        <p:spPr bwMode="auto">
          <a:xfrm>
            <a:off x="914400" y="512763"/>
            <a:ext cx="777240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it-IT" smtClean="0"/>
              <a:t>Click to edit Master title style</a:t>
            </a:r>
          </a:p>
        </p:txBody>
      </p:sp>
      <p:sp>
        <p:nvSpPr>
          <p:cNvPr id="25603" name="Text Placeholder 12"/>
          <p:cNvSpPr>
            <a:spLocks noGrp="1"/>
          </p:cNvSpPr>
          <p:nvPr>
            <p:ph type="body" idx="1"/>
          </p:nvPr>
        </p:nvSpPr>
        <p:spPr bwMode="auto">
          <a:xfrm>
            <a:off x="914400" y="1784350"/>
            <a:ext cx="7772400" cy="45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it-IT" smtClean="0"/>
              <a:t>Click to edit Master text styles</a:t>
            </a:r>
          </a:p>
          <a:p>
            <a:pPr lvl="1"/>
            <a:r>
              <a:rPr lang="en-US" altLang="it-IT" smtClean="0"/>
              <a:t>Second level</a:t>
            </a:r>
          </a:p>
          <a:p>
            <a:pPr lvl="2"/>
            <a:r>
              <a:rPr lang="en-US" altLang="it-IT" smtClean="0"/>
              <a:t>Third level</a:t>
            </a:r>
          </a:p>
          <a:p>
            <a:pPr lvl="3"/>
            <a:r>
              <a:rPr lang="en-US" altLang="it-IT" smtClean="0"/>
              <a:t>Fourth level</a:t>
            </a:r>
          </a:p>
          <a:p>
            <a:pPr lvl="4"/>
            <a:r>
              <a:rPr lang="en-US" altLang="it-IT" smtClean="0"/>
              <a:t>Fifth level</a:t>
            </a:r>
          </a:p>
        </p:txBody>
      </p:sp>
      <p:sp>
        <p:nvSpPr>
          <p:cNvPr id="18" name="Date Placeholder 1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fontAlgn="auto">
              <a:spcBef>
                <a:spcPts val="0"/>
              </a:spcBef>
              <a:spcAft>
                <a:spcPts val="0"/>
              </a:spcAft>
              <a:defRPr sz="1100">
                <a:solidFill>
                  <a:srgbClr val="EAEBDE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9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100">
                <a:solidFill>
                  <a:srgbClr val="EAEBDE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20" name="Slide Number Placeholder 3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fontAlgn="auto">
              <a:spcBef>
                <a:spcPts val="0"/>
              </a:spcBef>
              <a:spcAft>
                <a:spcPts val="0"/>
              </a:spcAft>
              <a:defRPr sz="1200">
                <a:solidFill>
                  <a:srgbClr val="EAEBDE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46C06C09-880A-4A6F-8368-49BE4A5262D5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91" r:id="rId1"/>
    <p:sldLayoutId id="2147483790" r:id="rId2"/>
    <p:sldLayoutId id="2147483789" r:id="rId3"/>
    <p:sldLayoutId id="2147483788" r:id="rId4"/>
    <p:sldLayoutId id="2147483787" r:id="rId5"/>
    <p:sldLayoutId id="2147483786" r:id="rId6"/>
    <p:sldLayoutId id="2147483785" r:id="rId7"/>
    <p:sldLayoutId id="2147483784" r:id="rId8"/>
    <p:sldLayoutId id="2147483783" r:id="rId9"/>
    <p:sldLayoutId id="2147483782" r:id="rId10"/>
    <p:sldLayoutId id="2147483781" r:id="rId11"/>
  </p:sldLayoutIdLst>
  <p:transition spd="slow" advClick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9pPr>
    </p:titleStyle>
    <p:bodyStyle>
      <a:lvl1pPr marL="411163" indent="-342900" algn="l" rtl="0" eaLnBrk="0" fontAlgn="base" hangingPunct="0">
        <a:spcBef>
          <a:spcPts val="700"/>
        </a:spcBef>
        <a:spcAft>
          <a:spcPct val="0"/>
        </a:spcAft>
        <a:buClr>
          <a:schemeClr val="tx2"/>
        </a:buClr>
        <a:buSzPct val="95000"/>
        <a:buFont typeface="Wingdings" pitchFamily="2" charset="2"/>
        <a:buChar char=""/>
        <a:defRPr sz="3000">
          <a:solidFill>
            <a:schemeClr val="tx1"/>
          </a:solidFill>
          <a:latin typeface="+mn-lt"/>
          <a:ea typeface="+mn-ea"/>
          <a:cs typeface="+mn-cs"/>
        </a:defRPr>
      </a:lvl1pPr>
      <a:lvl2pPr marL="739775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90000"/>
        <a:buFont typeface="Wingdings" pitchFamily="2" charset="2"/>
        <a:buChar char=""/>
        <a:defRPr sz="2600">
          <a:solidFill>
            <a:schemeClr val="tx1"/>
          </a:solidFill>
          <a:latin typeface="+mn-lt"/>
          <a:cs typeface="+mn-cs"/>
        </a:defRPr>
      </a:lvl2pPr>
      <a:lvl3pPr marL="995363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 2" pitchFamily="18" charset="2"/>
        <a:buChar char=""/>
        <a:defRPr sz="2400">
          <a:solidFill>
            <a:schemeClr val="tx1"/>
          </a:solidFill>
          <a:latin typeface="+mn-lt"/>
          <a:cs typeface="+mn-cs"/>
        </a:defRPr>
      </a:lvl3pPr>
      <a:lvl4pPr marL="1260475" indent="-228600" algn="l" rtl="0" eaLnBrk="0" fontAlgn="base" hangingPunct="0">
        <a:spcBef>
          <a:spcPct val="20000"/>
        </a:spcBef>
        <a:spcAft>
          <a:spcPct val="0"/>
        </a:spcAft>
        <a:buClr>
          <a:srgbClr val="A8CDD7"/>
        </a:buClr>
        <a:buFont typeface="Wingdings 3" pitchFamily="18" charset="2"/>
        <a:buChar char=""/>
        <a:defRPr sz="2200">
          <a:solidFill>
            <a:schemeClr val="tx1"/>
          </a:solidFill>
          <a:latin typeface="+mn-lt"/>
          <a:cs typeface="+mn-cs"/>
        </a:defRPr>
      </a:lvl4pPr>
      <a:lvl5pPr marL="1481138" indent="-209550" algn="l" rtl="0" eaLnBrk="0" fontAlgn="base" hangingPunct="0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5pPr>
      <a:lvl6pPr marL="1938338" indent="-20955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6pPr>
      <a:lvl7pPr marL="2395538" indent="-20955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7pPr>
      <a:lvl8pPr marL="2852738" indent="-20955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8pPr>
      <a:lvl9pPr marL="3309938" indent="-20955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itle Placeholder 21"/>
          <p:cNvSpPr>
            <a:spLocks noGrp="1"/>
          </p:cNvSpPr>
          <p:nvPr>
            <p:ph type="title"/>
          </p:nvPr>
        </p:nvSpPr>
        <p:spPr bwMode="auto">
          <a:xfrm>
            <a:off x="914400" y="512763"/>
            <a:ext cx="777240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it-IT" smtClean="0"/>
              <a:t>Click to edit Master title style</a:t>
            </a:r>
          </a:p>
        </p:txBody>
      </p:sp>
      <p:sp>
        <p:nvSpPr>
          <p:cNvPr id="37891" name="Text Placeholder 12"/>
          <p:cNvSpPr>
            <a:spLocks noGrp="1"/>
          </p:cNvSpPr>
          <p:nvPr>
            <p:ph type="body" idx="1"/>
          </p:nvPr>
        </p:nvSpPr>
        <p:spPr bwMode="auto">
          <a:xfrm>
            <a:off x="914400" y="1784350"/>
            <a:ext cx="7772400" cy="45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it-IT" smtClean="0"/>
              <a:t>Click to edit Master text styles</a:t>
            </a:r>
          </a:p>
          <a:p>
            <a:pPr lvl="1"/>
            <a:r>
              <a:rPr lang="en-US" altLang="it-IT" smtClean="0"/>
              <a:t>Second level</a:t>
            </a:r>
          </a:p>
          <a:p>
            <a:pPr lvl="2"/>
            <a:r>
              <a:rPr lang="en-US" altLang="it-IT" smtClean="0"/>
              <a:t>Third level</a:t>
            </a:r>
          </a:p>
          <a:p>
            <a:pPr lvl="3"/>
            <a:r>
              <a:rPr lang="en-US" altLang="it-IT" smtClean="0"/>
              <a:t>Fourth level</a:t>
            </a:r>
          </a:p>
          <a:p>
            <a:pPr lvl="4"/>
            <a:r>
              <a:rPr lang="en-US" altLang="it-IT" smtClean="0"/>
              <a:t>Fifth level</a:t>
            </a:r>
          </a:p>
        </p:txBody>
      </p:sp>
      <p:sp>
        <p:nvSpPr>
          <p:cNvPr id="18" name="Date Placeholder 1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fontAlgn="auto">
              <a:spcBef>
                <a:spcPts val="0"/>
              </a:spcBef>
              <a:spcAft>
                <a:spcPts val="0"/>
              </a:spcAft>
              <a:defRPr sz="1100">
                <a:solidFill>
                  <a:srgbClr val="EAEBDE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9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100">
                <a:solidFill>
                  <a:srgbClr val="EAEBDE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20" name="Slide Number Placeholder 3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fontAlgn="auto">
              <a:spcBef>
                <a:spcPts val="0"/>
              </a:spcBef>
              <a:spcAft>
                <a:spcPts val="0"/>
              </a:spcAft>
              <a:defRPr sz="1200">
                <a:solidFill>
                  <a:srgbClr val="EAEBDE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44316E34-3B20-4ADB-8A51-C51075AF48F6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802" r:id="rId1"/>
    <p:sldLayoutId id="2147483801" r:id="rId2"/>
    <p:sldLayoutId id="2147483800" r:id="rId3"/>
    <p:sldLayoutId id="2147483799" r:id="rId4"/>
    <p:sldLayoutId id="2147483798" r:id="rId5"/>
    <p:sldLayoutId id="2147483797" r:id="rId6"/>
    <p:sldLayoutId id="2147483796" r:id="rId7"/>
    <p:sldLayoutId id="2147483795" r:id="rId8"/>
    <p:sldLayoutId id="2147483794" r:id="rId9"/>
    <p:sldLayoutId id="2147483793" r:id="rId10"/>
    <p:sldLayoutId id="2147483792" r:id="rId11"/>
  </p:sldLayoutIdLst>
  <p:transition spd="slow" advClick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9pPr>
    </p:titleStyle>
    <p:bodyStyle>
      <a:lvl1pPr marL="411163" indent="-342900" algn="l" rtl="0" eaLnBrk="0" fontAlgn="base" hangingPunct="0">
        <a:spcBef>
          <a:spcPts val="700"/>
        </a:spcBef>
        <a:spcAft>
          <a:spcPct val="0"/>
        </a:spcAft>
        <a:buClr>
          <a:schemeClr val="tx2"/>
        </a:buClr>
        <a:buSzPct val="95000"/>
        <a:buFont typeface="Wingdings" pitchFamily="2" charset="2"/>
        <a:buChar char=""/>
        <a:defRPr sz="3000">
          <a:solidFill>
            <a:schemeClr val="tx1"/>
          </a:solidFill>
          <a:latin typeface="+mn-lt"/>
          <a:ea typeface="+mn-ea"/>
          <a:cs typeface="+mn-cs"/>
        </a:defRPr>
      </a:lvl1pPr>
      <a:lvl2pPr marL="739775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90000"/>
        <a:buFont typeface="Wingdings" pitchFamily="2" charset="2"/>
        <a:buChar char=""/>
        <a:defRPr sz="2600">
          <a:solidFill>
            <a:schemeClr val="tx1"/>
          </a:solidFill>
          <a:latin typeface="+mn-lt"/>
          <a:cs typeface="+mn-cs"/>
        </a:defRPr>
      </a:lvl2pPr>
      <a:lvl3pPr marL="995363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 2" pitchFamily="18" charset="2"/>
        <a:buChar char=""/>
        <a:defRPr sz="2400">
          <a:solidFill>
            <a:schemeClr val="tx1"/>
          </a:solidFill>
          <a:latin typeface="+mn-lt"/>
          <a:cs typeface="+mn-cs"/>
        </a:defRPr>
      </a:lvl3pPr>
      <a:lvl4pPr marL="1260475" indent="-228600" algn="l" rtl="0" eaLnBrk="0" fontAlgn="base" hangingPunct="0">
        <a:spcBef>
          <a:spcPct val="20000"/>
        </a:spcBef>
        <a:spcAft>
          <a:spcPct val="0"/>
        </a:spcAft>
        <a:buClr>
          <a:srgbClr val="A8CDD7"/>
        </a:buClr>
        <a:buFont typeface="Wingdings 3" pitchFamily="18" charset="2"/>
        <a:buChar char=""/>
        <a:defRPr sz="2200">
          <a:solidFill>
            <a:schemeClr val="tx1"/>
          </a:solidFill>
          <a:latin typeface="+mn-lt"/>
          <a:cs typeface="+mn-cs"/>
        </a:defRPr>
      </a:lvl4pPr>
      <a:lvl5pPr marL="1481138" indent="-209550" algn="l" rtl="0" eaLnBrk="0" fontAlgn="base" hangingPunct="0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5pPr>
      <a:lvl6pPr marL="1938338" indent="-20955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6pPr>
      <a:lvl7pPr marL="2395538" indent="-20955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7pPr>
      <a:lvl8pPr marL="2852738" indent="-20955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8pPr>
      <a:lvl9pPr marL="3309938" indent="-20955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Title Placeholder 21"/>
          <p:cNvSpPr>
            <a:spLocks noGrp="1"/>
          </p:cNvSpPr>
          <p:nvPr>
            <p:ph type="title"/>
          </p:nvPr>
        </p:nvSpPr>
        <p:spPr bwMode="auto">
          <a:xfrm>
            <a:off x="914400" y="512763"/>
            <a:ext cx="777240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it-IT" smtClean="0"/>
              <a:t>Click to edit Master title style</a:t>
            </a:r>
          </a:p>
        </p:txBody>
      </p:sp>
      <p:sp>
        <p:nvSpPr>
          <p:cNvPr id="50179" name="Text Placeholder 12"/>
          <p:cNvSpPr>
            <a:spLocks noGrp="1"/>
          </p:cNvSpPr>
          <p:nvPr>
            <p:ph type="body" idx="1"/>
          </p:nvPr>
        </p:nvSpPr>
        <p:spPr bwMode="auto">
          <a:xfrm>
            <a:off x="914400" y="1784350"/>
            <a:ext cx="7772400" cy="45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it-IT" smtClean="0"/>
              <a:t>Click to edit Master text styles</a:t>
            </a:r>
          </a:p>
          <a:p>
            <a:pPr lvl="1"/>
            <a:r>
              <a:rPr lang="en-US" altLang="it-IT" smtClean="0"/>
              <a:t>Second level</a:t>
            </a:r>
          </a:p>
          <a:p>
            <a:pPr lvl="2"/>
            <a:r>
              <a:rPr lang="en-US" altLang="it-IT" smtClean="0"/>
              <a:t>Third level</a:t>
            </a:r>
          </a:p>
          <a:p>
            <a:pPr lvl="3"/>
            <a:r>
              <a:rPr lang="en-US" altLang="it-IT" smtClean="0"/>
              <a:t>Fourth level</a:t>
            </a:r>
          </a:p>
          <a:p>
            <a:pPr lvl="4"/>
            <a:r>
              <a:rPr lang="en-US" altLang="it-IT" smtClean="0"/>
              <a:t>Fifth level</a:t>
            </a:r>
          </a:p>
        </p:txBody>
      </p:sp>
      <p:sp>
        <p:nvSpPr>
          <p:cNvPr id="18" name="Date Placeholder 1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fontAlgn="auto">
              <a:spcBef>
                <a:spcPts val="0"/>
              </a:spcBef>
              <a:spcAft>
                <a:spcPts val="0"/>
              </a:spcAft>
              <a:defRPr sz="1100">
                <a:solidFill>
                  <a:srgbClr val="EAEBDE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9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100">
                <a:solidFill>
                  <a:srgbClr val="EAEBDE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20" name="Slide Number Placeholder 3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fontAlgn="auto">
              <a:spcBef>
                <a:spcPts val="0"/>
              </a:spcBef>
              <a:spcAft>
                <a:spcPts val="0"/>
              </a:spcAft>
              <a:defRPr sz="1200">
                <a:solidFill>
                  <a:srgbClr val="EAEBDE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82E2B479-83EC-447B-A99E-3B2468738545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813" r:id="rId1"/>
    <p:sldLayoutId id="2147483812" r:id="rId2"/>
    <p:sldLayoutId id="2147483811" r:id="rId3"/>
    <p:sldLayoutId id="2147483810" r:id="rId4"/>
    <p:sldLayoutId id="2147483809" r:id="rId5"/>
    <p:sldLayoutId id="2147483808" r:id="rId6"/>
    <p:sldLayoutId id="2147483807" r:id="rId7"/>
    <p:sldLayoutId id="2147483806" r:id="rId8"/>
    <p:sldLayoutId id="2147483805" r:id="rId9"/>
    <p:sldLayoutId id="2147483804" r:id="rId10"/>
    <p:sldLayoutId id="2147483803" r:id="rId11"/>
  </p:sldLayoutIdLst>
  <p:transition spd="slow" advClick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9pPr>
    </p:titleStyle>
    <p:bodyStyle>
      <a:lvl1pPr marL="411163" indent="-342900" algn="l" rtl="0" eaLnBrk="0" fontAlgn="base" hangingPunct="0">
        <a:spcBef>
          <a:spcPts val="700"/>
        </a:spcBef>
        <a:spcAft>
          <a:spcPct val="0"/>
        </a:spcAft>
        <a:buClr>
          <a:schemeClr val="tx2"/>
        </a:buClr>
        <a:buSzPct val="95000"/>
        <a:buFont typeface="Wingdings" pitchFamily="2" charset="2"/>
        <a:buChar char=""/>
        <a:defRPr sz="3000">
          <a:solidFill>
            <a:schemeClr val="tx1"/>
          </a:solidFill>
          <a:latin typeface="+mn-lt"/>
          <a:ea typeface="+mn-ea"/>
          <a:cs typeface="+mn-cs"/>
        </a:defRPr>
      </a:lvl1pPr>
      <a:lvl2pPr marL="739775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90000"/>
        <a:buFont typeface="Wingdings" pitchFamily="2" charset="2"/>
        <a:buChar char=""/>
        <a:defRPr sz="2600">
          <a:solidFill>
            <a:schemeClr val="tx1"/>
          </a:solidFill>
          <a:latin typeface="+mn-lt"/>
          <a:cs typeface="+mn-cs"/>
        </a:defRPr>
      </a:lvl2pPr>
      <a:lvl3pPr marL="995363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 2" pitchFamily="18" charset="2"/>
        <a:buChar char=""/>
        <a:defRPr sz="2400">
          <a:solidFill>
            <a:schemeClr val="tx1"/>
          </a:solidFill>
          <a:latin typeface="+mn-lt"/>
          <a:cs typeface="+mn-cs"/>
        </a:defRPr>
      </a:lvl3pPr>
      <a:lvl4pPr marL="1260475" indent="-228600" algn="l" rtl="0" eaLnBrk="0" fontAlgn="base" hangingPunct="0">
        <a:spcBef>
          <a:spcPct val="20000"/>
        </a:spcBef>
        <a:spcAft>
          <a:spcPct val="0"/>
        </a:spcAft>
        <a:buClr>
          <a:srgbClr val="A8CDD7"/>
        </a:buClr>
        <a:buFont typeface="Wingdings 3" pitchFamily="18" charset="2"/>
        <a:buChar char=""/>
        <a:defRPr sz="2200">
          <a:solidFill>
            <a:schemeClr val="tx1"/>
          </a:solidFill>
          <a:latin typeface="+mn-lt"/>
          <a:cs typeface="+mn-cs"/>
        </a:defRPr>
      </a:lvl4pPr>
      <a:lvl5pPr marL="1481138" indent="-209550" algn="l" rtl="0" eaLnBrk="0" fontAlgn="base" hangingPunct="0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5pPr>
      <a:lvl6pPr marL="1938338" indent="-20955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6pPr>
      <a:lvl7pPr marL="2395538" indent="-20955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7pPr>
      <a:lvl8pPr marL="2852738" indent="-20955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8pPr>
      <a:lvl9pPr marL="3309938" indent="-20955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2"/>
            </a:gs>
            <a:gs pos="50000">
              <a:schemeClr val="tx1"/>
            </a:gs>
            <a:gs pos="100000">
              <a:schemeClr val="bg2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 smtClean="0"/>
              <a:t>Fare clic per modificare lo stile del titolo</a:t>
            </a:r>
          </a:p>
        </p:txBody>
      </p:sp>
      <p:sp>
        <p:nvSpPr>
          <p:cNvPr id="6246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 smtClean="0"/>
              <a:t>Fare clic per modificare gli stili del testo dello schema</a:t>
            </a:r>
          </a:p>
          <a:p>
            <a:pPr lvl="1"/>
            <a:r>
              <a:rPr lang="it-IT" altLang="it-IT" smtClean="0"/>
              <a:t>Secondo livello</a:t>
            </a:r>
          </a:p>
          <a:p>
            <a:pPr lvl="2"/>
            <a:r>
              <a:rPr lang="it-IT" altLang="it-IT" smtClean="0"/>
              <a:t>Terzo livello</a:t>
            </a:r>
          </a:p>
          <a:p>
            <a:pPr lvl="3"/>
            <a:r>
              <a:rPr lang="it-IT" altLang="it-IT" smtClean="0"/>
              <a:t>Quarto livello</a:t>
            </a:r>
          </a:p>
          <a:p>
            <a:pPr lvl="4"/>
            <a:r>
              <a:rPr lang="it-IT" altLang="it-IT" smtClean="0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fld id="{91D8909B-F561-421F-B795-7025E3351037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4" r:id="rId1"/>
    <p:sldLayoutId id="2147483823" r:id="rId2"/>
    <p:sldLayoutId id="2147483822" r:id="rId3"/>
    <p:sldLayoutId id="2147483821" r:id="rId4"/>
    <p:sldLayoutId id="2147483820" r:id="rId5"/>
    <p:sldLayoutId id="2147483819" r:id="rId6"/>
    <p:sldLayoutId id="2147483818" r:id="rId7"/>
    <p:sldLayoutId id="2147483817" r:id="rId8"/>
    <p:sldLayoutId id="2147483816" r:id="rId9"/>
    <p:sldLayoutId id="2147483815" r:id="rId10"/>
    <p:sldLayoutId id="2147483814" r:id="rId11"/>
  </p:sldLayoutIdLst>
  <p:transition spd="med" advTm="700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gif"/><Relationship Id="rId3" Type="http://schemas.openxmlformats.org/officeDocument/2006/relationships/image" Target="../media/image2.gif"/><Relationship Id="rId7" Type="http://schemas.openxmlformats.org/officeDocument/2006/relationships/image" Target="../media/image6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5.gif"/><Relationship Id="rId5" Type="http://schemas.openxmlformats.org/officeDocument/2006/relationships/image" Target="../media/image4.png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1.gif"/><Relationship Id="rId5" Type="http://schemas.openxmlformats.org/officeDocument/2006/relationships/image" Target="../media/image10.png"/><Relationship Id="rId10" Type="http://schemas.openxmlformats.org/officeDocument/2006/relationships/image" Target="../media/image15.png"/><Relationship Id="rId4" Type="http://schemas.openxmlformats.org/officeDocument/2006/relationships/image" Target="../media/image9.gif"/><Relationship Id="rId9" Type="http://schemas.openxmlformats.org/officeDocument/2006/relationships/image" Target="../media/image14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7.jpeg"/><Relationship Id="rId7" Type="http://schemas.openxmlformats.org/officeDocument/2006/relationships/image" Target="../media/image21.png"/><Relationship Id="rId12" Type="http://schemas.openxmlformats.org/officeDocument/2006/relationships/image" Target="../media/image26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51.xml"/><Relationship Id="rId6" Type="http://schemas.openxmlformats.org/officeDocument/2006/relationships/image" Target="../media/image20.gif"/><Relationship Id="rId11" Type="http://schemas.openxmlformats.org/officeDocument/2006/relationships/image" Target="../media/image25.png"/><Relationship Id="rId5" Type="http://schemas.openxmlformats.org/officeDocument/2006/relationships/image" Target="../media/image19.png"/><Relationship Id="rId10" Type="http://schemas.openxmlformats.org/officeDocument/2006/relationships/image" Target="../media/image24.jpeg"/><Relationship Id="rId4" Type="http://schemas.openxmlformats.org/officeDocument/2006/relationships/image" Target="../media/image18.gif"/><Relationship Id="rId9" Type="http://schemas.openxmlformats.org/officeDocument/2006/relationships/image" Target="../media/image23.gi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gif"/><Relationship Id="rId3" Type="http://schemas.openxmlformats.org/officeDocument/2006/relationships/image" Target="../media/image28.png"/><Relationship Id="rId7" Type="http://schemas.openxmlformats.org/officeDocument/2006/relationships/image" Target="../media/image32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Relationship Id="rId9" Type="http://schemas.openxmlformats.org/officeDocument/2006/relationships/image" Target="../media/image34.gi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3" Type="http://schemas.openxmlformats.org/officeDocument/2006/relationships/image" Target="../media/image36.png"/><Relationship Id="rId7" Type="http://schemas.openxmlformats.org/officeDocument/2006/relationships/image" Target="../media/image40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39.png"/><Relationship Id="rId5" Type="http://schemas.openxmlformats.org/officeDocument/2006/relationships/image" Target="../media/image38.png"/><Relationship Id="rId4" Type="http://schemas.openxmlformats.org/officeDocument/2006/relationships/image" Target="../media/image37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3" Type="http://schemas.openxmlformats.org/officeDocument/2006/relationships/image" Target="../media/image43.jpeg"/><Relationship Id="rId7" Type="http://schemas.openxmlformats.org/officeDocument/2006/relationships/image" Target="../media/image47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46.png"/><Relationship Id="rId5" Type="http://schemas.openxmlformats.org/officeDocument/2006/relationships/image" Target="../media/image45.png"/><Relationship Id="rId10" Type="http://schemas.openxmlformats.org/officeDocument/2006/relationships/image" Target="../media/image50.gif"/><Relationship Id="rId4" Type="http://schemas.openxmlformats.org/officeDocument/2006/relationships/image" Target="../media/image44.png"/><Relationship Id="rId9" Type="http://schemas.openxmlformats.org/officeDocument/2006/relationships/image" Target="../media/image49.gi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gif"/><Relationship Id="rId3" Type="http://schemas.openxmlformats.org/officeDocument/2006/relationships/image" Target="../media/image52.gif"/><Relationship Id="rId7" Type="http://schemas.openxmlformats.org/officeDocument/2006/relationships/image" Target="../media/image56.gif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40.xml"/><Relationship Id="rId6" Type="http://schemas.openxmlformats.org/officeDocument/2006/relationships/image" Target="../media/image55.gif"/><Relationship Id="rId5" Type="http://schemas.openxmlformats.org/officeDocument/2006/relationships/image" Target="../media/image54.png"/><Relationship Id="rId4" Type="http://schemas.openxmlformats.org/officeDocument/2006/relationships/image" Target="../media/image53.gif"/><Relationship Id="rId9" Type="http://schemas.openxmlformats.org/officeDocument/2006/relationships/image" Target="../media/image11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gif"/><Relationship Id="rId7" Type="http://schemas.openxmlformats.org/officeDocument/2006/relationships/image" Target="../media/image63.pn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2.png"/><Relationship Id="rId5" Type="http://schemas.openxmlformats.org/officeDocument/2006/relationships/image" Target="../media/image61.png"/><Relationship Id="rId4" Type="http://schemas.openxmlformats.org/officeDocument/2006/relationships/image" Target="../media/image60.gi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animaatjes.nl/plaatjes/kerstklokken/4/Kerstklokken1.gif" TargetMode="External"/><Relationship Id="rId13" Type="http://schemas.openxmlformats.org/officeDocument/2006/relationships/image" Target="../media/image71.png"/><Relationship Id="rId3" Type="http://schemas.openxmlformats.org/officeDocument/2006/relationships/image" Target="../media/image64.gif"/><Relationship Id="rId7" Type="http://schemas.openxmlformats.org/officeDocument/2006/relationships/image" Target="../media/image50.gif"/><Relationship Id="rId12" Type="http://schemas.openxmlformats.org/officeDocument/2006/relationships/image" Target="../media/image70.gif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57.xml"/><Relationship Id="rId6" Type="http://schemas.openxmlformats.org/officeDocument/2006/relationships/image" Target="../media/image66.jpeg"/><Relationship Id="rId11" Type="http://schemas.openxmlformats.org/officeDocument/2006/relationships/image" Target="../media/image69.gif"/><Relationship Id="rId5" Type="http://schemas.openxmlformats.org/officeDocument/2006/relationships/image" Target="../media/image65.gif"/><Relationship Id="rId15" Type="http://schemas.openxmlformats.org/officeDocument/2006/relationships/image" Target="../media/image72.png"/><Relationship Id="rId10" Type="http://schemas.openxmlformats.org/officeDocument/2006/relationships/image" Target="../media/image68.gif"/><Relationship Id="rId4" Type="http://schemas.openxmlformats.org/officeDocument/2006/relationships/hyperlink" Target="http://www.scri8e.com/stars/ani/2an3sm/whiX1.gif" TargetMode="External"/><Relationship Id="rId9" Type="http://schemas.openxmlformats.org/officeDocument/2006/relationships/image" Target="../media/image67.gif"/><Relationship Id="rId14" Type="http://schemas.openxmlformats.org/officeDocument/2006/relationships/image" Target="../media/image6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7" name="Picture 2" descr="E:\CHIAVETTA  USB\-  0  bozze NATALE + INVERNO\GIF natale\1fbd91a5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6125" y="1268413"/>
            <a:ext cx="3138488" cy="3733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5778" name="Picture 2" descr="E:\CHIAVETTA  USB\-  0  bozze NATALE + INVERNO\GIF inverno-natale\figure\0_c0ff3_1071d68d_XL.gif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3450" y="2354263"/>
            <a:ext cx="2833688" cy="2236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5779" name="Picture 2" descr="E:\CHIAVETTA  USB\-  0  bozze NATALE + INVERNO\ENTRATE inverno\c55f613c-500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09088" cy="6900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" name="WordArt 14" descr="crimson-002"/>
          <p:cNvSpPr>
            <a:spLocks noChangeArrowheads="1" noChangeShapeType="1" noTextEdit="1"/>
          </p:cNvSpPr>
          <p:nvPr/>
        </p:nvSpPr>
        <p:spPr bwMode="auto">
          <a:xfrm rot="-866821">
            <a:off x="2120900" y="736600"/>
            <a:ext cx="3438525" cy="1482725"/>
          </a:xfrm>
          <a:prstGeom prst="rect">
            <a:avLst/>
          </a:prstGeom>
        </p:spPr>
        <p:txBody>
          <a:bodyPr wrap="none" fromWordArt="1">
            <a:prstTxWarp prst="textCurveUp">
              <a:avLst>
                <a:gd name="adj" fmla="val 45977"/>
              </a:avLst>
            </a:prstTxWarp>
          </a:bodyPr>
          <a:lstStyle/>
          <a:p>
            <a:pPr algn="ctr"/>
            <a:r>
              <a:rPr lang="it-IT" sz="5400" b="1" kern="10">
                <a:ln w="3175">
                  <a:solidFill>
                    <a:srgbClr val="FF0000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tile tx="0" ty="0" sx="100000" sy="100000" flip="none" algn="tl"/>
                </a:blipFill>
                <a:latin typeface="Lucida Calligraphy"/>
              </a:rPr>
              <a:t>Youpi !!!!</a:t>
            </a:r>
          </a:p>
        </p:txBody>
      </p:sp>
      <p:sp>
        <p:nvSpPr>
          <p:cNvPr id="23" name="WordArt 14" descr="crimson-002"/>
          <p:cNvSpPr>
            <a:spLocks noChangeArrowheads="1" noChangeShapeType="1" noTextEdit="1"/>
          </p:cNvSpPr>
          <p:nvPr/>
        </p:nvSpPr>
        <p:spPr bwMode="auto">
          <a:xfrm>
            <a:off x="4356100" y="4975225"/>
            <a:ext cx="3438525" cy="1482725"/>
          </a:xfrm>
          <a:prstGeom prst="rect">
            <a:avLst/>
          </a:prstGeom>
        </p:spPr>
        <p:txBody>
          <a:bodyPr wrap="none" fromWordArt="1">
            <a:prstTxWarp prst="textCurveUp">
              <a:avLst>
                <a:gd name="adj" fmla="val 45977"/>
              </a:avLst>
            </a:prstTxWarp>
          </a:bodyPr>
          <a:lstStyle/>
          <a:p>
            <a:pPr algn="ctr"/>
            <a:r>
              <a:rPr lang="it-IT" sz="5400" b="1" kern="10">
                <a:ln w="3175">
                  <a:solidFill>
                    <a:srgbClr val="FF0000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tile tx="0" ty="0" sx="100000" sy="100000" flip="none" algn="tl"/>
                </a:blipFill>
                <a:latin typeface="Lucida Calligraphy"/>
              </a:rPr>
              <a:t>C'est Noël...</a:t>
            </a:r>
          </a:p>
        </p:txBody>
      </p:sp>
      <p:pic>
        <p:nvPicPr>
          <p:cNvPr id="75782" name="Picture 3" descr="E:\CHIAVETTA  USB\-  0  bozze NATALE + INVERNO\GIF natale\0b4fad10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750" y="2111375"/>
            <a:ext cx="3689350" cy="414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Text Box 12"/>
          <p:cNvSpPr txBox="1">
            <a:spLocks noChangeArrowheads="1"/>
          </p:cNvSpPr>
          <p:nvPr/>
        </p:nvSpPr>
        <p:spPr bwMode="auto">
          <a:xfrm>
            <a:off x="244475" y="6273800"/>
            <a:ext cx="396081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rtl="1">
              <a:spcBef>
                <a:spcPct val="50000"/>
              </a:spcBef>
            </a:pPr>
            <a:r>
              <a:rPr lang="en-US" altLang="zh-TW">
                <a:solidFill>
                  <a:srgbClr val="FFFF00"/>
                </a:solidFill>
                <a:latin typeface="Forte" pitchFamily="66" charset="0"/>
                <a:ea typeface="新細明體" pitchFamily="18" charset="-120"/>
              </a:rPr>
              <a:t>Avancement automatique</a:t>
            </a:r>
            <a:endParaRPr lang="fr-FR" altLang="zh-TW">
              <a:solidFill>
                <a:srgbClr val="FFFF00"/>
              </a:solidFill>
              <a:latin typeface="Forte" pitchFamily="66" charset="0"/>
              <a:ea typeface="新細明體" pitchFamily="18" charset="-120"/>
            </a:endParaRPr>
          </a:p>
        </p:txBody>
      </p:sp>
      <p:pic>
        <p:nvPicPr>
          <p:cNvPr id="75784" name="Picture 2" descr="E:\CHIAVETTA  USB\- musica simboli\058.gif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7988" y="5551488"/>
            <a:ext cx="1092200" cy="109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6000">
    <p:sndAc>
      <p:stSnd loop="1">
        <p:snd r:embed="rId2" name="Sound-Bells Jingles 0.02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7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7" dur="500" autoRev="1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18" dur="500" autoRev="1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9" dur="500" autoRev="1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" dur="500" autoRev="1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3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01" name="Picture 2" descr="E:\CHIAVETTA  USB\-  0 GIF 21 LUGLIO  2015\bis\d2phxaou.pn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791700" cy="7029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6802" name="Picture 3" descr="E:\CHIAVETTA  USB\-  0 GIF 21 LUGLIO  2015\bis\859440pernoelsign.gif"/>
          <p:cNvPicPr>
            <a:picLocks noChangeAspect="1" noChangeArrowheads="1" noCrop="1"/>
          </p:cNvPicPr>
          <p:nvPr/>
        </p:nvPicPr>
        <p:blipFill>
          <a:blip r:embed="rId4" cstate="print">
            <a:clrChange>
              <a:clrFrom>
                <a:srgbClr val="FEFDFC"/>
              </a:clrFrom>
              <a:clrTo>
                <a:srgbClr val="FEFDFC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063" y="163513"/>
            <a:ext cx="992187" cy="1171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6803" name="Picture 3" descr="E:\CHIAVETTA  USB\-  0  bozze NATALE + INVERNO\GIF inverno-natale\alberi\deco2.png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749300"/>
            <a:ext cx="4752975" cy="5775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5-Point Star 44"/>
          <p:cNvSpPr/>
          <p:nvPr/>
        </p:nvSpPr>
        <p:spPr>
          <a:xfrm>
            <a:off x="2939849" y="1011415"/>
            <a:ext cx="717771" cy="647883"/>
          </a:xfrm>
          <a:prstGeom prst="star5">
            <a:avLst/>
          </a:prstGeom>
          <a:blipFill>
            <a:blip r:embed="rId6"/>
            <a:stretch>
              <a:fillRect/>
            </a:stretch>
          </a:blipFill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rgbClr val="FFFFFF"/>
              </a:solidFill>
              <a:effectLst>
                <a:glow rad="228600">
                  <a:srgbClr val="9FB99F">
                    <a:satMod val="175000"/>
                    <a:alpha val="40000"/>
                  </a:srgbClr>
                </a:glow>
              </a:effectLst>
            </a:endParaRPr>
          </a:p>
        </p:txBody>
      </p:sp>
      <p:pic>
        <p:nvPicPr>
          <p:cNvPr id="76807" name="Picture 8" descr="E:\CHIAVETTA  USB\-  0  bozze NATALE + INVERNO\GIF inverno-natale\bambini\mnhg8lvo-250.gif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3905250"/>
            <a:ext cx="2381250" cy="2619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6808" name="Picture 10" descr="E:\CHIAVETTA  USB\-  0  bozze NATALE + INVERNO\GIF inverno-natale\bambini\1db1da7c-250.gif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2250" y="428625"/>
            <a:ext cx="2381250" cy="3476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6809" name="Picture 2" descr="E:\CHIAVETTA  USB\-  0  bozze NATALE + INVERNO\GIF inverno-natale\cerf-neige_5-150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088" y="1470025"/>
            <a:ext cx="1868487" cy="2166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6810" name="Picture 28" descr="E:\CHIAVETTA  USB\-  0  bozze NATALE + INVERNO\GIF inverno-natale\figure\b36539d9-250.pn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6363" y="4024313"/>
            <a:ext cx="1885950" cy="238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6000">
    <p:sndAc>
      <p:stSnd loop="1">
        <p:snd r:embed="rId2" name="C'est Noel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6" name="Picture 2" descr="G:\CHIAVETTA  USB\-  0 GIF 21 LUGLIO  2015\bis\06c5032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646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7827" name="Picture 14" descr="E:\CHIAVETTA  USB\-  0  bozze NATALE + INVERNO\GIF inverno-natale\animali\noel_319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6675" y="5776913"/>
            <a:ext cx="1133475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7828" name="Picture 10" descr="E:\CHIAVETTA  USB\-  0  bozze NATALE + INVERNO\GIF inverno-natale\figure\51732e99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9050" y="4078288"/>
            <a:ext cx="3051175" cy="2125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7829" name="Picture 3" descr="kerst152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54070">
            <a:off x="2895600" y="3427413"/>
            <a:ext cx="2376488" cy="2162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7830" name="Picture 6" descr="nikolaus11%5B1%5D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5963" y="2755900"/>
            <a:ext cx="2305050" cy="3448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7" descr="schoenen2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62263">
            <a:off x="5505450" y="3619500"/>
            <a:ext cx="85725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7832" name="Picture 11" descr="E:\CHIAVETTA  USB\-  0  bozze NATALE + INVERNO\GIF inverno-natale\animali\cbd7daf8.gif"/>
          <p:cNvPicPr>
            <a:picLocks noChangeAspect="1" noChangeArrowheads="1" noCrop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41988" y="5940425"/>
            <a:ext cx="831850" cy="815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7833" name="Picture 23" descr="E:\CHIAVETTA  USB\-  0  bozze NATALE + INVERNO\GIF inverno-natale\animali\78704dc7-300.jpg"/>
          <p:cNvPicPr>
            <a:picLocks noChangeAspect="1" noChangeArrowheads="1"/>
          </p:cNvPicPr>
          <p:nvPr/>
        </p:nvPicPr>
        <p:blipFill>
          <a:blip r:embed="rId10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2025" y="4767263"/>
            <a:ext cx="2135188" cy="166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7834" name="Picture 25" descr="E:\CHIAVETTA  USB\-  0  bozze NATALE + INVERNO\GIF inverno-natale\bambini\84b1bb67-200.pn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" y="3460750"/>
            <a:ext cx="1905000" cy="3295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7835" name="Picture 26" descr="E:\CHIAVETTA  USB\-  0  bozze NATALE + INVERNO\GIF inverno-natale\figure\bf0282e8-200.pn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525" y="1347788"/>
            <a:ext cx="1601788" cy="2289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41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0.00069 C -0.0033 -0.01134 -0.01215 -0.02037 -0.01511 -0.02037 C -0.0342 -0.02037 -0.05417 0.14074 -0.05417 0.30371 C -0.05417 0.22083 -0.06424 0.14074 -0.07379 0.14074 C -0.08351 0.14074 -0.09306 0.22222 -0.09306 0.30371 C -0.09306 0.26227 -0.09809 0.22083 -0.1033 0.22083 C -0.10816 0.22083 -0.11337 0.26111 -0.11337 0.30371 C -0.11337 0.28125 -0.11563 0.26227 -0.11806 0.26227 C -0.12084 0.26227 -0.12309 0.2831 -0.12309 0.30371 C -0.12309 0.2919 -0.12431 0.28125 -0.1257 0.28125 C -0.12656 0.28125 -0.12813 0.2919 -0.12813 0.30371 C -0.12813 0.29722 -0.12865 0.2919 -0.12969 0.2919 C -0.12969 0.29074 -0.13108 0.29722 -0.13108 0.30371 C -0.13108 0.30023 -0.13108 0.29722 -0.13143 0.29722 C -0.13143 0.29884 -0.13195 0.30023 -0.13195 0.30371 C -0.13195 0.30139 -0.13195 0.30023 -0.13195 0.29884 C -0.13264 0.29884 -0.13264 0.30023 -0.13264 0.30162 C -0.13316 0.30162 -0.13316 0.30023 -0.13316 0.29884 C -0.13351 0.29884 -0.13351 0.30023 -0.13351 0.30162 " pathEditMode="relative" rAng="0" ptsTypes="fffffffffffffffffff">
                                      <p:cBhvr>
                                        <p:cTn id="1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68400" y="14236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849" name="Picture 3" descr="E:\CHIAVETTA  USB\-  0 GIF 21 LUGLIO  2015\bis\img-thin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288"/>
            <a:ext cx="9144000" cy="6843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8850" name="Picture 6" descr="E:\CHIAVETTA  USB\-  0  bozze NATALE + INVERNO\GIF inverno-natale\bambini\8f2d2ed4-CROP-2.pn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DFCFC"/>
              </a:clrFrom>
              <a:clrTo>
                <a:srgbClr val="FDFCFC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64500">
            <a:off x="5910263" y="4311650"/>
            <a:ext cx="3838575" cy="213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8851" name="Picture 4" descr="E:\CHIAVETTA  USB\-  0  bozze NATALE + INVERNO\GIF inverno-natale\figure\0_db47c_83f4ecfd_L-250b-200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675" y="3436938"/>
            <a:ext cx="3248025" cy="3605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8852" name="Picture 5" descr="E:\CHIAVETTA  USB\-  0  bozze NATALE + INVERNO\GIF inverno-natale\alberi\8b48afcc-500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49275"/>
            <a:ext cx="4103688" cy="551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Image 12" descr="Joey_frosinn_element20.png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1913" y="4192588"/>
            <a:ext cx="650875" cy="614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8854" name="Picture 18" descr="E:\CHIAVETTA  USB\-  0  bozze NATALE + INVERNO\GIF inverno-natale\zwqd8p0q.gif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2788" y="1916113"/>
            <a:ext cx="2211387" cy="190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8855" name="Picture 33" descr="E:\CHIAVETTA  USB\-  0  bozze NATALE + INVERNO\GIF natale\1935ad73.gif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038" y="3949700"/>
            <a:ext cx="2743200" cy="285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8856" name="Picture 35" descr="E:\CHIAVETTA  USB\-  0  bozze NATALE + INVERNO\GIF natale\arreslee032.gif"/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5975" y="-171450"/>
            <a:ext cx="1905000" cy="238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1" presetID="2" presetClass="exit" presetSubtype="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-43200000">
                                      <p:cBhvr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873" name="Picture 3" descr="E:\CHIAVETTA  USB\-  0  bozze NATALE + INVERNO\GIF inverno-natale\Hiver-et-Noel31e0d123-6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7463"/>
            <a:ext cx="9074150" cy="6840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9874" name="Picture 8" descr="E:\CHIAVETTA  USB\-  0  bozze NATALE + INVERNO\GIF inverno-natale\figure\8a3bbbd1f38c8ab101e9c7e8e1ff71bb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725" y="3914775"/>
            <a:ext cx="4002088" cy="3128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9875" name="Rectangle 9"/>
          <p:cNvSpPr>
            <a:spLocks noChangeArrowheads="1"/>
          </p:cNvSpPr>
          <p:nvPr/>
        </p:nvSpPr>
        <p:spPr bwMode="auto">
          <a:xfrm>
            <a:off x="307975" y="6134100"/>
            <a:ext cx="792638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fr-FR" altLang="it-IT" b="1">
                <a:solidFill>
                  <a:srgbClr val="2A1500"/>
                </a:solidFill>
                <a:latin typeface="Lucida Handwriting" pitchFamily="66" charset="0"/>
              </a:rPr>
              <a:t>Une petite pensée pour tous les pauvres gens sans abris et ….</a:t>
            </a:r>
            <a:endParaRPr lang="it-IT" altLang="it-IT" b="1">
              <a:solidFill>
                <a:srgbClr val="2A1500"/>
              </a:solidFill>
              <a:latin typeface="Lucida Handwriting" pitchFamily="66" charset="0"/>
            </a:endParaRPr>
          </a:p>
        </p:txBody>
      </p:sp>
      <p:sp>
        <p:nvSpPr>
          <p:cNvPr id="15" name="Rectangle 9"/>
          <p:cNvSpPr>
            <a:spLocks noChangeArrowheads="1"/>
          </p:cNvSpPr>
          <p:nvPr/>
        </p:nvSpPr>
        <p:spPr bwMode="auto">
          <a:xfrm>
            <a:off x="827088" y="6362700"/>
            <a:ext cx="3582987" cy="369888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none" anchor="ctr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altLang="it-IT" b="1" kern="0" dirty="0">
                <a:solidFill>
                  <a:srgbClr val="2A1500"/>
                </a:solidFill>
                <a:latin typeface="Lucida Handwriting" panose="03010101010101010101" pitchFamily="66" charset="0"/>
              </a:rPr>
              <a:t>… qui souffrent la misère.</a:t>
            </a:r>
            <a:r>
              <a:rPr lang="it-IT" altLang="it-IT" b="1" kern="0" dirty="0">
                <a:solidFill>
                  <a:srgbClr val="2A1500"/>
                </a:solidFill>
                <a:latin typeface="Lucida Handwriting" panose="03010101010101010101" pitchFamily="66" charset="0"/>
              </a:rPr>
              <a:t> </a:t>
            </a:r>
          </a:p>
        </p:txBody>
      </p:sp>
      <p:pic>
        <p:nvPicPr>
          <p:cNvPr id="79877" name="Picture 2" descr="E:\CHIAVETTA  USB\-  0  bozze NATALE + INVERNO\GIF inverno-natale\figure\41_1 150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213" y="4494213"/>
            <a:ext cx="1544637" cy="156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9878" name="Picture 7" descr="E:\CHIAVETTA  USB\-  0  bozze NATALE + INVERNO\GIF inverno-natale\figure\5eedfbba-250.gi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350" y="3643313"/>
            <a:ext cx="1541463" cy="170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9879" name="Picture 2" descr="E:\CHIAVETTA  USB\-  0  bozze NATALE + INVERNO\-  0  FOTOSHOP\0_9d47f_9fd4ba71_L[1].png.gif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0375" y="3768725"/>
            <a:ext cx="1209675" cy="1581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9880" name="Picture 3" descr="E:\CHIAVETTA  USB\-  0  bozze NATALE + INVERNO\GIF inverno-natale\bambini\DSC_9295-500-crop-2bis.gi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359435">
            <a:off x="4714875" y="3938588"/>
            <a:ext cx="473075" cy="592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5" descr="E:\CHIAVETTA  USB\-  0  bozze NATALE + INVERNO\GIF inverno-natale\anniversaire_083.gif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4538" y="4614863"/>
            <a:ext cx="614362" cy="598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897" name="Picture 2" descr="E:\CHIAVETTA  USB\-  0  bozze NATALE + INVERNO\GIF inverno-natale\19582771-6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50" y="36513"/>
            <a:ext cx="9144000" cy="6837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0898" name="Picture 3" descr="E:\CHIAVETTA  USB\-  0  bozze NATALE + INVERNO\GIF inverno-natale\FILEminimizer)-250.jp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2225" y="5100638"/>
            <a:ext cx="2381250" cy="167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0899" name="Picture 3" descr="E:\CHIAVETTA  USB\-  0  bozze NATALE + INVERNO\GIF inverno-natale\animali\hiver_2-250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9338" y="5492750"/>
            <a:ext cx="2381250" cy="138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0900" name="Picture 2" descr="E:\CHIAVETTA  USB\-  0  bozze NATALE + INVERNO\GIF inverno-natale\alberi\5f41b7c4-500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50" y="1995488"/>
            <a:ext cx="3114675" cy="476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0" name="Picture 6" descr="E:\CHIAVETTA  USB\-  0  bozze NATALE + INVERNO\GIF inverno-natale\animali\5-3_12-150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3900" y="4911725"/>
            <a:ext cx="1428750" cy="1162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0902" name="Picture 10" descr="E:\CHIAVETTA  USB\-  0  bozze NATALE + INVERNO\GIF inverno-natale\animali\f5e85936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425" y="4857750"/>
            <a:ext cx="1828800" cy="1404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0903" name="Picture 4" descr="E:\CHIAVETTA  USB\-  0  bozze NATALE + INVERNO\GIF inverno-natale\4d85237b-200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5675" y="1960563"/>
            <a:ext cx="1905000" cy="191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0904" name="Picture 9" descr="E:\CHIAVETTA  USB\-  0  bozze NATALE + INVERNO\GIF inverno-natale\animali\2_124.gif"/>
          <p:cNvPicPr>
            <a:picLocks noChangeAspect="1" noChangeArrowheads="1" noCrop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9363" y="2967038"/>
            <a:ext cx="1265237" cy="936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0905" name="Picture 12" descr="NEIGE TRÈS BELLEsnow-02"/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700" y="0"/>
            <a:ext cx="9150350" cy="687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21" name="Picture 3" descr="E:\CHIAVETTA  USB\-  0  bozze NATALE + INVERNO\ENTRATE inverno\0_a240a_b1b69e30_XL-6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265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22" name="Picture 8" descr="E:\CHIAVETTA  USB\-  0  bozze NATALE + INVERNO\GIF inverno-natale\figure\61f7b86f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288" y="3482975"/>
            <a:ext cx="2438401" cy="3252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23" name="Picture 5" descr="E:\CHIAVETTA  USB\-  0  bozze NATALE + INVERNO\GIF inverno-natale\bambini\e1392edc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8175" y="3986213"/>
            <a:ext cx="2095500" cy="2163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24" name="Picture 6" descr="E:\CHIAVETTA  USB\-  0  bozze NATALE + INVERNO\GIF inverno-natale\figure\2b451b23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538" y="476250"/>
            <a:ext cx="1504950" cy="151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25" name="Picture 6" descr="E:\CHIAVETTA  USB\-  0  bozze NATALE + INVERNO\GIF inverno-natale\alberi\beau sapin noel et lumiere anim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3588" y="765175"/>
            <a:ext cx="4102100" cy="5643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26" name="Picture 4" descr="E:\CHIAVETTA  USB\-  0  bozze NATALE + INVERNO\GIF inverno-natale\bambini\animaatjes-kerst-66596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363" y="6075363"/>
            <a:ext cx="3524250" cy="909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27" name="Picture 4" descr="E:\CHIAVETTA  USB\-  0  bozze NATALE + INVERNO\GIF inverno-natale\animali\noel_011.gif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3138" y="5916613"/>
            <a:ext cx="1419225" cy="819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5-Point Star 44"/>
          <p:cNvSpPr/>
          <p:nvPr/>
        </p:nvSpPr>
        <p:spPr>
          <a:xfrm>
            <a:off x="6056069" y="616095"/>
            <a:ext cx="717771" cy="647883"/>
          </a:xfrm>
          <a:prstGeom prst="star5">
            <a:avLst/>
          </a:prstGeom>
          <a:blipFill>
            <a:blip r:embed="rId9"/>
            <a:stretch>
              <a:fillRect/>
            </a:stretch>
          </a:blipFill>
          <a:ln w="25400" cap="flat" cmpd="sng" algn="ctr">
            <a:noFill/>
            <a:prstDash val="solid"/>
          </a:ln>
          <a:effectLst>
            <a:glow rad="228600">
              <a:srgbClr val="9FB99F">
                <a:satMod val="175000"/>
                <a:alpha val="40000"/>
              </a:srgb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kern="0">
              <a:solidFill>
                <a:srgbClr val="FFFFFF"/>
              </a:solidFill>
              <a:effectLst>
                <a:glow rad="228600">
                  <a:srgbClr val="9FB99F">
                    <a:satMod val="175000"/>
                    <a:alpha val="40000"/>
                  </a:srgbClr>
                </a:glow>
              </a:effectLst>
              <a:latin typeface="Corbel"/>
              <a:cs typeface="Arial"/>
            </a:endParaRPr>
          </a:p>
        </p:txBody>
      </p:sp>
    </p:spTree>
  </p:cSld>
  <p:clrMapOvr>
    <a:masterClrMapping/>
  </p:clrMapOvr>
  <p:transition spd="slow"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945" name="Picture 2" descr="E:\CHIAVETTA  USB\-  0  bozze NATALE + INVERNO\GIF inverno-natale\figure\fc100b165aa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946" name="Picture 3" descr="E:\CHIAVETTA  USB\-  0  bozze NATALE + INVERNO\GIF inverno-natale\figure\6fc492b0.gif"/>
          <p:cNvPicPr>
            <a:picLocks noChangeAspect="1" noChangeArrowheads="1" noCrop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625" y="1166813"/>
            <a:ext cx="876300" cy="1127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947" name="Picture 4" descr="E:\CHIAVETTA  USB\-  0  bozze NATALE + INVERNO\GIF inverno-natale\figure\slide0031_image105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725" y="1220788"/>
            <a:ext cx="796925" cy="1098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948" name="Picture 2" descr="E:\CHIAVETTA  USB\-  0  bozze NATALE + INVERNO\GIF inverno-natale\bambini\0978b6d8-300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1863" y="5518150"/>
            <a:ext cx="3549650" cy="1017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5" descr="E:\CHIAVETTA  USB\-  0  bozze NATALE + INVERNO\GIF inverno-natale\414046ad-200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6550" y="4556125"/>
            <a:ext cx="1630363" cy="1979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5" descr="E:\CARLA Carla Acer 16-3-2014\- 0A New Pc-ACER 2 febbraio 2013\- 00 1 GIUGNO\- GIF  AGOSTO\- ARRIVAL + GIF 21 Giugno\lampione giallo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2986088"/>
            <a:ext cx="1668462" cy="158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5" descr="E:\CARLA Carla Acer 16-3-2014\- 0A New Pc-ACER 2 febbraio 2013\- 00 1 GIUGNO\- GIF  AGOSTO\- ARRIVAL + GIF 21 Giugno\lampione giallo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32475" y="3124200"/>
            <a:ext cx="1670050" cy="158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6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altLang="it-IT" smtClean="0"/>
          </a:p>
        </p:txBody>
      </p:sp>
      <p:sp>
        <p:nvSpPr>
          <p:cNvPr id="83970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altLang="it-IT" smtClean="0"/>
          </a:p>
        </p:txBody>
      </p:sp>
      <p:pic>
        <p:nvPicPr>
          <p:cNvPr id="83971" name="Picture 4" descr="Picture4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835150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3972" name="Picture 5" descr="Picture4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628775"/>
            <a:ext cx="1835150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3973" name="Picture 6" descr="Picture4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1835150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3974" name="Picture 7" descr="Picture4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953000"/>
            <a:ext cx="1835150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3975" name="Picture 8" descr="Picture4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2275" y="0"/>
            <a:ext cx="1835150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3976" name="Picture 9" descr="Picture4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475" y="0"/>
            <a:ext cx="1835150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3977" name="Picture 10" descr="Picture4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825" y="0"/>
            <a:ext cx="1835150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3978" name="Picture 11" descr="Picture4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025" y="0"/>
            <a:ext cx="1835150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3979" name="Picture 12" descr="Picture4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850" y="0"/>
            <a:ext cx="1835150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3980" name="Picture 13" descr="Picture4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4953000"/>
            <a:ext cx="1835150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3981" name="Picture 14" descr="Picture4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8038" y="4953000"/>
            <a:ext cx="1835150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3982" name="Picture 15" descr="Picture4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3800" y="4953000"/>
            <a:ext cx="1835150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3983" name="Picture 16" descr="Picture4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588" y="4953000"/>
            <a:ext cx="1835150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3984" name="Picture 17" descr="Picture4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850" y="4953000"/>
            <a:ext cx="1835150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3985" name="Picture 18" descr="Picture4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1844675"/>
            <a:ext cx="1835150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3986" name="Picture 19" descr="Picture4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3141663"/>
            <a:ext cx="1835150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3987" name="Picture 20" descr="Picture4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00" y="1773238"/>
            <a:ext cx="1835150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3988" name="Picture 21" descr="Picture4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00" y="3357563"/>
            <a:ext cx="1835150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3989" name="Picture 22" descr="Picture4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3800" y="1700213"/>
            <a:ext cx="1835150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3990" name="Picture 23" descr="Picture4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9700" y="3284538"/>
            <a:ext cx="1835150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3991" name="Picture 24" descr="Picture4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588" y="1844675"/>
            <a:ext cx="1835150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3992" name="Picture 25" descr="Picture4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588" y="3429000"/>
            <a:ext cx="1835150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3993" name="Picture 26" descr="Picture4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850" y="1844675"/>
            <a:ext cx="1835150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3994" name="Picture 27" descr="Picture4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850" y="3573463"/>
            <a:ext cx="1835150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3995" name="Picture 28" descr="whiX1">
            <a:hlinkClick r:id="rId4"/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333375"/>
            <a:ext cx="342900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3996" name="Picture 29" descr="whiX1">
            <a:hlinkClick r:id="rId4"/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1013" y="476250"/>
            <a:ext cx="342900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3997" name="Picture 31" descr="P6140713-csl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3998" name="Picture 12" descr="NEIGE TRÈS BELLEsnow-02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551738" y="3284538"/>
            <a:ext cx="7632701" cy="577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3999" name="Picture 46" descr="Kerstklokken1.gif">
            <a:hlinkClick r:id="rId8"/>
          </p:cNvPr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337189">
            <a:off x="7354888" y="-87313"/>
            <a:ext cx="1543050" cy="1557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" name="Rectangle 10"/>
          <p:cNvSpPr>
            <a:spLocks noChangeArrowheads="1"/>
          </p:cNvSpPr>
          <p:nvPr/>
        </p:nvSpPr>
        <p:spPr bwMode="auto">
          <a:xfrm>
            <a:off x="234950" y="68263"/>
            <a:ext cx="2952750" cy="6494462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anchor="ctr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altLang="it-IT" sz="1600" b="1" i="1" kern="0" dirty="0">
                <a:solidFill>
                  <a:srgbClr val="FF0000"/>
                </a:solidFill>
              </a:rPr>
              <a:t>C’est Noël chaque jour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t-IT" altLang="it-IT" sz="1600" b="1" i="1" kern="0" dirty="0">
              <a:solidFill>
                <a:srgbClr val="FF0000"/>
              </a:solidFill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altLang="it-IT" sz="1200" b="1" i="1" kern="0" dirty="0">
                <a:solidFill>
                  <a:srgbClr val="FF0000"/>
                </a:solidFill>
              </a:rPr>
              <a:t>C'est Noël chaque fois qu'on essuie une larme dans les yeux d'un enfant</a:t>
            </a:r>
            <a:endParaRPr lang="it-IT" altLang="it-IT" sz="1200" b="1" i="1" kern="0" dirty="0">
              <a:solidFill>
                <a:srgbClr val="FF0000"/>
              </a:solidFill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altLang="it-IT" sz="1200" b="1" i="1" kern="0" dirty="0">
                <a:solidFill>
                  <a:srgbClr val="FF0000"/>
                </a:solidFill>
              </a:rPr>
              <a:t>C'est Noël chaque fois qu'on dépose les armes chaque fois qu'on s'entend</a:t>
            </a:r>
            <a:endParaRPr lang="it-IT" altLang="it-IT" sz="1200" b="1" i="1" kern="0" dirty="0">
              <a:solidFill>
                <a:srgbClr val="FF0000"/>
              </a:solidFill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altLang="it-IT" sz="1200" b="1" i="1" kern="0" dirty="0">
                <a:solidFill>
                  <a:srgbClr val="FF0000"/>
                </a:solidFill>
              </a:rPr>
              <a:t>C'est Noël sur la terre chaque fois qu'on arrête une guerre</a:t>
            </a:r>
            <a:endParaRPr lang="it-IT" altLang="it-IT" sz="1200" b="1" i="1" kern="0" dirty="0">
              <a:solidFill>
                <a:srgbClr val="FF0000"/>
              </a:solidFill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altLang="it-IT" sz="1200" b="1" i="1" kern="0" dirty="0">
                <a:solidFill>
                  <a:srgbClr val="FF0000"/>
                </a:solidFill>
              </a:rPr>
              <a:t>et qu'on ouvre ses mains</a:t>
            </a:r>
            <a:endParaRPr lang="it-IT" altLang="it-IT" sz="1200" b="1" i="1" kern="0" dirty="0">
              <a:solidFill>
                <a:srgbClr val="FF0000"/>
              </a:solidFill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altLang="it-IT" sz="1200" b="1" i="1" kern="0" dirty="0">
                <a:solidFill>
                  <a:srgbClr val="FF0000"/>
                </a:solidFill>
              </a:rPr>
              <a:t>C'est Noël chaque fois qu'on force la misère à reculer plus loin</a:t>
            </a:r>
            <a:endParaRPr lang="it-IT" altLang="it-IT" sz="1200" b="1" i="1" kern="0" dirty="0">
              <a:solidFill>
                <a:srgbClr val="FF0000"/>
              </a:solidFill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altLang="it-IT" sz="1200" b="1" i="1" kern="0" dirty="0">
                <a:solidFill>
                  <a:srgbClr val="FF0000"/>
                </a:solidFill>
              </a:rPr>
              <a:t>C'est Noël sur la terre chaque jour.</a:t>
            </a:r>
            <a:endParaRPr lang="it-IT" altLang="it-IT" sz="1200" b="1" i="1" kern="0" dirty="0">
              <a:solidFill>
                <a:srgbClr val="FF0000"/>
              </a:solidFill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altLang="it-IT" sz="1200" b="1" i="1" kern="0" dirty="0">
                <a:solidFill>
                  <a:srgbClr val="FF0000"/>
                </a:solidFill>
              </a:rPr>
              <a:t>Car Noël, ô mon frère, c'est l'Amour</a:t>
            </a:r>
            <a:endParaRPr lang="it-IT" altLang="it-IT" sz="1200" b="1" i="1" kern="0" dirty="0">
              <a:solidFill>
                <a:srgbClr val="FF0000"/>
              </a:solidFill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altLang="it-IT" sz="1200" b="1" i="1" kern="0" dirty="0">
                <a:solidFill>
                  <a:srgbClr val="FF0000"/>
                </a:solidFill>
              </a:rPr>
              <a:t>C'est Noël quand nos cœurs, oubliant les offenses, sont vraiment fraternels</a:t>
            </a:r>
            <a:endParaRPr lang="it-IT" altLang="it-IT" sz="1200" b="1" i="1" kern="0" dirty="0">
              <a:solidFill>
                <a:srgbClr val="FF0000"/>
              </a:solidFill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altLang="it-IT" sz="1200" b="1" i="1" kern="0" dirty="0">
                <a:solidFill>
                  <a:srgbClr val="FF0000"/>
                </a:solidFill>
              </a:rPr>
              <a:t>C'est Noël quand enfin se lève l'espérance d'un amour plus réel</a:t>
            </a:r>
            <a:endParaRPr lang="it-IT" altLang="it-IT" sz="1200" b="1" i="1" kern="0" dirty="0">
              <a:solidFill>
                <a:srgbClr val="FF0000"/>
              </a:solidFill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altLang="it-IT" sz="1200" b="1" i="1" kern="0" dirty="0">
                <a:solidFill>
                  <a:srgbClr val="FF0000"/>
                </a:solidFill>
              </a:rPr>
              <a:t>C'est Noël quand soudain se taisent les mensonges faisant place au bonheur</a:t>
            </a:r>
            <a:endParaRPr lang="it-IT" altLang="it-IT" sz="1200" b="1" i="1" kern="0" dirty="0">
              <a:solidFill>
                <a:srgbClr val="FF0000"/>
              </a:solidFill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altLang="it-IT" sz="1200" b="1" i="1" kern="0" dirty="0">
                <a:solidFill>
                  <a:srgbClr val="FF0000"/>
                </a:solidFill>
              </a:rPr>
              <a:t>et qu'au fond de nos vies, la souffrance qui ronge trouve un peu de douceur</a:t>
            </a:r>
            <a:endParaRPr lang="it-IT" altLang="it-IT" sz="1200" b="1" i="1" kern="0" dirty="0">
              <a:solidFill>
                <a:srgbClr val="FF0000"/>
              </a:solidFill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altLang="it-IT" sz="1200" b="1" i="1" kern="0" dirty="0">
                <a:solidFill>
                  <a:srgbClr val="FF0000"/>
                </a:solidFill>
              </a:rPr>
              <a:t>C'est Noël sur la terre chaque jour.</a:t>
            </a:r>
            <a:endParaRPr lang="it-IT" altLang="it-IT" sz="1200" b="1" i="1" kern="0" dirty="0">
              <a:solidFill>
                <a:srgbClr val="FF0000"/>
              </a:solidFill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altLang="it-IT" sz="1200" b="1" i="1" kern="0" dirty="0">
                <a:solidFill>
                  <a:srgbClr val="FF0000"/>
                </a:solidFill>
              </a:rPr>
              <a:t>Car Noël, ô mon frère, c'est l'Amour</a:t>
            </a:r>
            <a:endParaRPr lang="it-IT" altLang="it-IT" sz="1200" b="1" i="1" kern="0" dirty="0">
              <a:solidFill>
                <a:srgbClr val="FF0000"/>
              </a:solidFill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altLang="it-IT" sz="1200" b="1" i="1" kern="0" dirty="0">
                <a:solidFill>
                  <a:srgbClr val="FF0000"/>
                </a:solidFill>
              </a:rPr>
              <a:t>C'est Noël dans les yeux de l'ami qu'on visite sur son lit d'hôpital</a:t>
            </a:r>
            <a:endParaRPr lang="it-IT" altLang="it-IT" sz="1200" b="1" i="1" kern="0" dirty="0">
              <a:solidFill>
                <a:srgbClr val="FF0000"/>
              </a:solidFill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altLang="it-IT" sz="1200" b="1" i="1" kern="0" dirty="0">
                <a:solidFill>
                  <a:srgbClr val="FF0000"/>
                </a:solidFill>
              </a:rPr>
              <a:t>C'est Noël dans le cœur de tous ceux qu'on invite pour un bonheur normal</a:t>
            </a:r>
            <a:endParaRPr lang="it-IT" altLang="it-IT" sz="1200" b="1" i="1" kern="0" dirty="0">
              <a:solidFill>
                <a:srgbClr val="FF0000"/>
              </a:solidFill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altLang="it-IT" sz="1200" b="1" i="1" kern="0" dirty="0">
                <a:solidFill>
                  <a:srgbClr val="FF0000"/>
                </a:solidFill>
              </a:rPr>
              <a:t>C'est Noël dans les mains de celui qui partage aujourd'hui notre pain</a:t>
            </a:r>
            <a:endParaRPr lang="it-IT" altLang="it-IT" sz="1200" b="1" i="1" kern="0" dirty="0">
              <a:solidFill>
                <a:srgbClr val="FF0000"/>
              </a:solidFill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altLang="it-IT" sz="1200" b="1" i="1" kern="0" dirty="0">
                <a:solidFill>
                  <a:srgbClr val="FF0000"/>
                </a:solidFill>
              </a:rPr>
              <a:t>C'est Noël quand le gueux oublie tous les outrages et ne sent plus sa faim.</a:t>
            </a:r>
            <a:endParaRPr lang="it-IT" altLang="it-IT" sz="1200" b="1" i="1" kern="0" dirty="0">
              <a:solidFill>
                <a:srgbClr val="FF0000"/>
              </a:solidFill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altLang="it-IT" sz="1200" b="1" i="1" kern="0" dirty="0">
                <a:solidFill>
                  <a:srgbClr val="FF0000"/>
                </a:solidFill>
              </a:rPr>
              <a:t>C'est Noël sur la terre chaque jour.</a:t>
            </a:r>
          </a:p>
        </p:txBody>
      </p:sp>
      <p:pic>
        <p:nvPicPr>
          <p:cNvPr id="84001" name="Picture 9" descr="432f4a31"/>
          <p:cNvPicPr>
            <a:picLocks noChangeAspect="1" noChangeArrowheads="1" noCrop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7875" y="5389563"/>
            <a:ext cx="2016125" cy="974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" name="AutoShape 10">
            <a:hlinkClick r:id="" action="ppaction://hlinkshowjump?jump=firstslide" highlightClick="1"/>
          </p:cNvPr>
          <p:cNvSpPr>
            <a:spLocks noChangeArrowheads="1"/>
          </p:cNvSpPr>
          <p:nvPr/>
        </p:nvSpPr>
        <p:spPr bwMode="auto">
          <a:xfrm>
            <a:off x="4367213" y="5975350"/>
            <a:ext cx="1066800" cy="617538"/>
          </a:xfrm>
          <a:prstGeom prst="actionButtonBlank">
            <a:avLst/>
          </a:prstGeom>
          <a:noFill/>
          <a:ln>
            <a:noFill/>
          </a:ln>
          <a:effectLst>
            <a:prstShdw prst="shdw17" dist="68392" dir="6708085">
              <a:srgbClr val="FFFFFF"/>
            </a:prstShdw>
          </a:effectLst>
          <a:extLst/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it-IT" sz="1200" b="1" i="1" u="sng" kern="0" dirty="0">
                <a:solidFill>
                  <a:srgbClr val="FF0000"/>
                </a:solidFill>
                <a:latin typeface="Comic Sans MS" pitchFamily="66" charset="0"/>
                <a:hlinkClick r:id="" action="ppaction://hlinkshowjump?jump=firstslide"/>
              </a:rPr>
              <a:t>Click</a:t>
            </a:r>
            <a:r>
              <a:rPr lang="en-US" altLang="it-IT" sz="1200" b="1" i="1" u="sng" kern="0" dirty="0">
                <a:solidFill>
                  <a:srgbClr val="FF0000"/>
                </a:solidFill>
                <a:latin typeface="Comic Sans MS" pitchFamily="66" charset="0"/>
              </a:rPr>
              <a:t> </a:t>
            </a:r>
            <a:r>
              <a:rPr lang="en-US" altLang="it-IT" sz="1200" b="1" i="1" u="sng" kern="0" dirty="0" err="1">
                <a:solidFill>
                  <a:srgbClr val="FF0000"/>
                </a:solidFill>
                <a:latin typeface="Comic Sans MS" pitchFamily="66" charset="0"/>
              </a:rPr>
              <a:t>ici</a:t>
            </a:r>
            <a:endParaRPr lang="en-US" altLang="it-IT" sz="1200" b="1" i="1" u="sng" kern="0" dirty="0">
              <a:solidFill>
                <a:srgbClr val="FF0000"/>
              </a:solidFill>
              <a:latin typeface="Comic Sans MS" pitchFamily="66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it-IT" sz="1200" b="1" i="1" u="sng" kern="0" dirty="0">
                <a:solidFill>
                  <a:srgbClr val="FF0000"/>
                </a:solidFill>
                <a:latin typeface="Comic Sans MS" pitchFamily="66" charset="0"/>
              </a:rPr>
              <a:t>Pour le revoir</a:t>
            </a:r>
            <a:endParaRPr lang="en-US" altLang="it-IT" sz="1400" b="1" i="1" u="sng" kern="0" dirty="0">
              <a:solidFill>
                <a:srgbClr val="FF0000"/>
              </a:solidFill>
              <a:latin typeface="Comic Sans MS" pitchFamily="66" charset="0"/>
            </a:endParaRPr>
          </a:p>
        </p:txBody>
      </p:sp>
      <p:pic>
        <p:nvPicPr>
          <p:cNvPr id="84003" name="Picture 2" descr="E:\CARLA Carla Acer 16-3-2014\- 0A New Pc-ACER 2 febbraio 2013\- 00 1 GIUGNO\- ARRIVAL + GIF 21 Giugno\GIF 4 giugno 2015\11.gif"/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8588" y="6278563"/>
            <a:ext cx="638175" cy="419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4004" name="Picture 2" descr="E:\CHIAVETTA  USB\-  0  bozze NATALE + INVERNO\GIF inverno-natale\80cdce8a.gif"/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7525" y="5840413"/>
            <a:ext cx="1228725" cy="885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4005" name="Picture 9" descr="E:\CHIAVETTA  USB\-  0  bozze NATALE + INVERNO\GIF inverno-natale\figure\creche_26-200.pn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5063" y="3254375"/>
            <a:ext cx="2171700" cy="2681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" name="Picture 5" descr="E:\CARLA Carla Acer 16-3-2014\- 0A New Pc-ACER 2 febbraio 2013\- 00 1 GIUGNO\- GIF  AGOSTO\- ARRIVAL + GIF 21 Giugno\lampione giallo.pn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4625" y="1949450"/>
            <a:ext cx="1668463" cy="158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" name="Picture 5" descr="E:\CARLA Carla Acer 16-3-2014\- 0A New Pc-ACER 2 febbraio 2013\- 00 1 GIUGNO\- GIF  AGOSTO\- ARRIVAL + GIF 21 Giugno\lampione giallo.pn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6150" y="2020888"/>
            <a:ext cx="1670050" cy="158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" name="Picture 5" descr="E:\CARLA Carla Acer 16-3-2014\- 0A New Pc-ACER 2 febbraio 2013\- 00 1 GIUGNO\- GIF  AGOSTO\- ARRIVAL + GIF 21 Giugno\lampione giallo.pn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1400" y="1989138"/>
            <a:ext cx="1668463" cy="158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4009" name="Picture 2" descr="E:\CHIAVETTA  USB\-  0 GIF 21 LUGLIO  2015\bis\7cb80f65.png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6150" y="0"/>
            <a:ext cx="2663825" cy="2205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>
    <p:sndAc>
      <p:stSnd loop="1">
        <p:snd r:embed="rId2" name="Silent night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0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2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000" tmFilter="0,0; .5, 1; 1, 1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  <p:bldP spid="35" grpId="0"/>
    </p:bldLst>
  </p:timing>
</p:sld>
</file>

<file path=ppt/theme/theme1.xml><?xml version="1.0" encoding="utf-8"?>
<a:theme xmlns:a="http://schemas.openxmlformats.org/drawingml/2006/main" name="7_Metro">
  <a:themeElements>
    <a:clrScheme name="5_Metro 1">
      <a:dk1>
        <a:srgbClr val="676A55"/>
      </a:dk1>
      <a:lt1>
        <a:srgbClr val="FFFFFF"/>
      </a:lt1>
      <a:dk2>
        <a:srgbClr val="000000"/>
      </a:dk2>
      <a:lt2>
        <a:srgbClr val="EAEBDE"/>
      </a:lt2>
      <a:accent1>
        <a:srgbClr val="72A376"/>
      </a:accent1>
      <a:accent2>
        <a:srgbClr val="B0CCB0"/>
      </a:accent2>
      <a:accent3>
        <a:srgbClr val="AAAAAA"/>
      </a:accent3>
      <a:accent4>
        <a:srgbClr val="DADADA"/>
      </a:accent4>
      <a:accent5>
        <a:srgbClr val="BCCEBD"/>
      </a:accent5>
      <a:accent6>
        <a:srgbClr val="9FB99F"/>
      </a:accent6>
      <a:hlink>
        <a:srgbClr val="DB5353"/>
      </a:hlink>
      <a:folHlink>
        <a:srgbClr val="903638"/>
      </a:folHlink>
    </a:clrScheme>
    <a:fontScheme name="5_Metro">
      <a:majorFont>
        <a:latin typeface="Consolas"/>
        <a:ea typeface=""/>
        <a:cs typeface="Arial"/>
      </a:majorFont>
      <a:minorFont>
        <a:latin typeface="Corbe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5_Metro 1">
        <a:dk1>
          <a:srgbClr val="676A55"/>
        </a:dk1>
        <a:lt1>
          <a:srgbClr val="FFFFFF"/>
        </a:lt1>
        <a:dk2>
          <a:srgbClr val="000000"/>
        </a:dk2>
        <a:lt2>
          <a:srgbClr val="EAEBDE"/>
        </a:lt2>
        <a:accent1>
          <a:srgbClr val="72A376"/>
        </a:accent1>
        <a:accent2>
          <a:srgbClr val="B0CCB0"/>
        </a:accent2>
        <a:accent3>
          <a:srgbClr val="AAAAAA"/>
        </a:accent3>
        <a:accent4>
          <a:srgbClr val="DADADA"/>
        </a:accent4>
        <a:accent5>
          <a:srgbClr val="BCCEBD"/>
        </a:accent5>
        <a:accent6>
          <a:srgbClr val="9FB99F"/>
        </a:accent6>
        <a:hlink>
          <a:srgbClr val="DB5353"/>
        </a:hlink>
        <a:folHlink>
          <a:srgbClr val="903638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20_Metro">
  <a:themeElements>
    <a:clrScheme name="5_Metro 1">
      <a:dk1>
        <a:srgbClr val="676A55"/>
      </a:dk1>
      <a:lt1>
        <a:srgbClr val="FFFFFF"/>
      </a:lt1>
      <a:dk2>
        <a:srgbClr val="000000"/>
      </a:dk2>
      <a:lt2>
        <a:srgbClr val="EAEBDE"/>
      </a:lt2>
      <a:accent1>
        <a:srgbClr val="72A376"/>
      </a:accent1>
      <a:accent2>
        <a:srgbClr val="B0CCB0"/>
      </a:accent2>
      <a:accent3>
        <a:srgbClr val="AAAAAA"/>
      </a:accent3>
      <a:accent4>
        <a:srgbClr val="DADADA"/>
      </a:accent4>
      <a:accent5>
        <a:srgbClr val="BCCEBD"/>
      </a:accent5>
      <a:accent6>
        <a:srgbClr val="9FB99F"/>
      </a:accent6>
      <a:hlink>
        <a:srgbClr val="DB5353"/>
      </a:hlink>
      <a:folHlink>
        <a:srgbClr val="903638"/>
      </a:folHlink>
    </a:clrScheme>
    <a:fontScheme name="5_Metro">
      <a:majorFont>
        <a:latin typeface="Consolas"/>
        <a:ea typeface=""/>
        <a:cs typeface="Arial"/>
      </a:majorFont>
      <a:minorFont>
        <a:latin typeface="Corbe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5_Metro 1">
        <a:dk1>
          <a:srgbClr val="676A55"/>
        </a:dk1>
        <a:lt1>
          <a:srgbClr val="FFFFFF"/>
        </a:lt1>
        <a:dk2>
          <a:srgbClr val="000000"/>
        </a:dk2>
        <a:lt2>
          <a:srgbClr val="EAEBDE"/>
        </a:lt2>
        <a:accent1>
          <a:srgbClr val="72A376"/>
        </a:accent1>
        <a:accent2>
          <a:srgbClr val="B0CCB0"/>
        </a:accent2>
        <a:accent3>
          <a:srgbClr val="AAAAAA"/>
        </a:accent3>
        <a:accent4>
          <a:srgbClr val="DADADA"/>
        </a:accent4>
        <a:accent5>
          <a:srgbClr val="BCCEBD"/>
        </a:accent5>
        <a:accent6>
          <a:srgbClr val="9FB99F"/>
        </a:accent6>
        <a:hlink>
          <a:srgbClr val="DB5353"/>
        </a:hlink>
        <a:folHlink>
          <a:srgbClr val="903638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8_Metro">
  <a:themeElements>
    <a:clrScheme name="5_Metro 1">
      <a:dk1>
        <a:srgbClr val="676A55"/>
      </a:dk1>
      <a:lt1>
        <a:srgbClr val="FFFFFF"/>
      </a:lt1>
      <a:dk2>
        <a:srgbClr val="000000"/>
      </a:dk2>
      <a:lt2>
        <a:srgbClr val="EAEBDE"/>
      </a:lt2>
      <a:accent1>
        <a:srgbClr val="72A376"/>
      </a:accent1>
      <a:accent2>
        <a:srgbClr val="B0CCB0"/>
      </a:accent2>
      <a:accent3>
        <a:srgbClr val="AAAAAA"/>
      </a:accent3>
      <a:accent4>
        <a:srgbClr val="DADADA"/>
      </a:accent4>
      <a:accent5>
        <a:srgbClr val="BCCEBD"/>
      </a:accent5>
      <a:accent6>
        <a:srgbClr val="9FB99F"/>
      </a:accent6>
      <a:hlink>
        <a:srgbClr val="DB5353"/>
      </a:hlink>
      <a:folHlink>
        <a:srgbClr val="903638"/>
      </a:folHlink>
    </a:clrScheme>
    <a:fontScheme name="5_Metro">
      <a:majorFont>
        <a:latin typeface="Consolas"/>
        <a:ea typeface=""/>
        <a:cs typeface="Arial"/>
      </a:majorFont>
      <a:minorFont>
        <a:latin typeface="Corbe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5_Metro 1">
        <a:dk1>
          <a:srgbClr val="676A55"/>
        </a:dk1>
        <a:lt1>
          <a:srgbClr val="FFFFFF"/>
        </a:lt1>
        <a:dk2>
          <a:srgbClr val="000000"/>
        </a:dk2>
        <a:lt2>
          <a:srgbClr val="EAEBDE"/>
        </a:lt2>
        <a:accent1>
          <a:srgbClr val="72A376"/>
        </a:accent1>
        <a:accent2>
          <a:srgbClr val="B0CCB0"/>
        </a:accent2>
        <a:accent3>
          <a:srgbClr val="AAAAAA"/>
        </a:accent3>
        <a:accent4>
          <a:srgbClr val="DADADA"/>
        </a:accent4>
        <a:accent5>
          <a:srgbClr val="BCCEBD"/>
        </a:accent5>
        <a:accent6>
          <a:srgbClr val="9FB99F"/>
        </a:accent6>
        <a:hlink>
          <a:srgbClr val="DB5353"/>
        </a:hlink>
        <a:folHlink>
          <a:srgbClr val="903638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9_Metro">
  <a:themeElements>
    <a:clrScheme name="5_Metro 1">
      <a:dk1>
        <a:srgbClr val="676A55"/>
      </a:dk1>
      <a:lt1>
        <a:srgbClr val="FFFFFF"/>
      </a:lt1>
      <a:dk2>
        <a:srgbClr val="000000"/>
      </a:dk2>
      <a:lt2>
        <a:srgbClr val="EAEBDE"/>
      </a:lt2>
      <a:accent1>
        <a:srgbClr val="72A376"/>
      </a:accent1>
      <a:accent2>
        <a:srgbClr val="B0CCB0"/>
      </a:accent2>
      <a:accent3>
        <a:srgbClr val="AAAAAA"/>
      </a:accent3>
      <a:accent4>
        <a:srgbClr val="DADADA"/>
      </a:accent4>
      <a:accent5>
        <a:srgbClr val="BCCEBD"/>
      </a:accent5>
      <a:accent6>
        <a:srgbClr val="9FB99F"/>
      </a:accent6>
      <a:hlink>
        <a:srgbClr val="DB5353"/>
      </a:hlink>
      <a:folHlink>
        <a:srgbClr val="903638"/>
      </a:folHlink>
    </a:clrScheme>
    <a:fontScheme name="5_Metro">
      <a:majorFont>
        <a:latin typeface="Consolas"/>
        <a:ea typeface=""/>
        <a:cs typeface="Arial"/>
      </a:majorFont>
      <a:minorFont>
        <a:latin typeface="Corbe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5_Metro 1">
        <a:dk1>
          <a:srgbClr val="676A55"/>
        </a:dk1>
        <a:lt1>
          <a:srgbClr val="FFFFFF"/>
        </a:lt1>
        <a:dk2>
          <a:srgbClr val="000000"/>
        </a:dk2>
        <a:lt2>
          <a:srgbClr val="EAEBDE"/>
        </a:lt2>
        <a:accent1>
          <a:srgbClr val="72A376"/>
        </a:accent1>
        <a:accent2>
          <a:srgbClr val="B0CCB0"/>
        </a:accent2>
        <a:accent3>
          <a:srgbClr val="AAAAAA"/>
        </a:accent3>
        <a:accent4>
          <a:srgbClr val="DADADA"/>
        </a:accent4>
        <a:accent5>
          <a:srgbClr val="BCCEBD"/>
        </a:accent5>
        <a:accent6>
          <a:srgbClr val="9FB99F"/>
        </a:accent6>
        <a:hlink>
          <a:srgbClr val="DB5353"/>
        </a:hlink>
        <a:folHlink>
          <a:srgbClr val="903638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10_Metro">
  <a:themeElements>
    <a:clrScheme name="5_Metro 1">
      <a:dk1>
        <a:srgbClr val="676A55"/>
      </a:dk1>
      <a:lt1>
        <a:srgbClr val="FFFFFF"/>
      </a:lt1>
      <a:dk2>
        <a:srgbClr val="000000"/>
      </a:dk2>
      <a:lt2>
        <a:srgbClr val="EAEBDE"/>
      </a:lt2>
      <a:accent1>
        <a:srgbClr val="72A376"/>
      </a:accent1>
      <a:accent2>
        <a:srgbClr val="B0CCB0"/>
      </a:accent2>
      <a:accent3>
        <a:srgbClr val="AAAAAA"/>
      </a:accent3>
      <a:accent4>
        <a:srgbClr val="DADADA"/>
      </a:accent4>
      <a:accent5>
        <a:srgbClr val="BCCEBD"/>
      </a:accent5>
      <a:accent6>
        <a:srgbClr val="9FB99F"/>
      </a:accent6>
      <a:hlink>
        <a:srgbClr val="DB5353"/>
      </a:hlink>
      <a:folHlink>
        <a:srgbClr val="903638"/>
      </a:folHlink>
    </a:clrScheme>
    <a:fontScheme name="5_Metro">
      <a:majorFont>
        <a:latin typeface="Consolas"/>
        <a:ea typeface=""/>
        <a:cs typeface="Arial"/>
      </a:majorFont>
      <a:minorFont>
        <a:latin typeface="Corbe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5_Metro 1">
        <a:dk1>
          <a:srgbClr val="676A55"/>
        </a:dk1>
        <a:lt1>
          <a:srgbClr val="FFFFFF"/>
        </a:lt1>
        <a:dk2>
          <a:srgbClr val="000000"/>
        </a:dk2>
        <a:lt2>
          <a:srgbClr val="EAEBDE"/>
        </a:lt2>
        <a:accent1>
          <a:srgbClr val="72A376"/>
        </a:accent1>
        <a:accent2>
          <a:srgbClr val="B0CCB0"/>
        </a:accent2>
        <a:accent3>
          <a:srgbClr val="AAAAAA"/>
        </a:accent3>
        <a:accent4>
          <a:srgbClr val="DADADA"/>
        </a:accent4>
        <a:accent5>
          <a:srgbClr val="BCCEBD"/>
        </a:accent5>
        <a:accent6>
          <a:srgbClr val="9FB99F"/>
        </a:accent6>
        <a:hlink>
          <a:srgbClr val="DB5353"/>
        </a:hlink>
        <a:folHlink>
          <a:srgbClr val="903638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1_Struttura predefinita">
  <a:themeElements>
    <a:clrScheme name="Struttura predefinit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truttura predefinit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truttura predefinit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7.xml><?xml version="1.0" encoding="utf-8"?>
<a:theme xmlns:a="http://schemas.openxmlformats.org/drawingml/2006/main" name="Tema di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4106</TotalTime>
  <Words>236</Words>
  <Application>Microsoft Office PowerPoint</Application>
  <PresentationFormat>Presentazione su schermo (4:3)</PresentationFormat>
  <Paragraphs>27</Paragraphs>
  <Slides>9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10</vt:i4>
      </vt:variant>
      <vt:variant>
        <vt:lpstr>Tema</vt:lpstr>
      </vt:variant>
      <vt:variant>
        <vt:i4>6</vt:i4>
      </vt:variant>
      <vt:variant>
        <vt:lpstr>Titoli diapositive</vt:lpstr>
      </vt:variant>
      <vt:variant>
        <vt:i4>9</vt:i4>
      </vt:variant>
    </vt:vector>
  </HeadingPairs>
  <TitlesOfParts>
    <vt:vector size="25" baseType="lpstr">
      <vt:lpstr>Arial</vt:lpstr>
      <vt:lpstr>Consolas</vt:lpstr>
      <vt:lpstr>Corbel</vt:lpstr>
      <vt:lpstr>Wingdings</vt:lpstr>
      <vt:lpstr>Wingdings 2</vt:lpstr>
      <vt:lpstr>Wingdings 3</vt:lpstr>
      <vt:lpstr>Forte</vt:lpstr>
      <vt:lpstr>新細明體</vt:lpstr>
      <vt:lpstr>Lucida Handwriting</vt:lpstr>
      <vt:lpstr>Comic Sans MS</vt:lpstr>
      <vt:lpstr>7_Metro</vt:lpstr>
      <vt:lpstr>20_Metro</vt:lpstr>
      <vt:lpstr>8_Metro</vt:lpstr>
      <vt:lpstr>9_Metro</vt:lpstr>
      <vt:lpstr>10_Metro</vt:lpstr>
      <vt:lpstr>1_Struttura predefinita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C'est Noël  2015</dc:title>
  <dc:creator>Carla</dc:creator>
  <cp:lastModifiedBy>Carlo</cp:lastModifiedBy>
  <cp:revision>281</cp:revision>
  <dcterms:created xsi:type="dcterms:W3CDTF">2010-06-19T22:16:52Z</dcterms:created>
  <dcterms:modified xsi:type="dcterms:W3CDTF">2015-12-25T09:56:15Z</dcterms:modified>
</cp:coreProperties>
</file>