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</Types>
</file>

<file path=_rels/.rels><?xml version="1.0" encoding="UTF-8" standalone="yes"?>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/Relationships>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jpg"/></Relationships>

</file>

<file path=ppt/slides/_rels/slide10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jpg"/><Relationship Id="rId7" Type="http://schemas.openxmlformats.org/officeDocument/2006/relationships/image" Target="../media/image71.png"/><Relationship Id="rId8" Type="http://schemas.openxmlformats.org/officeDocument/2006/relationships/image" Target="../media/image72.png"/></Relationships>

</file>

<file path=ppt/slides/_rels/slide1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77.jpg"/><Relationship Id="rId7" Type="http://schemas.openxmlformats.org/officeDocument/2006/relationships/image" Target="../media/image78.png"/><Relationship Id="rId8" Type="http://schemas.openxmlformats.org/officeDocument/2006/relationships/image" Target="../media/image79.png"/></Relationships>

</file>

<file path=ppt/slides/_rels/slide1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0.png"/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jpg"/><Relationship Id="rId7" Type="http://schemas.openxmlformats.org/officeDocument/2006/relationships/image" Target="../media/image85.png"/><Relationship Id="rId8" Type="http://schemas.openxmlformats.org/officeDocument/2006/relationships/image" Target="../media/image86.png"/></Relationships>

</file>

<file path=ppt/slides/_rels/slide1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7.png"/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5" Type="http://schemas.openxmlformats.org/officeDocument/2006/relationships/image" Target="../media/image90.png"/><Relationship Id="rId6" Type="http://schemas.openxmlformats.org/officeDocument/2006/relationships/image" Target="../media/image91.jpg"/><Relationship Id="rId7" Type="http://schemas.openxmlformats.org/officeDocument/2006/relationships/image" Target="../media/image92.png"/><Relationship Id="rId8" Type="http://schemas.openxmlformats.org/officeDocument/2006/relationships/image" Target="../media/image93.png"/></Relationships>

</file>

<file path=ppt/slides/_rels/slide1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4.png"/><Relationship Id="rId3" Type="http://schemas.openxmlformats.org/officeDocument/2006/relationships/image" Target="../media/image95.png"/><Relationship Id="rId4" Type="http://schemas.openxmlformats.org/officeDocument/2006/relationships/image" Target="../media/image96.png"/><Relationship Id="rId5" Type="http://schemas.openxmlformats.org/officeDocument/2006/relationships/image" Target="../media/image97.png"/><Relationship Id="rId6" Type="http://schemas.openxmlformats.org/officeDocument/2006/relationships/image" Target="../media/image98.jpg"/><Relationship Id="rId7" Type="http://schemas.openxmlformats.org/officeDocument/2006/relationships/image" Target="../media/image99.png"/><Relationship Id="rId8" Type="http://schemas.openxmlformats.org/officeDocument/2006/relationships/image" Target="../media/image100.png"/></Relationships>

</file>

<file path=ppt/slides/_rels/slide1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1.png"/><Relationship Id="rId3" Type="http://schemas.openxmlformats.org/officeDocument/2006/relationships/image" Target="../media/image102.png"/><Relationship Id="rId4" Type="http://schemas.openxmlformats.org/officeDocument/2006/relationships/image" Target="../media/image103.png"/><Relationship Id="rId5" Type="http://schemas.openxmlformats.org/officeDocument/2006/relationships/image" Target="../media/image104.png"/><Relationship Id="rId6" Type="http://schemas.openxmlformats.org/officeDocument/2006/relationships/image" Target="../media/image105.jpg"/><Relationship Id="rId7" Type="http://schemas.openxmlformats.org/officeDocument/2006/relationships/image" Target="../media/image106.png"/><Relationship Id="rId8" Type="http://schemas.openxmlformats.org/officeDocument/2006/relationships/image" Target="../media/image107.png"/></Relationships>

</file>

<file path=ppt/slides/_rels/slide1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8.png"/><Relationship Id="rId3" Type="http://schemas.openxmlformats.org/officeDocument/2006/relationships/image" Target="../media/image109.png"/><Relationship Id="rId4" Type="http://schemas.openxmlformats.org/officeDocument/2006/relationships/image" Target="../media/image110.png"/><Relationship Id="rId5" Type="http://schemas.openxmlformats.org/officeDocument/2006/relationships/image" Target="../media/image111.png"/><Relationship Id="rId6" Type="http://schemas.openxmlformats.org/officeDocument/2006/relationships/image" Target="../media/image112.jpg"/><Relationship Id="rId7" Type="http://schemas.openxmlformats.org/officeDocument/2006/relationships/image" Target="../media/image113.png"/><Relationship Id="rId8" Type="http://schemas.openxmlformats.org/officeDocument/2006/relationships/image" Target="../media/image114.png"/></Relationships>

</file>

<file path=ppt/slides/_rels/slide1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5.png"/><Relationship Id="rId3" Type="http://schemas.openxmlformats.org/officeDocument/2006/relationships/image" Target="../media/image116.png"/><Relationship Id="rId4" Type="http://schemas.openxmlformats.org/officeDocument/2006/relationships/image" Target="../media/image117.png"/><Relationship Id="rId5" Type="http://schemas.openxmlformats.org/officeDocument/2006/relationships/image" Target="../media/image118.png"/><Relationship Id="rId6" Type="http://schemas.openxmlformats.org/officeDocument/2006/relationships/image" Target="../media/image119.jpg"/><Relationship Id="rId7" Type="http://schemas.openxmlformats.org/officeDocument/2006/relationships/image" Target="../media/image120.png"/><Relationship Id="rId8" Type="http://schemas.openxmlformats.org/officeDocument/2006/relationships/image" Target="../media/image121.png"/></Relationships>

</file>

<file path=ppt/slides/_rels/slide18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2.png"/><Relationship Id="rId3" Type="http://schemas.openxmlformats.org/officeDocument/2006/relationships/image" Target="../media/image123.png"/><Relationship Id="rId4" Type="http://schemas.openxmlformats.org/officeDocument/2006/relationships/image" Target="../media/image124.png"/><Relationship Id="rId5" Type="http://schemas.openxmlformats.org/officeDocument/2006/relationships/image" Target="../media/image125.png"/><Relationship Id="rId6" Type="http://schemas.openxmlformats.org/officeDocument/2006/relationships/image" Target="../media/image126.jpg"/><Relationship Id="rId7" Type="http://schemas.openxmlformats.org/officeDocument/2006/relationships/image" Target="../media/image127.png"/><Relationship Id="rId8" Type="http://schemas.openxmlformats.org/officeDocument/2006/relationships/image" Target="../media/image128.png"/></Relationships>

</file>

<file path=ppt/slides/_rels/slide19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9.png"/><Relationship Id="rId3" Type="http://schemas.openxmlformats.org/officeDocument/2006/relationships/image" Target="../media/image130.png"/><Relationship Id="rId4" Type="http://schemas.openxmlformats.org/officeDocument/2006/relationships/image" Target="../media/image131.png"/><Relationship Id="rId5" Type="http://schemas.openxmlformats.org/officeDocument/2006/relationships/image" Target="../media/image132.png"/><Relationship Id="rId6" Type="http://schemas.openxmlformats.org/officeDocument/2006/relationships/image" Target="../media/image133.jpg"/><Relationship Id="rId7" Type="http://schemas.openxmlformats.org/officeDocument/2006/relationships/image" Target="../media/image134.png"/><Relationship Id="rId8" Type="http://schemas.openxmlformats.org/officeDocument/2006/relationships/image" Target="../media/image135.png"/></Relationships>

</file>

<file path=ppt/slides/_rels/slide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jpg"/><Relationship Id="rId7" Type="http://schemas.openxmlformats.org/officeDocument/2006/relationships/image" Target="../media/image15.png"/><Relationship Id="rId8" Type="http://schemas.openxmlformats.org/officeDocument/2006/relationships/image" Target="../media/image16.png"/></Relationships>

</file>

<file path=ppt/slides/_rels/slide20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6.png"/><Relationship Id="rId3" Type="http://schemas.openxmlformats.org/officeDocument/2006/relationships/image" Target="../media/image137.png"/><Relationship Id="rId4" Type="http://schemas.openxmlformats.org/officeDocument/2006/relationships/image" Target="../media/image138.png"/><Relationship Id="rId5" Type="http://schemas.openxmlformats.org/officeDocument/2006/relationships/image" Target="../media/image139.png"/><Relationship Id="rId6" Type="http://schemas.openxmlformats.org/officeDocument/2006/relationships/image" Target="../media/image140.jpg"/><Relationship Id="rId7" Type="http://schemas.openxmlformats.org/officeDocument/2006/relationships/image" Target="../media/image141.png"/><Relationship Id="rId8" Type="http://schemas.openxmlformats.org/officeDocument/2006/relationships/image" Target="../media/image142.png"/></Relationships>

</file>

<file path=ppt/slides/_rels/slide2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3.png"/><Relationship Id="rId3" Type="http://schemas.openxmlformats.org/officeDocument/2006/relationships/image" Target="../media/image144.png"/><Relationship Id="rId4" Type="http://schemas.openxmlformats.org/officeDocument/2006/relationships/image" Target="../media/image145.png"/><Relationship Id="rId5" Type="http://schemas.openxmlformats.org/officeDocument/2006/relationships/image" Target="../media/image146.png"/><Relationship Id="rId6" Type="http://schemas.openxmlformats.org/officeDocument/2006/relationships/image" Target="../media/image147.jpg"/><Relationship Id="rId7" Type="http://schemas.openxmlformats.org/officeDocument/2006/relationships/image" Target="../media/image148.png"/><Relationship Id="rId8" Type="http://schemas.openxmlformats.org/officeDocument/2006/relationships/image" Target="../media/image149.png"/></Relationships>

</file>

<file path=ppt/slides/_rels/slide2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0.png"/><Relationship Id="rId3" Type="http://schemas.openxmlformats.org/officeDocument/2006/relationships/image" Target="../media/image151.png"/><Relationship Id="rId4" Type="http://schemas.openxmlformats.org/officeDocument/2006/relationships/image" Target="../media/image152.png"/><Relationship Id="rId5" Type="http://schemas.openxmlformats.org/officeDocument/2006/relationships/image" Target="../media/image153.png"/><Relationship Id="rId6" Type="http://schemas.openxmlformats.org/officeDocument/2006/relationships/image" Target="../media/image154.jpg"/><Relationship Id="rId7" Type="http://schemas.openxmlformats.org/officeDocument/2006/relationships/image" Target="../media/image155.png"/><Relationship Id="rId8" Type="http://schemas.openxmlformats.org/officeDocument/2006/relationships/image" Target="../media/image156.png"/></Relationships>

</file>

<file path=ppt/slides/_rels/slide2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7.png"/><Relationship Id="rId3" Type="http://schemas.openxmlformats.org/officeDocument/2006/relationships/image" Target="../media/image158.png"/><Relationship Id="rId4" Type="http://schemas.openxmlformats.org/officeDocument/2006/relationships/image" Target="../media/image159.png"/><Relationship Id="rId5" Type="http://schemas.openxmlformats.org/officeDocument/2006/relationships/image" Target="../media/image160.png"/><Relationship Id="rId6" Type="http://schemas.openxmlformats.org/officeDocument/2006/relationships/image" Target="../media/image161.jpg"/><Relationship Id="rId7" Type="http://schemas.openxmlformats.org/officeDocument/2006/relationships/image" Target="../media/image162.png"/><Relationship Id="rId8" Type="http://schemas.openxmlformats.org/officeDocument/2006/relationships/image" Target="../media/image163.png"/></Relationships>

</file>

<file path=ppt/slides/_rels/slide2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4.png"/><Relationship Id="rId3" Type="http://schemas.openxmlformats.org/officeDocument/2006/relationships/image" Target="../media/image165.png"/><Relationship Id="rId4" Type="http://schemas.openxmlformats.org/officeDocument/2006/relationships/image" Target="../media/image166.png"/><Relationship Id="rId5" Type="http://schemas.openxmlformats.org/officeDocument/2006/relationships/image" Target="../media/image167.png"/><Relationship Id="rId6" Type="http://schemas.openxmlformats.org/officeDocument/2006/relationships/image" Target="../media/image168.jpg"/><Relationship Id="rId7" Type="http://schemas.openxmlformats.org/officeDocument/2006/relationships/image" Target="../media/image169.png"/><Relationship Id="rId8" Type="http://schemas.openxmlformats.org/officeDocument/2006/relationships/image" Target="../media/image170.png"/></Relationships>

</file>

<file path=ppt/slides/_rels/slide2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1.png"/><Relationship Id="rId3" Type="http://schemas.openxmlformats.org/officeDocument/2006/relationships/image" Target="../media/image172.png"/><Relationship Id="rId4" Type="http://schemas.openxmlformats.org/officeDocument/2006/relationships/image" Target="../media/image173.png"/><Relationship Id="rId5" Type="http://schemas.openxmlformats.org/officeDocument/2006/relationships/image" Target="../media/image174.png"/><Relationship Id="rId6" Type="http://schemas.openxmlformats.org/officeDocument/2006/relationships/image" Target="../media/image175.jpg"/><Relationship Id="rId7" Type="http://schemas.openxmlformats.org/officeDocument/2006/relationships/image" Target="../media/image176.png"/><Relationship Id="rId8" Type="http://schemas.openxmlformats.org/officeDocument/2006/relationships/image" Target="../media/image177.png"/></Relationships>

</file>

<file path=ppt/slides/_rels/slide2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8.png"/><Relationship Id="rId3" Type="http://schemas.openxmlformats.org/officeDocument/2006/relationships/image" Target="../media/image179.png"/><Relationship Id="rId4" Type="http://schemas.openxmlformats.org/officeDocument/2006/relationships/image" Target="../media/image180.png"/><Relationship Id="rId5" Type="http://schemas.openxmlformats.org/officeDocument/2006/relationships/image" Target="../media/image181.png"/><Relationship Id="rId6" Type="http://schemas.openxmlformats.org/officeDocument/2006/relationships/image" Target="../media/image182.jpg"/><Relationship Id="rId7" Type="http://schemas.openxmlformats.org/officeDocument/2006/relationships/image" Target="../media/image183.png"/><Relationship Id="rId8" Type="http://schemas.openxmlformats.org/officeDocument/2006/relationships/image" Target="../media/image184.png"/><Relationship Id="rId9" Type="http://schemas.openxmlformats.org/officeDocument/2006/relationships/image" Target="../media/image185.png"/><Relationship Id="rId10" Type="http://schemas.openxmlformats.org/officeDocument/2006/relationships/image" Target="../media/image186.png"/><Relationship Id="rId11" Type="http://schemas.openxmlformats.org/officeDocument/2006/relationships/image" Target="../media/image187.png"/><Relationship Id="rId12" Type="http://schemas.openxmlformats.org/officeDocument/2006/relationships/image" Target="../media/image188.png"/></Relationships>

</file>

<file path=ppt/slides/_rels/slide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jpg"/><Relationship Id="rId7" Type="http://schemas.openxmlformats.org/officeDocument/2006/relationships/image" Target="../media/image22.png"/><Relationship Id="rId8" Type="http://schemas.openxmlformats.org/officeDocument/2006/relationships/image" Target="../media/image23.png"/></Relationships>

</file>

<file path=ppt/slides/_rels/slide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jpg"/><Relationship Id="rId7" Type="http://schemas.openxmlformats.org/officeDocument/2006/relationships/image" Target="../media/image29.png"/><Relationship Id="rId8" Type="http://schemas.openxmlformats.org/officeDocument/2006/relationships/image" Target="../media/image30.png"/></Relationships>

</file>

<file path=ppt/slides/_rels/slide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jpg"/><Relationship Id="rId7" Type="http://schemas.openxmlformats.org/officeDocument/2006/relationships/image" Target="../media/image36.png"/><Relationship Id="rId8" Type="http://schemas.openxmlformats.org/officeDocument/2006/relationships/image" Target="../media/image37.png"/></Relationships>

</file>

<file path=ppt/slides/_rels/slide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jpg"/><Relationship Id="rId7" Type="http://schemas.openxmlformats.org/officeDocument/2006/relationships/image" Target="../media/image43.png"/><Relationship Id="rId8" Type="http://schemas.openxmlformats.org/officeDocument/2006/relationships/image" Target="../media/image44.png"/></Relationships>

</file>

<file path=ppt/slides/_rels/slide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jpg"/><Relationship Id="rId7" Type="http://schemas.openxmlformats.org/officeDocument/2006/relationships/image" Target="../media/image50.png"/><Relationship Id="rId8" Type="http://schemas.openxmlformats.org/officeDocument/2006/relationships/image" Target="../media/image51.png"/></Relationships>

</file>

<file path=ppt/slides/_rels/slide8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jpg"/><Relationship Id="rId7" Type="http://schemas.openxmlformats.org/officeDocument/2006/relationships/image" Target="../media/image57.png"/><Relationship Id="rId8" Type="http://schemas.openxmlformats.org/officeDocument/2006/relationships/image" Target="../media/image58.png"/></Relationships>

</file>

<file path=ppt/slides/_rels/slide9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jpg"/><Relationship Id="rId7" Type="http://schemas.openxmlformats.org/officeDocument/2006/relationships/image" Target="../media/image64.png"/><Relationship Id="rId8" Type="http://schemas.openxmlformats.org/officeDocument/2006/relationships/image" Target="../media/image65.png"/></Relationships>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630631" y="3767319"/>
            <a:ext cx="1582190" cy="2332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630631" y="3767319"/>
            <a:ext cx="1582190" cy="2332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261599" y="3733800"/>
            <a:ext cx="2438829" cy="23997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261599" y="3733800"/>
            <a:ext cx="2438829" cy="23997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5749205" y="3852642"/>
            <a:ext cx="1943442" cy="21620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5749205" y="3852642"/>
            <a:ext cx="1943442" cy="21620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1017587" y="912535"/>
            <a:ext cx="7118439" cy="1143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1017587" y="912535"/>
            <a:ext cx="7118439" cy="1143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895690" y="2191266"/>
            <a:ext cx="559064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80"/>
              </a:lnSpc>
              <a:spcBef>
                <a:spcPts val="99"/>
              </a:spcBef>
            </a:pPr>
            <a:r>
              <a:rPr dirty="0" smtClean="0" baseline="1449" sz="3000" spc="0">
                <a:latin typeface="Times New Roman"/>
                <a:cs typeface="Times New Roman"/>
              </a:rPr>
              <a:t>CE</a:t>
            </a:r>
            <a:r>
              <a:rPr dirty="0" smtClean="0" baseline="1449" sz="3000" spc="-65">
                <a:latin typeface="Times New Roman"/>
                <a:cs typeface="Times New Roman"/>
              </a:rPr>
              <a:t> </a:t>
            </a:r>
            <a:r>
              <a:rPr dirty="0" smtClean="0" baseline="1449" sz="3000" spc="0">
                <a:latin typeface="Times New Roman"/>
                <a:cs typeface="Times New Roman"/>
              </a:rPr>
              <a:t>QUI</a:t>
            </a:r>
            <a:r>
              <a:rPr dirty="0" smtClean="0" baseline="1449" sz="3000" spc="162">
                <a:latin typeface="Times New Roman"/>
                <a:cs typeface="Times New Roman"/>
              </a:rPr>
              <a:t> </a:t>
            </a:r>
            <a:r>
              <a:rPr dirty="0" smtClean="0" baseline="1449" sz="3000" spc="0">
                <a:latin typeface="Times New Roman"/>
                <a:cs typeface="Times New Roman"/>
              </a:rPr>
              <a:t>SUIT</a:t>
            </a:r>
            <a:r>
              <a:rPr dirty="0" smtClean="0" baseline="1449" sz="3000" spc="73">
                <a:latin typeface="Times New Roman"/>
                <a:cs typeface="Times New Roman"/>
              </a:rPr>
              <a:t> </a:t>
            </a:r>
            <a:r>
              <a:rPr dirty="0" smtClean="0" baseline="1449" sz="3000" spc="0">
                <a:latin typeface="Times New Roman"/>
                <a:cs typeface="Times New Roman"/>
              </a:rPr>
              <a:t>EST</a:t>
            </a:r>
            <a:r>
              <a:rPr dirty="0" smtClean="0" baseline="1449" sz="3000" spc="-121">
                <a:latin typeface="Times New Roman"/>
                <a:cs typeface="Times New Roman"/>
              </a:rPr>
              <a:t> </a:t>
            </a:r>
            <a:r>
              <a:rPr dirty="0" smtClean="0" baseline="1449" sz="3000" spc="0">
                <a:latin typeface="Times New Roman"/>
                <a:cs typeface="Times New Roman"/>
              </a:rPr>
              <a:t>UN</a:t>
            </a:r>
            <a:r>
              <a:rPr dirty="0" smtClean="0" baseline="1449" sz="3000" spc="-88">
                <a:latin typeface="Times New Roman"/>
                <a:cs typeface="Times New Roman"/>
              </a:rPr>
              <a:t> </a:t>
            </a:r>
            <a:r>
              <a:rPr dirty="0" smtClean="0" baseline="1449" sz="3000" spc="0">
                <a:latin typeface="Times New Roman"/>
                <a:cs typeface="Times New Roman"/>
              </a:rPr>
              <a:t>TOTEM</a:t>
            </a:r>
            <a:r>
              <a:rPr dirty="0" smtClean="0" baseline="1449" sz="3000" spc="0">
                <a:latin typeface="Times New Roman"/>
                <a:cs typeface="Times New Roman"/>
              </a:rPr>
              <a:t> </a:t>
            </a:r>
            <a:r>
              <a:rPr dirty="0" smtClean="0" baseline="1449" sz="3000" spc="0">
                <a:latin typeface="Times New Roman"/>
                <a:cs typeface="Times New Roman"/>
              </a:rPr>
              <a:t>TANTRIQUE</a:t>
            </a:r>
            <a:r>
              <a:rPr dirty="0" smtClean="0" baseline="1449" sz="3000" spc="99">
                <a:latin typeface="Times New Roman"/>
                <a:cs typeface="Times New Roman"/>
              </a:rPr>
              <a:t> </a:t>
            </a:r>
            <a:r>
              <a:rPr dirty="0" smtClean="0" baseline="1449" sz="3000" spc="0">
                <a:latin typeface="Times New Roman"/>
                <a:cs typeface="Times New Roman"/>
              </a:rPr>
              <a:t>CHINOIS.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975" y="2503292"/>
            <a:ext cx="373974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98"/>
              </a:spcBef>
            </a:pPr>
            <a:r>
              <a:rPr dirty="0" smtClean="0" sz="1800" spc="0" b="1">
                <a:latin typeface="Verdana"/>
                <a:cs typeface="Verdana"/>
              </a:rPr>
              <a:t>Vous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pouvez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ne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pas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y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croire.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24340" y="2503292"/>
            <a:ext cx="396552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98"/>
              </a:spcBef>
            </a:pPr>
            <a:r>
              <a:rPr dirty="0" smtClean="0" sz="1800" spc="0" b="1">
                <a:latin typeface="Verdana"/>
                <a:cs typeface="Verdana"/>
              </a:rPr>
              <a:t>Cependant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l’avertissement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est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71632" y="2782692"/>
            <a:ext cx="143434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98"/>
              </a:spcBef>
            </a:pPr>
            <a:r>
              <a:rPr dirty="0" smtClean="0" sz="1800" spc="0" b="1">
                <a:latin typeface="Verdana"/>
                <a:cs typeface="Verdana"/>
              </a:rPr>
              <a:t>véridique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!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13431" y="3062092"/>
            <a:ext cx="281118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98"/>
              </a:spcBef>
            </a:pPr>
            <a:r>
              <a:rPr dirty="0" smtClean="0" sz="1800" spc="0" b="1">
                <a:latin typeface="Verdana"/>
                <a:cs typeface="Verdana"/>
              </a:rPr>
              <a:t>LISEZ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ENTIÈREMENT.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21452" y="3062092"/>
            <a:ext cx="384293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98"/>
              </a:spcBef>
            </a:pPr>
            <a:r>
              <a:rPr dirty="0" smtClean="0" sz="1800" spc="0" b="1">
                <a:latin typeface="Verdana"/>
                <a:cs typeface="Verdana"/>
              </a:rPr>
              <a:t>VOUS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POURRIEZ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APPRENDRE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63594" y="3341492"/>
            <a:ext cx="222537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98"/>
              </a:spcBef>
            </a:pPr>
            <a:r>
              <a:rPr dirty="0" smtClean="0" sz="1800" spc="0" b="1">
                <a:latin typeface="Verdana"/>
                <a:cs typeface="Verdana"/>
              </a:rPr>
              <a:t>QUELQUE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CHOSE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685485" y="3341492"/>
            <a:ext cx="33561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98"/>
              </a:spcBef>
            </a:pPr>
            <a:r>
              <a:rPr dirty="0" smtClean="0" sz="1800" spc="0" b="1">
                <a:latin typeface="Verdana"/>
                <a:cs typeface="Verdana"/>
              </a:rPr>
              <a:t>!!!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630631" y="3767319"/>
            <a:ext cx="1582190" cy="2332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630631" y="3767319"/>
            <a:ext cx="1582190" cy="2332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261599" y="3733800"/>
            <a:ext cx="2438829" cy="23997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261599" y="3733800"/>
            <a:ext cx="2438829" cy="23997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5749205" y="3852642"/>
            <a:ext cx="1943442" cy="21620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5749205" y="3852642"/>
            <a:ext cx="1943442" cy="21620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723282" y="934738"/>
            <a:ext cx="1781254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dirty="0" smtClean="0" sz="4400" spc="0" b="1">
                <a:solidFill>
                  <a:srgbClr val="FF2700"/>
                </a:solidFill>
                <a:latin typeface="Verdana"/>
                <a:cs typeface="Verdana"/>
              </a:rPr>
              <a:t>NEUF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5696" y="2063181"/>
            <a:ext cx="576894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5"/>
              </a:lnSpc>
              <a:spcBef>
                <a:spcPts val="108"/>
              </a:spcBef>
            </a:pPr>
            <a:r>
              <a:rPr dirty="0" smtClean="0" sz="2000" spc="0" b="1">
                <a:latin typeface="Verdana"/>
                <a:cs typeface="Verdana"/>
              </a:rPr>
              <a:t>Aimez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profondément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et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passionnément.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24526" y="2063181"/>
            <a:ext cx="763488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5"/>
              </a:lnSpc>
              <a:spcBef>
                <a:spcPts val="108"/>
              </a:spcBef>
            </a:pPr>
            <a:r>
              <a:rPr dirty="0" smtClean="0" sz="2000" spc="0" b="1">
                <a:latin typeface="Verdana"/>
                <a:cs typeface="Verdana"/>
              </a:rPr>
              <a:t>Vous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66482" y="2367981"/>
            <a:ext cx="6724721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175"/>
              </a:lnSpc>
              <a:spcBef>
                <a:spcPts val="108"/>
              </a:spcBef>
            </a:pPr>
            <a:r>
              <a:rPr dirty="0" smtClean="0" sz="2000" spc="0" b="1">
                <a:latin typeface="Verdana"/>
                <a:cs typeface="Verdana"/>
              </a:rPr>
              <a:t>pouvez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être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blessé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mais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c’est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la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seule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façon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de</a:t>
            </a:r>
            <a:endParaRPr sz="2000">
              <a:latin typeface="Verdana"/>
              <a:cs typeface="Verdana"/>
            </a:endParaRPr>
          </a:p>
          <a:p>
            <a:pPr marL="1982564" marR="2001492" algn="ctr">
              <a:lnSpc>
                <a:spcPts val="2400"/>
              </a:lnSpc>
              <a:spcBef>
                <a:spcPts val="11"/>
              </a:spcBef>
            </a:pPr>
            <a:r>
              <a:rPr dirty="0" smtClean="0" baseline="-1371" sz="3000" spc="0" b="1">
                <a:latin typeface="Verdana"/>
                <a:cs typeface="Verdana"/>
              </a:rPr>
              <a:t>vivre</a:t>
            </a:r>
            <a:r>
              <a:rPr dirty="0" smtClean="0" baseline="-1371" sz="3000" spc="0" b="1">
                <a:latin typeface="Verdana"/>
                <a:cs typeface="Verdana"/>
              </a:rPr>
              <a:t> </a:t>
            </a:r>
            <a:r>
              <a:rPr dirty="0" smtClean="0" baseline="-1371" sz="3000" spc="0" b="1">
                <a:latin typeface="Verdana"/>
                <a:cs typeface="Verdana"/>
              </a:rPr>
              <a:t>intensément.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630631" y="3767319"/>
            <a:ext cx="1582190" cy="2332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630631" y="3767319"/>
            <a:ext cx="1582190" cy="2332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261599" y="3733800"/>
            <a:ext cx="2438829" cy="23997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261599" y="3733800"/>
            <a:ext cx="2438829" cy="23997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5749205" y="3852642"/>
            <a:ext cx="1943442" cy="21620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5749205" y="3852642"/>
            <a:ext cx="1943442" cy="21620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61482" y="934738"/>
            <a:ext cx="1304855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dirty="0" smtClean="0" sz="4400" spc="0" b="1">
                <a:solidFill>
                  <a:srgbClr val="FF2700"/>
                </a:solidFill>
                <a:latin typeface="Verdana"/>
                <a:cs typeface="Verdana"/>
              </a:rPr>
              <a:t>DIX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905438" y="2063181"/>
            <a:ext cx="5303815" cy="673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175"/>
              </a:lnSpc>
              <a:spcBef>
                <a:spcPts val="108"/>
              </a:spcBef>
            </a:pPr>
            <a:r>
              <a:rPr dirty="0" smtClean="0" sz="2000" spc="0" b="1">
                <a:latin typeface="Verdana"/>
                <a:cs typeface="Verdana"/>
              </a:rPr>
              <a:t>En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désaccord,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combattez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dignement.</a:t>
            </a:r>
            <a:endParaRPr sz="2000">
              <a:latin typeface="Verdana"/>
              <a:cs typeface="Verdana"/>
            </a:endParaRPr>
          </a:p>
          <a:p>
            <a:pPr marL="1257089" marR="1276061" algn="ctr">
              <a:lnSpc>
                <a:spcPct val="101277"/>
              </a:lnSpc>
              <a:spcBef>
                <a:spcPts val="560"/>
              </a:spcBef>
            </a:pPr>
            <a:r>
              <a:rPr dirty="0" smtClean="0" sz="2000" spc="0" b="1">
                <a:latin typeface="Verdana"/>
                <a:cs typeface="Verdana"/>
              </a:rPr>
              <a:t>SVP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pas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d’insultes.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630631" y="3767319"/>
            <a:ext cx="1582190" cy="2332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630631" y="3767319"/>
            <a:ext cx="1582190" cy="2332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261599" y="3733800"/>
            <a:ext cx="2438829" cy="23997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261599" y="3733800"/>
            <a:ext cx="2438829" cy="23997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5749205" y="3852642"/>
            <a:ext cx="1943442" cy="21620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5749205" y="3852642"/>
            <a:ext cx="1943442" cy="21620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01045" y="934738"/>
            <a:ext cx="1825729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dirty="0" smtClean="0" sz="4400" spc="0" b="1">
                <a:solidFill>
                  <a:srgbClr val="FF2700"/>
                </a:solidFill>
                <a:latin typeface="Verdana"/>
                <a:cs typeface="Verdana"/>
              </a:rPr>
              <a:t>ONZE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689452" y="2063181"/>
            <a:ext cx="5754933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5"/>
              </a:lnSpc>
              <a:spcBef>
                <a:spcPts val="108"/>
              </a:spcBef>
            </a:pPr>
            <a:r>
              <a:rPr dirty="0" smtClean="0" sz="2000" spc="0" b="1">
                <a:latin typeface="Verdana"/>
                <a:cs typeface="Verdana"/>
              </a:rPr>
              <a:t>Ne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jugez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pas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les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autres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par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leur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famille.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630631" y="3767319"/>
            <a:ext cx="1582190" cy="2332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630631" y="3767319"/>
            <a:ext cx="1582190" cy="2332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261599" y="3733800"/>
            <a:ext cx="2438829" cy="23997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261599" y="3733800"/>
            <a:ext cx="2438829" cy="23997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5749205" y="3852642"/>
            <a:ext cx="1943442" cy="21620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5749205" y="3852642"/>
            <a:ext cx="1943442" cy="21620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78807" y="934738"/>
            <a:ext cx="2270204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dirty="0" smtClean="0" sz="4400" spc="0" b="1">
                <a:solidFill>
                  <a:srgbClr val="FF2700"/>
                </a:solidFill>
                <a:latin typeface="Verdana"/>
                <a:cs typeface="Verdana"/>
              </a:rPr>
              <a:t>DOUZE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486239" y="2063181"/>
            <a:ext cx="6161481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5"/>
              </a:lnSpc>
              <a:spcBef>
                <a:spcPts val="108"/>
              </a:spcBef>
            </a:pPr>
            <a:r>
              <a:rPr dirty="0" smtClean="0" sz="2000" spc="0" b="1">
                <a:latin typeface="Verdana"/>
                <a:cs typeface="Verdana"/>
              </a:rPr>
              <a:t>Parlez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lentement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mais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pensez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rapidement.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630631" y="3767319"/>
            <a:ext cx="1582190" cy="2332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630631" y="3767319"/>
            <a:ext cx="1582190" cy="2332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261599" y="3733800"/>
            <a:ext cx="2438829" cy="23997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261599" y="3733800"/>
            <a:ext cx="2438829" cy="23997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5749205" y="3852642"/>
            <a:ext cx="1943442" cy="21620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5749205" y="3852642"/>
            <a:ext cx="1943442" cy="21620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22736" y="934738"/>
            <a:ext cx="2382346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dirty="0" smtClean="0" sz="4400" spc="0" b="1">
                <a:solidFill>
                  <a:srgbClr val="FF2700"/>
                </a:solidFill>
                <a:latin typeface="Verdana"/>
                <a:cs typeface="Verdana"/>
              </a:rPr>
              <a:t>TREIZE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7130" y="2063181"/>
            <a:ext cx="7418858" cy="889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5"/>
              </a:lnSpc>
              <a:spcBef>
                <a:spcPts val="108"/>
              </a:spcBef>
            </a:pPr>
            <a:r>
              <a:rPr dirty="0" smtClean="0" sz="2000" spc="0" b="1">
                <a:latin typeface="Verdana"/>
                <a:cs typeface="Verdana"/>
              </a:rPr>
              <a:t>Quand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quelqu’un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vous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pose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une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question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à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laquelle</a:t>
            </a:r>
            <a:endParaRPr sz="2000">
              <a:latin typeface="Verdana"/>
              <a:cs typeface="Verdana"/>
            </a:endParaRPr>
          </a:p>
          <a:p>
            <a:pPr marL="893005" marR="540873" indent="127744">
              <a:lnSpc>
                <a:spcPts val="2400"/>
              </a:lnSpc>
              <a:spcBef>
                <a:spcPts val="71"/>
              </a:spcBef>
            </a:pPr>
            <a:r>
              <a:rPr dirty="0" smtClean="0" sz="2000" spc="0" b="1">
                <a:latin typeface="Verdana"/>
                <a:cs typeface="Verdana"/>
              </a:rPr>
              <a:t>vous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ne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voulez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pas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répondre,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souriez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et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demandez: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«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Pourquoi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veux-tu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savoir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?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»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630631" y="3767319"/>
            <a:ext cx="1582190" cy="2332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630631" y="3767319"/>
            <a:ext cx="1582190" cy="2332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261599" y="3733800"/>
            <a:ext cx="2438829" cy="23997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261599" y="3733800"/>
            <a:ext cx="2438829" cy="23997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5749205" y="3852642"/>
            <a:ext cx="1943442" cy="21620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5749205" y="3852642"/>
            <a:ext cx="1943442" cy="21620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47292" y="934738"/>
            <a:ext cx="3533234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dirty="0" smtClean="0" sz="4400" spc="0" b="1">
                <a:solidFill>
                  <a:srgbClr val="FF2700"/>
                </a:solidFill>
                <a:latin typeface="Verdana"/>
                <a:cs typeface="Verdana"/>
              </a:rPr>
              <a:t>QUATORZE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9619" y="2063181"/>
            <a:ext cx="7592111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5"/>
              </a:lnSpc>
              <a:spcBef>
                <a:spcPts val="108"/>
              </a:spcBef>
            </a:pPr>
            <a:r>
              <a:rPr dirty="0" smtClean="0" sz="2000" spc="0" b="1">
                <a:latin typeface="Verdana"/>
                <a:cs typeface="Verdana"/>
              </a:rPr>
              <a:t>Rappelez-vous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que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les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grands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amours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et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les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grandes</a:t>
            </a:r>
            <a:endParaRPr sz="2000">
              <a:latin typeface="Verdana"/>
              <a:cs typeface="Verdana"/>
            </a:endParaRPr>
          </a:p>
          <a:p>
            <a:pPr marL="582401" marR="38100">
              <a:lnSpc>
                <a:spcPts val="2400"/>
              </a:lnSpc>
              <a:spcBef>
                <a:spcPts val="11"/>
              </a:spcBef>
            </a:pPr>
            <a:r>
              <a:rPr dirty="0" smtClean="0" baseline="-1371" sz="3000" spc="0" b="1">
                <a:latin typeface="Verdana"/>
                <a:cs typeface="Verdana"/>
              </a:rPr>
              <a:t>réalisations</a:t>
            </a:r>
            <a:r>
              <a:rPr dirty="0" smtClean="0" baseline="-1371" sz="3000" spc="0" b="1">
                <a:latin typeface="Verdana"/>
                <a:cs typeface="Verdana"/>
              </a:rPr>
              <a:t> </a:t>
            </a:r>
            <a:r>
              <a:rPr dirty="0" smtClean="0" baseline="-1371" sz="3000" spc="0" b="1">
                <a:latin typeface="Verdana"/>
                <a:cs typeface="Verdana"/>
              </a:rPr>
              <a:t>impliquent</a:t>
            </a:r>
            <a:r>
              <a:rPr dirty="0" smtClean="0" baseline="-1371" sz="3000" spc="0" b="1">
                <a:latin typeface="Verdana"/>
                <a:cs typeface="Verdana"/>
              </a:rPr>
              <a:t> </a:t>
            </a:r>
            <a:r>
              <a:rPr dirty="0" smtClean="0" baseline="-1371" sz="3000" spc="0" b="1">
                <a:latin typeface="Verdana"/>
                <a:cs typeface="Verdana"/>
              </a:rPr>
              <a:t>de</a:t>
            </a:r>
            <a:r>
              <a:rPr dirty="0" smtClean="0" baseline="-1371" sz="3000" spc="0" b="1">
                <a:latin typeface="Verdana"/>
                <a:cs typeface="Verdana"/>
              </a:rPr>
              <a:t> </a:t>
            </a:r>
            <a:r>
              <a:rPr dirty="0" smtClean="0" baseline="-1371" sz="3000" spc="0" b="1">
                <a:latin typeface="Verdana"/>
                <a:cs typeface="Verdana"/>
              </a:rPr>
              <a:t>prendre</a:t>
            </a:r>
            <a:r>
              <a:rPr dirty="0" smtClean="0" baseline="-1371" sz="3000" spc="0" b="1">
                <a:latin typeface="Verdana"/>
                <a:cs typeface="Verdana"/>
              </a:rPr>
              <a:t> </a:t>
            </a:r>
            <a:r>
              <a:rPr dirty="0" smtClean="0" baseline="-1371" sz="3000" spc="0" b="1">
                <a:latin typeface="Verdana"/>
                <a:cs typeface="Verdana"/>
              </a:rPr>
              <a:t>des</a:t>
            </a:r>
            <a:r>
              <a:rPr dirty="0" smtClean="0" baseline="-1371" sz="3000" spc="0" b="1">
                <a:latin typeface="Verdana"/>
                <a:cs typeface="Verdana"/>
              </a:rPr>
              <a:t> </a:t>
            </a:r>
            <a:r>
              <a:rPr dirty="0" smtClean="0" baseline="-1371" sz="3000" spc="0" b="1">
                <a:latin typeface="Verdana"/>
                <a:cs typeface="Verdana"/>
              </a:rPr>
              <a:t>risques.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630631" y="3767319"/>
            <a:ext cx="1582190" cy="2332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630631" y="3767319"/>
            <a:ext cx="1582190" cy="2332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261599" y="3733800"/>
            <a:ext cx="2438829" cy="23997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261599" y="3733800"/>
            <a:ext cx="2438829" cy="23997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5749205" y="3852642"/>
            <a:ext cx="1943442" cy="21620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5749205" y="3852642"/>
            <a:ext cx="1943442" cy="21620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21645" y="934738"/>
            <a:ext cx="2584529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dirty="0" smtClean="0" sz="4400" spc="0" b="1">
                <a:solidFill>
                  <a:srgbClr val="FF2700"/>
                </a:solidFill>
                <a:latin typeface="Verdana"/>
                <a:cs typeface="Verdana"/>
              </a:rPr>
              <a:t>QUINZE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566483" y="2063181"/>
            <a:ext cx="3981185" cy="673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552" marR="160811" algn="ctr">
              <a:lnSpc>
                <a:spcPts val="2175"/>
              </a:lnSpc>
              <a:spcBef>
                <a:spcPts val="108"/>
              </a:spcBef>
            </a:pPr>
            <a:r>
              <a:rPr dirty="0" smtClean="0" sz="2000" spc="0" b="1">
                <a:latin typeface="Verdana"/>
                <a:cs typeface="Verdana"/>
              </a:rPr>
              <a:t>Dites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«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Dieu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te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bénisse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»</a:t>
            </a:r>
            <a:endParaRPr sz="2000">
              <a:latin typeface="Verdana"/>
              <a:cs typeface="Verdana"/>
            </a:endParaRPr>
          </a:p>
          <a:p>
            <a:pPr algn="ctr">
              <a:lnSpc>
                <a:spcPct val="101277"/>
              </a:lnSpc>
              <a:spcBef>
                <a:spcPts val="560"/>
              </a:spcBef>
            </a:pPr>
            <a:r>
              <a:rPr dirty="0" smtClean="0" sz="2000" spc="0" b="1">
                <a:latin typeface="Verdana"/>
                <a:cs typeface="Verdana"/>
              </a:rPr>
              <a:t>quand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quelqu’un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a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éternué.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630631" y="3767319"/>
            <a:ext cx="1582190" cy="2332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630631" y="3767319"/>
            <a:ext cx="1582190" cy="2332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261599" y="3733800"/>
            <a:ext cx="2438829" cy="23997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261599" y="3733800"/>
            <a:ext cx="2438829" cy="23997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5749205" y="3852642"/>
            <a:ext cx="1943442" cy="21620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5749205" y="3852642"/>
            <a:ext cx="1943442" cy="21620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33241" y="934738"/>
            <a:ext cx="1961336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dirty="0" smtClean="0" sz="4400" spc="0" b="1">
                <a:solidFill>
                  <a:srgbClr val="FF2700"/>
                </a:solidFill>
                <a:latin typeface="Verdana"/>
                <a:cs typeface="Verdana"/>
              </a:rPr>
              <a:t>SEIZE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438924" y="2063181"/>
            <a:ext cx="6255637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5"/>
              </a:lnSpc>
              <a:spcBef>
                <a:spcPts val="108"/>
              </a:spcBef>
            </a:pPr>
            <a:r>
              <a:rPr dirty="0" smtClean="0" sz="2000" spc="0" b="1">
                <a:latin typeface="Verdana"/>
                <a:cs typeface="Verdana"/>
              </a:rPr>
              <a:t>Quand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vous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perdez,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ne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perdez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pas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la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leçon.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630631" y="3767319"/>
            <a:ext cx="1582190" cy="2332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630631" y="3767319"/>
            <a:ext cx="1582190" cy="2332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261599" y="3733800"/>
            <a:ext cx="2438829" cy="23997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261599" y="3733800"/>
            <a:ext cx="2438829" cy="23997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5749205" y="3852642"/>
            <a:ext cx="1943442" cy="21620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5749205" y="3852642"/>
            <a:ext cx="1943442" cy="21620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42790" y="934738"/>
            <a:ext cx="3142237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dirty="0" smtClean="0" sz="4400" spc="0" b="1">
                <a:solidFill>
                  <a:srgbClr val="FF2700"/>
                </a:solidFill>
                <a:latin typeface="Verdana"/>
                <a:cs typeface="Verdana"/>
              </a:rPr>
              <a:t>DIX-SEPT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40" y="2063181"/>
            <a:ext cx="5571516" cy="13545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89">
              <a:lnSpc>
                <a:spcPts val="2175"/>
              </a:lnSpc>
              <a:spcBef>
                <a:spcPts val="108"/>
              </a:spcBef>
            </a:pPr>
            <a:r>
              <a:rPr dirty="0" smtClean="0" sz="2000" spc="0" b="1">
                <a:latin typeface="Verdana"/>
                <a:cs typeface="Verdana"/>
              </a:rPr>
              <a:t>Rappelez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vous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les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3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R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:</a:t>
            </a:r>
            <a:endParaRPr sz="2000">
              <a:latin typeface="Verdana"/>
              <a:cs typeface="Verdana"/>
            </a:endParaRPr>
          </a:p>
          <a:p>
            <a:pPr marL="469899" marR="1859464">
              <a:lnSpc>
                <a:spcPts val="2187"/>
              </a:lnSpc>
              <a:spcBef>
                <a:spcPts val="461"/>
              </a:spcBef>
            </a:pPr>
            <a:r>
              <a:rPr dirty="0" smtClean="0" sz="1800" spc="0" b="1">
                <a:latin typeface="Verdana"/>
                <a:cs typeface="Verdana"/>
              </a:rPr>
              <a:t>Respect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pour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vous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;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endParaRPr sz="1800">
              <a:latin typeface="Verdana"/>
              <a:cs typeface="Verdana"/>
            </a:endParaRPr>
          </a:p>
          <a:p>
            <a:pPr marL="469899" marR="1859464">
              <a:lnSpc>
                <a:spcPts val="2187"/>
              </a:lnSpc>
              <a:spcBef>
                <a:spcPts val="713"/>
              </a:spcBef>
            </a:pPr>
            <a:r>
              <a:rPr dirty="0" smtClean="0" sz="1800" spc="0" b="1">
                <a:latin typeface="Verdana"/>
                <a:cs typeface="Verdana"/>
              </a:rPr>
              <a:t>Respect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pour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les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autres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;</a:t>
            </a:r>
            <a:endParaRPr sz="1800">
              <a:latin typeface="Verdana"/>
              <a:cs typeface="Verdana"/>
            </a:endParaRPr>
          </a:p>
          <a:p>
            <a:pPr marL="469899">
              <a:lnSpc>
                <a:spcPts val="2085"/>
              </a:lnSpc>
              <a:spcBef>
                <a:spcPts val="817"/>
              </a:spcBef>
            </a:pPr>
            <a:r>
              <a:rPr dirty="0" smtClean="0" baseline="-1523" sz="2700" spc="0" b="1">
                <a:latin typeface="Verdana"/>
                <a:cs typeface="Verdana"/>
              </a:rPr>
              <a:t>Responsabilité</a:t>
            </a:r>
            <a:r>
              <a:rPr dirty="0" smtClean="0" baseline="-1523" sz="2700" spc="0" b="1">
                <a:latin typeface="Verdana"/>
                <a:cs typeface="Verdana"/>
              </a:rPr>
              <a:t> </a:t>
            </a:r>
            <a:r>
              <a:rPr dirty="0" smtClean="0" baseline="-1523" sz="2700" spc="0" b="1">
                <a:latin typeface="Verdana"/>
                <a:cs typeface="Verdana"/>
              </a:rPr>
              <a:t>pour</a:t>
            </a:r>
            <a:r>
              <a:rPr dirty="0" smtClean="0" baseline="-1523" sz="2700" spc="0" b="1">
                <a:latin typeface="Verdana"/>
                <a:cs typeface="Verdana"/>
              </a:rPr>
              <a:t> </a:t>
            </a:r>
            <a:r>
              <a:rPr dirty="0" smtClean="0" baseline="-1523" sz="2700" spc="0" b="1">
                <a:latin typeface="Verdana"/>
                <a:cs typeface="Verdana"/>
              </a:rPr>
              <a:t>toutes</a:t>
            </a:r>
            <a:r>
              <a:rPr dirty="0" smtClean="0" baseline="-1523" sz="2700" spc="0" b="1">
                <a:latin typeface="Verdana"/>
                <a:cs typeface="Verdana"/>
              </a:rPr>
              <a:t> </a:t>
            </a:r>
            <a:r>
              <a:rPr dirty="0" smtClean="0" baseline="-1523" sz="2700" spc="0" b="1">
                <a:latin typeface="Verdana"/>
                <a:cs typeface="Verdana"/>
              </a:rPr>
              <a:t>vos</a:t>
            </a:r>
            <a:r>
              <a:rPr dirty="0" smtClean="0" baseline="-1523" sz="2700" spc="0" b="1">
                <a:latin typeface="Verdana"/>
                <a:cs typeface="Verdana"/>
              </a:rPr>
              <a:t> </a:t>
            </a:r>
            <a:r>
              <a:rPr dirty="0" smtClean="0" baseline="-1523" sz="2700" spc="0" b="1">
                <a:latin typeface="Verdana"/>
                <a:cs typeface="Verdana"/>
              </a:rPr>
              <a:t>actions.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630631" y="3767319"/>
            <a:ext cx="1582190" cy="2332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630631" y="3767319"/>
            <a:ext cx="1582190" cy="2332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261599" y="3733800"/>
            <a:ext cx="2438829" cy="23997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261599" y="3733800"/>
            <a:ext cx="2438829" cy="23997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5749205" y="3852642"/>
            <a:ext cx="1943442" cy="21620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5749205" y="3852642"/>
            <a:ext cx="1943442" cy="21620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23554" y="934738"/>
            <a:ext cx="3180710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dirty="0" smtClean="0" sz="4400" spc="0" b="1">
                <a:solidFill>
                  <a:srgbClr val="FF2700"/>
                </a:solidFill>
                <a:latin typeface="Verdana"/>
                <a:cs typeface="Verdana"/>
              </a:rPr>
              <a:t>DIX-HUIT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183933" y="2063181"/>
            <a:ext cx="4747139" cy="673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175"/>
              </a:lnSpc>
              <a:spcBef>
                <a:spcPts val="108"/>
              </a:spcBef>
            </a:pPr>
            <a:r>
              <a:rPr dirty="0" smtClean="0" sz="2000" spc="0" b="1">
                <a:latin typeface="Verdana"/>
                <a:cs typeface="Verdana"/>
              </a:rPr>
              <a:t>Ne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laissez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pas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une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petite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dispute</a:t>
            </a:r>
            <a:endParaRPr sz="2000">
              <a:latin typeface="Verdana"/>
              <a:cs typeface="Verdana"/>
            </a:endParaRPr>
          </a:p>
          <a:p>
            <a:pPr marL="427496" marR="447254" algn="ctr">
              <a:lnSpc>
                <a:spcPct val="101277"/>
              </a:lnSpc>
              <a:spcBef>
                <a:spcPts val="560"/>
              </a:spcBef>
            </a:pPr>
            <a:r>
              <a:rPr dirty="0" smtClean="0" sz="2000" spc="0" b="1">
                <a:latin typeface="Verdana"/>
                <a:cs typeface="Verdana"/>
              </a:rPr>
              <a:t>blesser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une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grande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amitié.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630631" y="3767319"/>
            <a:ext cx="1582190" cy="2332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630631" y="3767319"/>
            <a:ext cx="1582190" cy="2332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261599" y="3733800"/>
            <a:ext cx="2438829" cy="23997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261599" y="3733800"/>
            <a:ext cx="2438829" cy="23997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5749205" y="3852642"/>
            <a:ext cx="1943442" cy="21620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5749205" y="3852642"/>
            <a:ext cx="1943442" cy="21620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95861" y="934738"/>
            <a:ext cx="1036096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dirty="0" smtClean="0" sz="4400" spc="0" b="1">
                <a:solidFill>
                  <a:srgbClr val="FF2700"/>
                </a:solidFill>
                <a:latin typeface="Verdana"/>
                <a:cs typeface="Verdana"/>
              </a:rPr>
              <a:t>UN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1471" y="2063181"/>
            <a:ext cx="7391516" cy="673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175"/>
              </a:lnSpc>
              <a:spcBef>
                <a:spcPts val="108"/>
              </a:spcBef>
            </a:pPr>
            <a:r>
              <a:rPr dirty="0" smtClean="0" sz="2000" spc="0" b="1">
                <a:latin typeface="Verdana"/>
                <a:cs typeface="Verdana"/>
              </a:rPr>
              <a:t>Donnez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aux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autres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plus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que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ce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qu’ils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attendent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et…</a:t>
            </a:r>
            <a:endParaRPr sz="2000">
              <a:latin typeface="Verdana"/>
              <a:cs typeface="Verdana"/>
            </a:endParaRPr>
          </a:p>
          <a:p>
            <a:pPr marL="2087488" marR="2106080" algn="ctr">
              <a:lnSpc>
                <a:spcPct val="101277"/>
              </a:lnSpc>
              <a:spcBef>
                <a:spcPts val="560"/>
              </a:spcBef>
            </a:pPr>
            <a:r>
              <a:rPr dirty="0" smtClean="0" sz="2000" spc="0" b="1">
                <a:latin typeface="Verdana"/>
                <a:cs typeface="Verdana"/>
              </a:rPr>
              <a:t>Faites-le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avec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plaisir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!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630631" y="3767319"/>
            <a:ext cx="1582190" cy="2332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630631" y="3767319"/>
            <a:ext cx="1582190" cy="2332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261599" y="3733800"/>
            <a:ext cx="2438829" cy="23997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261599" y="3733800"/>
            <a:ext cx="2438829" cy="23997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5749205" y="3852642"/>
            <a:ext cx="1943442" cy="21620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5749205" y="3852642"/>
            <a:ext cx="1943442" cy="21620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91358" y="934738"/>
            <a:ext cx="3245103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dirty="0" smtClean="0" sz="4400" spc="0" b="1">
                <a:solidFill>
                  <a:srgbClr val="FF2700"/>
                </a:solidFill>
                <a:latin typeface="Verdana"/>
                <a:cs typeface="Verdana"/>
              </a:rPr>
              <a:t>DIX-NEUF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9158" y="2063181"/>
            <a:ext cx="7296420" cy="1054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175"/>
              </a:lnSpc>
              <a:spcBef>
                <a:spcPts val="108"/>
              </a:spcBef>
            </a:pPr>
            <a:r>
              <a:rPr dirty="0" smtClean="0" sz="2000" spc="0" b="1">
                <a:latin typeface="Verdana"/>
                <a:cs typeface="Verdana"/>
              </a:rPr>
              <a:t>Quand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vous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réalisez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que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vous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avez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fait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une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erreur,</a:t>
            </a:r>
            <a:endParaRPr sz="2000">
              <a:latin typeface="Verdana"/>
              <a:cs typeface="Verdana"/>
            </a:endParaRPr>
          </a:p>
          <a:p>
            <a:pPr marL="1259867" marR="19050">
              <a:lnSpc>
                <a:spcPct val="101277"/>
              </a:lnSpc>
              <a:spcBef>
                <a:spcPts val="61"/>
              </a:spcBef>
            </a:pPr>
            <a:r>
              <a:rPr dirty="0" smtClean="0" sz="2000" spc="0" b="1">
                <a:latin typeface="Verdana"/>
                <a:cs typeface="Verdana"/>
              </a:rPr>
              <a:t>prenez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immédiatement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les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mesures</a:t>
            </a:r>
            <a:endParaRPr sz="2000">
              <a:latin typeface="Verdana"/>
              <a:cs typeface="Verdana"/>
            </a:endParaRPr>
          </a:p>
          <a:p>
            <a:pPr marL="2448582" marR="2467472" algn="ctr">
              <a:lnSpc>
                <a:spcPct val="101277"/>
              </a:lnSpc>
              <a:spcBef>
                <a:spcPts val="1069"/>
              </a:spcBef>
            </a:pPr>
            <a:r>
              <a:rPr dirty="0" smtClean="0" sz="2000" spc="0" b="1">
                <a:latin typeface="Verdana"/>
                <a:cs typeface="Verdana"/>
              </a:rPr>
              <a:t>pour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la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corriger.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630631" y="3767319"/>
            <a:ext cx="1582190" cy="2332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630631" y="3767319"/>
            <a:ext cx="1582190" cy="2332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261599" y="3733800"/>
            <a:ext cx="2438829" cy="23997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261599" y="3733800"/>
            <a:ext cx="2438829" cy="23997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5749205" y="3852642"/>
            <a:ext cx="1943442" cy="21620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5749205" y="3852642"/>
            <a:ext cx="1943442" cy="21620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39789" y="934738"/>
            <a:ext cx="2148239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dirty="0" smtClean="0" sz="4400" spc="0" b="1">
                <a:solidFill>
                  <a:srgbClr val="FF2700"/>
                </a:solidFill>
                <a:latin typeface="Verdana"/>
                <a:cs typeface="Verdana"/>
              </a:rPr>
              <a:t>VINGT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562452" y="2063181"/>
            <a:ext cx="5989554" cy="1193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175"/>
              </a:lnSpc>
              <a:spcBef>
                <a:spcPts val="108"/>
              </a:spcBef>
            </a:pPr>
            <a:r>
              <a:rPr dirty="0" smtClean="0" sz="2000" spc="0" b="1">
                <a:latin typeface="Verdana"/>
                <a:cs typeface="Verdana"/>
              </a:rPr>
              <a:t>Donnez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aux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autres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une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deuxième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chance.</a:t>
            </a:r>
            <a:endParaRPr sz="2000">
              <a:latin typeface="Verdana"/>
              <a:cs typeface="Verdana"/>
            </a:endParaRPr>
          </a:p>
          <a:p>
            <a:pPr marL="289148" marR="307648" algn="ctr">
              <a:lnSpc>
                <a:spcPct val="101277"/>
              </a:lnSpc>
              <a:spcBef>
                <a:spcPts val="1060"/>
              </a:spcBef>
            </a:pPr>
            <a:r>
              <a:rPr dirty="0" smtClean="0" sz="2000" spc="0" b="1">
                <a:latin typeface="Verdana"/>
                <a:cs typeface="Verdana"/>
              </a:rPr>
              <a:t>Tout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le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monde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peut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faire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des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erreurs.</a:t>
            </a:r>
            <a:endParaRPr sz="2000">
              <a:latin typeface="Verdana"/>
              <a:cs typeface="Verdana"/>
            </a:endParaRPr>
          </a:p>
          <a:p>
            <a:pPr marL="1432582" marR="1451144" algn="ctr">
              <a:lnSpc>
                <a:spcPct val="101277"/>
              </a:lnSpc>
              <a:spcBef>
                <a:spcPts val="1169"/>
              </a:spcBef>
            </a:pPr>
            <a:r>
              <a:rPr dirty="0" smtClean="0" sz="2000" spc="0" b="1">
                <a:latin typeface="Verdana"/>
                <a:cs typeface="Verdana"/>
              </a:rPr>
              <a:t>Ce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sont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des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humains.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630631" y="3767319"/>
            <a:ext cx="1582190" cy="2332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630631" y="3767319"/>
            <a:ext cx="1582190" cy="2332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261599" y="3733800"/>
            <a:ext cx="2438829" cy="23997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261599" y="3733800"/>
            <a:ext cx="2438829" cy="23997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5749205" y="3852642"/>
            <a:ext cx="1943442" cy="21620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5749205" y="3852642"/>
            <a:ext cx="1943442" cy="21620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04045" y="934738"/>
            <a:ext cx="2148239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dirty="0" smtClean="0" sz="4400" spc="0" b="1">
                <a:solidFill>
                  <a:srgbClr val="FF2700"/>
                </a:solidFill>
                <a:latin typeface="Verdana"/>
                <a:cs typeface="Verdana"/>
              </a:rPr>
              <a:t>VINGT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34775" y="934738"/>
            <a:ext cx="1989968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dirty="0" smtClean="0" sz="4400" spc="0" b="1">
                <a:solidFill>
                  <a:srgbClr val="FF2700"/>
                </a:solidFill>
                <a:latin typeface="Verdana"/>
                <a:cs typeface="Verdana"/>
              </a:rPr>
              <a:t>ET</a:t>
            </a:r>
            <a:r>
              <a:rPr dirty="0" smtClean="0" sz="4400" spc="0" b="1">
                <a:solidFill>
                  <a:srgbClr val="FF2700"/>
                </a:solidFill>
                <a:latin typeface="Verdana"/>
                <a:cs typeface="Verdana"/>
              </a:rPr>
              <a:t> </a:t>
            </a:r>
            <a:r>
              <a:rPr dirty="0" smtClean="0" sz="4400" spc="0" b="1">
                <a:solidFill>
                  <a:srgbClr val="FF2700"/>
                </a:solidFill>
                <a:latin typeface="Verdana"/>
                <a:cs typeface="Verdana"/>
              </a:rPr>
              <a:t>UN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510424" y="2063181"/>
            <a:ext cx="6112883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5"/>
              </a:lnSpc>
              <a:spcBef>
                <a:spcPts val="108"/>
              </a:spcBef>
            </a:pPr>
            <a:r>
              <a:rPr dirty="0" smtClean="0" sz="2000" spc="0" b="1">
                <a:latin typeface="Verdana"/>
                <a:cs typeface="Verdana"/>
              </a:rPr>
              <a:t>Faites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l’amour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aussi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souvent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que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possible.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630631" y="3767319"/>
            <a:ext cx="1582190" cy="2332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630631" y="3767319"/>
            <a:ext cx="1582190" cy="2332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261599" y="3733800"/>
            <a:ext cx="2438829" cy="23997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261599" y="3733800"/>
            <a:ext cx="2438829" cy="23997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5749205" y="3852642"/>
            <a:ext cx="1943442" cy="21620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5749205" y="3852642"/>
            <a:ext cx="1943442" cy="21620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42653" y="934738"/>
            <a:ext cx="4142511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dirty="0" smtClean="0" sz="4400" spc="0" b="1">
                <a:solidFill>
                  <a:srgbClr val="FF2700"/>
                </a:solidFill>
                <a:latin typeface="Verdana"/>
                <a:cs typeface="Verdana"/>
              </a:rPr>
              <a:t>VINGT-DEUX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09543" y="2063181"/>
            <a:ext cx="6696074" cy="673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7729" marR="187380" algn="ctr">
              <a:lnSpc>
                <a:spcPts val="2175"/>
              </a:lnSpc>
              <a:spcBef>
                <a:spcPts val="108"/>
              </a:spcBef>
            </a:pPr>
            <a:r>
              <a:rPr dirty="0" smtClean="0" sz="2000" spc="0" b="1">
                <a:latin typeface="Verdana"/>
                <a:cs typeface="Verdana"/>
              </a:rPr>
              <a:t>Souriez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quand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vous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décrochez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le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téléphone.</a:t>
            </a:r>
            <a:endParaRPr sz="2000">
              <a:latin typeface="Verdana"/>
              <a:cs typeface="Verdana"/>
            </a:endParaRPr>
          </a:p>
          <a:p>
            <a:pPr algn="ctr">
              <a:lnSpc>
                <a:spcPct val="101277"/>
              </a:lnSpc>
              <a:spcBef>
                <a:spcPts val="560"/>
              </a:spcBef>
            </a:pPr>
            <a:r>
              <a:rPr dirty="0" smtClean="0" sz="2000" spc="0" b="1">
                <a:latin typeface="Verdana"/>
                <a:cs typeface="Verdana"/>
              </a:rPr>
              <a:t>Votre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interlocuteur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l’entendra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dans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votre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voix.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1630631" y="3767319"/>
            <a:ext cx="1582190" cy="2332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1630631" y="3767319"/>
            <a:ext cx="1582190" cy="2332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261599" y="3733800"/>
            <a:ext cx="2438829" cy="23997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261599" y="3733800"/>
            <a:ext cx="2438829" cy="23997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5749205" y="3852642"/>
            <a:ext cx="1943442" cy="21620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5749205" y="3852642"/>
            <a:ext cx="1943442" cy="21620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582861" y="646562"/>
            <a:ext cx="3504803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00"/>
              </a:lnSpc>
              <a:spcBef>
                <a:spcPts val="210"/>
              </a:spcBef>
            </a:pPr>
            <a:r>
              <a:rPr dirty="0" smtClean="0" sz="4000" spc="0" b="1">
                <a:solidFill>
                  <a:srgbClr val="FF2700"/>
                </a:solidFill>
                <a:latin typeface="Verdana"/>
                <a:cs typeface="Verdana"/>
              </a:rPr>
              <a:t>Maintenant,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59689" y="646562"/>
            <a:ext cx="2477863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00"/>
              </a:lnSpc>
              <a:spcBef>
                <a:spcPts val="210"/>
              </a:spcBef>
            </a:pPr>
            <a:r>
              <a:rPr dirty="0" smtClean="0" sz="4000" spc="0" b="1">
                <a:solidFill>
                  <a:srgbClr val="FF2700"/>
                </a:solidFill>
                <a:latin typeface="Verdana"/>
                <a:cs typeface="Verdana"/>
              </a:rPr>
              <a:t>la</a:t>
            </a:r>
            <a:r>
              <a:rPr dirty="0" smtClean="0" sz="4000" spc="0" b="1">
                <a:solidFill>
                  <a:srgbClr val="FF2700"/>
                </a:solidFill>
                <a:latin typeface="Verdana"/>
                <a:cs typeface="Verdana"/>
              </a:rPr>
              <a:t> </a:t>
            </a:r>
            <a:r>
              <a:rPr dirty="0" smtClean="0" sz="4000" spc="0" b="1">
                <a:solidFill>
                  <a:srgbClr val="FF2700"/>
                </a:solidFill>
                <a:latin typeface="Verdana"/>
                <a:cs typeface="Verdana"/>
              </a:rPr>
              <a:t>partie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65226" y="1256162"/>
            <a:ext cx="2911723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00"/>
              </a:lnSpc>
              <a:spcBef>
                <a:spcPts val="210"/>
              </a:spcBef>
            </a:pPr>
            <a:r>
              <a:rPr dirty="0" smtClean="0" sz="4000" spc="0" b="1">
                <a:solidFill>
                  <a:srgbClr val="FF2700"/>
                </a:solidFill>
                <a:latin typeface="Verdana"/>
                <a:cs typeface="Verdana"/>
              </a:rPr>
              <a:t>amusante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48710" y="1256162"/>
            <a:ext cx="305990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00"/>
              </a:lnSpc>
              <a:spcBef>
                <a:spcPts val="210"/>
              </a:spcBef>
            </a:pPr>
            <a:r>
              <a:rPr dirty="0" smtClean="0" sz="4000" spc="0" b="1">
                <a:solidFill>
                  <a:srgbClr val="FF2700"/>
                </a:solidFill>
                <a:latin typeface="Verdana"/>
                <a:cs typeface="Verdana"/>
              </a:rPr>
              <a:t>!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67369" y="2058792"/>
            <a:ext cx="660581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98"/>
              </a:spcBef>
            </a:pPr>
            <a:r>
              <a:rPr dirty="0" smtClean="0" sz="1800" spc="0" b="1">
                <a:latin typeface="Verdana"/>
                <a:cs typeface="Verdana"/>
              </a:rPr>
              <a:t>Ce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tantra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vous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a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été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envoyé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pour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la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bonne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fortune.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69692" y="2058792"/>
            <a:ext cx="49356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98"/>
              </a:spcBef>
            </a:pPr>
            <a:r>
              <a:rPr dirty="0" smtClean="0" sz="1800" spc="0" b="1">
                <a:latin typeface="Verdana"/>
                <a:cs typeface="Verdana"/>
              </a:rPr>
              <a:t>Il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7876" y="2338192"/>
            <a:ext cx="511181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98"/>
              </a:spcBef>
            </a:pPr>
            <a:r>
              <a:rPr dirty="0" smtClean="0" sz="1800" spc="0" b="1">
                <a:latin typeface="Verdana"/>
                <a:cs typeface="Verdana"/>
              </a:rPr>
              <a:t>fait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le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tour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du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monde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au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moins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dix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fois.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96298" y="2338192"/>
            <a:ext cx="188913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98"/>
              </a:spcBef>
            </a:pPr>
            <a:r>
              <a:rPr dirty="0" smtClean="0" sz="1800" spc="0" b="1">
                <a:latin typeface="Verdana"/>
                <a:cs typeface="Verdana"/>
              </a:rPr>
              <a:t>Vous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aurez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un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7919" y="2617592"/>
            <a:ext cx="719367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98"/>
              </a:spcBef>
            </a:pPr>
            <a:r>
              <a:rPr dirty="0" smtClean="0" sz="1800" spc="0" b="1">
                <a:latin typeface="Verdana"/>
                <a:cs typeface="Verdana"/>
              </a:rPr>
              <a:t>coup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de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chance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dans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les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quatre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prochains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jours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suivant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04408" y="2896992"/>
            <a:ext cx="261723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98"/>
              </a:spcBef>
            </a:pPr>
            <a:r>
              <a:rPr dirty="0" smtClean="0" sz="1800" spc="0" b="1">
                <a:latin typeface="Verdana"/>
                <a:cs typeface="Verdana"/>
              </a:rPr>
              <a:t>l’envoi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de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ce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tantra.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18348" y="2896992"/>
            <a:ext cx="415042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98"/>
              </a:spcBef>
            </a:pPr>
            <a:r>
              <a:rPr dirty="0" smtClean="0" sz="1800" spc="0" b="1">
                <a:latin typeface="Verdana"/>
                <a:cs typeface="Verdana"/>
              </a:rPr>
              <a:t>Envoyez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ce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tantra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aux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gens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qui,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39427" y="3176392"/>
            <a:ext cx="438501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98"/>
              </a:spcBef>
            </a:pPr>
            <a:r>
              <a:rPr dirty="0" smtClean="0" sz="1800" spc="0" b="1">
                <a:latin typeface="Verdana"/>
                <a:cs typeface="Verdana"/>
              </a:rPr>
              <a:t>selon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vous,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ont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besoin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de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chance.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20673" y="3176392"/>
            <a:ext cx="191282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98"/>
              </a:spcBef>
            </a:pPr>
            <a:r>
              <a:rPr dirty="0" smtClean="0" sz="1800" spc="0" b="1">
                <a:latin typeface="Verdana"/>
                <a:cs typeface="Verdana"/>
              </a:rPr>
              <a:t>N’envoyez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pas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541952" y="3455792"/>
            <a:ext cx="438899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98"/>
              </a:spcBef>
            </a:pPr>
            <a:r>
              <a:rPr dirty="0" smtClean="0" sz="1800" spc="0" b="1">
                <a:latin typeface="Verdana"/>
                <a:cs typeface="Verdana"/>
              </a:rPr>
              <a:t>d’argent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car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la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foi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n’a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pas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de</a:t>
            </a:r>
            <a:r>
              <a:rPr dirty="0" smtClean="0" sz="1800" spc="0" b="1">
                <a:latin typeface="Verdana"/>
                <a:cs typeface="Verdana"/>
              </a:rPr>
              <a:t> </a:t>
            </a:r>
            <a:r>
              <a:rPr dirty="0" smtClean="0" sz="1800" spc="0" b="1">
                <a:latin typeface="Verdana"/>
                <a:cs typeface="Verdana"/>
              </a:rPr>
              <a:t>prix.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630631" y="3767319"/>
            <a:ext cx="1582190" cy="2332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630631" y="3767319"/>
            <a:ext cx="1582190" cy="2332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261599" y="3733800"/>
            <a:ext cx="2438829" cy="23997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261599" y="3733800"/>
            <a:ext cx="2438829" cy="23997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5749205" y="3852642"/>
            <a:ext cx="1943442" cy="21620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5749205" y="3852642"/>
            <a:ext cx="1943442" cy="21620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18157" y="570362"/>
            <a:ext cx="869057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00"/>
              </a:lnSpc>
              <a:spcBef>
                <a:spcPts val="210"/>
              </a:spcBef>
            </a:pPr>
            <a:r>
              <a:rPr dirty="0" smtClean="0" sz="4000" spc="0" b="1">
                <a:solidFill>
                  <a:srgbClr val="FF2700"/>
                </a:solidFill>
                <a:latin typeface="Verdana"/>
                <a:cs typeface="Verdana"/>
              </a:rPr>
              <a:t>Ne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59481" y="570362"/>
            <a:ext cx="2044303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00"/>
              </a:lnSpc>
              <a:spcBef>
                <a:spcPts val="210"/>
              </a:spcBef>
            </a:pPr>
            <a:r>
              <a:rPr dirty="0" smtClean="0" sz="4000" spc="0" b="1">
                <a:solidFill>
                  <a:srgbClr val="FF2700"/>
                </a:solidFill>
                <a:latin typeface="Verdana"/>
                <a:cs typeface="Verdana"/>
              </a:rPr>
              <a:t>gardez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75809" y="570362"/>
            <a:ext cx="1097508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00"/>
              </a:lnSpc>
              <a:spcBef>
                <a:spcPts val="210"/>
              </a:spcBef>
            </a:pPr>
            <a:r>
              <a:rPr dirty="0" smtClean="0" sz="4000" spc="0" b="1">
                <a:solidFill>
                  <a:srgbClr val="FF2700"/>
                </a:solidFill>
                <a:latin typeface="Verdana"/>
                <a:cs typeface="Verdana"/>
              </a:rPr>
              <a:t>pas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45225" y="570362"/>
            <a:ext cx="737840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00"/>
              </a:lnSpc>
              <a:spcBef>
                <a:spcPts val="210"/>
              </a:spcBef>
            </a:pPr>
            <a:r>
              <a:rPr dirty="0" smtClean="0" sz="4000" spc="0" b="1">
                <a:solidFill>
                  <a:srgbClr val="FF2700"/>
                </a:solidFill>
                <a:latin typeface="Verdana"/>
                <a:cs typeface="Verdana"/>
              </a:rPr>
              <a:t>ce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54977" y="570362"/>
            <a:ext cx="2794644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00"/>
              </a:lnSpc>
              <a:spcBef>
                <a:spcPts val="210"/>
              </a:spcBef>
            </a:pPr>
            <a:r>
              <a:rPr dirty="0" smtClean="0" sz="4000" spc="0" b="1">
                <a:solidFill>
                  <a:srgbClr val="FF2700"/>
                </a:solidFill>
                <a:latin typeface="Verdana"/>
                <a:cs typeface="Verdana"/>
              </a:rPr>
              <a:t>message.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8325" y="1363018"/>
            <a:ext cx="7449995" cy="2501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5411" marR="216360" algn="ctr">
              <a:lnSpc>
                <a:spcPts val="1950"/>
              </a:lnSpc>
              <a:spcBef>
                <a:spcPts val="97"/>
              </a:spcBef>
            </a:pPr>
            <a:r>
              <a:rPr dirty="0" smtClean="0" sz="1800" spc="0" b="1">
                <a:latin typeface="Arial"/>
                <a:cs typeface="Arial"/>
              </a:rPr>
              <a:t>Le</a:t>
            </a:r>
            <a:r>
              <a:rPr dirty="0" smtClean="0" sz="1800" spc="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tantra</a:t>
            </a:r>
            <a:r>
              <a:rPr dirty="0" smtClean="0" sz="1800" spc="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doit</a:t>
            </a:r>
            <a:r>
              <a:rPr dirty="0" smtClean="0" sz="1800" spc="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quitter</a:t>
            </a:r>
            <a:r>
              <a:rPr dirty="0" smtClean="0" sz="1800" spc="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vos</a:t>
            </a:r>
            <a:r>
              <a:rPr dirty="0" smtClean="0" sz="1800" spc="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mains</a:t>
            </a:r>
            <a:r>
              <a:rPr dirty="0" smtClean="0" sz="1800" spc="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dans</a:t>
            </a:r>
            <a:r>
              <a:rPr dirty="0" smtClean="0" sz="1800" spc="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les</a:t>
            </a:r>
            <a:r>
              <a:rPr dirty="0" smtClean="0" sz="1800" spc="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96</a:t>
            </a:r>
            <a:r>
              <a:rPr dirty="0" smtClean="0" sz="1800" spc="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heures,</a:t>
            </a:r>
            <a:r>
              <a:rPr dirty="0" smtClean="0" sz="1800" spc="0" b="1">
                <a:latin typeface="Arial"/>
                <a:cs typeface="Arial"/>
              </a:rPr>
              <a:t> </a:t>
            </a:r>
            <a:r>
              <a:rPr dirty="0" smtClean="0" sz="1800" spc="4" b="1">
                <a:latin typeface="Arial"/>
                <a:cs typeface="Arial"/>
              </a:rPr>
              <a:t> </a:t>
            </a:r>
            <a:r>
              <a:rPr dirty="0" smtClean="0" sz="1800" spc="-90" b="1">
                <a:latin typeface="Arial"/>
                <a:cs typeface="Arial"/>
              </a:rPr>
              <a:t>V</a:t>
            </a:r>
            <a:r>
              <a:rPr dirty="0" smtClean="0" sz="1800" spc="0" b="1">
                <a:latin typeface="Arial"/>
                <a:cs typeface="Arial"/>
              </a:rPr>
              <a:t>ous</a:t>
            </a:r>
            <a:r>
              <a:rPr dirty="0" smtClean="0" sz="1800" spc="-19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aurez</a:t>
            </a:r>
            <a:r>
              <a:rPr dirty="0" smtClean="0" sz="1800" spc="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une</a:t>
            </a:r>
            <a:r>
              <a:rPr dirty="0" smtClean="0" sz="1800" spc="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excellente</a:t>
            </a:r>
            <a:endParaRPr sz="1800">
              <a:latin typeface="Arial"/>
              <a:cs typeface="Arial"/>
            </a:endParaRPr>
          </a:p>
          <a:p>
            <a:pPr marL="338801">
              <a:lnSpc>
                <a:spcPct val="95825"/>
              </a:lnSpc>
              <a:spcBef>
                <a:spcPts val="132"/>
              </a:spcBef>
            </a:pPr>
            <a:r>
              <a:rPr dirty="0" smtClean="0" sz="1800" spc="0" b="1">
                <a:latin typeface="Arial"/>
                <a:cs typeface="Arial"/>
              </a:rPr>
              <a:t>surprise.</a:t>
            </a:r>
            <a:r>
              <a:rPr dirty="0" smtClean="0" sz="1800" spc="0" b="1">
                <a:latin typeface="Arial"/>
                <a:cs typeface="Arial"/>
              </a:rPr>
              <a:t> </a:t>
            </a:r>
            <a:r>
              <a:rPr dirty="0" smtClean="0" sz="1800" spc="4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Ça</a:t>
            </a:r>
            <a:r>
              <a:rPr dirty="0" smtClean="0" sz="1800" spc="-23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marche</a:t>
            </a:r>
            <a:r>
              <a:rPr dirty="0" smtClean="0" sz="1800" spc="0" b="1">
                <a:latin typeface="Arial"/>
                <a:cs typeface="Arial"/>
              </a:rPr>
              <a:t> </a:t>
            </a:r>
            <a:r>
              <a:rPr dirty="0" smtClean="0" sz="1800" spc="4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même</a:t>
            </a:r>
            <a:r>
              <a:rPr dirty="0" smtClean="0" sz="1800" spc="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si</a:t>
            </a:r>
            <a:r>
              <a:rPr dirty="0" smtClean="0" sz="1800" spc="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vous</a:t>
            </a:r>
            <a:r>
              <a:rPr dirty="0" smtClean="0" sz="1800" spc="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n’y</a:t>
            </a:r>
            <a:r>
              <a:rPr dirty="0" smtClean="0" sz="1800" spc="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croyez</a:t>
            </a:r>
            <a:r>
              <a:rPr dirty="0" smtClean="0" sz="1800" spc="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pas</a:t>
            </a:r>
            <a:r>
              <a:rPr dirty="0" smtClean="0" sz="1800" spc="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ou</a:t>
            </a:r>
            <a:r>
              <a:rPr dirty="0" smtClean="0" sz="1800" spc="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n’êtes</a:t>
            </a:r>
            <a:r>
              <a:rPr dirty="0" smtClean="0" sz="1800" spc="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pas</a:t>
            </a:r>
            <a:r>
              <a:rPr dirty="0" smtClean="0" sz="1800" spc="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superstitieux.</a:t>
            </a:r>
            <a:endParaRPr sz="1800">
              <a:latin typeface="Arial"/>
              <a:cs typeface="Arial"/>
            </a:endParaRPr>
          </a:p>
          <a:p>
            <a:pPr marL="861480" marR="912566" algn="ctr">
              <a:lnSpc>
                <a:spcPct val="95825"/>
              </a:lnSpc>
              <a:spcBef>
                <a:spcPts val="1130"/>
              </a:spcBef>
            </a:pPr>
            <a:r>
              <a:rPr dirty="0" smtClean="0" sz="1800" spc="0" b="1">
                <a:latin typeface="Arial"/>
                <a:cs typeface="Arial"/>
              </a:rPr>
              <a:t>Envoyez</a:t>
            </a:r>
            <a:r>
              <a:rPr dirty="0" smtClean="0" sz="1800" spc="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ceci</a:t>
            </a:r>
            <a:r>
              <a:rPr dirty="0" smtClean="0" sz="1800" spc="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à</a:t>
            </a:r>
            <a:r>
              <a:rPr dirty="0" smtClean="0" sz="1800" spc="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au</a:t>
            </a:r>
            <a:r>
              <a:rPr dirty="0" smtClean="0" sz="1800" spc="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moins</a:t>
            </a:r>
            <a:r>
              <a:rPr dirty="0" smtClean="0" sz="1800" spc="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5</a:t>
            </a:r>
            <a:r>
              <a:rPr dirty="0" smtClean="0" sz="1800" spc="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personnes</a:t>
            </a:r>
            <a:r>
              <a:rPr dirty="0" smtClean="0" sz="1800" spc="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et</a:t>
            </a:r>
            <a:r>
              <a:rPr dirty="0" smtClean="0" sz="1800" spc="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votre</a:t>
            </a:r>
            <a:r>
              <a:rPr dirty="0" smtClean="0" sz="1800" spc="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vie</a:t>
            </a:r>
            <a:r>
              <a:rPr dirty="0" smtClean="0" sz="1800" spc="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s’améliorera.</a:t>
            </a:r>
            <a:endParaRPr sz="1800">
              <a:latin typeface="Arial"/>
              <a:cs typeface="Arial"/>
            </a:endParaRPr>
          </a:p>
          <a:p>
            <a:pPr marL="1431250" marR="1482174" algn="ctr">
              <a:lnSpc>
                <a:spcPct val="95825"/>
              </a:lnSpc>
              <a:spcBef>
                <a:spcPts val="930"/>
              </a:spcBef>
            </a:pPr>
            <a:r>
              <a:rPr dirty="0" smtClean="0" sz="1800" spc="0" b="1">
                <a:latin typeface="Arial"/>
                <a:cs typeface="Arial"/>
              </a:rPr>
              <a:t>0-4</a:t>
            </a:r>
            <a:r>
              <a:rPr dirty="0" smtClean="0" sz="1800" spc="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personnes</a:t>
            </a:r>
            <a:r>
              <a:rPr dirty="0" smtClean="0" sz="1800" spc="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:</a:t>
            </a:r>
            <a:r>
              <a:rPr dirty="0" smtClean="0" sz="1800" spc="-6" b="1">
                <a:latin typeface="Arial"/>
                <a:cs typeface="Arial"/>
              </a:rPr>
              <a:t> </a:t>
            </a:r>
            <a:r>
              <a:rPr dirty="0" smtClean="0" sz="1800" spc="-90" b="1">
                <a:latin typeface="Arial"/>
                <a:cs typeface="Arial"/>
              </a:rPr>
              <a:t>V</a:t>
            </a:r>
            <a:r>
              <a:rPr dirty="0" smtClean="0" sz="1800" spc="0" b="1">
                <a:latin typeface="Arial"/>
                <a:cs typeface="Arial"/>
              </a:rPr>
              <a:t>otre</a:t>
            </a:r>
            <a:r>
              <a:rPr dirty="0" smtClean="0" sz="1800" spc="-19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vie</a:t>
            </a:r>
            <a:r>
              <a:rPr dirty="0" smtClean="0" sz="1800" spc="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s’améliorera</a:t>
            </a:r>
            <a:r>
              <a:rPr dirty="0" smtClean="0" sz="1800" spc="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légèrement.</a:t>
            </a:r>
            <a:endParaRPr sz="1800">
              <a:latin typeface="Arial"/>
              <a:cs typeface="Arial"/>
            </a:endParaRPr>
          </a:p>
          <a:p>
            <a:pPr marL="889832" marR="940657" algn="ctr">
              <a:lnSpc>
                <a:spcPct val="95825"/>
              </a:lnSpc>
              <a:spcBef>
                <a:spcPts val="1030"/>
              </a:spcBef>
            </a:pPr>
            <a:r>
              <a:rPr dirty="0" smtClean="0" sz="1800" spc="0" b="1">
                <a:latin typeface="Arial"/>
                <a:cs typeface="Arial"/>
              </a:rPr>
              <a:t>5-9</a:t>
            </a:r>
            <a:r>
              <a:rPr dirty="0" smtClean="0" sz="1800" spc="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personnes</a:t>
            </a:r>
            <a:r>
              <a:rPr dirty="0" smtClean="0" sz="1800" spc="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:</a:t>
            </a:r>
            <a:r>
              <a:rPr dirty="0" smtClean="0" sz="1800" spc="-6" b="1">
                <a:latin typeface="Arial"/>
                <a:cs typeface="Arial"/>
              </a:rPr>
              <a:t> </a:t>
            </a:r>
            <a:r>
              <a:rPr dirty="0" smtClean="0" sz="1800" spc="-90" b="1">
                <a:latin typeface="Arial"/>
                <a:cs typeface="Arial"/>
              </a:rPr>
              <a:t>V</a:t>
            </a:r>
            <a:r>
              <a:rPr dirty="0" smtClean="0" sz="1800" spc="0" b="1">
                <a:latin typeface="Arial"/>
                <a:cs typeface="Arial"/>
              </a:rPr>
              <a:t>otre</a:t>
            </a:r>
            <a:r>
              <a:rPr dirty="0" smtClean="0" sz="1800" spc="-19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vie</a:t>
            </a:r>
            <a:r>
              <a:rPr dirty="0" smtClean="0" sz="1800" spc="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prendra</a:t>
            </a:r>
            <a:r>
              <a:rPr dirty="0" smtClean="0" sz="1800" spc="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la</a:t>
            </a:r>
            <a:r>
              <a:rPr dirty="0" smtClean="0" sz="1800" spc="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tournure</a:t>
            </a:r>
            <a:r>
              <a:rPr dirty="0" smtClean="0" sz="1800" spc="4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que</a:t>
            </a:r>
            <a:r>
              <a:rPr dirty="0" smtClean="0" sz="1800" spc="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vous</a:t>
            </a:r>
            <a:r>
              <a:rPr dirty="0" smtClean="0" sz="1800" spc="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voulez.</a:t>
            </a:r>
            <a:endParaRPr sz="1800">
              <a:latin typeface="Arial"/>
              <a:cs typeface="Arial"/>
            </a:endParaRPr>
          </a:p>
          <a:p>
            <a:pPr marR="33908" algn="ctr">
              <a:lnSpc>
                <a:spcPct val="95825"/>
              </a:lnSpc>
              <a:spcBef>
                <a:spcPts val="930"/>
              </a:spcBef>
            </a:pPr>
            <a:r>
              <a:rPr dirty="0" smtClean="0" sz="1800" spc="0" b="1">
                <a:latin typeface="Arial"/>
                <a:cs typeface="Arial"/>
              </a:rPr>
              <a:t>9-14personnes</a:t>
            </a:r>
            <a:r>
              <a:rPr dirty="0" smtClean="0" sz="1800" spc="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:</a:t>
            </a:r>
            <a:r>
              <a:rPr dirty="0" smtClean="0" sz="1800" spc="-6" b="1">
                <a:latin typeface="Arial"/>
                <a:cs typeface="Arial"/>
              </a:rPr>
              <a:t> </a:t>
            </a:r>
            <a:r>
              <a:rPr dirty="0" smtClean="0" sz="1800" spc="-90" b="1">
                <a:latin typeface="Arial"/>
                <a:cs typeface="Arial"/>
              </a:rPr>
              <a:t>V</a:t>
            </a:r>
            <a:r>
              <a:rPr dirty="0" smtClean="0" sz="1800" spc="0" b="1">
                <a:latin typeface="Arial"/>
                <a:cs typeface="Arial"/>
              </a:rPr>
              <a:t>ous</a:t>
            </a:r>
            <a:r>
              <a:rPr dirty="0" smtClean="0" sz="1800" spc="-19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aurez</a:t>
            </a:r>
            <a:r>
              <a:rPr dirty="0" smtClean="0" sz="1800" spc="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au</a:t>
            </a:r>
            <a:r>
              <a:rPr dirty="0" smtClean="0" sz="1800" spc="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moins</a:t>
            </a:r>
            <a:r>
              <a:rPr dirty="0" smtClean="0" sz="1800" spc="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5</a:t>
            </a:r>
            <a:r>
              <a:rPr dirty="0" smtClean="0" sz="1800" spc="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surprises</a:t>
            </a:r>
            <a:r>
              <a:rPr dirty="0" smtClean="0" sz="1800" spc="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dans</a:t>
            </a:r>
            <a:r>
              <a:rPr dirty="0" smtClean="0" sz="1800" spc="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les</a:t>
            </a:r>
            <a:r>
              <a:rPr dirty="0" smtClean="0" sz="1800" spc="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3</a:t>
            </a:r>
            <a:r>
              <a:rPr dirty="0" smtClean="0" sz="1800" spc="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prochaines</a:t>
            </a:r>
            <a:r>
              <a:rPr dirty="0" smtClean="0" sz="1800" spc="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semaines.</a:t>
            </a:r>
            <a:endParaRPr sz="1800">
              <a:latin typeface="Arial"/>
              <a:cs typeface="Arial"/>
            </a:endParaRPr>
          </a:p>
          <a:p>
            <a:pPr marL="1561499" marR="1612982" algn="ctr">
              <a:lnSpc>
                <a:spcPct val="95825"/>
              </a:lnSpc>
              <a:spcBef>
                <a:spcPts val="1030"/>
              </a:spcBef>
            </a:pPr>
            <a:r>
              <a:rPr dirty="0" smtClean="0" sz="1800" spc="0" b="1">
                <a:latin typeface="Arial"/>
                <a:cs typeface="Arial"/>
              </a:rPr>
              <a:t>15</a:t>
            </a:r>
            <a:r>
              <a:rPr dirty="0" smtClean="0" sz="1800" spc="24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et</a:t>
            </a:r>
            <a:r>
              <a:rPr dirty="0" smtClean="0" sz="1800" spc="20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plus</a:t>
            </a:r>
            <a:r>
              <a:rPr dirty="0" smtClean="0" sz="1800" spc="41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:</a:t>
            </a:r>
            <a:r>
              <a:rPr dirty="0" smtClean="0" sz="1800" spc="4" b="1">
                <a:latin typeface="Arial"/>
                <a:cs typeface="Arial"/>
              </a:rPr>
              <a:t> </a:t>
            </a:r>
            <a:r>
              <a:rPr dirty="0" smtClean="0" sz="1800" spc="-89" b="1">
                <a:latin typeface="Arial"/>
                <a:cs typeface="Arial"/>
              </a:rPr>
              <a:t>V</a:t>
            </a:r>
            <a:r>
              <a:rPr dirty="0" smtClean="0" sz="1800" spc="0" b="1">
                <a:latin typeface="Arial"/>
                <a:cs typeface="Arial"/>
              </a:rPr>
              <a:t>otre</a:t>
            </a:r>
            <a:r>
              <a:rPr dirty="0" smtClean="0" sz="1800" spc="29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vie</a:t>
            </a:r>
            <a:r>
              <a:rPr dirty="0" smtClean="0" sz="1800" spc="29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changera</a:t>
            </a:r>
            <a:r>
              <a:rPr dirty="0" smtClean="0" sz="1800" spc="84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drastiquement</a:t>
            </a:r>
            <a:r>
              <a:rPr dirty="0" smtClean="0" sz="1800" spc="128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!!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630631" y="3767319"/>
            <a:ext cx="1582190" cy="2332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630631" y="3767319"/>
            <a:ext cx="1582190" cy="2332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261599" y="3733800"/>
            <a:ext cx="2438829" cy="23997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261599" y="3733800"/>
            <a:ext cx="2438829" cy="23997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749205" y="3852642"/>
            <a:ext cx="1943442" cy="21620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5749205" y="3852642"/>
            <a:ext cx="1943442" cy="21620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2210075" y="768350"/>
            <a:ext cx="1838322" cy="23330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2210075" y="768350"/>
            <a:ext cx="1838322" cy="23330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4929451" y="1082262"/>
            <a:ext cx="1943499" cy="17051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4929451" y="1082262"/>
            <a:ext cx="1943499" cy="17051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630631" y="3767319"/>
            <a:ext cx="1582190" cy="2332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630631" y="3767319"/>
            <a:ext cx="1582190" cy="2332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261599" y="3733800"/>
            <a:ext cx="2438829" cy="23997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261599" y="3733800"/>
            <a:ext cx="2438829" cy="23997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5749205" y="3852642"/>
            <a:ext cx="1943442" cy="21620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5749205" y="3852642"/>
            <a:ext cx="1943442" cy="21620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696270" y="934738"/>
            <a:ext cx="1835278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dirty="0" smtClean="0" sz="4400" spc="0" b="1">
                <a:solidFill>
                  <a:srgbClr val="FF2700"/>
                </a:solidFill>
                <a:latin typeface="Verdana"/>
                <a:cs typeface="Verdana"/>
              </a:rPr>
              <a:t>DEUX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7845" y="2063181"/>
            <a:ext cx="7457716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5"/>
              </a:lnSpc>
              <a:spcBef>
                <a:spcPts val="108"/>
              </a:spcBef>
            </a:pPr>
            <a:r>
              <a:rPr dirty="0" smtClean="0" sz="2000" spc="0" b="1">
                <a:latin typeface="Verdana"/>
                <a:cs typeface="Verdana"/>
              </a:rPr>
              <a:t>Mariez-vous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à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un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homme/une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femme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avec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qui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vous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95752" y="2367981"/>
            <a:ext cx="2243857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5"/>
              </a:lnSpc>
              <a:spcBef>
                <a:spcPts val="108"/>
              </a:spcBef>
            </a:pPr>
            <a:r>
              <a:rPr dirty="0" smtClean="0" sz="2000" spc="0" b="1">
                <a:latin typeface="Verdana"/>
                <a:cs typeface="Verdana"/>
              </a:rPr>
              <a:t>aimez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discuter.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49570" y="2367981"/>
            <a:ext cx="43313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5"/>
              </a:lnSpc>
              <a:spcBef>
                <a:spcPts val="108"/>
              </a:spcBef>
            </a:pPr>
            <a:r>
              <a:rPr dirty="0" smtClean="0" sz="2000" spc="0" b="1">
                <a:latin typeface="Verdana"/>
                <a:cs typeface="Verdana"/>
              </a:rPr>
              <a:t>En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vieillissant,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converser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sera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521698" y="2672781"/>
            <a:ext cx="643347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5"/>
              </a:lnSpc>
              <a:spcBef>
                <a:spcPts val="108"/>
              </a:spcBef>
            </a:pPr>
            <a:r>
              <a:rPr dirty="0" smtClean="0" sz="2000" spc="0" b="1">
                <a:latin typeface="Verdana"/>
                <a:cs typeface="Verdana"/>
              </a:rPr>
              <a:t>une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activité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aussi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importante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que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les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autres.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630631" y="3767319"/>
            <a:ext cx="1582190" cy="2332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630631" y="3767319"/>
            <a:ext cx="1582190" cy="2332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261599" y="3733800"/>
            <a:ext cx="2438829" cy="23997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261599" y="3733800"/>
            <a:ext cx="2438829" cy="23997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5749205" y="3852642"/>
            <a:ext cx="1943442" cy="21620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5749205" y="3852642"/>
            <a:ext cx="1943442" cy="21620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61754" y="934738"/>
            <a:ext cx="2104310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dirty="0" smtClean="0" sz="4400" spc="0" b="1">
                <a:solidFill>
                  <a:srgbClr val="FF2700"/>
                </a:solidFill>
                <a:latin typeface="Verdana"/>
                <a:cs typeface="Verdana"/>
              </a:rPr>
              <a:t>TROIS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65068" y="2063181"/>
            <a:ext cx="7142215" cy="889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1136" marR="33604">
              <a:lnSpc>
                <a:spcPts val="2175"/>
              </a:lnSpc>
              <a:spcBef>
                <a:spcPts val="108"/>
              </a:spcBef>
            </a:pPr>
            <a:r>
              <a:rPr dirty="0" smtClean="0" sz="2000" spc="0" b="1">
                <a:latin typeface="Verdana"/>
                <a:cs typeface="Verdana"/>
              </a:rPr>
              <a:t>Ne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croyez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pas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tout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ce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que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vous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entendez.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Ne</a:t>
            </a:r>
            <a:endParaRPr sz="2000">
              <a:latin typeface="Verdana"/>
              <a:cs typeface="Verdana"/>
            </a:endParaRPr>
          </a:p>
          <a:p>
            <a:pPr marL="1731850" indent="-1719150">
              <a:lnSpc>
                <a:spcPts val="2400"/>
              </a:lnSpc>
              <a:spcBef>
                <a:spcPts val="71"/>
              </a:spcBef>
            </a:pPr>
            <a:r>
              <a:rPr dirty="0" smtClean="0" sz="2000" spc="0" b="1">
                <a:latin typeface="Verdana"/>
                <a:cs typeface="Verdana"/>
              </a:rPr>
              <a:t>dépensez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pas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tout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ce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que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vous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avez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et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ne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dormez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pas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tant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que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vous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voulez.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630631" y="3767319"/>
            <a:ext cx="1582190" cy="2332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630631" y="3767319"/>
            <a:ext cx="1582190" cy="2332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261599" y="3733800"/>
            <a:ext cx="2438829" cy="23997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261599" y="3733800"/>
            <a:ext cx="2438829" cy="23997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5749205" y="3852642"/>
            <a:ext cx="1943442" cy="21620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5749205" y="3852642"/>
            <a:ext cx="1943442" cy="21620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78125" y="934738"/>
            <a:ext cx="2671569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dirty="0" smtClean="0" sz="4400" spc="0" b="1">
                <a:solidFill>
                  <a:srgbClr val="FF2700"/>
                </a:solidFill>
                <a:latin typeface="Verdana"/>
                <a:cs typeface="Verdana"/>
              </a:rPr>
              <a:t>QUATRE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35984" y="2063181"/>
            <a:ext cx="746238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5"/>
              </a:lnSpc>
              <a:spcBef>
                <a:spcPts val="108"/>
              </a:spcBef>
            </a:pPr>
            <a:r>
              <a:rPr dirty="0" smtClean="0" sz="2000" spc="0" b="1">
                <a:latin typeface="Verdana"/>
                <a:cs typeface="Verdana"/>
              </a:rPr>
              <a:t>Quand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vous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dites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«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je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t’aime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»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soyez-en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convaincu.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630631" y="3767319"/>
            <a:ext cx="1582190" cy="2332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630631" y="3767319"/>
            <a:ext cx="1582190" cy="2332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261599" y="3733800"/>
            <a:ext cx="2438829" cy="23997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261599" y="3733800"/>
            <a:ext cx="2438829" cy="23997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5749205" y="3852642"/>
            <a:ext cx="1943442" cy="21620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5749205" y="3852642"/>
            <a:ext cx="1943442" cy="21620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30513" y="934738"/>
            <a:ext cx="1766793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dirty="0" smtClean="0" sz="4400" spc="0" b="1">
                <a:solidFill>
                  <a:srgbClr val="FF2700"/>
                </a:solidFill>
                <a:latin typeface="Verdana"/>
                <a:cs typeface="Verdana"/>
              </a:rPr>
              <a:t>CINQ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10783" y="2063181"/>
            <a:ext cx="6693094" cy="673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175"/>
              </a:lnSpc>
              <a:spcBef>
                <a:spcPts val="108"/>
              </a:spcBef>
            </a:pPr>
            <a:r>
              <a:rPr dirty="0" smtClean="0" sz="2000" spc="0" b="1">
                <a:latin typeface="Verdana"/>
                <a:cs typeface="Verdana"/>
              </a:rPr>
              <a:t>Quand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vous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dites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«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je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m’excuse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»,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regardez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la</a:t>
            </a:r>
            <a:endParaRPr sz="2000">
              <a:latin typeface="Verdana"/>
              <a:cs typeface="Verdana"/>
            </a:endParaRPr>
          </a:p>
          <a:p>
            <a:pPr marL="1580170" marR="1599439" algn="ctr">
              <a:lnSpc>
                <a:spcPct val="101277"/>
              </a:lnSpc>
              <a:spcBef>
                <a:spcPts val="560"/>
              </a:spcBef>
            </a:pPr>
            <a:r>
              <a:rPr dirty="0" smtClean="0" sz="2000" spc="0" b="1">
                <a:latin typeface="Verdana"/>
                <a:cs typeface="Verdana"/>
              </a:rPr>
              <a:t>personne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dans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les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yeux.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630631" y="3767319"/>
            <a:ext cx="1582190" cy="2332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630631" y="3767319"/>
            <a:ext cx="1582190" cy="2332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261599" y="3733800"/>
            <a:ext cx="2438829" cy="23997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261599" y="3733800"/>
            <a:ext cx="2438829" cy="23997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5749205" y="3852642"/>
            <a:ext cx="1943442" cy="21620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5749205" y="3852642"/>
            <a:ext cx="1943442" cy="21620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94906" y="934738"/>
            <a:ext cx="1238006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dirty="0" smtClean="0" sz="4400" spc="0" b="1">
                <a:solidFill>
                  <a:srgbClr val="FF2700"/>
                </a:solidFill>
                <a:latin typeface="Verdana"/>
                <a:cs typeface="Verdana"/>
              </a:rPr>
              <a:t>SIX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278749" y="2063181"/>
            <a:ext cx="4557188" cy="673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175"/>
              </a:lnSpc>
              <a:spcBef>
                <a:spcPts val="108"/>
              </a:spcBef>
            </a:pPr>
            <a:r>
              <a:rPr dirty="0" smtClean="0" sz="2000" spc="0" b="1">
                <a:latin typeface="Verdana"/>
                <a:cs typeface="Verdana"/>
              </a:rPr>
              <a:t>Fiancez-vous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au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moins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six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mois</a:t>
            </a:r>
            <a:endParaRPr sz="2000">
              <a:latin typeface="Verdana"/>
              <a:cs typeface="Verdana"/>
            </a:endParaRPr>
          </a:p>
          <a:p>
            <a:pPr marL="678829" marR="697668" algn="ctr">
              <a:lnSpc>
                <a:spcPct val="101277"/>
              </a:lnSpc>
              <a:spcBef>
                <a:spcPts val="560"/>
              </a:spcBef>
            </a:pPr>
            <a:r>
              <a:rPr dirty="0" smtClean="0" sz="2000" spc="0" b="1">
                <a:latin typeface="Verdana"/>
                <a:cs typeface="Verdana"/>
              </a:rPr>
              <a:t>avant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de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vous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marier.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630631" y="3767319"/>
            <a:ext cx="1582190" cy="2332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630631" y="3767319"/>
            <a:ext cx="1582190" cy="2332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261599" y="3733800"/>
            <a:ext cx="2438829" cy="23997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261599" y="3733800"/>
            <a:ext cx="2438829" cy="23997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5749205" y="3852642"/>
            <a:ext cx="1943442" cy="21620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5749205" y="3852642"/>
            <a:ext cx="1943442" cy="21620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74715" y="934738"/>
            <a:ext cx="1678389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dirty="0" smtClean="0" sz="4400" spc="0" b="1">
                <a:solidFill>
                  <a:srgbClr val="FF2700"/>
                </a:solidFill>
                <a:latin typeface="Verdana"/>
                <a:cs typeface="Verdana"/>
              </a:rPr>
              <a:t>SEPT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673454" y="2063181"/>
            <a:ext cx="3787132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5"/>
              </a:lnSpc>
              <a:spcBef>
                <a:spcPts val="108"/>
              </a:spcBef>
            </a:pPr>
            <a:r>
              <a:rPr dirty="0" smtClean="0" sz="2000" spc="0" b="1">
                <a:latin typeface="Verdana"/>
                <a:cs typeface="Verdana"/>
              </a:rPr>
              <a:t>Croyez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au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coup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de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foudre.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630631" y="3767319"/>
            <a:ext cx="1582190" cy="2332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630631" y="3767319"/>
            <a:ext cx="1582190" cy="2332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261599" y="3733800"/>
            <a:ext cx="2438829" cy="23997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261599" y="3733800"/>
            <a:ext cx="2438829" cy="23997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5749205" y="3852642"/>
            <a:ext cx="1943442" cy="21620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5749205" y="3852642"/>
            <a:ext cx="1943442" cy="21620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755479" y="934738"/>
            <a:ext cx="1716861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dirty="0" smtClean="0" sz="4400" spc="0" b="1">
                <a:solidFill>
                  <a:srgbClr val="FF2700"/>
                </a:solidFill>
                <a:latin typeface="Verdana"/>
                <a:cs typeface="Verdana"/>
              </a:rPr>
              <a:t>HUIT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9773" y="2063181"/>
            <a:ext cx="520252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5"/>
              </a:lnSpc>
              <a:spcBef>
                <a:spcPts val="108"/>
              </a:spcBef>
            </a:pPr>
            <a:r>
              <a:rPr dirty="0" smtClean="0" sz="2000" spc="0" b="1">
                <a:latin typeface="Verdana"/>
                <a:cs typeface="Verdana"/>
              </a:rPr>
              <a:t>Ne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riez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jamais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des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rêves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d’un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autre.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02437" y="2063181"/>
            <a:ext cx="1841352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5"/>
              </a:lnSpc>
              <a:spcBef>
                <a:spcPts val="108"/>
              </a:spcBef>
            </a:pPr>
            <a:r>
              <a:rPr dirty="0" smtClean="0" sz="2000" spc="0" b="1">
                <a:latin typeface="Verdana"/>
                <a:cs typeface="Verdana"/>
              </a:rPr>
              <a:t>Les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gens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qui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731669" y="2367981"/>
            <a:ext cx="6013185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5"/>
              </a:lnSpc>
              <a:spcBef>
                <a:spcPts val="108"/>
              </a:spcBef>
            </a:pPr>
            <a:r>
              <a:rPr dirty="0" smtClean="0" sz="2000" spc="0" b="1">
                <a:latin typeface="Verdana"/>
                <a:cs typeface="Verdana"/>
              </a:rPr>
              <a:t>n’ont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pas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de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rêves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n’ont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pas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grand</a:t>
            </a:r>
            <a:r>
              <a:rPr dirty="0" smtClean="0" sz="2000" spc="0" b="1">
                <a:latin typeface="Verdana"/>
                <a:cs typeface="Verdana"/>
              </a:rPr>
              <a:t> </a:t>
            </a:r>
            <a:r>
              <a:rPr dirty="0" smtClean="0" sz="2000" spc="0" b="1">
                <a:latin typeface="Verdana"/>
                <a:cs typeface="Verdana"/>
              </a:rPr>
              <a:t>chose.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xsi="http://www.w3.org/2001/XMLSchema-instance"/>
</file>