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1"/>
  </p:notesMasterIdLst>
  <p:sldIdLst>
    <p:sldId id="336" r:id="rId2"/>
    <p:sldId id="276" r:id="rId3"/>
    <p:sldId id="296" r:id="rId4"/>
    <p:sldId id="297" r:id="rId5"/>
    <p:sldId id="298" r:id="rId6"/>
    <p:sldId id="300" r:id="rId7"/>
    <p:sldId id="301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3" r:id="rId18"/>
    <p:sldId id="314" r:id="rId19"/>
    <p:sldId id="315" r:id="rId20"/>
    <p:sldId id="333" r:id="rId21"/>
    <p:sldId id="334" r:id="rId22"/>
    <p:sldId id="335" r:id="rId23"/>
    <p:sldId id="318" r:id="rId24"/>
    <p:sldId id="320" r:id="rId25"/>
    <p:sldId id="321" r:id="rId26"/>
    <p:sldId id="328" r:id="rId27"/>
    <p:sldId id="331" r:id="rId28"/>
    <p:sldId id="324" r:id="rId29"/>
    <p:sldId id="330" r:id="rId30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3A11"/>
    <a:srgbClr val="D9D51D"/>
    <a:srgbClr val="64621C"/>
    <a:srgbClr val="3A2808"/>
    <a:srgbClr val="62754B"/>
    <a:srgbClr val="EF4F5E"/>
    <a:srgbClr val="CC0000"/>
    <a:srgbClr val="990033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3" autoAdjust="0"/>
    <p:restoredTop sz="74517" autoAdjust="0"/>
  </p:normalViewPr>
  <p:slideViewPr>
    <p:cSldViewPr>
      <p:cViewPr varScale="1">
        <p:scale>
          <a:sx n="66" d="100"/>
          <a:sy n="66" d="100"/>
        </p:scale>
        <p:origin x="196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09B12-3BFB-4933-BC65-B6F2B0478B40}" type="datetimeFigureOut">
              <a:rPr lang="fr-FR" smtClean="0"/>
              <a:t>23/12/2015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160BB-6675-4744-9299-4D49CE8B2C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33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5160BB-6675-4744-9299-4D49CE8B2C58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8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853A11"/>
            </a:gs>
            <a:gs pos="41000">
              <a:srgbClr val="FF0000"/>
            </a:gs>
            <a:gs pos="14000">
              <a:srgbClr val="3A2808"/>
            </a:gs>
            <a:gs pos="87000">
              <a:srgbClr val="64621C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1DAB67C-B25B-4696-9152-824D16A902BB}" type="datetimeFigureOut">
              <a:rPr lang="fr-FR" smtClean="0"/>
              <a:pPr/>
              <a:t>23/12/2015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0E2EC9-FCFD-430C-9AD6-23A5832514C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vanescence - My Immortal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7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66220" y="6093296"/>
            <a:ext cx="314896" cy="31489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fr-FR" dirty="0" smtClean="0"/>
              <a:t>Noël 2015 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9" y="1146152"/>
            <a:ext cx="5595216" cy="5595216"/>
          </a:xfrm>
        </p:spPr>
      </p:pic>
    </p:spTree>
    <p:extLst>
      <p:ext uri="{BB962C8B-B14F-4D97-AF65-F5344CB8AC3E}">
        <p14:creationId xmlns:p14="http://schemas.microsoft.com/office/powerpoint/2010/main" val="335534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9" showWhenStopped="0">
                <p:cTn id="1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023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32656"/>
            <a:ext cx="91976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Colmar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1160748"/>
            <a:ext cx="7056784" cy="52925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729111"/>
            <a:ext cx="4040188" cy="3030140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5025" y="2728516"/>
            <a:ext cx="4041775" cy="3031330"/>
          </a:xfr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7294" y="75273"/>
            <a:ext cx="4663657" cy="34977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490845"/>
            <a:ext cx="8229600" cy="536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99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quarter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331" y="461789"/>
            <a:ext cx="4167420" cy="3125564"/>
          </a:xfrm>
        </p:spPr>
      </p:pic>
      <p:pic>
        <p:nvPicPr>
          <p:cNvPr id="8" name="Espace réservé du contenu 7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7124" y="3680251"/>
            <a:ext cx="4092634" cy="3033986"/>
          </a:xfr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263" y="3704103"/>
            <a:ext cx="4080488" cy="295702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806" y="461789"/>
            <a:ext cx="4139952" cy="3104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quarter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63" r="17481"/>
          <a:stretch/>
        </p:blipFill>
        <p:spPr>
          <a:xfrm>
            <a:off x="179512" y="2492896"/>
            <a:ext cx="4212000" cy="3986435"/>
          </a:xfrm>
        </p:spPr>
      </p:pic>
      <p:pic>
        <p:nvPicPr>
          <p:cNvPr id="8" name="Espace réservé du contenu 7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73050"/>
            <a:ext cx="4320073" cy="402004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476672"/>
            <a:ext cx="612068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10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Strasbourg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280641"/>
            <a:ext cx="3888432" cy="532232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552" y="1280551"/>
            <a:ext cx="3995888" cy="532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48680"/>
            <a:ext cx="7560840" cy="5670630"/>
          </a:xfr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469361"/>
            <a:ext cx="4371950" cy="582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95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713263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528" y="326996"/>
            <a:ext cx="4286635" cy="65310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8" y="329275"/>
            <a:ext cx="4608512" cy="652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9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Noël à l’ écomusée d’ Alsace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2420888"/>
            <a:ext cx="5724128" cy="4293095"/>
          </a:xfrm>
          <a:prstGeom prst="rect">
            <a:avLst/>
          </a:prstGeom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888" y="1340768"/>
            <a:ext cx="5413937" cy="4060453"/>
          </a:xfrm>
        </p:spPr>
      </p:pic>
    </p:spTree>
    <p:extLst>
      <p:ext uri="{BB962C8B-B14F-4D97-AF65-F5344CB8AC3E}">
        <p14:creationId xmlns:p14="http://schemas.microsoft.com/office/powerpoint/2010/main" val="4304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5940152" cy="445511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2564904"/>
            <a:ext cx="5724128" cy="429309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442" y="1052736"/>
            <a:ext cx="4011910" cy="5349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6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16632"/>
            <a:ext cx="5724128" cy="42930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856" y="2317186"/>
            <a:ext cx="5796136" cy="434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5244074" cy="393305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2648173"/>
            <a:ext cx="5340085" cy="400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67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Guebwiller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1104106"/>
            <a:ext cx="7560840" cy="5753894"/>
          </a:xfr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143737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40" y="0"/>
            <a:ext cx="9132560" cy="6849420"/>
          </a:xfrm>
        </p:spPr>
      </p:pic>
    </p:spTree>
    <p:extLst>
      <p:ext uri="{BB962C8B-B14F-4D97-AF65-F5344CB8AC3E}">
        <p14:creationId xmlns:p14="http://schemas.microsoft.com/office/powerpoint/2010/main" val="271261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20" y="11591"/>
            <a:ext cx="9144000" cy="6846409"/>
          </a:xfrm>
          <a:prstGeom prst="rect">
            <a:avLst/>
          </a:prstGeom>
        </p:spPr>
      </p:pic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417638"/>
            <a:ext cx="3531393" cy="4708525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898081"/>
            <a:ext cx="6764571" cy="512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9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 err="1" smtClean="0"/>
              <a:t>Mapping</a:t>
            </a:r>
            <a:r>
              <a:rPr lang="fr-FR" sz="2800" dirty="0" smtClean="0"/>
              <a:t> aux dominicains</a:t>
            </a:r>
            <a:endParaRPr lang="fr-FR" sz="28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1124745"/>
            <a:ext cx="5280586" cy="396044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817" y="2570081"/>
            <a:ext cx="5532106" cy="414907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2267745"/>
            <a:ext cx="5532106" cy="414907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257432"/>
            <a:ext cx="8640960" cy="495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4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Marché de Noël </a:t>
            </a:r>
            <a:r>
              <a:rPr lang="fr-FR" dirty="0" err="1" smtClean="0"/>
              <a:t>médieval</a:t>
            </a:r>
            <a:r>
              <a:rPr lang="fr-FR" dirty="0" smtClean="0"/>
              <a:t> à</a:t>
            </a:r>
            <a:br>
              <a:rPr lang="fr-FR" dirty="0" smtClean="0"/>
            </a:br>
            <a:r>
              <a:rPr lang="fr-FR" dirty="0" smtClean="0"/>
              <a:t> Neuf </a:t>
            </a:r>
            <a:r>
              <a:rPr lang="fr-FR" dirty="0" err="1" smtClean="0"/>
              <a:t>Brisach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575644"/>
            <a:ext cx="3790921" cy="5054562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1575644"/>
            <a:ext cx="4042355" cy="502170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199" y="2492896"/>
            <a:ext cx="4668010" cy="350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0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116633"/>
            <a:ext cx="4704522" cy="352839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502" y="3284984"/>
            <a:ext cx="4444465" cy="3429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408" y="3301015"/>
            <a:ext cx="4475989" cy="335699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1711" y="88041"/>
            <a:ext cx="4418255" cy="321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82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Ensisheim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1" y="1196752"/>
            <a:ext cx="4992555" cy="374441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915" y="2780928"/>
            <a:ext cx="5124061" cy="384304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451918"/>
            <a:ext cx="6048672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43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hidden="1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933" b="22933"/>
          <a:stretch>
            <a:fillRect/>
          </a:stretch>
        </p:blipFill>
        <p:spPr/>
      </p:pic>
      <p:sp>
        <p:nvSpPr>
          <p:cNvPr id="7" name="Espace réservé du texte 6"/>
          <p:cNvSpPr>
            <a:spLocks noGrp="1"/>
          </p:cNvSpPr>
          <p:nvPr>
            <p:ph type="body" sz="half" idx="2"/>
          </p:nvPr>
        </p:nvSpPr>
        <p:spPr>
          <a:xfrm>
            <a:off x="2044824" y="2724944"/>
            <a:ext cx="5486400" cy="530352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Image 4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976" y="908720"/>
            <a:ext cx="3960440" cy="297033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" y="-13646"/>
            <a:ext cx="9139844" cy="68538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35696" y="5733256"/>
            <a:ext cx="4975448" cy="688626"/>
          </a:xfrm>
        </p:spPr>
        <p:txBody>
          <a:bodyPr>
            <a:normAutofit/>
          </a:bodyPr>
          <a:lstStyle/>
          <a:p>
            <a:r>
              <a:rPr lang="fr-FR" sz="4000" dirty="0" smtClean="0"/>
              <a:t>Riquewihr</a:t>
            </a:r>
            <a:endParaRPr lang="fr-FR" sz="6600" dirty="0"/>
          </a:p>
        </p:txBody>
      </p:sp>
    </p:spTree>
    <p:extLst>
      <p:ext uri="{BB962C8B-B14F-4D97-AF65-F5344CB8AC3E}">
        <p14:creationId xmlns:p14="http://schemas.microsoft.com/office/powerpoint/2010/main" val="67516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80" y="98629"/>
            <a:ext cx="4379978" cy="32849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69" y="3462282"/>
            <a:ext cx="4571999" cy="3428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09" y="3462282"/>
            <a:ext cx="4259571" cy="332563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6830" y="103387"/>
            <a:ext cx="4457453" cy="334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1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731" y="548680"/>
            <a:ext cx="4518055" cy="6024074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8621" y="548680"/>
            <a:ext cx="3862685" cy="60240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548680"/>
            <a:ext cx="4176464" cy="602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Mes décorations à </a:t>
            </a:r>
            <a:r>
              <a:rPr lang="fr-FR" dirty="0" smtClean="0"/>
              <a:t>la maison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204334"/>
            <a:ext cx="7416824" cy="5476588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240561"/>
            <a:ext cx="7335320" cy="544036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036" y="1204334"/>
            <a:ext cx="7489919" cy="561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5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16632"/>
            <a:ext cx="4764021" cy="357301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3104964"/>
            <a:ext cx="5004048" cy="375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76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22928"/>
            <a:ext cx="3888432" cy="518457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234472"/>
            <a:ext cx="4191929" cy="558924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404664"/>
            <a:ext cx="4677983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8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63500"/>
            <a:ext cx="8128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889" y="157196"/>
            <a:ext cx="6269447" cy="66247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302914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956724"/>
            <a:ext cx="4176464" cy="556861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6654" y="11456"/>
            <a:ext cx="755206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Joyeux Noël </a:t>
            </a:r>
          </a:p>
          <a:p>
            <a:pPr algn="ctr"/>
            <a:endParaRPr lang="fr-F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Fröhliche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Weihnachten</a:t>
            </a:r>
            <a:endParaRPr lang="fr-F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fr-F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Merry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Christmas</a:t>
            </a:r>
            <a:endParaRPr lang="fr-FR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033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7" y="467676"/>
            <a:ext cx="4111203" cy="5481604"/>
          </a:xfrm>
          <a:prstGeom prst="rect">
            <a:avLst/>
          </a:prstGeom>
        </p:spPr>
      </p:pic>
      <p:sp>
        <p:nvSpPr>
          <p:cNvPr id="3" name="Pensées 2"/>
          <p:cNvSpPr/>
          <p:nvPr/>
        </p:nvSpPr>
        <p:spPr>
          <a:xfrm rot="270387">
            <a:off x="3781635" y="668770"/>
            <a:ext cx="5233616" cy="2919176"/>
          </a:xfrm>
          <a:prstGeom prst="cloudCallout">
            <a:avLst>
              <a:gd name="adj1" fmla="val -56693"/>
              <a:gd name="adj2" fmla="val 221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Photos et diaporama </a:t>
            </a:r>
          </a:p>
          <a:p>
            <a:pPr algn="ctr"/>
            <a:endParaRPr lang="fr-FR" sz="2400" b="1" dirty="0">
              <a:solidFill>
                <a:srgbClr val="FF0000"/>
              </a:solidFill>
            </a:endParaRPr>
          </a:p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réalisés par Christine </a:t>
            </a:r>
          </a:p>
          <a:p>
            <a:pPr algn="ctr"/>
            <a:endParaRPr lang="fr-FR" sz="2400" b="1" dirty="0">
              <a:solidFill>
                <a:srgbClr val="FF0000"/>
              </a:solidFill>
            </a:endParaRPr>
          </a:p>
          <a:p>
            <a:pPr algn="ctr"/>
            <a:r>
              <a:rPr lang="fr-FR" sz="2400" b="1" dirty="0" smtClean="0">
                <a:solidFill>
                  <a:srgbClr val="FF0000"/>
                </a:solidFill>
              </a:rPr>
              <a:t>Décembre 2015</a:t>
            </a:r>
            <a:endParaRPr lang="fr-FR" sz="24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91514" y="5046562"/>
            <a:ext cx="16328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FIN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27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5000">
        <p:randomBar/>
      </p:transition>
    </mc:Choice>
    <mc:Fallback xmlns="">
      <p:transition spd="slow" advClick="0" advTm="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2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32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3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3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2610</TotalTime>
  <Words>44</Words>
  <Application>Microsoft Office PowerPoint</Application>
  <PresentationFormat>Affichage à l'écran (4:3)</PresentationFormat>
  <Paragraphs>22</Paragraphs>
  <Slides>29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6" baseType="lpstr">
      <vt:lpstr>Book Antiqua</vt:lpstr>
      <vt:lpstr>Calibri</vt:lpstr>
      <vt:lpstr>Lucida Sans</vt:lpstr>
      <vt:lpstr>Wingdings</vt:lpstr>
      <vt:lpstr>Wingdings 2</vt:lpstr>
      <vt:lpstr>Wingdings 3</vt:lpstr>
      <vt:lpstr>Apex</vt:lpstr>
      <vt:lpstr>Noël 2015 </vt:lpstr>
      <vt:lpstr>Présentation PowerPoint</vt:lpstr>
      <vt:lpstr>Présentation PowerPoint</vt:lpstr>
      <vt:lpstr>Présentation PowerPoint</vt:lpstr>
      <vt:lpstr>Présentation PowerPoint</vt:lpstr>
      <vt:lpstr>Strasbourg</vt:lpstr>
      <vt:lpstr>Présentation PowerPoint</vt:lpstr>
      <vt:lpstr>Présentation PowerPoint</vt:lpstr>
      <vt:lpstr>Noël à l’ écomusée d’ Alsace</vt:lpstr>
      <vt:lpstr>Présentation PowerPoint</vt:lpstr>
      <vt:lpstr>Présentation PowerPoint</vt:lpstr>
      <vt:lpstr>Présentation PowerPoint</vt:lpstr>
      <vt:lpstr>Guebwiller</vt:lpstr>
      <vt:lpstr>Présentation PowerPoint</vt:lpstr>
      <vt:lpstr>Présentation PowerPoint</vt:lpstr>
      <vt:lpstr>Mapping aux dominicains</vt:lpstr>
      <vt:lpstr>Marché de Noël médieval à  Neuf Brisach</vt:lpstr>
      <vt:lpstr>Présentation PowerPoint</vt:lpstr>
      <vt:lpstr>Ensisheim</vt:lpstr>
      <vt:lpstr>Riquewihr</vt:lpstr>
      <vt:lpstr>Présentation PowerPoint</vt:lpstr>
      <vt:lpstr>Présentation PowerPoint</vt:lpstr>
      <vt:lpstr>Mes décorations à la maison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photos Noël</dc:title>
  <dc:creator>haag</dc:creator>
  <cp:lastModifiedBy>Christine</cp:lastModifiedBy>
  <cp:revision>124</cp:revision>
  <dcterms:created xsi:type="dcterms:W3CDTF">2014-12-20T20:02:36Z</dcterms:created>
  <dcterms:modified xsi:type="dcterms:W3CDTF">2015-12-23T15:06:35Z</dcterms:modified>
</cp:coreProperties>
</file>