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66" r:id="rId2"/>
    <p:sldId id="265" r:id="rId3"/>
    <p:sldId id="264" r:id="rId4"/>
    <p:sldId id="267" r:id="rId5"/>
    <p:sldId id="268" r:id="rId6"/>
    <p:sldId id="272" r:id="rId7"/>
    <p:sldId id="271" r:id="rId8"/>
    <p:sldId id="269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e0mc7hx6w61hAVAiSGCDA==" hashData="ciz0UWiHpbhfc25Jud+Iv6erfy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300" y="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FF17E5-E4A3-46CA-B9AB-F95DEDFDCC2D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C9F25F-7337-47FF-8046-4C0008A74CE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30622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me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9F25F-7337-47FF-8046-4C0008A74CEB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11776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9F25F-7337-47FF-8046-4C0008A74CEB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6061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9F25F-7337-47FF-8046-4C0008A74CEB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822393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9F25F-7337-47FF-8046-4C0008A74CEB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822393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9F25F-7337-47FF-8046-4C0008A74CEB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62488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9F25F-7337-47FF-8046-4C0008A74CEB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624886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9F25F-7337-47FF-8046-4C0008A74CEB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62488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dirty="0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e libre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17FBBA6-ED7E-4251-A94D-52E5FD62D935}" type="datetimeFigureOut">
              <a:rPr lang="fr-FR" smtClean="0"/>
              <a:t>23/12/2015</a:t>
            </a:fld>
            <a:endParaRPr lang="fr-FR" dirty="0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6C6F65A-2587-44D6-8DAE-BE6815F10F3F}" type="slidenum">
              <a:rPr lang="fr-FR" smtClean="0"/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gif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image" Target="../media/image7.gif"/><Relationship Id="rId5" Type="http://schemas.openxmlformats.org/officeDocument/2006/relationships/image" Target="../media/image1.gif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15.gif"/><Relationship Id="rId4" Type="http://schemas.openxmlformats.org/officeDocument/2006/relationships/image" Target="../media/image2.png"/><Relationship Id="rId9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data.over-blog.com/3/39/16/67/DOSSIER-L/ordinateur-rose-031109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395614"/>
            <a:ext cx="11089232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229"/>
            <a:ext cx="9144000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marinestla.m.a.pic.centerblog.net/768759ad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770" y="4328063"/>
            <a:ext cx="14859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://voyages.ideoz.fr/wp-content/uploads/2009/12/noel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00158"/>
            <a:ext cx="2857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Personnel\Desktop\8c8715c5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68" y="5517231"/>
            <a:ext cx="936104" cy="79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35467" y="470144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  <a:latin typeface="Forte" panose="03060902040502070203" pitchFamily="66" charset="0"/>
              </a:rPr>
              <a:t>TENDRESSE  AMOUR</a:t>
            </a:r>
            <a:endParaRPr lang="fr-FR" b="1" i="1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pic>
        <p:nvPicPr>
          <p:cNvPr id="5122" name="Picture 2" descr="http://marie4liberte.m.a.pic.centerblog.net/nsm9y36b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764704"/>
            <a:ext cx="11906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860473" y="1597729"/>
            <a:ext cx="3855543" cy="19082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32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Message de NOËL</a:t>
            </a:r>
          </a:p>
          <a:p>
            <a:pPr algn="ctr"/>
            <a:r>
              <a:rPr lang="fr-FR" sz="32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MES AMIS DE</a:t>
            </a:r>
          </a:p>
          <a:p>
            <a:pPr algn="ctr"/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4" name="Picture 4" descr="http://i48.tinypic.com/covwl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403" y="2780928"/>
            <a:ext cx="142971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435467" y="6021288"/>
            <a:ext cx="1256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>
                <a:solidFill>
                  <a:srgbClr val="FF0000"/>
                </a:solidFill>
              </a:rPr>
              <a:t>CK</a:t>
            </a:r>
          </a:p>
          <a:p>
            <a:endParaRPr lang="fr-FR" sz="1200" b="1" i="1" dirty="0">
              <a:solidFill>
                <a:srgbClr val="FF0000"/>
              </a:solidFill>
            </a:endParaRPr>
          </a:p>
        </p:txBody>
      </p:sp>
      <p:pic>
        <p:nvPicPr>
          <p:cNvPr id="9" name="Un grand Noël d'amour - Ginette Reno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8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data.over-blog.com/3/39/16/67/DOSSIER-L/ordinateur-rose-03110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395614"/>
            <a:ext cx="11089232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marinestla.m.a.pic.centerblog.net/768759a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770" y="4328063"/>
            <a:ext cx="14859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://voyages.ideoz.fr/wp-content/uploads/2009/12/noel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906" y="4118281"/>
            <a:ext cx="2857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Personnel\Desktop\8c8715c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68" y="5517231"/>
            <a:ext cx="936104" cy="79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35467" y="470144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  <a:latin typeface="Forte" panose="03060902040502070203" pitchFamily="66" charset="0"/>
              </a:rPr>
              <a:t>TENDRESSE  AMOUR</a:t>
            </a:r>
            <a:endParaRPr lang="fr-FR" b="1" i="1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pic>
        <p:nvPicPr>
          <p:cNvPr id="6146" name="Picture 2" descr="http://marie4liberte.m.a.pic.centerblog.net/nsm9y36b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48680"/>
            <a:ext cx="11906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043608" y="1199139"/>
            <a:ext cx="44644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Cette année qui se termine nous à </a:t>
            </a:r>
            <a:r>
              <a:rPr lang="fr-FR" b="1" i="1" dirty="0">
                <a:solidFill>
                  <a:srgbClr val="FF0000"/>
                </a:solidFill>
              </a:rPr>
              <a:t>M</a:t>
            </a:r>
            <a:r>
              <a:rPr lang="fr-FR" b="1" i="1" dirty="0" smtClean="0">
                <a:solidFill>
                  <a:srgbClr val="FF0000"/>
                </a:solidFill>
              </a:rPr>
              <a:t>almenés, pour certains plus que D’autres, mais à travers notre amitié virtuelle notre réconfort mutuel nous à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Permis d’y faire face bien que tristesse</a:t>
            </a:r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6150" name="Picture 6" descr="http://choupie33.c.h.pic.centerblog.net/124esnhd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651" y="2852936"/>
            <a:ext cx="2912926" cy="154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3528" y="6086165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>
                <a:solidFill>
                  <a:srgbClr val="FF0000"/>
                </a:solidFill>
              </a:rPr>
              <a:t>CK</a:t>
            </a:r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15798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data.over-blog.com/3/39/16/67/DOSSIER-L/ordinateur-rose-03110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395614"/>
            <a:ext cx="11089232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marinestla.m.a.pic.centerblog.net/768759ad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770" y="4328063"/>
            <a:ext cx="14859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://voyages.ideoz.fr/wp-content/uploads/2009/12/noel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4564731"/>
            <a:ext cx="2857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Personnel\Desktop\8c8715c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68" y="5517231"/>
            <a:ext cx="936104" cy="79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35467" y="470144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  <a:latin typeface="Forte" panose="03060902040502070203" pitchFamily="66" charset="0"/>
              </a:rPr>
              <a:t>TENDRESSE  AMOUR</a:t>
            </a:r>
            <a:endParaRPr lang="fr-FR" b="1" i="1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pic>
        <p:nvPicPr>
          <p:cNvPr id="7170" name="Picture 2" descr="http://marie4liberte.m.a.pic.centerblog.net/nsm9y36b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670" y="404664"/>
            <a:ext cx="11906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827584" y="1484784"/>
            <a:ext cx="5040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Je veux vous témoigner ma reconnaissance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Dans ma solitude vous avez été un grand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Soutien moral, je commence à renaitre à la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Vie et ce, grâce à vous, 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vous êtes chers à mon </a:t>
            </a:r>
            <a:r>
              <a:rPr lang="fr-FR" b="1" i="1" dirty="0">
                <a:solidFill>
                  <a:srgbClr val="FF0000"/>
                </a:solidFill>
              </a:rPr>
              <a:t>cœur,</a:t>
            </a: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endParaRPr lang="fr-FR" dirty="0"/>
          </a:p>
          <a:p>
            <a:endParaRPr lang="fr-FR" dirty="0"/>
          </a:p>
        </p:txBody>
      </p:sp>
      <p:pic>
        <p:nvPicPr>
          <p:cNvPr id="7172" name="Picture 4" descr="http://petitemimine.p.e.pic.centerblog.net/e5e78475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690" y="2904300"/>
            <a:ext cx="2428326" cy="142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35467" y="6021288"/>
            <a:ext cx="9681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>
                <a:solidFill>
                  <a:srgbClr val="FF0000"/>
                </a:solidFill>
              </a:rPr>
              <a:t>CK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798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data.over-blog.com/3/39/16/67/DOSSIER-L/ordinateur-rose-03110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395614"/>
            <a:ext cx="11089232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marinestla.m.a.pic.centerblog.net/768759a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770" y="4328063"/>
            <a:ext cx="14859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://voyages.ideoz.fr/wp-content/uploads/2009/12/noel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906" y="4118281"/>
            <a:ext cx="2857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Personnel\Desktop\8c8715c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68" y="5517231"/>
            <a:ext cx="936104" cy="79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35467" y="470144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  <a:latin typeface="Forte" panose="03060902040502070203" pitchFamily="66" charset="0"/>
              </a:rPr>
              <a:t>TENDRESSE  AMOUR</a:t>
            </a:r>
            <a:endParaRPr lang="fr-FR" b="1" i="1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pic>
        <p:nvPicPr>
          <p:cNvPr id="4098" name="Picture 2" descr="http://marie4liberte.m.a.pic.centerblog.net/nsm9y36b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155" y="692696"/>
            <a:ext cx="11906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827584" y="1388590"/>
            <a:ext cx="505278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MAIS, en ces périodes de fêtes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J’ai le cœur serré, en pensant à mes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Amis malades ou à leur entourage,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Sachez qu’en toutes sincérité vous serez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Dans mon cœur en ce jour de NOËL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COURAGE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 </a:t>
            </a:r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4102" name="Picture 6" descr="http://lespopines.l.e.pic.centerblog.net/a0be8e1f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848" y="2780928"/>
            <a:ext cx="2133973" cy="166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35467" y="5917114"/>
            <a:ext cx="132822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>
                <a:solidFill>
                  <a:srgbClr val="FF0000"/>
                </a:solidFill>
              </a:rPr>
              <a:t>CK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798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data.over-blog.com/3/39/16/67/DOSSIER-L/ordinateur-rose-03110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395614"/>
            <a:ext cx="11089232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marinestla.m.a.pic.centerblog.net/768759a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770" y="4328063"/>
            <a:ext cx="14859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://voyages.ideoz.fr/wp-content/uploads/2009/12/noel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762" y="4594531"/>
            <a:ext cx="2857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Personnel\Desktop\8c8715c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68" y="5517231"/>
            <a:ext cx="936104" cy="79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35467" y="470144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  <a:latin typeface="Forte" panose="03060902040502070203" pitchFamily="66" charset="0"/>
              </a:rPr>
              <a:t>TENDRESSE  AMOUR</a:t>
            </a:r>
            <a:endParaRPr lang="fr-FR" b="1" i="1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pic>
        <p:nvPicPr>
          <p:cNvPr id="4098" name="Picture 2" descr="http://marie4liberte.m.a.pic.centerblog.net/nsm9y36b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650" y="548680"/>
            <a:ext cx="11906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038121" y="1268760"/>
            <a:ext cx="531329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En songeant aux miséreux, la faim, le froid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La maladie qui va de pair, sont leur seule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Compagnie, j’ai une pensée toute particulière</a:t>
            </a:r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A mes amis (es) qui se trouvent en grande 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Précarité, une lutte de chaque jour usante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Je les serre sur mon cœur</a:t>
            </a:r>
          </a:p>
          <a:p>
            <a:endParaRPr lang="fr-FR" b="1" i="1" dirty="0">
              <a:solidFill>
                <a:srgbClr val="FF0000"/>
              </a:solidFill>
            </a:endParaRP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endParaRPr lang="fr-FR" dirty="0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708920"/>
            <a:ext cx="1800200" cy="172819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3528" y="6021288"/>
            <a:ext cx="1080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>
                <a:solidFill>
                  <a:srgbClr val="FF0000"/>
                </a:solidFill>
              </a:rPr>
              <a:t>CK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32948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data.over-blog.com/3/39/16/67/DOSSIER-L/ordinateur-rose-03110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395614"/>
            <a:ext cx="11089232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marinestla.m.a.pic.centerblog.net/768759a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770" y="4328063"/>
            <a:ext cx="14859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://voyages.ideoz.fr/wp-content/uploads/2009/12/noel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434" y="4509120"/>
            <a:ext cx="2857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Personnel\Desktop\8c8715c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68" y="5517231"/>
            <a:ext cx="936104" cy="79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35467" y="470144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  <a:latin typeface="Forte" panose="03060902040502070203" pitchFamily="66" charset="0"/>
              </a:rPr>
              <a:t>TENDRESSE  AMOUR</a:t>
            </a:r>
            <a:endParaRPr lang="fr-FR" b="1" i="1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pic>
        <p:nvPicPr>
          <p:cNvPr id="3086" name="Picture 14" descr="http://marie4liberte.m.a.pic.centerblog.net/nsm9y36b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764704"/>
            <a:ext cx="11906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899592" y="1700808"/>
            <a:ext cx="460851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Pour les oubliés, surtout en ces jours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De fêtes, mais aussi toute l’année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Par égoïsme social ou familiale</a:t>
            </a:r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Je vous aime mes ti cœurs</a:t>
            </a:r>
          </a:p>
          <a:p>
            <a:endParaRPr lang="fr-FR" b="1" i="1" dirty="0">
              <a:solidFill>
                <a:srgbClr val="FF0000"/>
              </a:solidFill>
            </a:endParaRP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endParaRPr lang="fr-FR" dirty="0"/>
          </a:p>
          <a:p>
            <a:endParaRPr lang="fr-FR" dirty="0"/>
          </a:p>
        </p:txBody>
      </p:sp>
      <p:pic>
        <p:nvPicPr>
          <p:cNvPr id="10242" name="Picture 2" descr="http://petitscoeurs.p.e.pic.centerblog.net/d17fa72f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869113"/>
            <a:ext cx="1585124" cy="135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43493" y="6021287"/>
            <a:ext cx="111219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>
                <a:solidFill>
                  <a:srgbClr val="FF0000"/>
                </a:solidFill>
              </a:rPr>
              <a:t>CK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3913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data.over-blog.com/3/39/16/67/DOSSIER-L/ordinateur-rose-03110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2852" y="-395614"/>
            <a:ext cx="11089232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marinestla.m.a.pic.centerblog.net/768759a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770" y="4328063"/>
            <a:ext cx="14859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://voyages.ideoz.fr/wp-content/uploads/2009/12/noel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434" y="4509120"/>
            <a:ext cx="2857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Personnel\Desktop\8c8715c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68" y="5517231"/>
            <a:ext cx="936104" cy="79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35467" y="470144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  <a:latin typeface="Forte" panose="03060902040502070203" pitchFamily="66" charset="0"/>
              </a:rPr>
              <a:t>TENDRESSE  AMOUR</a:t>
            </a:r>
            <a:endParaRPr lang="fr-FR" b="1" i="1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pic>
        <p:nvPicPr>
          <p:cNvPr id="3086" name="Picture 14" descr="http://marie4liberte.m.a.pic.centerblog.net/nsm9y36b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06341"/>
            <a:ext cx="11906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827584" y="1484784"/>
            <a:ext cx="51125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JE VOUS RENOUVELLE TOUTE MON </a:t>
            </a:r>
            <a:r>
              <a:rPr lang="fr-FR" b="1" i="1" dirty="0">
                <a:solidFill>
                  <a:srgbClr val="FF0000"/>
                </a:solidFill>
              </a:rPr>
              <a:t>AMITIE</a:t>
            </a:r>
            <a:endParaRPr lang="fr-FR" b="1" i="1" dirty="0" smtClean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         dans l’amour et dans la tendresse</a:t>
            </a: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Si vous êtes tristes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Mon cœur pleure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Pour le faire sourire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SOURIEZ AUSSI	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 </a:t>
            </a:r>
            <a:r>
              <a:rPr lang="fr-FR" b="1" i="1" dirty="0" smtClean="0">
                <a:solidFill>
                  <a:srgbClr val="FF0000"/>
                </a:solidFill>
              </a:rPr>
              <a:t>                              </a:t>
            </a:r>
            <a:endParaRPr lang="fr-FR" dirty="0"/>
          </a:p>
        </p:txBody>
      </p:sp>
      <p:pic>
        <p:nvPicPr>
          <p:cNvPr id="11" name="Picture 4" descr="http://bullies.b.u.pic.centerblog.net/321ace78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008" y="1949061"/>
            <a:ext cx="2053307" cy="157653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563888" y="263894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>
                <a:solidFill>
                  <a:srgbClr val="FF0000"/>
                </a:solidFill>
              </a:rPr>
              <a:t>JE VOUS AIME</a:t>
            </a:r>
          </a:p>
          <a:p>
            <a:endParaRPr lang="fr-FR" sz="1200" dirty="0"/>
          </a:p>
        </p:txBody>
      </p:sp>
      <p:sp>
        <p:nvSpPr>
          <p:cNvPr id="7" name="ZoneTexte 6"/>
          <p:cNvSpPr txBox="1"/>
          <p:nvPr/>
        </p:nvSpPr>
        <p:spPr>
          <a:xfrm>
            <a:off x="395536" y="5993832"/>
            <a:ext cx="9361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>
                <a:solidFill>
                  <a:srgbClr val="FF0000"/>
                </a:solidFill>
              </a:rPr>
              <a:t>CK</a:t>
            </a:r>
          </a:p>
          <a:p>
            <a:endParaRPr lang="fr-FR" dirty="0"/>
          </a:p>
        </p:txBody>
      </p:sp>
      <p:pic>
        <p:nvPicPr>
          <p:cNvPr id="11266" name="Picture 2" descr="http://sagesseancienne.s.a.pic.centerblog.net/tube-bougie-noel-animeu0301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729" y="980728"/>
            <a:ext cx="2435205" cy="366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7092280" y="3525597"/>
            <a:ext cx="2794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>
                <a:solidFill>
                  <a:srgbClr val="002060"/>
                </a:solidFill>
              </a:rPr>
              <a:t>      Bougies</a:t>
            </a:r>
          </a:p>
          <a:p>
            <a:r>
              <a:rPr lang="fr-FR" sz="1600" b="1" i="1" dirty="0" smtClean="0">
                <a:solidFill>
                  <a:srgbClr val="002060"/>
                </a:solidFill>
              </a:rPr>
              <a:t>     pour nos</a:t>
            </a:r>
          </a:p>
          <a:p>
            <a:r>
              <a:rPr lang="fr-FR" sz="1600" b="1" i="1" dirty="0" smtClean="0">
                <a:solidFill>
                  <a:srgbClr val="002060"/>
                </a:solidFill>
              </a:rPr>
              <a:t>   chers disparus</a:t>
            </a:r>
            <a:endParaRPr lang="fr-FR" sz="16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13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5000">
        <p:circle/>
      </p:transition>
    </mc:Choice>
    <mc:Fallback>
      <p:transition spd="slow" advClick="0" advTm="2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data.over-blog.com/3/39/16/67/DOSSIER-L/ordinateur-rose-03110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395614"/>
            <a:ext cx="11089232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://marinestla.m.a.pic.centerblog.net/768759a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770" y="4328063"/>
            <a:ext cx="14859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://voyages.ideoz.fr/wp-content/uploads/2009/12/noel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434" y="4509120"/>
            <a:ext cx="2857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Personnel\Desktop\8c8715c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68" y="5517231"/>
            <a:ext cx="936104" cy="79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35467" y="470144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  <a:latin typeface="Forte" panose="03060902040502070203" pitchFamily="66" charset="0"/>
              </a:rPr>
              <a:t>TENDRESSE  AMOUR</a:t>
            </a:r>
            <a:endParaRPr lang="fr-FR" b="1" i="1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pic>
        <p:nvPicPr>
          <p:cNvPr id="3086" name="Picture 14" descr="http://marie4liberte.m.a.pic.centerblog.net/nsm9y36b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620688"/>
            <a:ext cx="11906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://shadowgirl.s.h.pic.centerblog.net/shztgln9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895" y="116632"/>
            <a:ext cx="3533775" cy="192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955886" y="1819729"/>
            <a:ext cx="4915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            Avec de bonnes résolutions, 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 </a:t>
            </a:r>
            <a:r>
              <a:rPr lang="fr-FR" b="1" i="1" dirty="0" smtClean="0">
                <a:solidFill>
                  <a:srgbClr val="FF0000"/>
                </a:solidFill>
              </a:rPr>
              <a:t>                       pour 2016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 </a:t>
            </a:r>
            <a:r>
              <a:rPr lang="fr-FR" b="1" i="1" dirty="0" smtClean="0">
                <a:solidFill>
                  <a:srgbClr val="FF0000"/>
                </a:solidFill>
              </a:rPr>
              <a:t>                           dans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 </a:t>
            </a:r>
            <a:r>
              <a:rPr lang="fr-FR" b="1" i="1" dirty="0" smtClean="0">
                <a:solidFill>
                  <a:srgbClr val="FF0000"/>
                </a:solidFill>
              </a:rPr>
              <a:t>       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 </a:t>
            </a:r>
            <a:r>
              <a:rPr lang="fr-FR" b="1" i="1" dirty="0" smtClean="0">
                <a:solidFill>
                  <a:srgbClr val="FF0000"/>
                </a:solidFill>
              </a:rPr>
              <a:t>                L’ AMOUR ET LA PAIX</a:t>
            </a:r>
          </a:p>
          <a:p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                      TENDREMENT</a:t>
            </a:r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                  VOTRE AMIE CHRYS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23528" y="5935613"/>
            <a:ext cx="4114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rgbClr val="FF0000"/>
                </a:solidFill>
              </a:rPr>
              <a:t>Un grand NOËL d’Amour GINETTE RENO</a:t>
            </a:r>
            <a:endParaRPr lang="fr-FR" sz="1200" b="1" i="1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905772" y="5950916"/>
            <a:ext cx="4238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Création CHRYSANGE   NOEL 2015</a:t>
            </a:r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12294" name="Picture 6" descr="http://prettypoun.p.r.pic.centerblog.net/0_8cb4a_37d9508d_L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092" y="836712"/>
            <a:ext cx="3856636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913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que">
  <a:themeElements>
    <a:clrScheme name="Technique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que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qu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287</TotalTime>
  <Words>298</Words>
  <Application>Microsoft Office PowerPoint</Application>
  <PresentationFormat>Affichage à l'écran (4:3)</PresentationFormat>
  <Paragraphs>78</Paragraphs>
  <Slides>8</Slides>
  <Notes>7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Technique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26</cp:revision>
  <dcterms:created xsi:type="dcterms:W3CDTF">2015-12-22T08:56:22Z</dcterms:created>
  <dcterms:modified xsi:type="dcterms:W3CDTF">2015-12-23T08:02:30Z</dcterms:modified>
</cp:coreProperties>
</file>