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73" r:id="rId4"/>
    <p:sldId id="277" r:id="rId5"/>
    <p:sldId id="272" r:id="rId6"/>
    <p:sldId id="258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rezM6kKF3Rhu6W4ICM1xA==" hashData="bUZIF8j8pNk/TH2cWQZWNtBWq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9223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1732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3045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3917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8345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245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578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848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8040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4374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360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F6028-6440-49B4-A2FF-17ED9DF01DE9}" type="datetimeFigureOut">
              <a:rPr lang="fr-FR" smtClean="0"/>
              <a:t>22/12/2015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3C22C-8828-4F5F-8BAD-14D44A2014E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1630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2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Fausto Papeti - Feelings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 descr="gif : oei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10887" y="2967335"/>
            <a:ext cx="652223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LES PLUS BEAUX YEUX</a:t>
            </a:r>
          </a:p>
          <a:p>
            <a:pPr algn="ctr"/>
            <a:r>
              <a:rPr lang="fr-FR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DU</a:t>
            </a:r>
          </a:p>
          <a:p>
            <a:pPr algn="ctr"/>
            <a:r>
              <a:rPr lang="fr-FR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MONDE</a:t>
            </a:r>
            <a:endParaRPr lang="fr-FR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7" name="Sissel &amp; George Zamfir - Summer Snow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80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1000">
        <p14:rippl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999" showWhenStopped="0">
                <p:cTn id="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fantazia.f.a.pic.centerblog.net/tumblr_m2ubmtn7cc1r3wd4t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260648"/>
            <a:ext cx="6264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Lorsque Dieu dessina l</a:t>
            </a:r>
            <a:r>
              <a:rPr lang="fr-FR" b="1" i="1" dirty="0" smtClean="0">
                <a:solidFill>
                  <a:schemeClr val="bg1"/>
                </a:solidFill>
              </a:rPr>
              <a:t>es </a:t>
            </a:r>
            <a:r>
              <a:rPr lang="fr-FR" b="1" i="1" dirty="0">
                <a:solidFill>
                  <a:schemeClr val="bg1"/>
                </a:solidFill>
              </a:rPr>
              <a:t>yeux, il s'appliqua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Afin qu'il soit à son image, peu lui importe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Leur forme ou leur couleur, seul leur regard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 Avait de l'importance, il y mit tout son cœur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51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http://1.bp.blogspot.com/-9vpUsrmcFHQ/T0VSU4EEddI/AAAAAAAAA3g/opekeIZ_EiQ/s640/Gif+completo+bella+abrindo+os+olho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5616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Quand il eut terminé, il suivit leur dessein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l’espoir, que les humains à l'intelligence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Du cœur, seront attiré par leur regard sur eux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Même si leur physique n'était pas des diamants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67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9458" name="Picture 2" descr="https://tse1.mm.bing.net/th?&amp;id=OIP.M9233ccc4b86a305f1d511f53820de3cao0&amp;w=300&amp;h=243&amp;c=0&amp;pid=1.9&amp;rs=0&amp;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116632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Ayant mis toute la profondeur de  son amour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fut fort déçu, il avait pourtant doté leur âme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D'outils, pour s'en servir  à la perfection, seuls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Ceux qui croyaient à la puissance de son amour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 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90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ageheureux.a.g.pic.centerblog.net/56c8791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755576" y="404664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Etaient porteurs de sa lumière, à la vision de piété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Dans sa grande tolérance à ceux qui n'ont pas la foi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Qu'une petite étincelle éclaire leur vision de la </a:t>
            </a:r>
            <a:r>
              <a:rPr lang="fr-FR" b="1" i="1" dirty="0" smtClean="0">
                <a:solidFill>
                  <a:schemeClr val="bg1"/>
                </a:solidFill>
              </a:rPr>
              <a:t>détresse</a:t>
            </a:r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Qui les entoure, non aveuglés par l’égoïsme de leur égo</a:t>
            </a:r>
          </a:p>
        </p:txBody>
      </p:sp>
    </p:spTree>
    <p:extLst>
      <p:ext uri="{BB962C8B-B14F-4D97-AF65-F5344CB8AC3E}">
        <p14:creationId xmlns:p14="http://schemas.microsoft.com/office/powerpoint/2010/main" val="142721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http://images.doctissimo.fr/1/collections/coeurs-animes/photo/hd/2471116247/7688393d7f/coeurs-animes-31-big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116632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Les yeux les plus beaux du monde, ont une beauté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Intérieure, la plus richesse du cœur, que l'on voit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Trop souvent par intérêt, que peu hélas par amour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Ils sont pourtant si </a:t>
            </a:r>
            <a:r>
              <a:rPr lang="fr-FR" b="1" i="1" dirty="0" smtClean="0">
                <a:solidFill>
                  <a:srgbClr val="FF0000"/>
                </a:solidFill>
              </a:rPr>
              <a:t>précieux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15616" y="5949280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i="1" dirty="0" smtClean="0">
                <a:solidFill>
                  <a:srgbClr val="FF0000"/>
                </a:solidFill>
              </a:rPr>
              <a:t>      « les yeux du cœur »</a:t>
            </a:r>
          </a:p>
          <a:p>
            <a:endParaRPr lang="fr-FR" b="1" i="1" dirty="0" smtClean="0">
              <a:solidFill>
                <a:srgbClr val="FF0000"/>
              </a:solidFill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75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6000">
        <p:circle/>
      </p:transition>
    </mc:Choice>
    <mc:Fallback>
      <p:transition spd="slow" advClick="0" advTm="2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gif: regard , oeil 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2.pic4you.ru/allimage/y2013/08-18/12216/371898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92896"/>
            <a:ext cx="6191250" cy="353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Personnel\Desktop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7"/>
            <a:ext cx="1626938" cy="181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43608" y="404664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</a:rPr>
              <a:t>CREATION CHRYSANGE</a:t>
            </a:r>
            <a:endParaRPr lang="fr-FR" sz="4000" b="1" i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988451" y="6347755"/>
            <a:ext cx="4283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02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3000">
        <p:circle/>
      </p:transition>
    </mc:Choice>
    <mc:Fallback>
      <p:transition spd="slow" advClick="0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208</Words>
  <Application>Microsoft Office PowerPoint</Application>
  <PresentationFormat>Affichage à l'écran (4:3)</PresentationFormat>
  <Paragraphs>27</Paragraphs>
  <Slides>7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13</cp:revision>
  <dcterms:created xsi:type="dcterms:W3CDTF">2015-12-22T03:37:52Z</dcterms:created>
  <dcterms:modified xsi:type="dcterms:W3CDTF">2015-12-22T08:48:02Z</dcterms:modified>
</cp:coreProperties>
</file>