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4" r:id="rId2"/>
    <p:sldId id="264" r:id="rId3"/>
    <p:sldId id="271" r:id="rId4"/>
    <p:sldId id="275" r:id="rId5"/>
    <p:sldId id="276" r:id="rId6"/>
    <p:sldId id="277" r:id="rId7"/>
    <p:sldId id="281" r:id="rId8"/>
    <p:sldId id="283" r:id="rId9"/>
    <p:sldId id="282" r:id="rId10"/>
    <p:sldId id="27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Mbs51VvXv0D/pP/2vlBLA==" hashData="n/+WtjpI+3uED4U383UJODFpa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7F24A5-C532-4C32-BBD5-6703157E0920}" type="datetimeFigureOut">
              <a:rPr lang="fr-FR" smtClean="0"/>
              <a:t>20/12/2015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38DDF-99E8-47A5-92ED-3A8E9C9B0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252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38DDF-99E8-47A5-92ED-3A8E9C9B05C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06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2358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840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0332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7572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0557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525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421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5130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533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86380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773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402A0-80F8-4B2C-9DCE-A709DA9C5EB1}" type="datetimeFigureOut">
              <a:rPr lang="fr-FR" smtClean="0"/>
              <a:t>20/12/2015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EE95D-B5F5-4E90-978B-69EAAB93249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536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La prière de Ginette Reno(1)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 descr="http://coquelico.c.o.pic.centerblog.net/0a25507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www.kuniuwang.com/UploadFile/live/2010/12-12/201012121441159737396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207" y="4676080"/>
            <a:ext cx="1973585" cy="210961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21275" y="2967335"/>
            <a:ext cx="530145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LA PRIERE</a:t>
            </a:r>
            <a:endParaRPr lang="fr-FR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5850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http://img11.hostingpics.net/pics/997612ViergeMarieciel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Je prie pour que mes yeux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voient les couleurs de dieu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par la vierge marie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À tes genoux je prie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7" name="Picture 2" descr="https://tse2.mm.bing.net/th?id=OIP.M00e1bb52a37795fc6853c72812b18eb1o0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1" y="2492896"/>
            <a:ext cx="3062649" cy="35010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90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://rainbowoman.unblog.fr/files/2009/10/coeurdechairjesu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80" y="1988840"/>
            <a:ext cx="4446240" cy="43148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83726" y="188640"/>
            <a:ext cx="6606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donne-nous la foi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comble-nous de joie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entends mon refrain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guide nos </a:t>
            </a:r>
            <a:r>
              <a:rPr lang="fr-FR" sz="2000" b="1" i="1" dirty="0" smtClean="0">
                <a:solidFill>
                  <a:schemeClr val="bg1"/>
                </a:solidFill>
              </a:rPr>
              <a:t>chemins</a:t>
            </a:r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aujourd´hui et demain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8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www.noelistique.com/noel-2009/articles/creche/rois-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0" y="-161926"/>
            <a:ext cx="9744075" cy="701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547664" y="0"/>
            <a:ext cx="3888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pour trouver sa lumière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porter dans nos </a:t>
            </a:r>
            <a:r>
              <a:rPr lang="fr-FR" b="1" i="1" dirty="0" smtClean="0">
                <a:solidFill>
                  <a:schemeClr val="bg1"/>
                </a:solidFill>
              </a:rPr>
              <a:t>cœurs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quand l’étoile de la nuit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aux rois mages sourit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6" descr="http://papillondavril.p.a.pic.centerblog.net/69574f6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379" y="0"/>
            <a:ext cx="1645992" cy="152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ersonnel\Desktop\ob_977cfd45fc6aff65d0824fa09a51e69d_c1-20-8-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941168"/>
            <a:ext cx="2057400" cy="1752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38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http://www.catholique-verdun.cef.fr/spip/IMG/File/Thierville%20171211%20P1010946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7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691680" y="332656"/>
            <a:ext cx="489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entends ma prière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quand sonnera minuit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donne à chaque enfant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un nouveau printemps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une douce mélodie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ekladata.com/h8Qxi2-yt4MdZgfwVWW57XxLFt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016" y="-45031"/>
            <a:ext cx="1835696" cy="253537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955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Personnel\Desktop\b83b5d5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1520"/>
            <a:ext cx="9143999" cy="810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764704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et même si l´on vit</a:t>
            </a:r>
          </a:p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dans un monde à l´envers</a:t>
            </a:r>
          </a:p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malgré la peur et tous les doutes d´hier</a:t>
            </a:r>
          </a:p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plus de souffrance et moins de misère</a:t>
            </a:r>
          </a:p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je t´en supplie oh mon dieu</a:t>
            </a:r>
          </a:p>
          <a:p>
            <a:r>
              <a:rPr lang="fr-FR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entends ma prière</a:t>
            </a:r>
          </a:p>
          <a:p>
            <a:endParaRPr lang="fr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img0.liveinternet.ru/images/attach/c/1/61/543/61543845_29_05_2008_0151760001212072224_ana_fagarazz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52132"/>
            <a:ext cx="2232248" cy="34210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46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2000">
        <p:fade/>
      </p:transition>
    </mc:Choice>
    <mc:Fallback>
      <p:transition spd="med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http://chezfeeclochette.c.h.pic.centerblog.net/10bc582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059832" y="332656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pour un nouveau départ</a:t>
            </a:r>
          </a:p>
          <a:p>
            <a:r>
              <a:rPr lang="fr-FR" b="1" i="1" dirty="0"/>
              <a:t>pour un nouveau regard</a:t>
            </a:r>
          </a:p>
          <a:p>
            <a:r>
              <a:rPr lang="fr-FR" b="1" i="1" dirty="0"/>
              <a:t>pour une nouvelle vie</a:t>
            </a:r>
          </a:p>
          <a:p>
            <a:r>
              <a:rPr lang="fr-FR" b="1" i="1" dirty="0"/>
              <a:t>À tes genoux je prie</a:t>
            </a:r>
          </a:p>
          <a:p>
            <a:endParaRPr lang="fr" b="1" i="1" dirty="0"/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90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7000">
        <p:fade/>
      </p:transition>
    </mc:Choice>
    <mc:Fallback>
      <p:transition spd="med" advClick="0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12" descr="http://virtuellife.v.i.pic.centerblog.net/o/f892a2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81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idata.over-blog.com/1/19/46/58/images-9/colombe26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171400"/>
            <a:ext cx="381000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jonathanlepapillon.j.o.pic.centerblog.net/0b2267a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10" y="4653136"/>
            <a:ext cx="3267075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99454" y="3501008"/>
            <a:ext cx="3275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donne-nous la paix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la joie d´aimer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entend mon refrain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guide nos chemins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99454" y="5157192"/>
            <a:ext cx="327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aujourd´hui et demain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202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4000">
        <p:fade/>
      </p:transition>
    </mc:Choice>
    <mc:Fallback>
      <p:transition spd="med" advClick="0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Personnel\Desktop\11101207105155842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260648"/>
            <a:ext cx="4752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donne </a:t>
            </a:r>
            <a:r>
              <a:rPr lang="fr-FR" b="1" i="1" dirty="0">
                <a:solidFill>
                  <a:schemeClr val="bg1"/>
                </a:solidFill>
              </a:rPr>
              <a:t>à chaque enfant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un nouveau printemps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une douce mélodie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idata.over-blog.com/3/89/61/71/cette-date-la-2/0f4d727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1" y="2714981"/>
            <a:ext cx="3381375" cy="411480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Personnel\Desktop\39960678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08667"/>
            <a:ext cx="120015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220072" y="2967335"/>
            <a:ext cx="3923928" cy="47705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                          Oh </a:t>
            </a:r>
          </a:p>
          <a:p>
            <a:pPr algn="ctr"/>
            <a:endParaRPr lang="fr-FR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fr-FR" sz="88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 Demi" panose="020E0802020502020306" pitchFamily="34" charset="0"/>
              </a:rPr>
              <a:t>oui</a:t>
            </a:r>
          </a:p>
          <a:p>
            <a:pPr algn="ctr"/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900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http://i.skyrock.net/2761/91972761/pics/3239764145_1_17_o244EtR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6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23928" y="40466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CREATION CHRYSANGE</a:t>
            </a:r>
            <a:endParaRPr lang="fr-FR" sz="28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12160" y="6329101"/>
            <a:ext cx="4536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LA PRIERE  GINETTE RENO</a:t>
            </a:r>
            <a:endParaRPr lang="fr-FR" sz="14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4" descr="http://idata.over-blog.com/2/82/39/15/Images-2/Images-3/Noel/Joyeux-noel--lettre-or--1-copi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73216"/>
            <a:ext cx="5688632" cy="161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Personnel\Desktop\025bed8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437112"/>
            <a:ext cx="1368152" cy="122413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304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161</Words>
  <Application>Microsoft Office PowerPoint</Application>
  <PresentationFormat>Affichage à l'écran (4:3)</PresentationFormat>
  <Paragraphs>43</Paragraphs>
  <Slides>10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23</cp:revision>
  <dcterms:created xsi:type="dcterms:W3CDTF">2015-12-19T16:04:31Z</dcterms:created>
  <dcterms:modified xsi:type="dcterms:W3CDTF">2015-12-20T04:43:42Z</dcterms:modified>
</cp:coreProperties>
</file>