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2" r:id="rId6"/>
    <p:sldId id="276" r:id="rId7"/>
    <p:sldId id="277" r:id="rId8"/>
    <p:sldId id="275" r:id="rId9"/>
    <p:sldId id="261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J1g3HsYGgT3vieyq/NknQ==" hashData="oPGHcrvShXT6qFth3w12o0FB4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5862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19694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87705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8995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0223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2093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41493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1006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2230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48346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8131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1228B-01E4-4F82-AC5B-E6BA484DECDE}" type="datetimeFigureOut">
              <a:rPr lang="fr-FR" smtClean="0"/>
              <a:t>17/12/2015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7586F-08D0-4D92-A87D-EC11741685F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3365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30d1822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78942" y="2967335"/>
            <a:ext cx="598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MESSAGE D’AMOUR</a:t>
            </a:r>
          </a:p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NOËL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The First Noel - ERNESTO CORTAZA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82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4" descr="94c019e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37351" y="188640"/>
            <a:ext cx="60486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00B0F0"/>
                </a:solidFill>
              </a:rPr>
              <a:t>Aussi loin que je me souvienne dans  mon enfance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Nous ne fêtions pas NOËL, chez nous c'était tabou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Quand on est une gamine, on ne comprend pas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N' avais-je pas été assez sage, ou tout simplement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Le père Noël ne pouvait passer dans le tuyau étroit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De la cuisinière à bois, ou devant  j'avais déposé</a:t>
            </a:r>
          </a:p>
          <a:p>
            <a:r>
              <a:rPr lang="fr-FR" b="1" i="1" dirty="0">
                <a:solidFill>
                  <a:srgbClr val="00B0F0"/>
                </a:solidFill>
              </a:rPr>
              <a:t>Mes souliers, restants vides au matin de NOËL</a:t>
            </a:r>
          </a:p>
          <a:p>
            <a:endParaRPr lang="fr-FR" b="1" i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588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5000">
        <p14:vortex dir="r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Un grand Noël d'amour - Ginette Reno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8194" name="Picture 2" descr="Afficher l'image d'orig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31640" y="620688"/>
            <a:ext cx="504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J'ai grandi, en regardant les vitrines scintillantes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En rêvant devant une poupée aux joues roses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6" name="Picture 2" descr="pour les mamans et gif enfants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93096"/>
            <a:ext cx="1836204" cy="212633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11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http://idata.over-blog.com/2/75/03/90/VUES-DIVERSES-2-AFFICHES-Humour--./noel--creche-copie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611560" y="620688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 me faufilais à l'église, pour admirer la crèche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Et la veille de NOËL je regardais le ciel, espérant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Un signe magique  à travers une lumière étoilée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63911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5000">
        <p14:doors dir="vert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3314" name="Picture 2" descr="http://ageheureux.a.g.pic.centerblog.net/a13ecc0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188640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Mon grand-père était un homme à fort caractère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Que je craignais, parfois j'ai surpris dans ses yeux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Des larmes de sensibilité, ce fut l'occasion un jour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De lui poser la question "pourquoi", il me répondit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NOËL, c'est toute l'année et non pas un seul jour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72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35000">
        <p14:doors dir="vert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7410" name="Picture 2" descr="Afficher l'image d'origin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61206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Oh quel beau message d'amour, le plus beau des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Cadeaux, une prise de conscience qui m'a tant émue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Aveugle, qu'une  lumière  brillait tout  près de moi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J'ai compris que l'esprit de noël est dans nos cœurs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A travers l'amour perpétuel de notre DIEU AMOUR</a:t>
            </a:r>
          </a:p>
          <a:p>
            <a:endParaRPr lang="fr" dirty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00B0F0"/>
              </a:solidFill>
            </a:endParaRPr>
          </a:p>
        </p:txBody>
      </p:sp>
      <p:pic>
        <p:nvPicPr>
          <p:cNvPr id="17412" name="Picture 4" descr="http://mammarosa.m.a.pic.centerblog.net/44fe80ba-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908720"/>
            <a:ext cx="1790700" cy="23812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://myriamseb.m.y.pic.centerblog.net/j60cff7n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927" y="5517232"/>
            <a:ext cx="116548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208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35000">
        <p14:ripple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6" descr="66ee856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qz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337" y="1858516"/>
            <a:ext cx="2234952" cy="314096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1520" y="260648"/>
            <a:ext cx="5331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En espérant que ce message ait touché vos cœurs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Pour que la paix soit en vos âmes, dans l'espoir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D'un miracle qu'elle se répande sur notre planète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Comme une pyramide nous en sommes la base</a:t>
            </a:r>
          </a:p>
          <a:p>
            <a:endParaRPr lang="fr" b="1" i="1" dirty="0">
              <a:solidFill>
                <a:srgbClr val="FF0000"/>
              </a:solidFill>
            </a:endParaRPr>
          </a:p>
          <a:p>
            <a:endParaRPr lang="fr" b="1" i="1" dirty="0">
              <a:solidFill>
                <a:srgbClr val="FF0000"/>
              </a:solidFill>
            </a:endParaRPr>
          </a:p>
          <a:p>
            <a:endParaRPr lang="fr" b="1" i="1" dirty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891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32000">
        <p14:ripple/>
      </p:transition>
    </mc:Choice>
    <mc:Fallback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mirgif.com/lubov/love_11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260648"/>
            <a:ext cx="52565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Dans l’esprit de notre cœur vit une étoile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A nous de la faire scintiller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CHRYS@CK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5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20000">
        <p14:warp dir="i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Afficher l'image d'origin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Picture 1" descr="C:\Users\Personnel\Desktop\025bed8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4486">
            <a:off x="1939013" y="1994413"/>
            <a:ext cx="756383" cy="72008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899592" y="260648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rgbClr val="FF0000"/>
                </a:solidFill>
              </a:rPr>
              <a:t>Création </a:t>
            </a:r>
            <a:r>
              <a:rPr lang="fr-FR" sz="4000" b="1" i="1" dirty="0" smtClean="0">
                <a:solidFill>
                  <a:srgbClr val="FF0000"/>
                </a:solidFill>
              </a:rPr>
              <a:t>chrysange</a:t>
            </a:r>
            <a:endParaRPr lang="fr-FR" sz="4000" b="1" i="1" dirty="0">
              <a:solidFill>
                <a:srgbClr val="FF0000"/>
              </a:solidFill>
            </a:endParaRPr>
          </a:p>
        </p:txBody>
      </p:sp>
      <p:pic>
        <p:nvPicPr>
          <p:cNvPr id="9221" name="Picture 5" descr="http://idata.over-blog.com/3/87/56/35/gif/coeur-qui-ba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16077"/>
            <a:ext cx="23431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7020272" y="54868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2">
                    <a:lumMod val="90000"/>
                  </a:schemeClr>
                </a:solidFill>
                <a:latin typeface="Algerian" panose="04020705040A02060702" pitchFamily="82" charset="0"/>
              </a:rPr>
              <a:t>JOYEUX NOËL</a:t>
            </a:r>
            <a:endParaRPr lang="fr-FR" b="1" i="1" dirty="0">
              <a:solidFill>
                <a:schemeClr val="bg2">
                  <a:lumMod val="9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95536" y="6453336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http://poetessechrys.vip-blog.com/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660232" y="5733256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rgbClr val="FF0000"/>
                </a:solidFill>
              </a:rPr>
              <a:t>THE FIRST NOËL</a:t>
            </a:r>
          </a:p>
          <a:p>
            <a:r>
              <a:rPr lang="fr-FR" sz="1400" b="1" i="1" dirty="0" smtClean="0">
                <a:solidFill>
                  <a:srgbClr val="FF0000"/>
                </a:solidFill>
              </a:rPr>
              <a:t>ERNESTO CORTAZAR</a:t>
            </a:r>
            <a:endParaRPr lang="fr-FR" sz="1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65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280</Words>
  <Application>Microsoft Office PowerPoint</Application>
  <PresentationFormat>Affichage à l'écran (4:3)</PresentationFormat>
  <Paragraphs>39</Paragraphs>
  <Slides>9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19</cp:revision>
  <dcterms:created xsi:type="dcterms:W3CDTF">2015-12-17T05:35:44Z</dcterms:created>
  <dcterms:modified xsi:type="dcterms:W3CDTF">2015-12-17T09:44:05Z</dcterms:modified>
</cp:coreProperties>
</file>