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267" r:id="rId43"/>
    <p:sldId id="268" r:id="rId44"/>
    <p:sldId id="269" r:id="rId45"/>
  </p:sldIdLst>
  <p:sldSz cx="9144000" cy="6858000" type="screen4x3"/>
  <p:notesSz cx="6858000" cy="9144000"/>
  <p:photoAlbum layout="1pic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7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36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86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81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21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92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99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10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20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28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61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0FCB4-EEC4-4C4A-8C63-940B6842472B}" type="datetimeFigureOut">
              <a:rPr lang="fr-FR" smtClean="0"/>
              <a:t>jj/12/aa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861EF-9FC9-432A-8C72-657322313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8996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13" name="camera.wav"/>
          </p:stSnd>
        </p:sndAc>
      </p:transition>
    </mc:Choice>
    <mc:Fallback xmlns="">
      <p:transition spd="slow">
        <p:random/>
        <p:sndAc>
          <p:stSnd>
            <p:snd r:embed="rId14" name="camer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F:\Base%20~\Audios%20Mp3\Chant%20Noel\cd1%20-%2007-Jingle%20Bells-Jimmy%20Buffett.mp3" TargetMode="External"/><Relationship Id="rId1" Type="http://schemas.microsoft.com/office/2007/relationships/media" Target="file:///F:\Base%20~\Audios%20Mp3\Chant%20Noel\cd1%20-%2007-Jingle%20Bells-Jimmy%20Buffett.mp3" TargetMode="External"/><Relationship Id="rId6" Type="http://schemas.openxmlformats.org/officeDocument/2006/relationships/audio" Target="../media/audio1.wav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7536" y="2039819"/>
            <a:ext cx="8398260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Décoration de Noël</a:t>
            </a:r>
          </a:p>
          <a:p>
            <a:pPr algn="ctr"/>
            <a:r>
              <a:rPr lang="fr-FR" sz="8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2015 </a:t>
            </a:r>
          </a:p>
        </p:txBody>
      </p:sp>
      <p:pic>
        <p:nvPicPr>
          <p:cNvPr id="2" name="cd1 - 07-Jingle Bells-Jimmy Buffet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8357" y="59658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70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4" name="camera.wav"/>
          </p:stSnd>
        </p:sndAc>
      </p:transition>
    </mc:Choice>
    <mc:Fallback xmlns="">
      <p:transition spd="slow">
        <p:random/>
        <p:sndAc>
          <p:stSnd>
            <p:snd r:embed="rId6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03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2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04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71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05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25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06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21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07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9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08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35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09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45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0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96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1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01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2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85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3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5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4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56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5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4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6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3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7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7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8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78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19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32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0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6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1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6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2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34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3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38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4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3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5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55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6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7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7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9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8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99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29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35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0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3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1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75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2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2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3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4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2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5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6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6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3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7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3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8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74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39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71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40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10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41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8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_0142_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39788"/>
            <a:ext cx="7772400" cy="51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19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4" name="camera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08820" y="1536615"/>
            <a:ext cx="6247544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  <a:latin typeface="Calibri" panose="020F0502020204030204"/>
              </a:rPr>
              <a:t>Mise en œuvre</a:t>
            </a:r>
          </a:p>
          <a:p>
            <a:pPr algn="ctr"/>
            <a:r>
              <a:rPr lang="fr-FR" sz="60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  <a:latin typeface="Calibri" panose="020F0502020204030204"/>
              </a:rPr>
              <a:t>Jean-Claude Garcia</a:t>
            </a:r>
          </a:p>
          <a:p>
            <a:pPr algn="ctr"/>
            <a:r>
              <a:rPr lang="fr-FR" sz="60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  <a:latin typeface="Calibri" panose="020F0502020204030204"/>
              </a:rPr>
              <a:t>&amp; Paulo </a:t>
            </a:r>
            <a:r>
              <a:rPr lang="fr-FR" sz="6000" b="1" dirty="0" smtClean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  <a:latin typeface="Calibri" panose="020F0502020204030204"/>
              </a:rPr>
              <a:t>Henriques</a:t>
            </a:r>
          </a:p>
          <a:p>
            <a:pPr algn="ctr"/>
            <a:r>
              <a:rPr lang="fr-FR" sz="6000" b="1" dirty="0" smtClean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  <a:latin typeface="Calibri" panose="020F0502020204030204"/>
              </a:rPr>
              <a:t>Merci à Pierre</a:t>
            </a:r>
            <a:endParaRPr lang="fr-FR" sz="6000" b="1" dirty="0">
              <a:ln w="12700">
                <a:solidFill>
                  <a:srgbClr val="5B9BD5"/>
                </a:solidFill>
                <a:prstDash val="solid"/>
              </a:ln>
              <a:pattFill prst="pct50">
                <a:fgClr>
                  <a:srgbClr val="5B9BD5"/>
                </a:fgClr>
                <a:bgClr>
                  <a:srgbClr val="5B9BD5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5B9BD5"/>
                </a:outerShdw>
              </a:effectLst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0547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65721" y="752195"/>
            <a:ext cx="9234066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2 maisons face à face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+ de 450 prises électriques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+ de 900m de rallonges électriques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Environ 4 000 colliers de  fixation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Une trentaine d'automates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(dont un manège et un hélicoptère)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1 mois de travail pour l'installation</a:t>
            </a:r>
            <a:endParaRPr lang="fr-FR" sz="4800" b="1" dirty="0">
              <a:ln w="12700">
                <a:solidFill>
                  <a:srgbClr val="5B9BD5"/>
                </a:solidFill>
                <a:prstDash val="solid"/>
              </a:ln>
              <a:pattFill prst="pct50">
                <a:fgClr>
                  <a:srgbClr val="5B9BD5"/>
                </a:fgClr>
                <a:bgClr>
                  <a:srgbClr val="5B9BD5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5B9BD5"/>
                </a:outerShdw>
              </a:effectLst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534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9895" y="1190735"/>
            <a:ext cx="6785512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Allée Alfred de Musset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33320 LE TAILLAN MEDOC</a:t>
            </a:r>
          </a:p>
          <a:p>
            <a:pPr lvl="0" algn="ctr"/>
            <a:endParaRPr lang="fr-FR" sz="4800" b="1" dirty="0">
              <a:ln w="12700">
                <a:solidFill>
                  <a:srgbClr val="5B9BD5"/>
                </a:solidFill>
                <a:prstDash val="solid"/>
              </a:ln>
              <a:pattFill prst="pct50">
                <a:fgClr>
                  <a:srgbClr val="5B9BD5"/>
                </a:fgClr>
                <a:bgClr>
                  <a:srgbClr val="5B9BD5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5B9BD5"/>
                </a:outerShdw>
              </a:effectLst>
            </a:endParaRP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Du 5 décembre 2015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au 6 janvier 2016</a:t>
            </a:r>
          </a:p>
          <a:p>
            <a:pPr lvl="0" algn="ctr"/>
            <a:r>
              <a:rPr lang="fr-FR" sz="4800" b="1" dirty="0">
                <a:ln w="12700">
                  <a:solidFill>
                    <a:srgbClr val="5B9BD5"/>
                  </a:solidFill>
                  <a:prstDash val="solid"/>
                </a:ln>
                <a:pattFill prst="pct50">
                  <a:fgClr>
                    <a:srgbClr val="5B9BD5"/>
                  </a:fgClr>
                  <a:bgClr>
                    <a:srgbClr val="5B9BD5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5B9BD5"/>
                  </a:outerShdw>
                </a:effectLst>
              </a:rPr>
              <a:t>De 18h00 à 22h00</a:t>
            </a:r>
            <a:endParaRPr lang="fr-FR" sz="4800" b="1" dirty="0">
              <a:ln w="12700">
                <a:solidFill>
                  <a:srgbClr val="5B9BD5"/>
                </a:solidFill>
                <a:prstDash val="solid"/>
              </a:ln>
              <a:pattFill prst="pct50">
                <a:fgClr>
                  <a:srgbClr val="5B9BD5"/>
                </a:fgClr>
                <a:bgClr>
                  <a:srgbClr val="5B9BD5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5B9BD5"/>
                </a:outerShdw>
              </a:effectLst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4225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>
            <p:snd r:embed="rId2" name="camera.wav"/>
          </p:stSnd>
        </p:sndAc>
      </p:transition>
    </mc:Choice>
    <mc:Fallback xmlns="">
      <p:transition spd="slow">
        <p:random/>
        <p:sndAc>
          <p:stSnd>
            <p:snd r:embed="rId3" name="camera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74</Words>
  <Application>Microsoft Office PowerPoint</Application>
  <PresentationFormat>Affichage à l'écran (4:3)</PresentationFormat>
  <Paragraphs>19</Paragraphs>
  <Slides>44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JPM</dc:creator>
  <cp:lastModifiedBy>JPM</cp:lastModifiedBy>
  <cp:revision>13</cp:revision>
  <dcterms:created xsi:type="dcterms:W3CDTF">2015-12-15T20:10:21Z</dcterms:created>
  <dcterms:modified xsi:type="dcterms:W3CDTF">2015-12-17T18:15:37Z</dcterms:modified>
</cp:coreProperties>
</file>