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54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36E84-A419-4839-AEDD-8EF89D633FD3}" type="datetimeFigureOut">
              <a:rPr lang="fr-FR" smtClean="0"/>
              <a:t>12/12/2015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6FEA4-A284-47E2-A52F-7B595659D4F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ocument_Microsoft_Office_Word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15988" y="231775"/>
          <a:ext cx="7442200" cy="6019800"/>
        </p:xfrm>
        <a:graphic>
          <a:graphicData uri="http://schemas.openxmlformats.org/presentationml/2006/ole">
            <p:oleObj spid="_x0000_s1026" name="Document" r:id="rId3" imgW="5516880" imgH="3820910" progId="Word.Document.12">
              <p:embed/>
            </p:oleObj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Document Microsoft Office Word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</dc:creator>
  <cp:lastModifiedBy>H</cp:lastModifiedBy>
  <cp:revision>1</cp:revision>
  <dcterms:created xsi:type="dcterms:W3CDTF">2015-12-12T22:40:27Z</dcterms:created>
  <dcterms:modified xsi:type="dcterms:W3CDTF">2015-12-12T22:45:11Z</dcterms:modified>
</cp:coreProperties>
</file>