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3247960-E2F3-4F8B-837C-0C079BD60897}">
          <p14:sldIdLst>
            <p14:sldId id="256"/>
            <p14:sldId id="257"/>
            <p14:sldId id="258"/>
          </p14:sldIdLst>
        </p14:section>
        <p14:section name="Section sans titre" id="{1FFC391F-E551-4C75-B929-6EC3CF02C6FC}">
          <p14:sldIdLst>
            <p14:sldId id="259"/>
            <p14:sldId id="260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13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24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87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681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59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0934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61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5482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127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2425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7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18748-68AF-4B0A-906B-E8D3D64463DD}" type="datetimeFigureOut">
              <a:rPr lang="fr-FR" smtClean="0"/>
              <a:t>11/12/2015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AEF03-1A8A-450D-9FA8-E86A024407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531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155092" y="2418080"/>
            <a:ext cx="55012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How </a:t>
            </a:r>
            <a:r>
              <a:rPr lang="fr-FR" sz="5400" b="1" u="sng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it</a:t>
            </a:r>
            <a:r>
              <a:rPr lang="fr-FR" sz="5400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5400" b="1" u="sng" dirty="0" err="1" smtClean="0">
                <a:latin typeface="Aharoni" panose="02010803020104030203" pitchFamily="2" charset="-79"/>
                <a:cs typeface="Aharoni" panose="02010803020104030203" pitchFamily="2" charset="-79"/>
              </a:rPr>
              <a:t>works</a:t>
            </a:r>
            <a:r>
              <a:rPr lang="fr-FR" sz="5400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fr-FR" sz="9600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r>
              <a:rPr lang="fr-FR" sz="5400" b="1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fr-FR" sz="5400" b="1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1076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162" y="621553"/>
            <a:ext cx="6746897" cy="50663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736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17124" y="766119"/>
            <a:ext cx="58900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Our former </a:t>
            </a:r>
            <a:r>
              <a:rPr lang="fr-FR" sz="2400" dirty="0" err="1" smtClean="0"/>
              <a:t>chemical</a:t>
            </a:r>
            <a:r>
              <a:rPr lang="fr-FR" sz="2400" dirty="0" smtClean="0"/>
              <a:t> composition of </a:t>
            </a:r>
            <a:r>
              <a:rPr lang="fr-FR" sz="2400" dirty="0" err="1" smtClean="0"/>
              <a:t>our</a:t>
            </a:r>
            <a:r>
              <a:rPr lang="fr-FR" sz="2400" dirty="0" smtClean="0"/>
              <a:t> airbags </a:t>
            </a:r>
            <a:r>
              <a:rPr lang="fr-FR" sz="2400" dirty="0" err="1" smtClean="0"/>
              <a:t>was</a:t>
            </a:r>
            <a:r>
              <a:rPr lang="fr-FR" sz="2400" dirty="0" smtClean="0"/>
              <a:t> made </a:t>
            </a:r>
            <a:r>
              <a:rPr lang="fr-FR" sz="2400" dirty="0" err="1" smtClean="0"/>
              <a:t>with</a:t>
            </a:r>
            <a:r>
              <a:rPr lang="fr-FR" sz="2400" dirty="0" smtClean="0"/>
              <a:t> </a:t>
            </a:r>
            <a:r>
              <a:rPr lang="fr-FR" sz="2400" u="sng" dirty="0" smtClean="0"/>
              <a:t>sodium amide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781168" y="2677298"/>
            <a:ext cx="4415481" cy="9638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dirty="0" smtClean="0"/>
              <a:t> t &gt; 110ºC</a:t>
            </a:r>
          </a:p>
          <a:p>
            <a:pPr algn="ctr"/>
            <a:r>
              <a:rPr lang="pt-BR" dirty="0" smtClean="0"/>
              <a:t>2 Na2O + N2O + NH3 → NaN3 + 3 NaOH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640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364259" y="875558"/>
            <a:ext cx="7405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Too</a:t>
            </a:r>
            <a:r>
              <a:rPr lang="fr-FR" dirty="0" smtClean="0"/>
              <a:t> </a:t>
            </a:r>
            <a:r>
              <a:rPr lang="fr-FR" dirty="0" err="1" smtClean="0"/>
              <a:t>much</a:t>
            </a:r>
            <a:r>
              <a:rPr lang="fr-FR" dirty="0" smtClean="0"/>
              <a:t> </a:t>
            </a:r>
            <a:r>
              <a:rPr lang="fr-FR" dirty="0" err="1"/>
              <a:t>h</a:t>
            </a:r>
            <a:r>
              <a:rPr lang="fr-FR" dirty="0" err="1" smtClean="0"/>
              <a:t>umidity</a:t>
            </a:r>
            <a:r>
              <a:rPr lang="fr-FR" dirty="0" smtClean="0"/>
              <a:t>/water + sodium amide = introduction of water </a:t>
            </a:r>
            <a:r>
              <a:rPr lang="fr-FR" dirty="0" err="1" smtClean="0"/>
              <a:t>molecules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947718" y="1655806"/>
            <a:ext cx="642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/>
              <a:t>=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02724" y="3393989"/>
            <a:ext cx="99677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err="1" smtClean="0"/>
              <a:t>Strongly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lowered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reaction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temperature</a:t>
            </a:r>
            <a:r>
              <a:rPr lang="fr-FR" sz="2800" b="1" dirty="0" smtClean="0"/>
              <a:t> </a:t>
            </a:r>
            <a:r>
              <a:rPr lang="fr-FR" sz="2800" b="1" dirty="0" err="1" smtClean="0"/>
              <a:t>which</a:t>
            </a:r>
            <a:r>
              <a:rPr lang="fr-FR" sz="2800" b="1" dirty="0" smtClean="0"/>
              <a:t> causes </a:t>
            </a:r>
            <a:r>
              <a:rPr lang="fr-FR" sz="2800" b="1" dirty="0" err="1" smtClean="0"/>
              <a:t>anomalous</a:t>
            </a:r>
            <a:r>
              <a:rPr lang="fr-FR" sz="2800" b="1" dirty="0" smtClean="0"/>
              <a:t> combustion </a:t>
            </a:r>
          </a:p>
          <a:p>
            <a:pPr algn="ctr"/>
            <a:endParaRPr lang="fr-FR" sz="2800" b="1" dirty="0"/>
          </a:p>
          <a:p>
            <a:pPr algn="ctr"/>
            <a:endParaRPr lang="fr-FR" sz="2800" b="1" dirty="0" smtClean="0"/>
          </a:p>
          <a:p>
            <a:endParaRPr lang="fr-FR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553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281881" y="774358"/>
            <a:ext cx="5486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New </a:t>
            </a:r>
            <a:r>
              <a:rPr lang="fr-FR" sz="2400" dirty="0" err="1" smtClean="0"/>
              <a:t>chemical</a:t>
            </a:r>
            <a:r>
              <a:rPr lang="fr-FR" sz="2400" dirty="0" smtClean="0"/>
              <a:t> composition of </a:t>
            </a:r>
            <a:r>
              <a:rPr lang="fr-FR" sz="2400" dirty="0" err="1" smtClean="0"/>
              <a:t>our</a:t>
            </a:r>
            <a:r>
              <a:rPr lang="fr-FR" sz="2400" dirty="0" smtClean="0"/>
              <a:t> airbags </a:t>
            </a:r>
            <a:r>
              <a:rPr lang="fr-FR" sz="2400" dirty="0" err="1" smtClean="0"/>
              <a:t>with</a:t>
            </a:r>
            <a:r>
              <a:rPr lang="fr-FR" sz="2400" dirty="0" smtClean="0"/>
              <a:t> </a:t>
            </a:r>
            <a:r>
              <a:rPr lang="fr-FR" sz="2400" u="sng" dirty="0" smtClean="0"/>
              <a:t>sodium </a:t>
            </a:r>
            <a:r>
              <a:rPr lang="fr-FR" sz="2400" u="sng" dirty="0" err="1" smtClean="0"/>
              <a:t>azide</a:t>
            </a:r>
            <a:r>
              <a:rPr lang="fr-FR" sz="2400" u="sng" dirty="0" smtClean="0"/>
              <a:t>    </a:t>
            </a:r>
            <a:endParaRPr lang="fr-FR" sz="2400" u="sng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965623" y="2487827"/>
            <a:ext cx="5082745" cy="13345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/>
              <a:t>175ºC</a:t>
            </a:r>
            <a:endParaRPr lang="fr-FR" sz="1400" dirty="0" smtClean="0"/>
          </a:p>
          <a:p>
            <a:pPr algn="ctr"/>
            <a:r>
              <a:rPr lang="fr-FR" dirty="0" smtClean="0"/>
              <a:t>3 NaNH2 + NaNO3 → NaN3 + 3 </a:t>
            </a:r>
            <a:r>
              <a:rPr lang="fr-FR" dirty="0" err="1" smtClean="0"/>
              <a:t>NaOH</a:t>
            </a:r>
            <a:r>
              <a:rPr lang="fr-FR" dirty="0" smtClean="0"/>
              <a:t> + NH3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05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75718" y="683741"/>
            <a:ext cx="7957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for the cars </a:t>
            </a:r>
            <a:r>
              <a:rPr lang="fr-F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former </a:t>
            </a:r>
            <a:r>
              <a:rPr lang="fr-F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chemical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composition ? </a:t>
            </a: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616411" y="2372497"/>
            <a:ext cx="3303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Garages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Distributors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Customers</a:t>
            </a:r>
            <a:r>
              <a:rPr lang="fr-FR" dirty="0" smtClean="0"/>
              <a:t> (if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wish</a:t>
            </a:r>
            <a:r>
              <a:rPr lang="fr-FR" dirty="0" smtClean="0"/>
              <a:t>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553730" y="1896246"/>
            <a:ext cx="3731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We’ll</a:t>
            </a:r>
            <a:r>
              <a:rPr lang="fr-FR" dirty="0" smtClean="0"/>
              <a:t> </a:t>
            </a:r>
            <a:r>
              <a:rPr lang="fr-FR" dirty="0" err="1" smtClean="0"/>
              <a:t>give</a:t>
            </a:r>
            <a:r>
              <a:rPr lang="fr-FR" dirty="0" smtClean="0"/>
              <a:t> to : 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451" y="4102790"/>
            <a:ext cx="1770789" cy="17707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ZoneTexte 9"/>
          <p:cNvSpPr txBox="1"/>
          <p:nvPr/>
        </p:nvSpPr>
        <p:spPr>
          <a:xfrm>
            <a:off x="4061253" y="4258962"/>
            <a:ext cx="35916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FREE </a:t>
            </a:r>
            <a:r>
              <a:rPr lang="fr-FR" dirty="0" err="1"/>
              <a:t>l</a:t>
            </a:r>
            <a:r>
              <a:rPr lang="fr-FR" dirty="0" err="1" smtClean="0"/>
              <a:t>ittle</a:t>
            </a:r>
            <a:r>
              <a:rPr lang="fr-FR" dirty="0" smtClean="0"/>
              <a:t> </a:t>
            </a:r>
            <a:r>
              <a:rPr lang="fr-FR" dirty="0" err="1" smtClean="0"/>
              <a:t>caplets</a:t>
            </a:r>
            <a:r>
              <a:rPr lang="fr-FR" dirty="0" smtClean="0"/>
              <a:t> of </a:t>
            </a:r>
            <a:r>
              <a:rPr lang="fr-FR" dirty="0" err="1" smtClean="0"/>
              <a:t>zodium</a:t>
            </a:r>
            <a:r>
              <a:rPr lang="fr-FR" dirty="0" smtClean="0"/>
              <a:t> ions (Na+) </a:t>
            </a:r>
            <a:r>
              <a:rPr lang="fr-FR" dirty="0" err="1" smtClean="0"/>
              <a:t>wich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stabilize</a:t>
            </a:r>
            <a:r>
              <a:rPr lang="fr-FR" dirty="0" smtClean="0"/>
              <a:t> the </a:t>
            </a:r>
            <a:r>
              <a:rPr lang="fr-FR" dirty="0" err="1" smtClean="0"/>
              <a:t>chemical</a:t>
            </a:r>
            <a:r>
              <a:rPr lang="fr-FR" dirty="0" smtClean="0"/>
              <a:t> </a:t>
            </a:r>
            <a:r>
              <a:rPr lang="fr-FR" dirty="0" err="1" smtClean="0"/>
              <a:t>reaction</a:t>
            </a:r>
            <a:r>
              <a:rPr lang="fr-FR" dirty="0" smtClean="0"/>
              <a:t> </a:t>
            </a:r>
            <a:r>
              <a:rPr lang="fr-FR" dirty="0" err="1" smtClean="0"/>
              <a:t>making</a:t>
            </a:r>
            <a:r>
              <a:rPr lang="fr-FR" dirty="0" smtClean="0"/>
              <a:t> </a:t>
            </a:r>
            <a:r>
              <a:rPr lang="fr-FR" dirty="0" err="1" smtClean="0"/>
              <a:t>safe</a:t>
            </a:r>
            <a:r>
              <a:rPr lang="fr-FR" dirty="0" smtClean="0"/>
              <a:t> airbag.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181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115</Words>
  <Application>Microsoft Office PowerPoint</Application>
  <PresentationFormat>Grand écran</PresentationFormat>
  <Paragraphs>17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Aharoni</vt:lpstr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7</dc:creator>
  <cp:lastModifiedBy>7</cp:lastModifiedBy>
  <cp:revision>9</cp:revision>
  <dcterms:created xsi:type="dcterms:W3CDTF">2015-12-11T13:11:55Z</dcterms:created>
  <dcterms:modified xsi:type="dcterms:W3CDTF">2015-12-11T16:49:50Z</dcterms:modified>
</cp:coreProperties>
</file>