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60" r:id="rId5"/>
    <p:sldId id="274" r:id="rId6"/>
    <p:sldId id="259" r:id="rId7"/>
    <p:sldId id="261" r:id="rId8"/>
    <p:sldId id="267" r:id="rId9"/>
    <p:sldId id="262" r:id="rId10"/>
    <p:sldId id="268" r:id="rId11"/>
    <p:sldId id="269" r:id="rId12"/>
    <p:sldId id="270" r:id="rId13"/>
    <p:sldId id="265" r:id="rId14"/>
    <p:sldId id="263" r:id="rId15"/>
    <p:sldId id="26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7C6E3-15CE-4F9D-A97C-1760B64FCA52}" type="doc">
      <dgm:prSet loTypeId="urn:microsoft.com/office/officeart/2005/8/layout/gear1" loCatId="relationship" qsTypeId="urn:microsoft.com/office/officeart/2005/8/quickstyle/simple5" qsCatId="simple" csTypeId="urn:microsoft.com/office/officeart/2005/8/colors/accent2_4" csCatId="accent2" phldr="1"/>
      <dgm:spPr/>
    </dgm:pt>
    <dgm:pt modelId="{4A7AD6A9-C39F-43F5-9BF4-8C4527611D64}">
      <dgm:prSet phldrT="[Texte]"/>
      <dgm:spPr/>
      <dgm:t>
        <a:bodyPr/>
        <a:lstStyle/>
        <a:p>
          <a:r>
            <a:rPr lang="fr-FR" dirty="0" smtClean="0"/>
            <a:t>Liberté de pensée et d’expression</a:t>
          </a:r>
          <a:endParaRPr lang="fr-FR" dirty="0"/>
        </a:p>
      </dgm:t>
    </dgm:pt>
    <dgm:pt modelId="{66ACEFB8-5874-4807-961C-E3F3FF082BAD}" type="parTrans" cxnId="{C674051B-EB84-4704-8F88-10E762464893}">
      <dgm:prSet/>
      <dgm:spPr/>
      <dgm:t>
        <a:bodyPr/>
        <a:lstStyle/>
        <a:p>
          <a:endParaRPr lang="fr-FR"/>
        </a:p>
      </dgm:t>
    </dgm:pt>
    <dgm:pt modelId="{66B3D4BD-59E6-4D27-92F4-8FC926422279}" type="sibTrans" cxnId="{C674051B-EB84-4704-8F88-10E762464893}">
      <dgm:prSet/>
      <dgm:spPr/>
      <dgm:t>
        <a:bodyPr/>
        <a:lstStyle/>
        <a:p>
          <a:endParaRPr lang="fr-FR"/>
        </a:p>
      </dgm:t>
    </dgm:pt>
    <dgm:pt modelId="{EF3F343C-6B4A-4253-8B5D-F778BA513A04}">
      <dgm:prSet phldrT="[Texte]"/>
      <dgm:spPr/>
      <dgm:t>
        <a:bodyPr/>
        <a:lstStyle/>
        <a:p>
          <a:r>
            <a:rPr lang="fr-FR" dirty="0" smtClean="0"/>
            <a:t>Démocratie </a:t>
          </a:r>
          <a:endParaRPr lang="fr-FR" dirty="0"/>
        </a:p>
      </dgm:t>
    </dgm:pt>
    <dgm:pt modelId="{5FB49353-DDFF-4881-BF5E-E04B2B9DCFC9}" type="parTrans" cxnId="{9E35ED3E-0AFD-487D-BDC6-4D3870F158D1}">
      <dgm:prSet/>
      <dgm:spPr/>
      <dgm:t>
        <a:bodyPr/>
        <a:lstStyle/>
        <a:p>
          <a:endParaRPr lang="fr-FR"/>
        </a:p>
      </dgm:t>
    </dgm:pt>
    <dgm:pt modelId="{80540812-6FDE-4606-9E64-A778EC8FAC40}" type="sibTrans" cxnId="{9E35ED3E-0AFD-487D-BDC6-4D3870F158D1}">
      <dgm:prSet/>
      <dgm:spPr/>
      <dgm:t>
        <a:bodyPr/>
        <a:lstStyle/>
        <a:p>
          <a:endParaRPr lang="fr-FR"/>
        </a:p>
      </dgm:t>
    </dgm:pt>
    <dgm:pt modelId="{260A0758-7B3F-4D42-99E7-7ADF79DCF4A0}">
      <dgm:prSet phldrT="[Texte]"/>
      <dgm:spPr/>
      <dgm:t>
        <a:bodyPr/>
        <a:lstStyle/>
        <a:p>
          <a:r>
            <a:rPr lang="fr-FR" dirty="0" smtClean="0"/>
            <a:t>Laïcité </a:t>
          </a:r>
          <a:endParaRPr lang="fr-FR" dirty="0"/>
        </a:p>
      </dgm:t>
    </dgm:pt>
    <dgm:pt modelId="{01033F24-E5C4-4267-9A7C-825521C28146}" type="parTrans" cxnId="{9B78EF9E-44DD-4B6B-A0FC-54B14E091507}">
      <dgm:prSet/>
      <dgm:spPr/>
      <dgm:t>
        <a:bodyPr/>
        <a:lstStyle/>
        <a:p>
          <a:endParaRPr lang="fr-FR"/>
        </a:p>
      </dgm:t>
    </dgm:pt>
    <dgm:pt modelId="{58AFA94A-D2BF-4A65-BAAA-B2DF065A7064}" type="sibTrans" cxnId="{9B78EF9E-44DD-4B6B-A0FC-54B14E091507}">
      <dgm:prSet/>
      <dgm:spPr/>
      <dgm:t>
        <a:bodyPr/>
        <a:lstStyle/>
        <a:p>
          <a:endParaRPr lang="fr-FR"/>
        </a:p>
      </dgm:t>
    </dgm:pt>
    <dgm:pt modelId="{8E4DC784-4DB0-47A6-B818-FF39C6095435}" type="pres">
      <dgm:prSet presAssocID="{3837C6E3-15CE-4F9D-A97C-1760B64FCA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C9191F-2D80-430D-8389-24869BF8EF7B}" type="pres">
      <dgm:prSet presAssocID="{4A7AD6A9-C39F-43F5-9BF4-8C4527611D6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4CF316-5094-41C0-8B32-67BFE532F4A1}" type="pres">
      <dgm:prSet presAssocID="{4A7AD6A9-C39F-43F5-9BF4-8C4527611D64}" presName="gear1srcNode" presStyleLbl="node1" presStyleIdx="0" presStyleCnt="3"/>
      <dgm:spPr/>
      <dgm:t>
        <a:bodyPr/>
        <a:lstStyle/>
        <a:p>
          <a:endParaRPr lang="fr-FR"/>
        </a:p>
      </dgm:t>
    </dgm:pt>
    <dgm:pt modelId="{892CAE3F-9661-4D1D-B533-3A93E3FA8A77}" type="pres">
      <dgm:prSet presAssocID="{4A7AD6A9-C39F-43F5-9BF4-8C4527611D64}" presName="gear1dstNode" presStyleLbl="node1" presStyleIdx="0" presStyleCnt="3"/>
      <dgm:spPr/>
      <dgm:t>
        <a:bodyPr/>
        <a:lstStyle/>
        <a:p>
          <a:endParaRPr lang="fr-FR"/>
        </a:p>
      </dgm:t>
    </dgm:pt>
    <dgm:pt modelId="{0F2F8F3E-5E31-4C78-9660-F4C2D287D9A3}" type="pres">
      <dgm:prSet presAssocID="{EF3F343C-6B4A-4253-8B5D-F778BA513A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F0160F-2B02-4E39-8D61-FA9FD7D1FDC9}" type="pres">
      <dgm:prSet presAssocID="{EF3F343C-6B4A-4253-8B5D-F778BA513A04}" presName="gear2srcNode" presStyleLbl="node1" presStyleIdx="1" presStyleCnt="3"/>
      <dgm:spPr/>
      <dgm:t>
        <a:bodyPr/>
        <a:lstStyle/>
        <a:p>
          <a:endParaRPr lang="fr-FR"/>
        </a:p>
      </dgm:t>
    </dgm:pt>
    <dgm:pt modelId="{E2FC7B65-1272-49CC-BBCA-FFD259EDA09C}" type="pres">
      <dgm:prSet presAssocID="{EF3F343C-6B4A-4253-8B5D-F778BA513A04}" presName="gear2dstNode" presStyleLbl="node1" presStyleIdx="1" presStyleCnt="3"/>
      <dgm:spPr/>
      <dgm:t>
        <a:bodyPr/>
        <a:lstStyle/>
        <a:p>
          <a:endParaRPr lang="fr-FR"/>
        </a:p>
      </dgm:t>
    </dgm:pt>
    <dgm:pt modelId="{ECC5E9AC-ACF2-4317-95A3-20889E1ED4A1}" type="pres">
      <dgm:prSet presAssocID="{260A0758-7B3F-4D42-99E7-7ADF79DCF4A0}" presName="gear3" presStyleLbl="node1" presStyleIdx="2" presStyleCnt="3"/>
      <dgm:spPr/>
      <dgm:t>
        <a:bodyPr/>
        <a:lstStyle/>
        <a:p>
          <a:endParaRPr lang="fr-FR"/>
        </a:p>
      </dgm:t>
    </dgm:pt>
    <dgm:pt modelId="{EF1D2146-D26D-46E8-89B1-BD5277DA3D94}" type="pres">
      <dgm:prSet presAssocID="{260A0758-7B3F-4D42-99E7-7ADF79DCF4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B9319-9818-40FE-B9A1-AE927AC8114F}" type="pres">
      <dgm:prSet presAssocID="{260A0758-7B3F-4D42-99E7-7ADF79DCF4A0}" presName="gear3srcNode" presStyleLbl="node1" presStyleIdx="2" presStyleCnt="3"/>
      <dgm:spPr/>
      <dgm:t>
        <a:bodyPr/>
        <a:lstStyle/>
        <a:p>
          <a:endParaRPr lang="fr-FR"/>
        </a:p>
      </dgm:t>
    </dgm:pt>
    <dgm:pt modelId="{40E2EDA9-87CB-4F19-8074-3D9C67123667}" type="pres">
      <dgm:prSet presAssocID="{260A0758-7B3F-4D42-99E7-7ADF79DCF4A0}" presName="gear3dstNode" presStyleLbl="node1" presStyleIdx="2" presStyleCnt="3"/>
      <dgm:spPr/>
      <dgm:t>
        <a:bodyPr/>
        <a:lstStyle/>
        <a:p>
          <a:endParaRPr lang="fr-FR"/>
        </a:p>
      </dgm:t>
    </dgm:pt>
    <dgm:pt modelId="{B12B9504-7EB9-42C6-A97E-79A2D4250863}" type="pres">
      <dgm:prSet presAssocID="{66B3D4BD-59E6-4D27-92F4-8FC92642227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144614DA-EBA6-4B96-82F3-A2694C4736A6}" type="pres">
      <dgm:prSet presAssocID="{80540812-6FDE-4606-9E64-A778EC8FAC40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00014195-368F-4DE1-B14B-17A715D2A1DF}" type="pres">
      <dgm:prSet presAssocID="{58AFA94A-D2BF-4A65-BAAA-B2DF065A7064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44F0E9DE-EF5C-4151-9AF0-F02DB0D30561}" type="presOf" srcId="{80540812-6FDE-4606-9E64-A778EC8FAC40}" destId="{144614DA-EBA6-4B96-82F3-A2694C4736A6}" srcOrd="0" destOrd="0" presId="urn:microsoft.com/office/officeart/2005/8/layout/gear1"/>
    <dgm:cxn modelId="{0FA16A26-4F3E-4AE9-9EE3-F5627E8F1413}" type="presOf" srcId="{260A0758-7B3F-4D42-99E7-7ADF79DCF4A0}" destId="{EF1D2146-D26D-46E8-89B1-BD5277DA3D94}" srcOrd="1" destOrd="0" presId="urn:microsoft.com/office/officeart/2005/8/layout/gear1"/>
    <dgm:cxn modelId="{8A6A55A8-C284-4FBA-9B7C-F9F40D53ABDB}" type="presOf" srcId="{EF3F343C-6B4A-4253-8B5D-F778BA513A04}" destId="{E2FC7B65-1272-49CC-BBCA-FFD259EDA09C}" srcOrd="2" destOrd="0" presId="urn:microsoft.com/office/officeart/2005/8/layout/gear1"/>
    <dgm:cxn modelId="{B2CD481B-2856-42F5-9458-EB4DF7E70018}" type="presOf" srcId="{4A7AD6A9-C39F-43F5-9BF4-8C4527611D64}" destId="{7F4CF316-5094-41C0-8B32-67BFE532F4A1}" srcOrd="1" destOrd="0" presId="urn:microsoft.com/office/officeart/2005/8/layout/gear1"/>
    <dgm:cxn modelId="{9DA1C1EB-EBD0-4AE5-A949-5D1C30283C94}" type="presOf" srcId="{260A0758-7B3F-4D42-99E7-7ADF79DCF4A0}" destId="{ECC5E9AC-ACF2-4317-95A3-20889E1ED4A1}" srcOrd="0" destOrd="0" presId="urn:microsoft.com/office/officeart/2005/8/layout/gear1"/>
    <dgm:cxn modelId="{3A83BE77-7778-49A2-95A3-1346769D267E}" type="presOf" srcId="{260A0758-7B3F-4D42-99E7-7ADF79DCF4A0}" destId="{5C9B9319-9818-40FE-B9A1-AE927AC8114F}" srcOrd="2" destOrd="0" presId="urn:microsoft.com/office/officeart/2005/8/layout/gear1"/>
    <dgm:cxn modelId="{C674051B-EB84-4704-8F88-10E762464893}" srcId="{3837C6E3-15CE-4F9D-A97C-1760B64FCA52}" destId="{4A7AD6A9-C39F-43F5-9BF4-8C4527611D64}" srcOrd="0" destOrd="0" parTransId="{66ACEFB8-5874-4807-961C-E3F3FF082BAD}" sibTransId="{66B3D4BD-59E6-4D27-92F4-8FC926422279}"/>
    <dgm:cxn modelId="{7FEFA412-BE62-4208-8AD4-B3640BC9AA94}" type="presOf" srcId="{3837C6E3-15CE-4F9D-A97C-1760B64FCA52}" destId="{8E4DC784-4DB0-47A6-B818-FF39C6095435}" srcOrd="0" destOrd="0" presId="urn:microsoft.com/office/officeart/2005/8/layout/gear1"/>
    <dgm:cxn modelId="{38B6C939-69AB-4754-AC52-17F1522D3990}" type="presOf" srcId="{EF3F343C-6B4A-4253-8B5D-F778BA513A04}" destId="{05F0160F-2B02-4E39-8D61-FA9FD7D1FDC9}" srcOrd="1" destOrd="0" presId="urn:microsoft.com/office/officeart/2005/8/layout/gear1"/>
    <dgm:cxn modelId="{D0B99FBF-1344-428D-88F4-33B38B5ED7FA}" type="presOf" srcId="{260A0758-7B3F-4D42-99E7-7ADF79DCF4A0}" destId="{40E2EDA9-87CB-4F19-8074-3D9C67123667}" srcOrd="3" destOrd="0" presId="urn:microsoft.com/office/officeart/2005/8/layout/gear1"/>
    <dgm:cxn modelId="{CB2C87C4-740D-41D2-B2F9-2335831DDE8F}" type="presOf" srcId="{EF3F343C-6B4A-4253-8B5D-F778BA513A04}" destId="{0F2F8F3E-5E31-4C78-9660-F4C2D287D9A3}" srcOrd="0" destOrd="0" presId="urn:microsoft.com/office/officeart/2005/8/layout/gear1"/>
    <dgm:cxn modelId="{BD6F4098-E07E-4239-80D7-046973B90B5E}" type="presOf" srcId="{66B3D4BD-59E6-4D27-92F4-8FC926422279}" destId="{B12B9504-7EB9-42C6-A97E-79A2D4250863}" srcOrd="0" destOrd="0" presId="urn:microsoft.com/office/officeart/2005/8/layout/gear1"/>
    <dgm:cxn modelId="{C9F66F97-3C40-4D4D-821C-027B6F23A193}" type="presOf" srcId="{4A7AD6A9-C39F-43F5-9BF4-8C4527611D64}" destId="{E7C9191F-2D80-430D-8389-24869BF8EF7B}" srcOrd="0" destOrd="0" presId="urn:microsoft.com/office/officeart/2005/8/layout/gear1"/>
    <dgm:cxn modelId="{9B78EF9E-44DD-4B6B-A0FC-54B14E091507}" srcId="{3837C6E3-15CE-4F9D-A97C-1760B64FCA52}" destId="{260A0758-7B3F-4D42-99E7-7ADF79DCF4A0}" srcOrd="2" destOrd="0" parTransId="{01033F24-E5C4-4267-9A7C-825521C28146}" sibTransId="{58AFA94A-D2BF-4A65-BAAA-B2DF065A7064}"/>
    <dgm:cxn modelId="{74A34DA8-9498-469D-90D4-286DA6C12C07}" type="presOf" srcId="{4A7AD6A9-C39F-43F5-9BF4-8C4527611D64}" destId="{892CAE3F-9661-4D1D-B533-3A93E3FA8A77}" srcOrd="2" destOrd="0" presId="urn:microsoft.com/office/officeart/2005/8/layout/gear1"/>
    <dgm:cxn modelId="{62D743E2-8681-4FB4-8278-C1981A60A1FF}" type="presOf" srcId="{58AFA94A-D2BF-4A65-BAAA-B2DF065A7064}" destId="{00014195-368F-4DE1-B14B-17A715D2A1DF}" srcOrd="0" destOrd="0" presId="urn:microsoft.com/office/officeart/2005/8/layout/gear1"/>
    <dgm:cxn modelId="{9E35ED3E-0AFD-487D-BDC6-4D3870F158D1}" srcId="{3837C6E3-15CE-4F9D-A97C-1760B64FCA52}" destId="{EF3F343C-6B4A-4253-8B5D-F778BA513A04}" srcOrd="1" destOrd="0" parTransId="{5FB49353-DDFF-4881-BF5E-E04B2B9DCFC9}" sibTransId="{80540812-6FDE-4606-9E64-A778EC8FAC40}"/>
    <dgm:cxn modelId="{C7ADE6BF-4A4D-4F93-8221-E69A50A0F31C}" type="presParOf" srcId="{8E4DC784-4DB0-47A6-B818-FF39C6095435}" destId="{E7C9191F-2D80-430D-8389-24869BF8EF7B}" srcOrd="0" destOrd="0" presId="urn:microsoft.com/office/officeart/2005/8/layout/gear1"/>
    <dgm:cxn modelId="{A872D6E9-D9FC-4882-8CD1-730CED958AD9}" type="presParOf" srcId="{8E4DC784-4DB0-47A6-B818-FF39C6095435}" destId="{7F4CF316-5094-41C0-8B32-67BFE532F4A1}" srcOrd="1" destOrd="0" presId="urn:microsoft.com/office/officeart/2005/8/layout/gear1"/>
    <dgm:cxn modelId="{3D953DDD-62CC-4BDD-BF37-F962CF0742CA}" type="presParOf" srcId="{8E4DC784-4DB0-47A6-B818-FF39C6095435}" destId="{892CAE3F-9661-4D1D-B533-3A93E3FA8A77}" srcOrd="2" destOrd="0" presId="urn:microsoft.com/office/officeart/2005/8/layout/gear1"/>
    <dgm:cxn modelId="{887E91DF-5A00-453D-9372-E7B4DF68DCA5}" type="presParOf" srcId="{8E4DC784-4DB0-47A6-B818-FF39C6095435}" destId="{0F2F8F3E-5E31-4C78-9660-F4C2D287D9A3}" srcOrd="3" destOrd="0" presId="urn:microsoft.com/office/officeart/2005/8/layout/gear1"/>
    <dgm:cxn modelId="{E8851E1E-98F3-4BA0-B7AC-430EA4AE6752}" type="presParOf" srcId="{8E4DC784-4DB0-47A6-B818-FF39C6095435}" destId="{05F0160F-2B02-4E39-8D61-FA9FD7D1FDC9}" srcOrd="4" destOrd="0" presId="urn:microsoft.com/office/officeart/2005/8/layout/gear1"/>
    <dgm:cxn modelId="{78DC4A81-454C-4E0F-AD74-96FA40AF226F}" type="presParOf" srcId="{8E4DC784-4DB0-47A6-B818-FF39C6095435}" destId="{E2FC7B65-1272-49CC-BBCA-FFD259EDA09C}" srcOrd="5" destOrd="0" presId="urn:microsoft.com/office/officeart/2005/8/layout/gear1"/>
    <dgm:cxn modelId="{8C7DF028-F12F-46C0-85F3-9B063EE2EDE0}" type="presParOf" srcId="{8E4DC784-4DB0-47A6-B818-FF39C6095435}" destId="{ECC5E9AC-ACF2-4317-95A3-20889E1ED4A1}" srcOrd="6" destOrd="0" presId="urn:microsoft.com/office/officeart/2005/8/layout/gear1"/>
    <dgm:cxn modelId="{0A5DB364-CE36-4178-A281-6B59572EAD82}" type="presParOf" srcId="{8E4DC784-4DB0-47A6-B818-FF39C6095435}" destId="{EF1D2146-D26D-46E8-89B1-BD5277DA3D94}" srcOrd="7" destOrd="0" presId="urn:microsoft.com/office/officeart/2005/8/layout/gear1"/>
    <dgm:cxn modelId="{6C27A7F7-602D-442B-B95E-0AF97FE992FA}" type="presParOf" srcId="{8E4DC784-4DB0-47A6-B818-FF39C6095435}" destId="{5C9B9319-9818-40FE-B9A1-AE927AC8114F}" srcOrd="8" destOrd="0" presId="urn:microsoft.com/office/officeart/2005/8/layout/gear1"/>
    <dgm:cxn modelId="{D522D79C-65E1-4C11-9674-54B7FCF634CF}" type="presParOf" srcId="{8E4DC784-4DB0-47A6-B818-FF39C6095435}" destId="{40E2EDA9-87CB-4F19-8074-3D9C67123667}" srcOrd="9" destOrd="0" presId="urn:microsoft.com/office/officeart/2005/8/layout/gear1"/>
    <dgm:cxn modelId="{2A66FF2F-0A23-48C7-86F0-19CF999FAE47}" type="presParOf" srcId="{8E4DC784-4DB0-47A6-B818-FF39C6095435}" destId="{B12B9504-7EB9-42C6-A97E-79A2D4250863}" srcOrd="10" destOrd="0" presId="urn:microsoft.com/office/officeart/2005/8/layout/gear1"/>
    <dgm:cxn modelId="{F99046B0-9BFC-45DC-B62E-7B36A9AB1CDD}" type="presParOf" srcId="{8E4DC784-4DB0-47A6-B818-FF39C6095435}" destId="{144614DA-EBA6-4B96-82F3-A2694C4736A6}" srcOrd="11" destOrd="0" presId="urn:microsoft.com/office/officeart/2005/8/layout/gear1"/>
    <dgm:cxn modelId="{BE5753D0-D897-40A9-B40D-F772890494A6}" type="presParOf" srcId="{8E4DC784-4DB0-47A6-B818-FF39C6095435}" destId="{00014195-368F-4DE1-B14B-17A715D2A1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7C6E3-15CE-4F9D-A97C-1760B64FCA52}" type="doc">
      <dgm:prSet loTypeId="urn:microsoft.com/office/officeart/2005/8/layout/gear1" loCatId="relationship" qsTypeId="urn:microsoft.com/office/officeart/2005/8/quickstyle/simple5" qsCatId="simple" csTypeId="urn:microsoft.com/office/officeart/2005/8/colors/accent2_4" csCatId="accent2" phldr="1"/>
      <dgm:spPr/>
    </dgm:pt>
    <dgm:pt modelId="{4A7AD6A9-C39F-43F5-9BF4-8C4527611D64}">
      <dgm:prSet phldrT="[Texte]"/>
      <dgm:spPr/>
      <dgm:t>
        <a:bodyPr/>
        <a:lstStyle/>
        <a:p>
          <a:r>
            <a:rPr lang="fr-FR" dirty="0" smtClean="0"/>
            <a:t>Liberté de pensée et d’expression</a:t>
          </a:r>
          <a:endParaRPr lang="fr-FR" dirty="0"/>
        </a:p>
      </dgm:t>
    </dgm:pt>
    <dgm:pt modelId="{66ACEFB8-5874-4807-961C-E3F3FF082BAD}" type="parTrans" cxnId="{C674051B-EB84-4704-8F88-10E762464893}">
      <dgm:prSet/>
      <dgm:spPr/>
      <dgm:t>
        <a:bodyPr/>
        <a:lstStyle/>
        <a:p>
          <a:endParaRPr lang="fr-FR"/>
        </a:p>
      </dgm:t>
    </dgm:pt>
    <dgm:pt modelId="{66B3D4BD-59E6-4D27-92F4-8FC926422279}" type="sibTrans" cxnId="{C674051B-EB84-4704-8F88-10E762464893}">
      <dgm:prSet/>
      <dgm:spPr/>
      <dgm:t>
        <a:bodyPr/>
        <a:lstStyle/>
        <a:p>
          <a:endParaRPr lang="fr-FR"/>
        </a:p>
      </dgm:t>
    </dgm:pt>
    <dgm:pt modelId="{EF3F343C-6B4A-4253-8B5D-F778BA513A04}">
      <dgm:prSet phldrT="[Texte]"/>
      <dgm:spPr/>
      <dgm:t>
        <a:bodyPr/>
        <a:lstStyle/>
        <a:p>
          <a:r>
            <a:rPr lang="fr-FR" dirty="0" smtClean="0"/>
            <a:t>Démocratie </a:t>
          </a:r>
          <a:endParaRPr lang="fr-FR" dirty="0"/>
        </a:p>
      </dgm:t>
    </dgm:pt>
    <dgm:pt modelId="{5FB49353-DDFF-4881-BF5E-E04B2B9DCFC9}" type="parTrans" cxnId="{9E35ED3E-0AFD-487D-BDC6-4D3870F158D1}">
      <dgm:prSet/>
      <dgm:spPr/>
      <dgm:t>
        <a:bodyPr/>
        <a:lstStyle/>
        <a:p>
          <a:endParaRPr lang="fr-FR"/>
        </a:p>
      </dgm:t>
    </dgm:pt>
    <dgm:pt modelId="{80540812-6FDE-4606-9E64-A778EC8FAC40}" type="sibTrans" cxnId="{9E35ED3E-0AFD-487D-BDC6-4D3870F158D1}">
      <dgm:prSet/>
      <dgm:spPr/>
      <dgm:t>
        <a:bodyPr/>
        <a:lstStyle/>
        <a:p>
          <a:endParaRPr lang="fr-FR"/>
        </a:p>
      </dgm:t>
    </dgm:pt>
    <dgm:pt modelId="{260A0758-7B3F-4D42-99E7-7ADF79DCF4A0}">
      <dgm:prSet phldrT="[Texte]"/>
      <dgm:spPr/>
      <dgm:t>
        <a:bodyPr/>
        <a:lstStyle/>
        <a:p>
          <a:r>
            <a:rPr lang="fr-FR" dirty="0" smtClean="0"/>
            <a:t>Laïcité </a:t>
          </a:r>
          <a:endParaRPr lang="fr-FR" dirty="0"/>
        </a:p>
      </dgm:t>
    </dgm:pt>
    <dgm:pt modelId="{01033F24-E5C4-4267-9A7C-825521C28146}" type="parTrans" cxnId="{9B78EF9E-44DD-4B6B-A0FC-54B14E091507}">
      <dgm:prSet/>
      <dgm:spPr/>
      <dgm:t>
        <a:bodyPr/>
        <a:lstStyle/>
        <a:p>
          <a:endParaRPr lang="fr-FR"/>
        </a:p>
      </dgm:t>
    </dgm:pt>
    <dgm:pt modelId="{58AFA94A-D2BF-4A65-BAAA-B2DF065A7064}" type="sibTrans" cxnId="{9B78EF9E-44DD-4B6B-A0FC-54B14E091507}">
      <dgm:prSet/>
      <dgm:spPr/>
      <dgm:t>
        <a:bodyPr/>
        <a:lstStyle/>
        <a:p>
          <a:endParaRPr lang="fr-FR"/>
        </a:p>
      </dgm:t>
    </dgm:pt>
    <dgm:pt modelId="{8E4DC784-4DB0-47A6-B818-FF39C6095435}" type="pres">
      <dgm:prSet presAssocID="{3837C6E3-15CE-4F9D-A97C-1760B64FCA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C9191F-2D80-430D-8389-24869BF8EF7B}" type="pres">
      <dgm:prSet presAssocID="{4A7AD6A9-C39F-43F5-9BF4-8C4527611D6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4CF316-5094-41C0-8B32-67BFE532F4A1}" type="pres">
      <dgm:prSet presAssocID="{4A7AD6A9-C39F-43F5-9BF4-8C4527611D64}" presName="gear1srcNode" presStyleLbl="node1" presStyleIdx="0" presStyleCnt="3"/>
      <dgm:spPr/>
      <dgm:t>
        <a:bodyPr/>
        <a:lstStyle/>
        <a:p>
          <a:endParaRPr lang="fr-FR"/>
        </a:p>
      </dgm:t>
    </dgm:pt>
    <dgm:pt modelId="{892CAE3F-9661-4D1D-B533-3A93E3FA8A77}" type="pres">
      <dgm:prSet presAssocID="{4A7AD6A9-C39F-43F5-9BF4-8C4527611D64}" presName="gear1dstNode" presStyleLbl="node1" presStyleIdx="0" presStyleCnt="3"/>
      <dgm:spPr/>
      <dgm:t>
        <a:bodyPr/>
        <a:lstStyle/>
        <a:p>
          <a:endParaRPr lang="fr-FR"/>
        </a:p>
      </dgm:t>
    </dgm:pt>
    <dgm:pt modelId="{0F2F8F3E-5E31-4C78-9660-F4C2D287D9A3}" type="pres">
      <dgm:prSet presAssocID="{EF3F343C-6B4A-4253-8B5D-F778BA513A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F0160F-2B02-4E39-8D61-FA9FD7D1FDC9}" type="pres">
      <dgm:prSet presAssocID="{EF3F343C-6B4A-4253-8B5D-F778BA513A04}" presName="gear2srcNode" presStyleLbl="node1" presStyleIdx="1" presStyleCnt="3"/>
      <dgm:spPr/>
      <dgm:t>
        <a:bodyPr/>
        <a:lstStyle/>
        <a:p>
          <a:endParaRPr lang="fr-FR"/>
        </a:p>
      </dgm:t>
    </dgm:pt>
    <dgm:pt modelId="{E2FC7B65-1272-49CC-BBCA-FFD259EDA09C}" type="pres">
      <dgm:prSet presAssocID="{EF3F343C-6B4A-4253-8B5D-F778BA513A04}" presName="gear2dstNode" presStyleLbl="node1" presStyleIdx="1" presStyleCnt="3"/>
      <dgm:spPr/>
      <dgm:t>
        <a:bodyPr/>
        <a:lstStyle/>
        <a:p>
          <a:endParaRPr lang="fr-FR"/>
        </a:p>
      </dgm:t>
    </dgm:pt>
    <dgm:pt modelId="{ECC5E9AC-ACF2-4317-95A3-20889E1ED4A1}" type="pres">
      <dgm:prSet presAssocID="{260A0758-7B3F-4D42-99E7-7ADF79DCF4A0}" presName="gear3" presStyleLbl="node1" presStyleIdx="2" presStyleCnt="3"/>
      <dgm:spPr/>
      <dgm:t>
        <a:bodyPr/>
        <a:lstStyle/>
        <a:p>
          <a:endParaRPr lang="fr-FR"/>
        </a:p>
      </dgm:t>
    </dgm:pt>
    <dgm:pt modelId="{EF1D2146-D26D-46E8-89B1-BD5277DA3D94}" type="pres">
      <dgm:prSet presAssocID="{260A0758-7B3F-4D42-99E7-7ADF79DCF4A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B9319-9818-40FE-B9A1-AE927AC8114F}" type="pres">
      <dgm:prSet presAssocID="{260A0758-7B3F-4D42-99E7-7ADF79DCF4A0}" presName="gear3srcNode" presStyleLbl="node1" presStyleIdx="2" presStyleCnt="3"/>
      <dgm:spPr/>
      <dgm:t>
        <a:bodyPr/>
        <a:lstStyle/>
        <a:p>
          <a:endParaRPr lang="fr-FR"/>
        </a:p>
      </dgm:t>
    </dgm:pt>
    <dgm:pt modelId="{40E2EDA9-87CB-4F19-8074-3D9C67123667}" type="pres">
      <dgm:prSet presAssocID="{260A0758-7B3F-4D42-99E7-7ADF79DCF4A0}" presName="gear3dstNode" presStyleLbl="node1" presStyleIdx="2" presStyleCnt="3"/>
      <dgm:spPr/>
      <dgm:t>
        <a:bodyPr/>
        <a:lstStyle/>
        <a:p>
          <a:endParaRPr lang="fr-FR"/>
        </a:p>
      </dgm:t>
    </dgm:pt>
    <dgm:pt modelId="{B12B9504-7EB9-42C6-A97E-79A2D4250863}" type="pres">
      <dgm:prSet presAssocID="{66B3D4BD-59E6-4D27-92F4-8FC92642227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144614DA-EBA6-4B96-82F3-A2694C4736A6}" type="pres">
      <dgm:prSet presAssocID="{80540812-6FDE-4606-9E64-A778EC8FAC40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00014195-368F-4DE1-B14B-17A715D2A1DF}" type="pres">
      <dgm:prSet presAssocID="{58AFA94A-D2BF-4A65-BAAA-B2DF065A7064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B1DA4729-0254-461D-978A-EB1DBC1C5824}" type="presOf" srcId="{260A0758-7B3F-4D42-99E7-7ADF79DCF4A0}" destId="{5C9B9319-9818-40FE-B9A1-AE927AC8114F}" srcOrd="2" destOrd="0" presId="urn:microsoft.com/office/officeart/2005/8/layout/gear1"/>
    <dgm:cxn modelId="{9C7A653B-B7E6-4CDD-B190-BDDC9FCA5515}" type="presOf" srcId="{EF3F343C-6B4A-4253-8B5D-F778BA513A04}" destId="{0F2F8F3E-5E31-4C78-9660-F4C2D287D9A3}" srcOrd="0" destOrd="0" presId="urn:microsoft.com/office/officeart/2005/8/layout/gear1"/>
    <dgm:cxn modelId="{C915B689-3DF0-4F13-8A78-C3BCADF40914}" type="presOf" srcId="{260A0758-7B3F-4D42-99E7-7ADF79DCF4A0}" destId="{40E2EDA9-87CB-4F19-8074-3D9C67123667}" srcOrd="3" destOrd="0" presId="urn:microsoft.com/office/officeart/2005/8/layout/gear1"/>
    <dgm:cxn modelId="{0C9D445A-F2DA-4085-A5F8-31C72EE1FD07}" type="presOf" srcId="{66B3D4BD-59E6-4D27-92F4-8FC926422279}" destId="{B12B9504-7EB9-42C6-A97E-79A2D4250863}" srcOrd="0" destOrd="0" presId="urn:microsoft.com/office/officeart/2005/8/layout/gear1"/>
    <dgm:cxn modelId="{4DE9D8D8-C3B8-4EFA-8DC2-41A89DD918D2}" type="presOf" srcId="{4A7AD6A9-C39F-43F5-9BF4-8C4527611D64}" destId="{892CAE3F-9661-4D1D-B533-3A93E3FA8A77}" srcOrd="2" destOrd="0" presId="urn:microsoft.com/office/officeart/2005/8/layout/gear1"/>
    <dgm:cxn modelId="{C674051B-EB84-4704-8F88-10E762464893}" srcId="{3837C6E3-15CE-4F9D-A97C-1760B64FCA52}" destId="{4A7AD6A9-C39F-43F5-9BF4-8C4527611D64}" srcOrd="0" destOrd="0" parTransId="{66ACEFB8-5874-4807-961C-E3F3FF082BAD}" sibTransId="{66B3D4BD-59E6-4D27-92F4-8FC926422279}"/>
    <dgm:cxn modelId="{5CFCD702-5464-4243-A035-A4028C9857D2}" type="presOf" srcId="{260A0758-7B3F-4D42-99E7-7ADF79DCF4A0}" destId="{EF1D2146-D26D-46E8-89B1-BD5277DA3D94}" srcOrd="1" destOrd="0" presId="urn:microsoft.com/office/officeart/2005/8/layout/gear1"/>
    <dgm:cxn modelId="{715B3238-D230-420C-BD6A-A5CBBD8910EC}" type="presOf" srcId="{EF3F343C-6B4A-4253-8B5D-F778BA513A04}" destId="{E2FC7B65-1272-49CC-BBCA-FFD259EDA09C}" srcOrd="2" destOrd="0" presId="urn:microsoft.com/office/officeart/2005/8/layout/gear1"/>
    <dgm:cxn modelId="{C1701BB4-A753-4DFC-BF02-5BAC570AAB9F}" type="presOf" srcId="{4A7AD6A9-C39F-43F5-9BF4-8C4527611D64}" destId="{E7C9191F-2D80-430D-8389-24869BF8EF7B}" srcOrd="0" destOrd="0" presId="urn:microsoft.com/office/officeart/2005/8/layout/gear1"/>
    <dgm:cxn modelId="{97F2117B-F9D1-44A5-A965-F971003BC8FD}" type="presOf" srcId="{58AFA94A-D2BF-4A65-BAAA-B2DF065A7064}" destId="{00014195-368F-4DE1-B14B-17A715D2A1DF}" srcOrd="0" destOrd="0" presId="urn:microsoft.com/office/officeart/2005/8/layout/gear1"/>
    <dgm:cxn modelId="{7DFB0FB1-4C4F-4CCD-8CC5-D861B7B714EB}" type="presOf" srcId="{260A0758-7B3F-4D42-99E7-7ADF79DCF4A0}" destId="{ECC5E9AC-ACF2-4317-95A3-20889E1ED4A1}" srcOrd="0" destOrd="0" presId="urn:microsoft.com/office/officeart/2005/8/layout/gear1"/>
    <dgm:cxn modelId="{0858DF89-0BDB-41C3-9884-1E8000B05ECC}" type="presOf" srcId="{3837C6E3-15CE-4F9D-A97C-1760B64FCA52}" destId="{8E4DC784-4DB0-47A6-B818-FF39C6095435}" srcOrd="0" destOrd="0" presId="urn:microsoft.com/office/officeart/2005/8/layout/gear1"/>
    <dgm:cxn modelId="{84DD0DE6-B1AC-4C94-B378-4FF2798EB746}" type="presOf" srcId="{4A7AD6A9-C39F-43F5-9BF4-8C4527611D64}" destId="{7F4CF316-5094-41C0-8B32-67BFE532F4A1}" srcOrd="1" destOrd="0" presId="urn:microsoft.com/office/officeart/2005/8/layout/gear1"/>
    <dgm:cxn modelId="{A0DD78EF-884B-49C1-A686-5699BCF69F53}" type="presOf" srcId="{EF3F343C-6B4A-4253-8B5D-F778BA513A04}" destId="{05F0160F-2B02-4E39-8D61-FA9FD7D1FDC9}" srcOrd="1" destOrd="0" presId="urn:microsoft.com/office/officeart/2005/8/layout/gear1"/>
    <dgm:cxn modelId="{9B78EF9E-44DD-4B6B-A0FC-54B14E091507}" srcId="{3837C6E3-15CE-4F9D-A97C-1760B64FCA52}" destId="{260A0758-7B3F-4D42-99E7-7ADF79DCF4A0}" srcOrd="2" destOrd="0" parTransId="{01033F24-E5C4-4267-9A7C-825521C28146}" sibTransId="{58AFA94A-D2BF-4A65-BAAA-B2DF065A7064}"/>
    <dgm:cxn modelId="{4B14C991-255C-461A-A71E-C6A3922C1D57}" type="presOf" srcId="{80540812-6FDE-4606-9E64-A778EC8FAC40}" destId="{144614DA-EBA6-4B96-82F3-A2694C4736A6}" srcOrd="0" destOrd="0" presId="urn:microsoft.com/office/officeart/2005/8/layout/gear1"/>
    <dgm:cxn modelId="{9E35ED3E-0AFD-487D-BDC6-4D3870F158D1}" srcId="{3837C6E3-15CE-4F9D-A97C-1760B64FCA52}" destId="{EF3F343C-6B4A-4253-8B5D-F778BA513A04}" srcOrd="1" destOrd="0" parTransId="{5FB49353-DDFF-4881-BF5E-E04B2B9DCFC9}" sibTransId="{80540812-6FDE-4606-9E64-A778EC8FAC40}"/>
    <dgm:cxn modelId="{2BFB026B-9D5C-4B8E-BCC9-297C35F64C49}" type="presParOf" srcId="{8E4DC784-4DB0-47A6-B818-FF39C6095435}" destId="{E7C9191F-2D80-430D-8389-24869BF8EF7B}" srcOrd="0" destOrd="0" presId="urn:microsoft.com/office/officeart/2005/8/layout/gear1"/>
    <dgm:cxn modelId="{2D9A27A3-D8B7-44F0-B4F1-78BC45BE5A15}" type="presParOf" srcId="{8E4DC784-4DB0-47A6-B818-FF39C6095435}" destId="{7F4CF316-5094-41C0-8B32-67BFE532F4A1}" srcOrd="1" destOrd="0" presId="urn:microsoft.com/office/officeart/2005/8/layout/gear1"/>
    <dgm:cxn modelId="{82889884-AC48-4E02-B032-79B5EC581891}" type="presParOf" srcId="{8E4DC784-4DB0-47A6-B818-FF39C6095435}" destId="{892CAE3F-9661-4D1D-B533-3A93E3FA8A77}" srcOrd="2" destOrd="0" presId="urn:microsoft.com/office/officeart/2005/8/layout/gear1"/>
    <dgm:cxn modelId="{9C2DEA11-41C2-4B0F-9C0E-4A8E694EC99A}" type="presParOf" srcId="{8E4DC784-4DB0-47A6-B818-FF39C6095435}" destId="{0F2F8F3E-5E31-4C78-9660-F4C2D287D9A3}" srcOrd="3" destOrd="0" presId="urn:microsoft.com/office/officeart/2005/8/layout/gear1"/>
    <dgm:cxn modelId="{C47BDF4F-E0AB-43BC-B28C-FACABFB20300}" type="presParOf" srcId="{8E4DC784-4DB0-47A6-B818-FF39C6095435}" destId="{05F0160F-2B02-4E39-8D61-FA9FD7D1FDC9}" srcOrd="4" destOrd="0" presId="urn:microsoft.com/office/officeart/2005/8/layout/gear1"/>
    <dgm:cxn modelId="{2B1F18C2-407C-466A-A36C-5492B0602EF5}" type="presParOf" srcId="{8E4DC784-4DB0-47A6-B818-FF39C6095435}" destId="{E2FC7B65-1272-49CC-BBCA-FFD259EDA09C}" srcOrd="5" destOrd="0" presId="urn:microsoft.com/office/officeart/2005/8/layout/gear1"/>
    <dgm:cxn modelId="{FF30FCBD-9F25-44BB-8296-D554BD1503C9}" type="presParOf" srcId="{8E4DC784-4DB0-47A6-B818-FF39C6095435}" destId="{ECC5E9AC-ACF2-4317-95A3-20889E1ED4A1}" srcOrd="6" destOrd="0" presId="urn:microsoft.com/office/officeart/2005/8/layout/gear1"/>
    <dgm:cxn modelId="{9E5227A7-1BA9-4605-8676-0C4B45EA9EB5}" type="presParOf" srcId="{8E4DC784-4DB0-47A6-B818-FF39C6095435}" destId="{EF1D2146-D26D-46E8-89B1-BD5277DA3D94}" srcOrd="7" destOrd="0" presId="urn:microsoft.com/office/officeart/2005/8/layout/gear1"/>
    <dgm:cxn modelId="{CDCFE3C3-0E4F-4CB6-B9E5-7D72187E1C3D}" type="presParOf" srcId="{8E4DC784-4DB0-47A6-B818-FF39C6095435}" destId="{5C9B9319-9818-40FE-B9A1-AE927AC8114F}" srcOrd="8" destOrd="0" presId="urn:microsoft.com/office/officeart/2005/8/layout/gear1"/>
    <dgm:cxn modelId="{6FDDB5DB-B79F-4C06-9CB3-17AE994B88A6}" type="presParOf" srcId="{8E4DC784-4DB0-47A6-B818-FF39C6095435}" destId="{40E2EDA9-87CB-4F19-8074-3D9C67123667}" srcOrd="9" destOrd="0" presId="urn:microsoft.com/office/officeart/2005/8/layout/gear1"/>
    <dgm:cxn modelId="{09A0D36F-7C52-4654-A658-EEF6BB2FD2A9}" type="presParOf" srcId="{8E4DC784-4DB0-47A6-B818-FF39C6095435}" destId="{B12B9504-7EB9-42C6-A97E-79A2D4250863}" srcOrd="10" destOrd="0" presId="urn:microsoft.com/office/officeart/2005/8/layout/gear1"/>
    <dgm:cxn modelId="{72CB5A96-445D-41EC-8AF8-CB6C3F7C3FE7}" type="presParOf" srcId="{8E4DC784-4DB0-47A6-B818-FF39C6095435}" destId="{144614DA-EBA6-4B96-82F3-A2694C4736A6}" srcOrd="11" destOrd="0" presId="urn:microsoft.com/office/officeart/2005/8/layout/gear1"/>
    <dgm:cxn modelId="{FD17258D-16CA-42C4-9775-CFB0757A8D15}" type="presParOf" srcId="{8E4DC784-4DB0-47A6-B818-FF39C6095435}" destId="{00014195-368F-4DE1-B14B-17A715D2A1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8194F-0495-406E-8B63-C523A167B37C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D330144-1C5C-4340-983B-74E06E7CF083}">
      <dgm:prSet phldrT="[Texte]"/>
      <dgm:spPr/>
      <dgm:t>
        <a:bodyPr/>
        <a:lstStyle/>
        <a:p>
          <a:r>
            <a:rPr lang="fr-FR" dirty="0" smtClean="0"/>
            <a:t>Souveraineté du peuple</a:t>
          </a:r>
          <a:endParaRPr lang="fr-FR" dirty="0"/>
        </a:p>
      </dgm:t>
    </dgm:pt>
    <dgm:pt modelId="{DB0D547B-BF2F-4FF3-828D-EA5A7F16DC4F}" type="parTrans" cxnId="{D982063A-D152-449E-BE69-32F8772E75EF}">
      <dgm:prSet/>
      <dgm:spPr/>
      <dgm:t>
        <a:bodyPr/>
        <a:lstStyle/>
        <a:p>
          <a:endParaRPr lang="fr-FR"/>
        </a:p>
      </dgm:t>
    </dgm:pt>
    <dgm:pt modelId="{E26DA1B4-327D-4FCF-BECD-AB988EC9062A}" type="sibTrans" cxnId="{D982063A-D152-449E-BE69-32F8772E75EF}">
      <dgm:prSet/>
      <dgm:spPr/>
      <dgm:t>
        <a:bodyPr/>
        <a:lstStyle/>
        <a:p>
          <a:endParaRPr lang="fr-FR"/>
        </a:p>
      </dgm:t>
    </dgm:pt>
    <dgm:pt modelId="{E4C26D1C-97F3-4AD9-98D5-8C41241474EF}">
      <dgm:prSet phldrT="[Texte]"/>
      <dgm:spPr/>
      <dgm:t>
        <a:bodyPr/>
        <a:lstStyle/>
        <a:p>
          <a:r>
            <a:rPr lang="fr-FR" dirty="0" smtClean="0"/>
            <a:t>Laïcité</a:t>
          </a:r>
          <a:endParaRPr lang="fr-FR" dirty="0"/>
        </a:p>
      </dgm:t>
    </dgm:pt>
    <dgm:pt modelId="{C9B3C877-1761-43C2-9FEF-C24E49524E06}" type="parTrans" cxnId="{E8F08C41-DCA8-4746-BCDB-89849756876D}">
      <dgm:prSet/>
      <dgm:spPr/>
      <dgm:t>
        <a:bodyPr/>
        <a:lstStyle/>
        <a:p>
          <a:endParaRPr lang="fr-FR"/>
        </a:p>
      </dgm:t>
    </dgm:pt>
    <dgm:pt modelId="{6AD9525B-91F8-4B63-80DC-FE0B71F234D0}" type="sibTrans" cxnId="{E8F08C41-DCA8-4746-BCDB-89849756876D}">
      <dgm:prSet/>
      <dgm:spPr/>
      <dgm:t>
        <a:bodyPr/>
        <a:lstStyle/>
        <a:p>
          <a:endParaRPr lang="fr-FR"/>
        </a:p>
      </dgm:t>
    </dgm:pt>
    <dgm:pt modelId="{0E433F26-826F-4CF8-AF6A-460EE8FF674B}">
      <dgm:prSet phldrT="[Texte]"/>
      <dgm:spPr/>
      <dgm:t>
        <a:bodyPr/>
        <a:lstStyle/>
        <a:p>
          <a:r>
            <a:rPr lang="fr-FR" dirty="0" smtClean="0"/>
            <a:t>Egalité</a:t>
          </a:r>
          <a:endParaRPr lang="fr-FR" dirty="0"/>
        </a:p>
      </dgm:t>
    </dgm:pt>
    <dgm:pt modelId="{614C397E-0C5F-465C-B615-111424A1828E}" type="parTrans" cxnId="{ABFEB584-6D93-4C3E-8F51-6C3BE16CBDAB}">
      <dgm:prSet/>
      <dgm:spPr/>
      <dgm:t>
        <a:bodyPr/>
        <a:lstStyle/>
        <a:p>
          <a:endParaRPr lang="fr-FR"/>
        </a:p>
      </dgm:t>
    </dgm:pt>
    <dgm:pt modelId="{6D61A66C-F141-446D-9F8A-A933B0D95C34}" type="sibTrans" cxnId="{ABFEB584-6D93-4C3E-8F51-6C3BE16CBDAB}">
      <dgm:prSet/>
      <dgm:spPr/>
      <dgm:t>
        <a:bodyPr/>
        <a:lstStyle/>
        <a:p>
          <a:endParaRPr lang="fr-FR"/>
        </a:p>
      </dgm:t>
    </dgm:pt>
    <dgm:pt modelId="{4A56C27D-DB1F-4ED2-8369-E4AAD5DFE934}" type="pres">
      <dgm:prSet presAssocID="{E8C8194F-0495-406E-8B63-C523A167B37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4037D70-D05C-4B09-B363-41AD2E0D3138}" type="pres">
      <dgm:prSet presAssocID="{5D330144-1C5C-4340-983B-74E06E7CF083}" presName="Accent1" presStyleCnt="0"/>
      <dgm:spPr/>
    </dgm:pt>
    <dgm:pt modelId="{61E60EF2-42B8-49EC-B66B-7E45C04ABF76}" type="pres">
      <dgm:prSet presAssocID="{5D330144-1C5C-4340-983B-74E06E7CF083}" presName="Accent" presStyleLbl="node1" presStyleIdx="0" presStyleCnt="3"/>
      <dgm:spPr/>
    </dgm:pt>
    <dgm:pt modelId="{FB5FBEF5-250F-40B8-9B4D-12C335D70E34}" type="pres">
      <dgm:prSet presAssocID="{5D330144-1C5C-4340-983B-74E06E7CF08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63C0B6-EF4D-4C7D-B604-812909D4FA33}" type="pres">
      <dgm:prSet presAssocID="{E4C26D1C-97F3-4AD9-98D5-8C41241474EF}" presName="Accent2" presStyleCnt="0"/>
      <dgm:spPr/>
    </dgm:pt>
    <dgm:pt modelId="{78ADFCBB-7FF5-45E1-893F-A66A37EB265E}" type="pres">
      <dgm:prSet presAssocID="{E4C26D1C-97F3-4AD9-98D5-8C41241474EF}" presName="Accent" presStyleLbl="node1" presStyleIdx="1" presStyleCnt="3"/>
      <dgm:spPr/>
    </dgm:pt>
    <dgm:pt modelId="{5BF01299-D9D8-4176-AB4F-9B857D2F6722}" type="pres">
      <dgm:prSet presAssocID="{E4C26D1C-97F3-4AD9-98D5-8C41241474E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88C57-0E4A-4BE5-9D1C-D640ED4E440B}" type="pres">
      <dgm:prSet presAssocID="{0E433F26-826F-4CF8-AF6A-460EE8FF674B}" presName="Accent3" presStyleCnt="0"/>
      <dgm:spPr/>
    </dgm:pt>
    <dgm:pt modelId="{A0E96FA5-CB1E-4345-A1C7-95C158AC1AEE}" type="pres">
      <dgm:prSet presAssocID="{0E433F26-826F-4CF8-AF6A-460EE8FF674B}" presName="Accent" presStyleLbl="node1" presStyleIdx="2" presStyleCnt="3"/>
      <dgm:spPr/>
    </dgm:pt>
    <dgm:pt modelId="{D0BCB266-7260-4B13-97EF-037B14572788}" type="pres">
      <dgm:prSet presAssocID="{0E433F26-826F-4CF8-AF6A-460EE8FF674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F08C41-DCA8-4746-BCDB-89849756876D}" srcId="{E8C8194F-0495-406E-8B63-C523A167B37C}" destId="{E4C26D1C-97F3-4AD9-98D5-8C41241474EF}" srcOrd="1" destOrd="0" parTransId="{C9B3C877-1761-43C2-9FEF-C24E49524E06}" sibTransId="{6AD9525B-91F8-4B63-80DC-FE0B71F234D0}"/>
    <dgm:cxn modelId="{ABFEB584-6D93-4C3E-8F51-6C3BE16CBDAB}" srcId="{E8C8194F-0495-406E-8B63-C523A167B37C}" destId="{0E433F26-826F-4CF8-AF6A-460EE8FF674B}" srcOrd="2" destOrd="0" parTransId="{614C397E-0C5F-465C-B615-111424A1828E}" sibTransId="{6D61A66C-F141-446D-9F8A-A933B0D95C34}"/>
    <dgm:cxn modelId="{7A7DFD20-AA84-438E-8437-55B1B8315509}" type="presOf" srcId="{E4C26D1C-97F3-4AD9-98D5-8C41241474EF}" destId="{5BF01299-D9D8-4176-AB4F-9B857D2F6722}" srcOrd="0" destOrd="0" presId="urn:microsoft.com/office/officeart/2009/layout/CircleArrowProcess"/>
    <dgm:cxn modelId="{A233B0B3-73AC-4AB4-8311-7E2BA5580CBC}" type="presOf" srcId="{E8C8194F-0495-406E-8B63-C523A167B37C}" destId="{4A56C27D-DB1F-4ED2-8369-E4AAD5DFE934}" srcOrd="0" destOrd="0" presId="urn:microsoft.com/office/officeart/2009/layout/CircleArrowProcess"/>
    <dgm:cxn modelId="{D982063A-D152-449E-BE69-32F8772E75EF}" srcId="{E8C8194F-0495-406E-8B63-C523A167B37C}" destId="{5D330144-1C5C-4340-983B-74E06E7CF083}" srcOrd="0" destOrd="0" parTransId="{DB0D547B-BF2F-4FF3-828D-EA5A7F16DC4F}" sibTransId="{E26DA1B4-327D-4FCF-BECD-AB988EC9062A}"/>
    <dgm:cxn modelId="{201D9683-35DB-4450-8E40-4D116D70063E}" type="presOf" srcId="{0E433F26-826F-4CF8-AF6A-460EE8FF674B}" destId="{D0BCB266-7260-4B13-97EF-037B14572788}" srcOrd="0" destOrd="0" presId="urn:microsoft.com/office/officeart/2009/layout/CircleArrowProcess"/>
    <dgm:cxn modelId="{6E675A68-8265-4538-8926-208EC530D63C}" type="presOf" srcId="{5D330144-1C5C-4340-983B-74E06E7CF083}" destId="{FB5FBEF5-250F-40B8-9B4D-12C335D70E34}" srcOrd="0" destOrd="0" presId="urn:microsoft.com/office/officeart/2009/layout/CircleArrowProcess"/>
    <dgm:cxn modelId="{DCFB0B98-BAE9-4AE8-AD02-2803A4200339}" type="presParOf" srcId="{4A56C27D-DB1F-4ED2-8369-E4AAD5DFE934}" destId="{24037D70-D05C-4B09-B363-41AD2E0D3138}" srcOrd="0" destOrd="0" presId="urn:microsoft.com/office/officeart/2009/layout/CircleArrowProcess"/>
    <dgm:cxn modelId="{D4EFB031-42A8-4BA3-A898-9A6D0CB8164B}" type="presParOf" srcId="{24037D70-D05C-4B09-B363-41AD2E0D3138}" destId="{61E60EF2-42B8-49EC-B66B-7E45C04ABF76}" srcOrd="0" destOrd="0" presId="urn:microsoft.com/office/officeart/2009/layout/CircleArrowProcess"/>
    <dgm:cxn modelId="{31E8B7C9-F895-4317-AE90-749F0125BBD8}" type="presParOf" srcId="{4A56C27D-DB1F-4ED2-8369-E4AAD5DFE934}" destId="{FB5FBEF5-250F-40B8-9B4D-12C335D70E34}" srcOrd="1" destOrd="0" presId="urn:microsoft.com/office/officeart/2009/layout/CircleArrowProcess"/>
    <dgm:cxn modelId="{DF9D8A4B-9778-4A84-96E3-EE5480671FE7}" type="presParOf" srcId="{4A56C27D-DB1F-4ED2-8369-E4AAD5DFE934}" destId="{FF63C0B6-EF4D-4C7D-B604-812909D4FA33}" srcOrd="2" destOrd="0" presId="urn:microsoft.com/office/officeart/2009/layout/CircleArrowProcess"/>
    <dgm:cxn modelId="{C3729806-11C6-45A1-835C-4F129B59E0BD}" type="presParOf" srcId="{FF63C0B6-EF4D-4C7D-B604-812909D4FA33}" destId="{78ADFCBB-7FF5-45E1-893F-A66A37EB265E}" srcOrd="0" destOrd="0" presId="urn:microsoft.com/office/officeart/2009/layout/CircleArrowProcess"/>
    <dgm:cxn modelId="{24EDEE13-A5B3-4446-B54C-845687108AF9}" type="presParOf" srcId="{4A56C27D-DB1F-4ED2-8369-E4AAD5DFE934}" destId="{5BF01299-D9D8-4176-AB4F-9B857D2F6722}" srcOrd="3" destOrd="0" presId="urn:microsoft.com/office/officeart/2009/layout/CircleArrowProcess"/>
    <dgm:cxn modelId="{C190563D-7A55-4A77-AC57-FF04226D001C}" type="presParOf" srcId="{4A56C27D-DB1F-4ED2-8369-E4AAD5DFE934}" destId="{6ED88C57-0E4A-4BE5-9D1C-D640ED4E440B}" srcOrd="4" destOrd="0" presId="urn:microsoft.com/office/officeart/2009/layout/CircleArrowProcess"/>
    <dgm:cxn modelId="{69D4F636-C556-48EE-BB45-169ABC732A25}" type="presParOf" srcId="{6ED88C57-0E4A-4BE5-9D1C-D640ED4E440B}" destId="{A0E96FA5-CB1E-4345-A1C7-95C158AC1AEE}" srcOrd="0" destOrd="0" presId="urn:microsoft.com/office/officeart/2009/layout/CircleArrowProcess"/>
    <dgm:cxn modelId="{3C3C7992-4461-4405-A701-34968DC0CA91}" type="presParOf" srcId="{4A56C27D-DB1F-4ED2-8369-E4AAD5DFE934}" destId="{D0BCB266-7260-4B13-97EF-037B145727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D1926-529F-4437-B315-4333272B637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42111D-6E4F-4367-A5FC-BD8C68800618}">
      <dgm:prSet phldrT="[Texte]"/>
      <dgm:spPr/>
      <dgm:t>
        <a:bodyPr/>
        <a:lstStyle/>
        <a:p>
          <a:r>
            <a:rPr lang="fr-FR" u="none" dirty="0" smtClean="0"/>
            <a:t>les nécessités du droit politique</a:t>
          </a:r>
          <a:endParaRPr lang="fr-FR" u="none" dirty="0"/>
        </a:p>
      </dgm:t>
    </dgm:pt>
    <dgm:pt modelId="{DF1C495D-4573-4CE8-A3AC-CCF5481E36D5}" type="parTrans" cxnId="{191CD91B-6172-43DA-87E3-7BE46C733206}">
      <dgm:prSet/>
      <dgm:spPr/>
      <dgm:t>
        <a:bodyPr/>
        <a:lstStyle/>
        <a:p>
          <a:endParaRPr lang="fr-FR"/>
        </a:p>
      </dgm:t>
    </dgm:pt>
    <dgm:pt modelId="{FA10D228-242D-4968-9D2B-295344D5F987}" type="sibTrans" cxnId="{191CD91B-6172-43DA-87E3-7BE46C733206}">
      <dgm:prSet/>
      <dgm:spPr/>
      <dgm:t>
        <a:bodyPr/>
        <a:lstStyle/>
        <a:p>
          <a:endParaRPr lang="fr-FR"/>
        </a:p>
      </dgm:t>
    </dgm:pt>
    <dgm:pt modelId="{ECD4636B-0371-49B4-9CFA-0187939780A6}">
      <dgm:prSet phldrT="[Texte]"/>
      <dgm:spPr/>
      <dgm:t>
        <a:bodyPr/>
        <a:lstStyle/>
        <a:p>
          <a:r>
            <a:rPr lang="fr-FR" u="none" dirty="0" smtClean="0"/>
            <a:t>les exigences de la libre pensée</a:t>
          </a:r>
          <a:endParaRPr lang="fr-FR" u="none" dirty="0"/>
        </a:p>
      </dgm:t>
    </dgm:pt>
    <dgm:pt modelId="{82A33DD2-52B2-46AD-9349-4A6D4976471E}" type="parTrans" cxnId="{EC16EE02-AE92-43DC-BD9B-8AAB436AD1BD}">
      <dgm:prSet/>
      <dgm:spPr/>
      <dgm:t>
        <a:bodyPr/>
        <a:lstStyle/>
        <a:p>
          <a:endParaRPr lang="fr-FR"/>
        </a:p>
      </dgm:t>
    </dgm:pt>
    <dgm:pt modelId="{9EF167E0-29F4-432F-85DA-8BCD2A2E68C5}" type="sibTrans" cxnId="{EC16EE02-AE92-43DC-BD9B-8AAB436AD1BD}">
      <dgm:prSet/>
      <dgm:spPr/>
      <dgm:t>
        <a:bodyPr/>
        <a:lstStyle/>
        <a:p>
          <a:endParaRPr lang="fr-FR"/>
        </a:p>
      </dgm:t>
    </dgm:pt>
    <dgm:pt modelId="{DC82E722-3AB7-42BF-8A36-9D472B920B91}" type="pres">
      <dgm:prSet presAssocID="{CB7D1926-529F-4437-B315-4333272B637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EFF4F4-7DC1-4381-B58F-922410258326}" type="pres">
      <dgm:prSet presAssocID="{CB7D1926-529F-4437-B315-4333272B6371}" presName="ribbon" presStyleLbl="node1" presStyleIdx="0" presStyleCnt="1" custScaleX="115976" custLinFactNeighborX="3028" custLinFactNeighborY="11592"/>
      <dgm:spPr/>
    </dgm:pt>
    <dgm:pt modelId="{5B834B2D-B2DE-4E40-8518-22811B187C12}" type="pres">
      <dgm:prSet presAssocID="{CB7D1926-529F-4437-B315-4333272B637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30F13-2CE8-4E4D-BEC3-434816A84629}" type="pres">
      <dgm:prSet presAssocID="{CB7D1926-529F-4437-B315-4333272B637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A6AAD8-BDF8-4D11-AC53-330CC41C940E}" type="presOf" srcId="{6C42111D-6E4F-4367-A5FC-BD8C68800618}" destId="{5B834B2D-B2DE-4E40-8518-22811B187C12}" srcOrd="0" destOrd="0" presId="urn:microsoft.com/office/officeart/2005/8/layout/arrow6"/>
    <dgm:cxn modelId="{010C748D-0A4B-4EF5-887C-A482D498D09B}" type="presOf" srcId="{ECD4636B-0371-49B4-9CFA-0187939780A6}" destId="{22830F13-2CE8-4E4D-BEC3-434816A84629}" srcOrd="0" destOrd="0" presId="urn:microsoft.com/office/officeart/2005/8/layout/arrow6"/>
    <dgm:cxn modelId="{A19D05AA-FC58-490B-AE27-10C248219F5A}" type="presOf" srcId="{CB7D1926-529F-4437-B315-4333272B6371}" destId="{DC82E722-3AB7-42BF-8A36-9D472B920B91}" srcOrd="0" destOrd="0" presId="urn:microsoft.com/office/officeart/2005/8/layout/arrow6"/>
    <dgm:cxn modelId="{EC16EE02-AE92-43DC-BD9B-8AAB436AD1BD}" srcId="{CB7D1926-529F-4437-B315-4333272B6371}" destId="{ECD4636B-0371-49B4-9CFA-0187939780A6}" srcOrd="1" destOrd="0" parTransId="{82A33DD2-52B2-46AD-9349-4A6D4976471E}" sibTransId="{9EF167E0-29F4-432F-85DA-8BCD2A2E68C5}"/>
    <dgm:cxn modelId="{191CD91B-6172-43DA-87E3-7BE46C733206}" srcId="{CB7D1926-529F-4437-B315-4333272B6371}" destId="{6C42111D-6E4F-4367-A5FC-BD8C68800618}" srcOrd="0" destOrd="0" parTransId="{DF1C495D-4573-4CE8-A3AC-CCF5481E36D5}" sibTransId="{FA10D228-242D-4968-9D2B-295344D5F987}"/>
    <dgm:cxn modelId="{DD470D8C-15E4-49E9-B17A-C9DDCA64F2B2}" type="presParOf" srcId="{DC82E722-3AB7-42BF-8A36-9D472B920B91}" destId="{39EFF4F4-7DC1-4381-B58F-922410258326}" srcOrd="0" destOrd="0" presId="urn:microsoft.com/office/officeart/2005/8/layout/arrow6"/>
    <dgm:cxn modelId="{889EADFF-2B98-4E1B-BF88-23F1FE470035}" type="presParOf" srcId="{DC82E722-3AB7-42BF-8A36-9D472B920B91}" destId="{5B834B2D-B2DE-4E40-8518-22811B187C12}" srcOrd="1" destOrd="0" presId="urn:microsoft.com/office/officeart/2005/8/layout/arrow6"/>
    <dgm:cxn modelId="{544AF4D2-C6E0-4068-8CB2-79DA081B1DC7}" type="presParOf" srcId="{DC82E722-3AB7-42BF-8A36-9D472B920B91}" destId="{22830F13-2CE8-4E4D-BEC3-434816A8462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BB0F4-F014-4834-AD46-2B38AE722194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5487021-3883-4D34-8511-B6BF6ED55055}">
      <dgm:prSet phldrT="[Texte]"/>
      <dgm:spPr/>
      <dgm:t>
        <a:bodyPr/>
        <a:lstStyle/>
        <a:p>
          <a:pPr rtl="0"/>
          <a:r>
            <a:rPr lang="fr-FR" b="1" dirty="0" smtClean="0"/>
            <a:t>Libertés</a:t>
          </a:r>
        </a:p>
        <a:p>
          <a:pPr rtl="0"/>
          <a:r>
            <a:rPr lang="fr-FR" b="1" dirty="0" smtClean="0"/>
            <a:t>Individu</a:t>
          </a:r>
          <a:endParaRPr lang="fr-FR" dirty="0"/>
        </a:p>
      </dgm:t>
    </dgm:pt>
    <dgm:pt modelId="{4097FBA9-7A1A-4EFA-BA09-10952C827A80}" type="parTrans" cxnId="{DD3143B6-B242-486C-A1CD-2696904DB6FD}">
      <dgm:prSet/>
      <dgm:spPr/>
      <dgm:t>
        <a:bodyPr/>
        <a:lstStyle/>
        <a:p>
          <a:endParaRPr lang="fr-FR"/>
        </a:p>
      </dgm:t>
    </dgm:pt>
    <dgm:pt modelId="{22D90E39-4852-4AA2-A54C-3D81AE2FB579}" type="sibTrans" cxnId="{DD3143B6-B242-486C-A1CD-2696904DB6FD}">
      <dgm:prSet/>
      <dgm:spPr/>
      <dgm:t>
        <a:bodyPr/>
        <a:lstStyle/>
        <a:p>
          <a:endParaRPr lang="fr-FR"/>
        </a:p>
      </dgm:t>
    </dgm:pt>
    <dgm:pt modelId="{6DB838A9-02A4-4B62-B453-FEB3CA732043}">
      <dgm:prSet phldrT="[Texte]"/>
      <dgm:spPr/>
      <dgm:t>
        <a:bodyPr/>
        <a:lstStyle/>
        <a:p>
          <a:pPr rtl="0"/>
          <a:r>
            <a:rPr lang="fr-FR" b="1" dirty="0" smtClean="0"/>
            <a:t>intérieure</a:t>
          </a:r>
          <a:endParaRPr lang="fr-FR" b="1" dirty="0"/>
        </a:p>
      </dgm:t>
    </dgm:pt>
    <dgm:pt modelId="{8A265444-46E0-42B5-B90D-4A6C06B21F2E}" type="parTrans" cxnId="{341044E2-CD16-4569-A9B1-19F85665936F}">
      <dgm:prSet/>
      <dgm:spPr/>
      <dgm:t>
        <a:bodyPr/>
        <a:lstStyle/>
        <a:p>
          <a:endParaRPr lang="fr-FR"/>
        </a:p>
      </dgm:t>
    </dgm:pt>
    <dgm:pt modelId="{95C22945-D5F2-4771-845E-0DA9CBC8FF5A}" type="sibTrans" cxnId="{341044E2-CD16-4569-A9B1-19F85665936F}">
      <dgm:prSet/>
      <dgm:spPr/>
      <dgm:t>
        <a:bodyPr/>
        <a:lstStyle/>
        <a:p>
          <a:endParaRPr lang="fr-FR"/>
        </a:p>
      </dgm:t>
    </dgm:pt>
    <dgm:pt modelId="{3BBAE2C5-4392-4717-9A08-A158C8881534}">
      <dgm:prSet phldrT="[Texte]"/>
      <dgm:spPr/>
      <dgm:t>
        <a:bodyPr/>
        <a:lstStyle/>
        <a:p>
          <a:pPr rtl="0"/>
          <a:r>
            <a:rPr lang="fr-FR" b="1" dirty="0" smtClean="0"/>
            <a:t>politique</a:t>
          </a:r>
          <a:endParaRPr lang="fr-FR" b="1" dirty="0"/>
        </a:p>
      </dgm:t>
    </dgm:pt>
    <dgm:pt modelId="{CF85505A-88A2-4F3F-9433-49D1DCA499D4}" type="parTrans" cxnId="{4C693C2B-B466-4898-98FB-5BBCF183BC31}">
      <dgm:prSet/>
      <dgm:spPr/>
      <dgm:t>
        <a:bodyPr/>
        <a:lstStyle/>
        <a:p>
          <a:endParaRPr lang="fr-FR"/>
        </a:p>
      </dgm:t>
    </dgm:pt>
    <dgm:pt modelId="{DE66EF45-347A-411D-8639-441EF49DBA98}" type="sibTrans" cxnId="{4C693C2B-B466-4898-98FB-5BBCF183BC31}">
      <dgm:prSet/>
      <dgm:spPr/>
      <dgm:t>
        <a:bodyPr/>
        <a:lstStyle/>
        <a:p>
          <a:endParaRPr lang="fr-FR"/>
        </a:p>
      </dgm:t>
    </dgm:pt>
    <dgm:pt modelId="{2B0C96E1-00F2-48F5-85E4-B3E7EF6AA6DB}">
      <dgm:prSet phldrT="[Texte]"/>
      <dgm:spPr/>
      <dgm:t>
        <a:bodyPr/>
        <a:lstStyle/>
        <a:p>
          <a:pPr rtl="0"/>
          <a:r>
            <a:rPr lang="fr-FR" b="1" dirty="0" smtClean="0"/>
            <a:t>critique</a:t>
          </a:r>
          <a:endParaRPr lang="fr-FR" b="1" dirty="0"/>
        </a:p>
      </dgm:t>
    </dgm:pt>
    <dgm:pt modelId="{A93FEB20-5EAC-4DF4-A97A-74FACAF31B22}" type="parTrans" cxnId="{847EDDC5-0236-4D3A-B1DF-377A209B56CD}">
      <dgm:prSet/>
      <dgm:spPr/>
      <dgm:t>
        <a:bodyPr/>
        <a:lstStyle/>
        <a:p>
          <a:endParaRPr lang="fr-FR"/>
        </a:p>
      </dgm:t>
    </dgm:pt>
    <dgm:pt modelId="{CEA3F6DE-EFCE-4D1D-8AF4-B036F8E93B7F}" type="sibTrans" cxnId="{847EDDC5-0236-4D3A-B1DF-377A209B56CD}">
      <dgm:prSet/>
      <dgm:spPr/>
      <dgm:t>
        <a:bodyPr/>
        <a:lstStyle/>
        <a:p>
          <a:endParaRPr lang="fr-FR"/>
        </a:p>
      </dgm:t>
    </dgm:pt>
    <dgm:pt modelId="{5A5FA1F9-83EB-4783-97E8-AFEE272D59E3}" type="pres">
      <dgm:prSet presAssocID="{D8CBB0F4-F014-4834-AD46-2B38AE7221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F32A0D-7EBF-4322-8182-CD2CFD8EDABE}" type="pres">
      <dgm:prSet presAssocID="{D8CBB0F4-F014-4834-AD46-2B38AE722194}" presName="radial" presStyleCnt="0">
        <dgm:presLayoutVars>
          <dgm:animLvl val="ctr"/>
        </dgm:presLayoutVars>
      </dgm:prSet>
      <dgm:spPr/>
    </dgm:pt>
    <dgm:pt modelId="{BB2C2E5D-C17B-43E5-BBA1-B35B8F534A0E}" type="pres">
      <dgm:prSet presAssocID="{15487021-3883-4D34-8511-B6BF6ED55055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C1308548-C468-492A-BE8F-B601F74A0E26}" type="pres">
      <dgm:prSet presAssocID="{6DB838A9-02A4-4B62-B453-FEB3CA73204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0CA98-C809-4C51-A301-73F63184B9BB}" type="pres">
      <dgm:prSet presAssocID="{3BBAE2C5-4392-4717-9A08-A158C8881534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4880AE-27F6-4662-8A80-E8E16B5E73B6}" type="pres">
      <dgm:prSet presAssocID="{2B0C96E1-00F2-48F5-85E4-B3E7EF6AA6DB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1D52F2-CF64-4EC6-9428-6D2562913187}" type="presOf" srcId="{3BBAE2C5-4392-4717-9A08-A158C8881534}" destId="{9B20CA98-C809-4C51-A301-73F63184B9BB}" srcOrd="0" destOrd="0" presId="urn:microsoft.com/office/officeart/2005/8/layout/radial3"/>
    <dgm:cxn modelId="{4C693C2B-B466-4898-98FB-5BBCF183BC31}" srcId="{15487021-3883-4D34-8511-B6BF6ED55055}" destId="{3BBAE2C5-4392-4717-9A08-A158C8881534}" srcOrd="1" destOrd="0" parTransId="{CF85505A-88A2-4F3F-9433-49D1DCA499D4}" sibTransId="{DE66EF45-347A-411D-8639-441EF49DBA98}"/>
    <dgm:cxn modelId="{380A3F53-2FDC-434F-A139-2D3FB7F2A51E}" type="presOf" srcId="{15487021-3883-4D34-8511-B6BF6ED55055}" destId="{BB2C2E5D-C17B-43E5-BBA1-B35B8F534A0E}" srcOrd="0" destOrd="0" presId="urn:microsoft.com/office/officeart/2005/8/layout/radial3"/>
    <dgm:cxn modelId="{847EDDC5-0236-4D3A-B1DF-377A209B56CD}" srcId="{15487021-3883-4D34-8511-B6BF6ED55055}" destId="{2B0C96E1-00F2-48F5-85E4-B3E7EF6AA6DB}" srcOrd="2" destOrd="0" parTransId="{A93FEB20-5EAC-4DF4-A97A-74FACAF31B22}" sibTransId="{CEA3F6DE-EFCE-4D1D-8AF4-B036F8E93B7F}"/>
    <dgm:cxn modelId="{DD3143B6-B242-486C-A1CD-2696904DB6FD}" srcId="{D8CBB0F4-F014-4834-AD46-2B38AE722194}" destId="{15487021-3883-4D34-8511-B6BF6ED55055}" srcOrd="0" destOrd="0" parTransId="{4097FBA9-7A1A-4EFA-BA09-10952C827A80}" sibTransId="{22D90E39-4852-4AA2-A54C-3D81AE2FB579}"/>
    <dgm:cxn modelId="{2BF2989B-4ADD-4ECD-A188-F1EABBC03357}" type="presOf" srcId="{2B0C96E1-00F2-48F5-85E4-B3E7EF6AA6DB}" destId="{A84880AE-27F6-4662-8A80-E8E16B5E73B6}" srcOrd="0" destOrd="0" presId="urn:microsoft.com/office/officeart/2005/8/layout/radial3"/>
    <dgm:cxn modelId="{84680F45-139D-4BD3-95C9-AFDFF099984A}" type="presOf" srcId="{D8CBB0F4-F014-4834-AD46-2B38AE722194}" destId="{5A5FA1F9-83EB-4783-97E8-AFEE272D59E3}" srcOrd="0" destOrd="0" presId="urn:microsoft.com/office/officeart/2005/8/layout/radial3"/>
    <dgm:cxn modelId="{3CF5FCBB-6389-41BD-92A5-1ABF9D66A9F6}" type="presOf" srcId="{6DB838A9-02A4-4B62-B453-FEB3CA732043}" destId="{C1308548-C468-492A-BE8F-B601F74A0E26}" srcOrd="0" destOrd="0" presId="urn:microsoft.com/office/officeart/2005/8/layout/radial3"/>
    <dgm:cxn modelId="{341044E2-CD16-4569-A9B1-19F85665936F}" srcId="{15487021-3883-4D34-8511-B6BF6ED55055}" destId="{6DB838A9-02A4-4B62-B453-FEB3CA732043}" srcOrd="0" destOrd="0" parTransId="{8A265444-46E0-42B5-B90D-4A6C06B21F2E}" sibTransId="{95C22945-D5F2-4771-845E-0DA9CBC8FF5A}"/>
    <dgm:cxn modelId="{669BC4BE-ECB9-4D07-8178-990F1C38907D}" type="presParOf" srcId="{5A5FA1F9-83EB-4783-97E8-AFEE272D59E3}" destId="{A8F32A0D-7EBF-4322-8182-CD2CFD8EDABE}" srcOrd="0" destOrd="0" presId="urn:microsoft.com/office/officeart/2005/8/layout/radial3"/>
    <dgm:cxn modelId="{8E549528-B9A5-4FCB-A403-EC357277BCC2}" type="presParOf" srcId="{A8F32A0D-7EBF-4322-8182-CD2CFD8EDABE}" destId="{BB2C2E5D-C17B-43E5-BBA1-B35B8F534A0E}" srcOrd="0" destOrd="0" presId="urn:microsoft.com/office/officeart/2005/8/layout/radial3"/>
    <dgm:cxn modelId="{9C69EDC3-756B-42E3-8981-73D901978BC3}" type="presParOf" srcId="{A8F32A0D-7EBF-4322-8182-CD2CFD8EDABE}" destId="{C1308548-C468-492A-BE8F-B601F74A0E26}" srcOrd="1" destOrd="0" presId="urn:microsoft.com/office/officeart/2005/8/layout/radial3"/>
    <dgm:cxn modelId="{D6CE651D-9069-4326-80AB-54CB367748BA}" type="presParOf" srcId="{A8F32A0D-7EBF-4322-8182-CD2CFD8EDABE}" destId="{9B20CA98-C809-4C51-A301-73F63184B9BB}" srcOrd="2" destOrd="0" presId="urn:microsoft.com/office/officeart/2005/8/layout/radial3"/>
    <dgm:cxn modelId="{1D378B58-BBEE-4D37-BEBB-6EDE5A3C2082}" type="presParOf" srcId="{A8F32A0D-7EBF-4322-8182-CD2CFD8EDABE}" destId="{A84880AE-27F6-4662-8A80-E8E16B5E73B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A9EA87-58BF-4308-8C4D-47B820A8415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EC86458-2DE2-41AB-A951-71B319780620}">
      <dgm:prSet phldrT="[Texte]"/>
      <dgm:spPr/>
      <dgm:t>
        <a:bodyPr/>
        <a:lstStyle/>
        <a:p>
          <a:pPr rtl="0"/>
          <a:r>
            <a:rPr lang="fr-FR" dirty="0" smtClean="0"/>
            <a:t>spirituelle</a:t>
          </a:r>
          <a:endParaRPr lang="fr-FR" dirty="0"/>
        </a:p>
      </dgm:t>
    </dgm:pt>
    <dgm:pt modelId="{2256ECF1-8652-4FB6-BCD4-A37B246EDC07}" type="parTrans" cxnId="{B3544A79-4F45-4F56-BCDA-F1D92639A1B8}">
      <dgm:prSet/>
      <dgm:spPr/>
      <dgm:t>
        <a:bodyPr/>
        <a:lstStyle/>
        <a:p>
          <a:endParaRPr lang="fr-FR"/>
        </a:p>
      </dgm:t>
    </dgm:pt>
    <dgm:pt modelId="{C98A9FAE-5540-4E74-8F69-1CA28436B567}" type="sibTrans" cxnId="{B3544A79-4F45-4F56-BCDA-F1D92639A1B8}">
      <dgm:prSet/>
      <dgm:spPr/>
      <dgm:t>
        <a:bodyPr/>
        <a:lstStyle/>
        <a:p>
          <a:endParaRPr lang="fr-FR"/>
        </a:p>
      </dgm:t>
    </dgm:pt>
    <dgm:pt modelId="{C26C8E82-2CFF-4CB2-948C-65A595439101}">
      <dgm:prSet phldrT="[Texte]"/>
      <dgm:spPr/>
      <dgm:t>
        <a:bodyPr/>
        <a:lstStyle/>
        <a:p>
          <a:pPr rtl="0"/>
          <a:r>
            <a:rPr lang="fr-FR" dirty="0" smtClean="0"/>
            <a:t>Internationaliste</a:t>
          </a:r>
          <a:endParaRPr lang="fr-FR" dirty="0"/>
        </a:p>
      </dgm:t>
    </dgm:pt>
    <dgm:pt modelId="{A29E53ED-BF26-4B64-A72B-6E7B2AE8C0FE}" type="parTrans" cxnId="{BAC7EF94-D5B5-4547-AF1A-7F6618BA4A0F}">
      <dgm:prSet/>
      <dgm:spPr/>
      <dgm:t>
        <a:bodyPr/>
        <a:lstStyle/>
        <a:p>
          <a:endParaRPr lang="fr-FR"/>
        </a:p>
      </dgm:t>
    </dgm:pt>
    <dgm:pt modelId="{F4247400-EDE2-4280-BA7A-46D9F3324D5C}" type="sibTrans" cxnId="{BAC7EF94-D5B5-4547-AF1A-7F6618BA4A0F}">
      <dgm:prSet/>
      <dgm:spPr/>
      <dgm:t>
        <a:bodyPr/>
        <a:lstStyle/>
        <a:p>
          <a:endParaRPr lang="fr-FR"/>
        </a:p>
      </dgm:t>
    </dgm:pt>
    <dgm:pt modelId="{C8747DED-30BE-4BFE-A291-E18EE5D65B63}">
      <dgm:prSet phldrT="[Texte]"/>
      <dgm:spPr/>
      <dgm:t>
        <a:bodyPr/>
        <a:lstStyle/>
        <a:p>
          <a:pPr rtl="0"/>
          <a:r>
            <a:rPr lang="fr-FR" dirty="0" smtClean="0"/>
            <a:t>universaliste</a:t>
          </a:r>
          <a:endParaRPr lang="fr-FR" dirty="0"/>
        </a:p>
      </dgm:t>
    </dgm:pt>
    <dgm:pt modelId="{EA35A017-AA70-46CB-ADCD-3F1FD3494A24}" type="parTrans" cxnId="{0124826D-6F92-46C5-8FFD-57847A53399F}">
      <dgm:prSet/>
      <dgm:spPr/>
      <dgm:t>
        <a:bodyPr/>
        <a:lstStyle/>
        <a:p>
          <a:endParaRPr lang="fr-FR"/>
        </a:p>
      </dgm:t>
    </dgm:pt>
    <dgm:pt modelId="{6DBB99D4-4ACF-482B-84CB-C8E230FC46D6}" type="sibTrans" cxnId="{0124826D-6F92-46C5-8FFD-57847A53399F}">
      <dgm:prSet/>
      <dgm:spPr/>
      <dgm:t>
        <a:bodyPr/>
        <a:lstStyle/>
        <a:p>
          <a:endParaRPr lang="fr-FR"/>
        </a:p>
      </dgm:t>
    </dgm:pt>
    <dgm:pt modelId="{3DEB6DF5-C0DB-4512-B97E-BAA25DD828FE}">
      <dgm:prSet phldrT="[Texte]"/>
      <dgm:spPr/>
      <dgm:t>
        <a:bodyPr/>
        <a:lstStyle/>
        <a:p>
          <a:pPr rtl="0"/>
          <a:r>
            <a:rPr lang="fr-FR" b="1" dirty="0" smtClean="0"/>
            <a:t>Société</a:t>
          </a:r>
        </a:p>
        <a:p>
          <a:pPr rtl="0"/>
          <a:r>
            <a:rPr lang="fr-FR" b="1" dirty="0" smtClean="0"/>
            <a:t>laïque</a:t>
          </a:r>
          <a:endParaRPr lang="fr-FR" b="1" dirty="0"/>
        </a:p>
      </dgm:t>
    </dgm:pt>
    <dgm:pt modelId="{CF87833C-8BF2-474C-81B4-7A8B104D16AD}" type="parTrans" cxnId="{C8711BF7-93D3-49A5-8DC0-9FE3E936DFFA}">
      <dgm:prSet/>
      <dgm:spPr/>
      <dgm:t>
        <a:bodyPr/>
        <a:lstStyle/>
        <a:p>
          <a:endParaRPr lang="fr-FR"/>
        </a:p>
      </dgm:t>
    </dgm:pt>
    <dgm:pt modelId="{5DEEC20B-C4E5-4C72-B5F1-027760624465}" type="sibTrans" cxnId="{C8711BF7-93D3-49A5-8DC0-9FE3E936DFFA}">
      <dgm:prSet/>
      <dgm:spPr/>
      <dgm:t>
        <a:bodyPr/>
        <a:lstStyle/>
        <a:p>
          <a:endParaRPr lang="fr-FR"/>
        </a:p>
      </dgm:t>
    </dgm:pt>
    <dgm:pt modelId="{C5D3C9BE-346D-4D10-9D6D-B49A492D4AE7}" type="pres">
      <dgm:prSet presAssocID="{CBA9EA87-58BF-4308-8C4D-47B820A841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137D87-6A49-441E-BE55-2A7F4B2B7B79}" type="pres">
      <dgm:prSet presAssocID="{CBA9EA87-58BF-4308-8C4D-47B820A8415F}" presName="ellipse" presStyleLbl="trBgShp" presStyleIdx="0" presStyleCnt="1"/>
      <dgm:spPr/>
    </dgm:pt>
    <dgm:pt modelId="{BB738226-32C1-495A-AA4F-8B437C4F5DEC}" type="pres">
      <dgm:prSet presAssocID="{CBA9EA87-58BF-4308-8C4D-47B820A8415F}" presName="arrow1" presStyleLbl="fgShp" presStyleIdx="0" presStyleCnt="1"/>
      <dgm:spPr/>
    </dgm:pt>
    <dgm:pt modelId="{7112685B-944E-49DB-A900-1D5C492C0154}" type="pres">
      <dgm:prSet presAssocID="{CBA9EA87-58BF-4308-8C4D-47B820A8415F}" presName="rectangle" presStyleLbl="revTx" presStyleIdx="0" presStyleCnt="1" custScaleX="113813" custScaleY="121187" custLinFactNeighborX="224" custLinFactNeighborY="232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C879F5-6319-46E3-B0A6-BCB146EDD2BE}" type="pres">
      <dgm:prSet presAssocID="{C26C8E82-2CFF-4CB2-948C-65A59543910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503E1-1271-4010-A73D-940761307D22}" type="pres">
      <dgm:prSet presAssocID="{C8747DED-30BE-4BFE-A291-E18EE5D65B6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8E9E4-AFB7-4CAA-A700-AF39E2DA8C0A}" type="pres">
      <dgm:prSet presAssocID="{3DEB6DF5-C0DB-4512-B97E-BAA25DD828F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DC075E-C010-44E4-9E6E-8A8F6DB99122}" type="pres">
      <dgm:prSet presAssocID="{CBA9EA87-58BF-4308-8C4D-47B820A8415F}" presName="funnel" presStyleLbl="trAlignAcc1" presStyleIdx="0" presStyleCnt="1"/>
      <dgm:spPr/>
    </dgm:pt>
  </dgm:ptLst>
  <dgm:cxnLst>
    <dgm:cxn modelId="{AE38FCAD-4200-4971-A9E5-B4403E7FB41C}" type="presOf" srcId="{C26C8E82-2CFF-4CB2-948C-65A595439101}" destId="{42D503E1-1271-4010-A73D-940761307D22}" srcOrd="0" destOrd="0" presId="urn:microsoft.com/office/officeart/2005/8/layout/funnel1"/>
    <dgm:cxn modelId="{BAC7EF94-D5B5-4547-AF1A-7F6618BA4A0F}" srcId="{CBA9EA87-58BF-4308-8C4D-47B820A8415F}" destId="{C26C8E82-2CFF-4CB2-948C-65A595439101}" srcOrd="1" destOrd="0" parTransId="{A29E53ED-BF26-4B64-A72B-6E7B2AE8C0FE}" sibTransId="{F4247400-EDE2-4280-BA7A-46D9F3324D5C}"/>
    <dgm:cxn modelId="{24C9978E-59D8-4430-B86B-10EF66BAC381}" type="presOf" srcId="{3DEB6DF5-C0DB-4512-B97E-BAA25DD828FE}" destId="{7112685B-944E-49DB-A900-1D5C492C0154}" srcOrd="0" destOrd="0" presId="urn:microsoft.com/office/officeart/2005/8/layout/funnel1"/>
    <dgm:cxn modelId="{C8F05BC7-6864-4DED-AEA5-D63B0B7DCD0C}" type="presOf" srcId="{CBA9EA87-58BF-4308-8C4D-47B820A8415F}" destId="{C5D3C9BE-346D-4D10-9D6D-B49A492D4AE7}" srcOrd="0" destOrd="0" presId="urn:microsoft.com/office/officeart/2005/8/layout/funnel1"/>
    <dgm:cxn modelId="{0124826D-6F92-46C5-8FFD-57847A53399F}" srcId="{CBA9EA87-58BF-4308-8C4D-47B820A8415F}" destId="{C8747DED-30BE-4BFE-A291-E18EE5D65B63}" srcOrd="2" destOrd="0" parTransId="{EA35A017-AA70-46CB-ADCD-3F1FD3494A24}" sibTransId="{6DBB99D4-4ACF-482B-84CB-C8E230FC46D6}"/>
    <dgm:cxn modelId="{C8711BF7-93D3-49A5-8DC0-9FE3E936DFFA}" srcId="{CBA9EA87-58BF-4308-8C4D-47B820A8415F}" destId="{3DEB6DF5-C0DB-4512-B97E-BAA25DD828FE}" srcOrd="3" destOrd="0" parTransId="{CF87833C-8BF2-474C-81B4-7A8B104D16AD}" sibTransId="{5DEEC20B-C4E5-4C72-B5F1-027760624465}"/>
    <dgm:cxn modelId="{6EB4D391-FFAD-4AD8-893E-319C349501F8}" type="presOf" srcId="{5EC86458-2DE2-41AB-A951-71B319780620}" destId="{88A8E9E4-AFB7-4CAA-A700-AF39E2DA8C0A}" srcOrd="0" destOrd="0" presId="urn:microsoft.com/office/officeart/2005/8/layout/funnel1"/>
    <dgm:cxn modelId="{A8F7611D-3FB3-4EE3-B5D7-26E072211906}" type="presOf" srcId="{C8747DED-30BE-4BFE-A291-E18EE5D65B63}" destId="{24C879F5-6319-46E3-B0A6-BCB146EDD2BE}" srcOrd="0" destOrd="0" presId="urn:microsoft.com/office/officeart/2005/8/layout/funnel1"/>
    <dgm:cxn modelId="{B3544A79-4F45-4F56-BCDA-F1D92639A1B8}" srcId="{CBA9EA87-58BF-4308-8C4D-47B820A8415F}" destId="{5EC86458-2DE2-41AB-A951-71B319780620}" srcOrd="0" destOrd="0" parTransId="{2256ECF1-8652-4FB6-BCD4-A37B246EDC07}" sibTransId="{C98A9FAE-5540-4E74-8F69-1CA28436B567}"/>
    <dgm:cxn modelId="{E7569A0B-C2A6-4A8B-A88C-FC0AB48F66E4}" type="presParOf" srcId="{C5D3C9BE-346D-4D10-9D6D-B49A492D4AE7}" destId="{A2137D87-6A49-441E-BE55-2A7F4B2B7B79}" srcOrd="0" destOrd="0" presId="urn:microsoft.com/office/officeart/2005/8/layout/funnel1"/>
    <dgm:cxn modelId="{85770087-28C8-4AB9-A87F-CCEAFBBFE79C}" type="presParOf" srcId="{C5D3C9BE-346D-4D10-9D6D-B49A492D4AE7}" destId="{BB738226-32C1-495A-AA4F-8B437C4F5DEC}" srcOrd="1" destOrd="0" presId="urn:microsoft.com/office/officeart/2005/8/layout/funnel1"/>
    <dgm:cxn modelId="{DEAEEFBE-2C82-47F0-8F0D-5CD6C512451C}" type="presParOf" srcId="{C5D3C9BE-346D-4D10-9D6D-B49A492D4AE7}" destId="{7112685B-944E-49DB-A900-1D5C492C0154}" srcOrd="2" destOrd="0" presId="urn:microsoft.com/office/officeart/2005/8/layout/funnel1"/>
    <dgm:cxn modelId="{85168500-2148-475C-980D-7E280378CF29}" type="presParOf" srcId="{C5D3C9BE-346D-4D10-9D6D-B49A492D4AE7}" destId="{24C879F5-6319-46E3-B0A6-BCB146EDD2BE}" srcOrd="3" destOrd="0" presId="urn:microsoft.com/office/officeart/2005/8/layout/funnel1"/>
    <dgm:cxn modelId="{7C0E9C92-FFB4-4903-B37D-3A704D93971D}" type="presParOf" srcId="{C5D3C9BE-346D-4D10-9D6D-B49A492D4AE7}" destId="{42D503E1-1271-4010-A73D-940761307D22}" srcOrd="4" destOrd="0" presId="urn:microsoft.com/office/officeart/2005/8/layout/funnel1"/>
    <dgm:cxn modelId="{8F032CCA-9A60-45A6-8A10-CF4CFE14324E}" type="presParOf" srcId="{C5D3C9BE-346D-4D10-9D6D-B49A492D4AE7}" destId="{88A8E9E4-AFB7-4CAA-A700-AF39E2DA8C0A}" srcOrd="5" destOrd="0" presId="urn:microsoft.com/office/officeart/2005/8/layout/funnel1"/>
    <dgm:cxn modelId="{1C152CEF-9E5C-4A71-BD15-3F69AC2905E7}" type="presParOf" srcId="{C5D3C9BE-346D-4D10-9D6D-B49A492D4AE7}" destId="{6ADC075E-C010-44E4-9E6E-8A8F6DB9912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191F-2D80-430D-8389-24869BF8EF7B}">
      <dsp:nvSpPr>
        <dsp:cNvPr id="0" name=""/>
        <dsp:cNvSpPr/>
      </dsp:nvSpPr>
      <dsp:spPr>
        <a:xfrm>
          <a:off x="5035715" y="2838372"/>
          <a:ext cx="3469121" cy="3469121"/>
        </a:xfrm>
        <a:prstGeom prst="gear9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Liberté de pensée et d’expression</a:t>
          </a:r>
          <a:endParaRPr lang="fr-FR" sz="1600" kern="1200" dirty="0"/>
        </a:p>
      </dsp:txBody>
      <dsp:txXfrm>
        <a:off x="5733163" y="3650997"/>
        <a:ext cx="2074225" cy="1783200"/>
      </dsp:txXfrm>
    </dsp:sp>
    <dsp:sp modelId="{0F2F8F3E-5E31-4C78-9660-F4C2D287D9A3}">
      <dsp:nvSpPr>
        <dsp:cNvPr id="0" name=""/>
        <dsp:cNvSpPr/>
      </dsp:nvSpPr>
      <dsp:spPr>
        <a:xfrm>
          <a:off x="3017317" y="2018398"/>
          <a:ext cx="2522997" cy="2522997"/>
        </a:xfrm>
        <a:prstGeom prst="gear6">
          <a:avLst/>
        </a:prstGeom>
        <a:gradFill rotWithShape="0">
          <a:gsLst>
            <a:gs pos="0">
              <a:schemeClr val="accent2">
                <a:shade val="50000"/>
                <a:hueOff val="313753"/>
                <a:satOff val="667"/>
                <a:lumOff val="31379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13753"/>
                <a:satOff val="667"/>
                <a:lumOff val="313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Démocratie </a:t>
          </a:r>
          <a:endParaRPr lang="fr-FR" sz="1600" kern="1200" dirty="0"/>
        </a:p>
      </dsp:txBody>
      <dsp:txXfrm>
        <a:off x="3652489" y="2657409"/>
        <a:ext cx="1252653" cy="1244975"/>
      </dsp:txXfrm>
    </dsp:sp>
    <dsp:sp modelId="{ECC5E9AC-ACF2-4317-95A3-20889E1ED4A1}">
      <dsp:nvSpPr>
        <dsp:cNvPr id="0" name=""/>
        <dsp:cNvSpPr/>
      </dsp:nvSpPr>
      <dsp:spPr>
        <a:xfrm rot="20700000">
          <a:off x="4430453" y="277787"/>
          <a:ext cx="2472022" cy="2472022"/>
        </a:xfrm>
        <a:prstGeom prst="gear6">
          <a:avLst/>
        </a:prstGeom>
        <a:gradFill rotWithShape="0">
          <a:gsLst>
            <a:gs pos="0">
              <a:schemeClr val="accent2">
                <a:shade val="50000"/>
                <a:hueOff val="313753"/>
                <a:satOff val="667"/>
                <a:lumOff val="31379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13753"/>
                <a:satOff val="667"/>
                <a:lumOff val="313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Laïcité </a:t>
          </a:r>
          <a:endParaRPr lang="fr-FR" sz="1600" kern="1200" dirty="0"/>
        </a:p>
      </dsp:txBody>
      <dsp:txXfrm rot="-20700000">
        <a:off x="4972640" y="819974"/>
        <a:ext cx="1387648" cy="1387648"/>
      </dsp:txXfrm>
    </dsp:sp>
    <dsp:sp modelId="{B12B9504-7EB9-42C6-A97E-79A2D4250863}">
      <dsp:nvSpPr>
        <dsp:cNvPr id="0" name=""/>
        <dsp:cNvSpPr/>
      </dsp:nvSpPr>
      <dsp:spPr>
        <a:xfrm>
          <a:off x="4792798" y="2301219"/>
          <a:ext cx="4440475" cy="4440475"/>
        </a:xfrm>
        <a:prstGeom prst="circularArrow">
          <a:avLst>
            <a:gd name="adj1" fmla="val 4688"/>
            <a:gd name="adj2" fmla="val 299029"/>
            <a:gd name="adj3" fmla="val 2550924"/>
            <a:gd name="adj4" fmla="val 15788334"/>
            <a:gd name="adj5" fmla="val 5469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4614DA-EBA6-4B96-82F3-A2694C4736A6}">
      <dsp:nvSpPr>
        <dsp:cNvPr id="0" name=""/>
        <dsp:cNvSpPr/>
      </dsp:nvSpPr>
      <dsp:spPr>
        <a:xfrm>
          <a:off x="2570499" y="1451085"/>
          <a:ext cx="3226283" cy="32262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shade val="90000"/>
                <a:hueOff val="301053"/>
                <a:satOff val="-1533"/>
                <a:lumOff val="21854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301053"/>
                <a:satOff val="-1533"/>
                <a:lumOff val="2185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014195-368F-4DE1-B14B-17A715D2A1DF}">
      <dsp:nvSpPr>
        <dsp:cNvPr id="0" name=""/>
        <dsp:cNvSpPr/>
      </dsp:nvSpPr>
      <dsp:spPr>
        <a:xfrm>
          <a:off x="3858649" y="-272747"/>
          <a:ext cx="3478582" cy="34785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shade val="90000"/>
                <a:hueOff val="301053"/>
                <a:satOff val="-1533"/>
                <a:lumOff val="21854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301053"/>
                <a:satOff val="-1533"/>
                <a:lumOff val="2185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191F-2D80-430D-8389-24869BF8EF7B}">
      <dsp:nvSpPr>
        <dsp:cNvPr id="0" name=""/>
        <dsp:cNvSpPr/>
      </dsp:nvSpPr>
      <dsp:spPr>
        <a:xfrm>
          <a:off x="2487588" y="1422918"/>
          <a:ext cx="1739122" cy="1739122"/>
        </a:xfrm>
        <a:prstGeom prst="gear9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Liberté de pensée et d’expression</a:t>
          </a:r>
          <a:endParaRPr lang="fr-FR" sz="800" kern="1200" dirty="0"/>
        </a:p>
      </dsp:txBody>
      <dsp:txXfrm>
        <a:off x="2837229" y="1830299"/>
        <a:ext cx="1039840" cy="893945"/>
      </dsp:txXfrm>
    </dsp:sp>
    <dsp:sp modelId="{0F2F8F3E-5E31-4C78-9660-F4C2D287D9A3}">
      <dsp:nvSpPr>
        <dsp:cNvPr id="0" name=""/>
        <dsp:cNvSpPr/>
      </dsp:nvSpPr>
      <dsp:spPr>
        <a:xfrm>
          <a:off x="1475735" y="1011853"/>
          <a:ext cx="1264816" cy="1264816"/>
        </a:xfrm>
        <a:prstGeom prst="gear6">
          <a:avLst/>
        </a:prstGeom>
        <a:gradFill rotWithShape="0">
          <a:gsLst>
            <a:gs pos="0">
              <a:schemeClr val="accent2">
                <a:shade val="50000"/>
                <a:hueOff val="313753"/>
                <a:satOff val="667"/>
                <a:lumOff val="31379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13753"/>
                <a:satOff val="667"/>
                <a:lumOff val="313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Démocratie </a:t>
          </a:r>
          <a:endParaRPr lang="fr-FR" sz="800" kern="1200" dirty="0"/>
        </a:p>
      </dsp:txBody>
      <dsp:txXfrm>
        <a:off x="1794156" y="1332199"/>
        <a:ext cx="627974" cy="624124"/>
      </dsp:txXfrm>
    </dsp:sp>
    <dsp:sp modelId="{ECC5E9AC-ACF2-4317-95A3-20889E1ED4A1}">
      <dsp:nvSpPr>
        <dsp:cNvPr id="0" name=""/>
        <dsp:cNvSpPr/>
      </dsp:nvSpPr>
      <dsp:spPr>
        <a:xfrm rot="20700000">
          <a:off x="2184162" y="139258"/>
          <a:ext cx="1239261" cy="1239261"/>
        </a:xfrm>
        <a:prstGeom prst="gear6">
          <a:avLst/>
        </a:prstGeom>
        <a:gradFill rotWithShape="0">
          <a:gsLst>
            <a:gs pos="0">
              <a:schemeClr val="accent2">
                <a:shade val="50000"/>
                <a:hueOff val="313753"/>
                <a:satOff val="667"/>
                <a:lumOff val="31379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313753"/>
                <a:satOff val="667"/>
                <a:lumOff val="313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Laïcité </a:t>
          </a:r>
          <a:endParaRPr lang="fr-FR" sz="800" kern="1200" dirty="0"/>
        </a:p>
      </dsp:txBody>
      <dsp:txXfrm rot="-20700000">
        <a:off x="2455968" y="411065"/>
        <a:ext cx="695649" cy="695649"/>
      </dsp:txXfrm>
    </dsp:sp>
    <dsp:sp modelId="{B12B9504-7EB9-42C6-A97E-79A2D4250863}">
      <dsp:nvSpPr>
        <dsp:cNvPr id="0" name=""/>
        <dsp:cNvSpPr/>
      </dsp:nvSpPr>
      <dsp:spPr>
        <a:xfrm>
          <a:off x="2342867" y="1166682"/>
          <a:ext cx="2226076" cy="2226076"/>
        </a:xfrm>
        <a:prstGeom prst="circularArrow">
          <a:avLst>
            <a:gd name="adj1" fmla="val 4687"/>
            <a:gd name="adj2" fmla="val 299029"/>
            <a:gd name="adj3" fmla="val 2485219"/>
            <a:gd name="adj4" fmla="val 15929629"/>
            <a:gd name="adj5" fmla="val 5469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4614DA-EBA6-4B96-82F3-A2694C4736A6}">
      <dsp:nvSpPr>
        <dsp:cNvPr id="0" name=""/>
        <dsp:cNvSpPr/>
      </dsp:nvSpPr>
      <dsp:spPr>
        <a:xfrm>
          <a:off x="1251739" y="736427"/>
          <a:ext cx="1617383" cy="16173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shade val="90000"/>
                <a:hueOff val="301053"/>
                <a:satOff val="-1533"/>
                <a:lumOff val="21854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301053"/>
                <a:satOff val="-1533"/>
                <a:lumOff val="2185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014195-368F-4DE1-B14B-17A715D2A1DF}">
      <dsp:nvSpPr>
        <dsp:cNvPr id="0" name=""/>
        <dsp:cNvSpPr/>
      </dsp:nvSpPr>
      <dsp:spPr>
        <a:xfrm>
          <a:off x="1897508" y="-127756"/>
          <a:ext cx="1743865" cy="17438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shade val="90000"/>
                <a:hueOff val="301053"/>
                <a:satOff val="-1533"/>
                <a:lumOff val="21854"/>
                <a:alphaOff val="0"/>
                <a:tint val="96000"/>
                <a:lumMod val="104000"/>
              </a:schemeClr>
            </a:gs>
            <a:gs pos="100000">
              <a:schemeClr val="accent2">
                <a:shade val="90000"/>
                <a:hueOff val="301053"/>
                <a:satOff val="-1533"/>
                <a:lumOff val="2185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0EF2-42B8-49EC-B66B-7E45C04ABF76}">
      <dsp:nvSpPr>
        <dsp:cNvPr id="0" name=""/>
        <dsp:cNvSpPr/>
      </dsp:nvSpPr>
      <dsp:spPr>
        <a:xfrm>
          <a:off x="1878334" y="0"/>
          <a:ext cx="2317393" cy="23177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BEF5-250F-40B8-9B4D-12C335D70E34}">
      <dsp:nvSpPr>
        <dsp:cNvPr id="0" name=""/>
        <dsp:cNvSpPr/>
      </dsp:nvSpPr>
      <dsp:spPr>
        <a:xfrm>
          <a:off x="2390554" y="836776"/>
          <a:ext cx="1287730" cy="643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Souveraineté du peuple</a:t>
          </a:r>
          <a:endParaRPr lang="fr-FR" sz="1500" kern="1200" dirty="0"/>
        </a:p>
      </dsp:txBody>
      <dsp:txXfrm>
        <a:off x="2390554" y="836776"/>
        <a:ext cx="1287730" cy="643711"/>
      </dsp:txXfrm>
    </dsp:sp>
    <dsp:sp modelId="{78ADFCBB-7FF5-45E1-893F-A66A37EB265E}">
      <dsp:nvSpPr>
        <dsp:cNvPr id="0" name=""/>
        <dsp:cNvSpPr/>
      </dsp:nvSpPr>
      <dsp:spPr>
        <a:xfrm>
          <a:off x="1234686" y="1331716"/>
          <a:ext cx="2317393" cy="23177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01299-D9D8-4176-AB4F-9B857D2F6722}">
      <dsp:nvSpPr>
        <dsp:cNvPr id="0" name=""/>
        <dsp:cNvSpPr/>
      </dsp:nvSpPr>
      <dsp:spPr>
        <a:xfrm>
          <a:off x="1749518" y="2176196"/>
          <a:ext cx="1287730" cy="643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Laïcité</a:t>
          </a:r>
          <a:endParaRPr lang="fr-FR" sz="1500" kern="1200" dirty="0"/>
        </a:p>
      </dsp:txBody>
      <dsp:txXfrm>
        <a:off x="1749518" y="2176196"/>
        <a:ext cx="1287730" cy="643711"/>
      </dsp:txXfrm>
    </dsp:sp>
    <dsp:sp modelId="{A0E96FA5-CB1E-4345-A1C7-95C158AC1AEE}">
      <dsp:nvSpPr>
        <dsp:cNvPr id="0" name=""/>
        <dsp:cNvSpPr/>
      </dsp:nvSpPr>
      <dsp:spPr>
        <a:xfrm>
          <a:off x="2043272" y="2822797"/>
          <a:ext cx="1990999" cy="19917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CB266-7260-4B13-97EF-037B14572788}">
      <dsp:nvSpPr>
        <dsp:cNvPr id="0" name=""/>
        <dsp:cNvSpPr/>
      </dsp:nvSpPr>
      <dsp:spPr>
        <a:xfrm>
          <a:off x="2393601" y="3517543"/>
          <a:ext cx="1287730" cy="643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Egalité</a:t>
          </a:r>
          <a:endParaRPr lang="fr-FR" sz="1500" kern="1200" dirty="0"/>
        </a:p>
      </dsp:txBody>
      <dsp:txXfrm>
        <a:off x="2393601" y="3517543"/>
        <a:ext cx="1287730" cy="643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FF4F4-7DC1-4381-B58F-922410258326}">
      <dsp:nvSpPr>
        <dsp:cNvPr id="0" name=""/>
        <dsp:cNvSpPr/>
      </dsp:nvSpPr>
      <dsp:spPr>
        <a:xfrm>
          <a:off x="-14" y="0"/>
          <a:ext cx="8873442" cy="30604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34B2D-B2DE-4E40-8518-22811B187C12}">
      <dsp:nvSpPr>
        <dsp:cNvPr id="0" name=""/>
        <dsp:cNvSpPr/>
      </dsp:nvSpPr>
      <dsp:spPr>
        <a:xfrm>
          <a:off x="1529287" y="535577"/>
          <a:ext cx="2524863" cy="14996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u="none" kern="1200" dirty="0" smtClean="0"/>
            <a:t>les nécessités du droit politique</a:t>
          </a:r>
          <a:endParaRPr lang="fr-FR" sz="3000" u="none" kern="1200" dirty="0"/>
        </a:p>
      </dsp:txBody>
      <dsp:txXfrm>
        <a:off x="1529287" y="535577"/>
        <a:ext cx="2524863" cy="1499616"/>
      </dsp:txXfrm>
    </dsp:sp>
    <dsp:sp modelId="{22830F13-2CE8-4E4D-BEC3-434816A84629}">
      <dsp:nvSpPr>
        <dsp:cNvPr id="0" name=""/>
        <dsp:cNvSpPr/>
      </dsp:nvSpPr>
      <dsp:spPr>
        <a:xfrm>
          <a:off x="4436706" y="1025247"/>
          <a:ext cx="2983929" cy="149961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u="none" kern="1200" dirty="0" smtClean="0"/>
            <a:t>les exigences de la libre pensée</a:t>
          </a:r>
          <a:endParaRPr lang="fr-FR" sz="3000" u="none" kern="1200" dirty="0"/>
        </a:p>
      </dsp:txBody>
      <dsp:txXfrm>
        <a:off x="4436706" y="1025247"/>
        <a:ext cx="2983929" cy="1499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C2E5D-C17B-43E5-BBA1-B35B8F534A0E}">
      <dsp:nvSpPr>
        <dsp:cNvPr id="0" name=""/>
        <dsp:cNvSpPr/>
      </dsp:nvSpPr>
      <dsp:spPr>
        <a:xfrm>
          <a:off x="1061395" y="1409519"/>
          <a:ext cx="2957207" cy="29572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/>
            <a:t>Libertés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 smtClean="0"/>
            <a:t>Individu</a:t>
          </a:r>
          <a:endParaRPr lang="fr-FR" sz="4000" kern="1200" dirty="0"/>
        </a:p>
      </dsp:txBody>
      <dsp:txXfrm>
        <a:off x="1494468" y="1842592"/>
        <a:ext cx="2091061" cy="2091061"/>
      </dsp:txXfrm>
    </dsp:sp>
    <dsp:sp modelId="{C1308548-C468-492A-BE8F-B601F74A0E26}">
      <dsp:nvSpPr>
        <dsp:cNvPr id="0" name=""/>
        <dsp:cNvSpPr/>
      </dsp:nvSpPr>
      <dsp:spPr>
        <a:xfrm>
          <a:off x="1800697" y="224881"/>
          <a:ext cx="1478603" cy="1478603"/>
        </a:xfrm>
        <a:prstGeom prst="ellipse">
          <a:avLst/>
        </a:prstGeom>
        <a:solidFill>
          <a:schemeClr val="accent2">
            <a:alpha val="50000"/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intérieure</a:t>
          </a:r>
          <a:endParaRPr lang="fr-FR" sz="1700" b="1" kern="1200" dirty="0"/>
        </a:p>
      </dsp:txBody>
      <dsp:txXfrm>
        <a:off x="2017233" y="441417"/>
        <a:ext cx="1045531" cy="1045531"/>
      </dsp:txXfrm>
    </dsp:sp>
    <dsp:sp modelId="{9B20CA98-C809-4C51-A301-73F63184B9BB}">
      <dsp:nvSpPr>
        <dsp:cNvPr id="0" name=""/>
        <dsp:cNvSpPr/>
      </dsp:nvSpPr>
      <dsp:spPr>
        <a:xfrm>
          <a:off x="3466878" y="3110791"/>
          <a:ext cx="1478603" cy="1478603"/>
        </a:xfrm>
        <a:prstGeom prst="ellipse">
          <a:avLst/>
        </a:prstGeom>
        <a:solidFill>
          <a:schemeClr val="accent2">
            <a:alpha val="50000"/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politique</a:t>
          </a:r>
          <a:endParaRPr lang="fr-FR" sz="1700" b="1" kern="1200" dirty="0"/>
        </a:p>
      </dsp:txBody>
      <dsp:txXfrm>
        <a:off x="3683414" y="3327327"/>
        <a:ext cx="1045531" cy="1045531"/>
      </dsp:txXfrm>
    </dsp:sp>
    <dsp:sp modelId="{A84880AE-27F6-4662-8A80-E8E16B5E73B6}">
      <dsp:nvSpPr>
        <dsp:cNvPr id="0" name=""/>
        <dsp:cNvSpPr/>
      </dsp:nvSpPr>
      <dsp:spPr>
        <a:xfrm>
          <a:off x="134517" y="3110791"/>
          <a:ext cx="1478603" cy="1478603"/>
        </a:xfrm>
        <a:prstGeom prst="ellipse">
          <a:avLst/>
        </a:prstGeom>
        <a:solidFill>
          <a:schemeClr val="accent2">
            <a:alpha val="50000"/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critique</a:t>
          </a:r>
          <a:endParaRPr lang="fr-FR" sz="1700" b="1" kern="1200" dirty="0"/>
        </a:p>
      </dsp:txBody>
      <dsp:txXfrm>
        <a:off x="351053" y="3327327"/>
        <a:ext cx="1045531" cy="1045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Laïcité, nos racines…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Soirée / Conférence Laïcité</a:t>
            </a:r>
          </a:p>
          <a:p>
            <a:r>
              <a:rPr lang="fr-FR" dirty="0"/>
              <a:t>Davy </a:t>
            </a:r>
            <a:r>
              <a:rPr lang="fr-FR" dirty="0" err="1"/>
              <a:t>Blavette</a:t>
            </a:r>
            <a:endParaRPr lang="fr-FR" dirty="0"/>
          </a:p>
          <a:p>
            <a:r>
              <a:rPr lang="fr-FR" dirty="0"/>
              <a:t>Mercredi 09 décembre 2015 – 20 h 30</a:t>
            </a:r>
          </a:p>
          <a:p>
            <a:endParaRPr lang="fr-FR" dirty="0"/>
          </a:p>
        </p:txBody>
      </p:sp>
      <p:pic>
        <p:nvPicPr>
          <p:cNvPr id="4" name="Image 3" descr="http://www.ressources-alternatives.org/wp-content/uploads/2015/01/arbre-de-la-laici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0" y="57665"/>
            <a:ext cx="6120130" cy="2784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La souveraineté politique a des limites de principe car le "culte intérieur de Dieu et la piété elle-même relèvent du droit de l’individu (...) qui ne peut être transféré à un autre ".</a:t>
            </a:r>
            <a:endParaRPr lang="fr-FR" sz="3200" dirty="0">
              <a:effectLst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384428" y="3825631"/>
            <a:ext cx="7536554" cy="381000"/>
          </a:xfrm>
        </p:spPr>
        <p:txBody>
          <a:bodyPr/>
          <a:lstStyle/>
          <a:p>
            <a:r>
              <a:rPr lang="fr-FR" u="sng" dirty="0"/>
              <a:t>Souveraineté politique</a:t>
            </a:r>
            <a:r>
              <a:rPr lang="fr-FR" dirty="0"/>
              <a:t> et </a:t>
            </a:r>
            <a:r>
              <a:rPr lang="fr-FR" u="sng" dirty="0"/>
              <a:t>souveraineté de la conscience</a:t>
            </a:r>
            <a:r>
              <a:rPr lang="fr-FR" dirty="0"/>
              <a:t> n’entrent pas en concurrence parce qu’</a:t>
            </a:r>
            <a:r>
              <a:rPr lang="fr-FR" b="1" dirty="0"/>
              <a:t>elles ne sont pas du même ordre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56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un État qui s’impose à un peuple de façon autoritaire, à défaut de rencontrer son approbation, n’est pas démocratique.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98458" y="2895600"/>
            <a:ext cx="7536554" cy="381000"/>
          </a:xfrm>
        </p:spPr>
        <p:txBody>
          <a:bodyPr/>
          <a:lstStyle/>
          <a:p>
            <a:r>
              <a:rPr lang="fr-FR" sz="3200" dirty="0"/>
              <a:t>Culture rationaliste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319588" y="3706485"/>
            <a:ext cx="4313864" cy="221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« Besoin de citoyens actifs, responsables de leurs actes et de leurs paroles. »</a:t>
            </a:r>
          </a:p>
          <a:p>
            <a:r>
              <a:rPr lang="fr-FR" dirty="0"/>
              <a:t>« </a:t>
            </a:r>
            <a:r>
              <a:rPr lang="fr-FR" dirty="0" smtClean="0"/>
              <a:t>Penser </a:t>
            </a:r>
            <a:r>
              <a:rPr lang="fr-FR" dirty="0"/>
              <a:t>ce qu’il veut </a:t>
            </a:r>
            <a:r>
              <a:rPr lang="fr-FR" dirty="0" smtClean="0"/>
              <a:t>et </a:t>
            </a:r>
            <a:r>
              <a:rPr lang="fr-FR" dirty="0"/>
              <a:t>dire ce qu’il pense  </a:t>
            </a:r>
            <a:r>
              <a:rPr lang="fr-FR" dirty="0" smtClean="0"/>
              <a:t>»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Spinoza (1632)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/>
        </p:blipFill>
        <p:spPr>
          <a:xfrm>
            <a:off x="5530140" y="2943701"/>
            <a:ext cx="5238750" cy="27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Une culture rationaliste se développe dans une société affranchie de la crainte permanente du châtiment divin mais aussi de la coercition étatique.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597027" y="2970723"/>
            <a:ext cx="8915399" cy="1555864"/>
          </a:xfrm>
        </p:spPr>
        <p:txBody>
          <a:bodyPr/>
          <a:lstStyle/>
          <a:p>
            <a:r>
              <a:rPr lang="fr-FR" b="1" dirty="0"/>
              <a:t>Spinoza nous fait ainsi remonter aux sources vives du rationalisme qui ne se réduit pas à la confiance en la science et la technique et ne se reconnaît pas dans une prétendue raison d’État. </a:t>
            </a:r>
          </a:p>
          <a:p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idx="1"/>
          </p:nvPr>
        </p:nvSpPr>
        <p:spPr>
          <a:xfrm>
            <a:off x="2600935" y="4311060"/>
            <a:ext cx="8915399" cy="1555864"/>
          </a:xfrm>
        </p:spPr>
        <p:txBody>
          <a:bodyPr/>
          <a:lstStyle/>
          <a:p>
            <a:r>
              <a:rPr lang="fr-FR" dirty="0"/>
              <a:t>S’il admet l’utilité d’une foi pratique en des règles fondamentales de sociabilité, cette " foi " suppose l’acceptation de </a:t>
            </a:r>
            <a:r>
              <a:rPr lang="fr-FR" u="sng" dirty="0"/>
              <a:t>la libre confrontation des idées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6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 laïque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092941" y="1424394"/>
            <a:ext cx="9200289" cy="4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la loi de séparation des Églises et de l’État du 9 décembre 1905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2092941" y="2749410"/>
            <a:ext cx="2439980" cy="3424744"/>
          </a:xfrm>
        </p:spPr>
        <p:txBody>
          <a:bodyPr>
            <a:normAutofit/>
          </a:bodyPr>
          <a:lstStyle/>
          <a:p>
            <a:r>
              <a:rPr lang="fr-FR" dirty="0"/>
              <a:t>Aristide </a:t>
            </a:r>
            <a:r>
              <a:rPr lang="fr-FR" dirty="0" smtClean="0"/>
              <a:t>Briand</a:t>
            </a:r>
          </a:p>
          <a:p>
            <a:pPr marL="0" indent="0">
              <a:buNone/>
            </a:pPr>
            <a:r>
              <a:rPr lang="fr-FR" dirty="0" smtClean="0"/>
              <a:t>(1862 - 1932)</a:t>
            </a:r>
          </a:p>
          <a:p>
            <a:pPr marL="0" indent="0">
              <a:buNone/>
            </a:pPr>
            <a:r>
              <a:rPr lang="fr-FR" dirty="0"/>
              <a:t>Prix Nobel de la paix en </a:t>
            </a:r>
            <a:r>
              <a:rPr lang="fr-FR" dirty="0" smtClean="0"/>
              <a:t>1926.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Député </a:t>
            </a:r>
            <a:r>
              <a:rPr lang="fr-FR" dirty="0"/>
              <a:t>républicain-socialiste Aristide Briand, qui prend parti en faveur d’une laïcité sans excès.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Davy\Desktop\124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00" y="2810628"/>
            <a:ext cx="2061185" cy="24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avy\Desktop\Ferdinand_Buisson_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45" y="2810628"/>
            <a:ext cx="1932215" cy="24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6"/>
          <p:cNvSpPr>
            <a:spLocks noGrp="1"/>
          </p:cNvSpPr>
          <p:nvPr>
            <p:ph sz="half" idx="2"/>
          </p:nvPr>
        </p:nvSpPr>
        <p:spPr>
          <a:xfrm>
            <a:off x="6822831" y="2810628"/>
            <a:ext cx="2063261" cy="370740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Ferdinand </a:t>
            </a:r>
            <a:r>
              <a:rPr lang="fr-FR" dirty="0"/>
              <a:t>Buisson</a:t>
            </a:r>
          </a:p>
          <a:p>
            <a:pPr marL="0" indent="0">
              <a:buNone/>
            </a:pPr>
            <a:r>
              <a:rPr lang="fr-FR" dirty="0"/>
              <a:t>(1841 - 1932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/>
              <a:t>Prix Nobel de la paix en </a:t>
            </a:r>
            <a:r>
              <a:rPr lang="fr-FR" dirty="0" smtClean="0"/>
              <a:t>1927.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I</a:t>
            </a:r>
            <a:r>
              <a:rPr lang="fr-FR" dirty="0" smtClean="0"/>
              <a:t>l </a:t>
            </a:r>
            <a:r>
              <a:rPr lang="fr-FR" dirty="0"/>
              <a:t>est le président de la commission parlementaire qui rédige le texte de la loi de séparation des Églises et de l'État.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8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France laïque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092942" y="1744824"/>
            <a:ext cx="4313864" cy="415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Ferdinand </a:t>
            </a:r>
            <a:r>
              <a:rPr lang="fr-FR" dirty="0" smtClean="0"/>
              <a:t>Buisson</a:t>
            </a:r>
          </a:p>
          <a:p>
            <a:pPr marL="0" indent="0">
              <a:buNone/>
            </a:pPr>
            <a:r>
              <a:rPr lang="fr-FR" dirty="0" smtClean="0"/>
              <a:t>(1841 - 1932)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2092942" y="2477914"/>
            <a:ext cx="4313864" cy="377762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" </a:t>
            </a:r>
            <a:r>
              <a:rPr lang="fr-FR" b="1" dirty="0"/>
              <a:t>Comment pourrions-nous, en plein courant démocratique, répudier l’idéal que le penseur solitaire osait faire entrevoir aux vieilles monarchies ? "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7" name="Picture 3" descr="C:\Users\Davy\Desktop\Ferdinand_Buisson_1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82" y="1573701"/>
            <a:ext cx="3105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laïcité </a:t>
            </a:r>
            <a:r>
              <a:rPr lang="fr-FR" dirty="0" smtClean="0"/>
              <a:t>contemporaine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4153788"/>
              </p:ext>
            </p:extLst>
          </p:nvPr>
        </p:nvGraphicFramePr>
        <p:xfrm>
          <a:off x="3907693" y="1398953"/>
          <a:ext cx="5079999" cy="481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81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1508" y="1507247"/>
            <a:ext cx="3790826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laïcité veut la justice dans la démocratie et l’émancipation par la raison.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355789"/>
              </p:ext>
            </p:extLst>
          </p:nvPr>
        </p:nvGraphicFramePr>
        <p:xfrm>
          <a:off x="2180493" y="1008185"/>
          <a:ext cx="5376985" cy="469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56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aborderons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/>
              <a:t>1 - De Spinoza à la Révolution Française</a:t>
            </a:r>
          </a:p>
          <a:p>
            <a:r>
              <a:rPr lang="fr-FR" b="1" i="1" dirty="0"/>
              <a:t>2 </a:t>
            </a:r>
            <a:r>
              <a:rPr lang="fr-FR" b="1" i="1" dirty="0" smtClean="0"/>
              <a:t>- </a:t>
            </a:r>
            <a:r>
              <a:rPr lang="fr-FR" b="1" i="1" dirty="0"/>
              <a:t>Les fondements de la séparation de l’État et de la </a:t>
            </a:r>
            <a:r>
              <a:rPr lang="fr-FR" b="1" i="1" dirty="0" smtClean="0"/>
              <a:t>religion</a:t>
            </a:r>
            <a:endParaRPr lang="fr-FR" b="1" i="1" dirty="0"/>
          </a:p>
          <a:p>
            <a:r>
              <a:rPr lang="fr-FR" b="1" i="1" dirty="0"/>
              <a:t>3 - Laïcité et </a:t>
            </a:r>
            <a:r>
              <a:rPr lang="fr-FR" b="1" i="1" dirty="0" smtClean="0"/>
              <a:t>démocratie</a:t>
            </a:r>
            <a:endParaRPr lang="fr-FR" b="1" i="1" dirty="0"/>
          </a:p>
          <a:p>
            <a:r>
              <a:rPr lang="fr-FR" b="1" i="1" dirty="0"/>
              <a:t>4 - Faire cohabiter le droit politique et la libre pensée </a:t>
            </a:r>
          </a:p>
          <a:p>
            <a:r>
              <a:rPr lang="fr-FR" b="1" i="1" dirty="0"/>
              <a:t>5 - Démocratie et culture rationaliste</a:t>
            </a:r>
          </a:p>
          <a:p>
            <a:r>
              <a:rPr lang="fr-FR" b="1" i="1" dirty="0"/>
              <a:t>6 - La France </a:t>
            </a:r>
            <a:r>
              <a:rPr lang="fr-FR" b="1" i="1" dirty="0" smtClean="0"/>
              <a:t>laïque</a:t>
            </a:r>
          </a:p>
          <a:p>
            <a:r>
              <a:rPr lang="fr-FR" b="1" i="1" dirty="0"/>
              <a:t>7 </a:t>
            </a:r>
            <a:r>
              <a:rPr lang="fr-FR" b="1" i="1" dirty="0" smtClean="0"/>
              <a:t>- </a:t>
            </a:r>
            <a:r>
              <a:rPr lang="fr-FR" b="1" i="1" dirty="0"/>
              <a:t>La laïcité </a:t>
            </a:r>
            <a:r>
              <a:rPr lang="fr-FR" b="1" i="1" dirty="0" smtClean="0"/>
              <a:t>contemporaine</a:t>
            </a:r>
            <a:endParaRPr lang="fr-FR" b="1" i="1" dirty="0"/>
          </a:p>
          <a:p>
            <a:endParaRPr lang="fr-FR" b="1" i="1" dirty="0"/>
          </a:p>
          <a:p>
            <a:endParaRPr lang="fr-FR" b="1" i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Spinoza à la Révolution française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57785" y="2143541"/>
            <a:ext cx="3604984" cy="3777622"/>
          </a:xfrm>
        </p:spPr>
        <p:txBody>
          <a:bodyPr/>
          <a:lstStyle/>
          <a:p>
            <a:r>
              <a:rPr lang="fr-FR" dirty="0" smtClean="0"/>
              <a:t>Spinoza 1632 – 1677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13785" y="2126222"/>
            <a:ext cx="3790826" cy="3777622"/>
          </a:xfrm>
        </p:spPr>
        <p:txBody>
          <a:bodyPr/>
          <a:lstStyle/>
          <a:p>
            <a:r>
              <a:rPr lang="fr-FR" dirty="0" smtClean="0"/>
              <a:t>Déclaration des droits de l’Homme et du citoyen de 1789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00" y="3634578"/>
            <a:ext cx="3079760" cy="18217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4"/>
          <a:stretch/>
        </p:blipFill>
        <p:spPr>
          <a:xfrm>
            <a:off x="8057661" y="3634578"/>
            <a:ext cx="3165595" cy="1867451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69816" y="2179308"/>
            <a:ext cx="360498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Descartes1596 – 1650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  <p:pic>
        <p:nvPicPr>
          <p:cNvPr id="1026" name="Picture 2" descr="C:\Users\Davy\Desktop\Frans_Hals_-_Portret_van_René_Descart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" b="24998"/>
          <a:stretch/>
        </p:blipFill>
        <p:spPr bwMode="auto">
          <a:xfrm>
            <a:off x="953477" y="3610647"/>
            <a:ext cx="2899508" cy="18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56097"/>
              </p:ext>
            </p:extLst>
          </p:nvPr>
        </p:nvGraphicFramePr>
        <p:xfrm>
          <a:off x="802433" y="410547"/>
          <a:ext cx="10702180" cy="630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397552" y="494522"/>
            <a:ext cx="3107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Un rouage dont chacun dépend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959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5735" y="3197609"/>
            <a:ext cx="8915400" cy="2491991"/>
          </a:xfrm>
        </p:spPr>
        <p:txBody>
          <a:bodyPr/>
          <a:lstStyle/>
          <a:p>
            <a:r>
              <a:rPr lang="fr-FR" dirty="0"/>
              <a:t>La laïcité récuse le mélange du religieux et du politique : est-elle, pour cette raison, antireligieuse </a:t>
            </a:r>
            <a:r>
              <a:rPr lang="fr-FR" dirty="0" smtClean="0"/>
              <a:t>?</a:t>
            </a:r>
            <a:endParaRPr lang="fr-FR" dirty="0"/>
          </a:p>
          <a:p>
            <a:r>
              <a:rPr lang="fr-FR" dirty="0"/>
              <a:t>Se satisfait-elle d’un État débarrassé de la pression des religions ?</a:t>
            </a:r>
          </a:p>
          <a:p>
            <a:r>
              <a:rPr lang="fr-FR" dirty="0"/>
              <a:t>Parvient-elle à concilier les droits politiques et ceux de la conscience </a:t>
            </a:r>
            <a:r>
              <a:rPr lang="fr-FR" dirty="0" smtClean="0"/>
              <a:t>?</a:t>
            </a:r>
            <a:endParaRPr lang="fr-FR" dirty="0"/>
          </a:p>
          <a:p>
            <a:r>
              <a:rPr lang="fr-FR" dirty="0"/>
              <a:t>En s’affirmant rationaliste, est-elle en phase avec la contestation contemporaine des effets de la science ?</a:t>
            </a:r>
          </a:p>
          <a:p>
            <a:endParaRPr lang="fr-FR" b="1" i="1" dirty="0"/>
          </a:p>
          <a:p>
            <a:endParaRPr lang="fr-FR" b="1" i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08196"/>
              </p:ext>
            </p:extLst>
          </p:nvPr>
        </p:nvGraphicFramePr>
        <p:xfrm>
          <a:off x="6815016" y="0"/>
          <a:ext cx="5291382" cy="316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57675" y="1104122"/>
            <a:ext cx="5670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« L’esprit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critique va de paire avec la liberté de conscience. C’est une valeur essentielle de la laïcité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 »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Henri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Pena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-Ruiz, philosophe / septembre 2003</a:t>
            </a:r>
          </a:p>
        </p:txBody>
      </p:sp>
    </p:spTree>
    <p:extLst>
      <p:ext uri="{BB962C8B-B14F-4D97-AF65-F5344CB8AC3E}">
        <p14:creationId xmlns:p14="http://schemas.microsoft.com/office/powerpoint/2010/main" val="14536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Séparer l’Etat et la religion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3012" y="1031631"/>
            <a:ext cx="5181600" cy="2915138"/>
          </a:xfrm>
        </p:spPr>
        <p:txBody>
          <a:bodyPr/>
          <a:lstStyle/>
          <a:p>
            <a:r>
              <a:rPr lang="fr-FR" sz="2800" dirty="0" smtClean="0"/>
              <a:t>Ce </a:t>
            </a:r>
            <a:r>
              <a:rPr lang="fr-FR" sz="2800" dirty="0"/>
              <a:t>qui est à combattre, ce n’est pas la religion mais l’immixtion de la religion dans la politique.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89212" y="5876177"/>
            <a:ext cx="3505199" cy="43063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Le Tiers-Etat supportant le r</a:t>
            </a:r>
            <a:r>
              <a:rPr lang="fr-FR" dirty="0" smtClean="0"/>
              <a:t>eligieux ainsi </a:t>
            </a:r>
            <a:r>
              <a:rPr lang="fr-FR" dirty="0"/>
              <a:t>que la Noblesse.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22" y="1583484"/>
            <a:ext cx="2833177" cy="4292693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272212" y="3606800"/>
            <a:ext cx="5181600" cy="291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L’exercice du culte religieux et les formes extérieures de la piété doivent se régler sur la paix et l’utilité de l’État.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53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/>
              <a:t>Laïcité et </a:t>
            </a:r>
            <a:r>
              <a:rPr lang="fr-FR" sz="2400" b="1" i="1" dirty="0" smtClean="0"/>
              <a:t>démocratie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410001"/>
              </p:ext>
            </p:extLst>
          </p:nvPr>
        </p:nvGraphicFramePr>
        <p:xfrm>
          <a:off x="1987420" y="1259632"/>
          <a:ext cx="5430415" cy="481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000" dirty="0"/>
              <a:t>L’État spinoziste est démocratique car c’est à l’ensemble de la société, non à un individu, ni à une partie du corps social, que chacun doit obéissance.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6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7949" y="1844432"/>
            <a:ext cx="8915399" cy="3063631"/>
          </a:xfrm>
        </p:spPr>
        <p:txBody>
          <a:bodyPr>
            <a:normAutofit lnSpcReduction="10000"/>
          </a:bodyPr>
          <a:lstStyle/>
          <a:p>
            <a:r>
              <a:rPr lang="fr-FR" sz="3600" dirty="0"/>
              <a:t>Si le membre d’un État démocratique n’agit pas comme bon lui semble, il ne se soumet à personne ; en obéissant à toute la société, il obéit à lui-même et demeure le plus libre qu’il est possible.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49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Faire cohabiter </a:t>
            </a:r>
            <a:r>
              <a:rPr lang="fr-FR" dirty="0"/>
              <a:t>le droit politique et la libre </a:t>
            </a:r>
            <a:r>
              <a:rPr lang="fr-FR" dirty="0" smtClean="0"/>
              <a:t>pensée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23915"/>
              </p:ext>
            </p:extLst>
          </p:nvPr>
        </p:nvGraphicFramePr>
        <p:xfrm>
          <a:off x="1698171" y="1782147"/>
          <a:ext cx="8873413" cy="30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81741" y="5197351"/>
            <a:ext cx="756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Est-ce contradictoire?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767</TotalTime>
  <Words>643</Words>
  <Application>Microsoft Office PowerPoint</Application>
  <PresentationFormat>Personnalisé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Brin</vt:lpstr>
      <vt:lpstr>Laïcité, nos racines… </vt:lpstr>
      <vt:lpstr>Ce que nous aborderons</vt:lpstr>
      <vt:lpstr>De Spinoza à la Révolution française</vt:lpstr>
      <vt:lpstr>Présentation PowerPoint</vt:lpstr>
      <vt:lpstr>Présentation PowerPoint</vt:lpstr>
      <vt:lpstr>Séparer l’Etat et la religion</vt:lpstr>
      <vt:lpstr>Laïcité et démocratie</vt:lpstr>
      <vt:lpstr>Présentation PowerPoint</vt:lpstr>
      <vt:lpstr>Faire cohabiter le droit politique et la libre pensée </vt:lpstr>
      <vt:lpstr>La souveraineté politique a des limites de principe car le "culte intérieur de Dieu et la piété elle-même relèvent du droit de l’individu (...) qui ne peut être transféré à un autre ".</vt:lpstr>
      <vt:lpstr>un État qui s’impose à un peuple de façon autoritaire, à défaut de rencontrer son approbation, n’est pas démocratique. </vt:lpstr>
      <vt:lpstr>Une culture rationaliste se développe dans une société affranchie de la crainte permanente du châtiment divin mais aussi de la coercition étatique. </vt:lpstr>
      <vt:lpstr>La France laïque</vt:lpstr>
      <vt:lpstr>La France laïque</vt:lpstr>
      <vt:lpstr>La laïcité contemporaine</vt:lpstr>
      <vt:lpstr>La laïcité veut la justice dans la démocratie et l’émancipation par la raison.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Laïcité, 4 siècle de</dc:title>
  <dc:creator>DAVY</dc:creator>
  <cp:lastModifiedBy>mfdm</cp:lastModifiedBy>
  <cp:revision>37</cp:revision>
  <cp:lastPrinted>2015-12-09T08:23:45Z</cp:lastPrinted>
  <dcterms:created xsi:type="dcterms:W3CDTF">2015-10-19T16:27:50Z</dcterms:created>
  <dcterms:modified xsi:type="dcterms:W3CDTF">2015-12-09T17:04:23Z</dcterms:modified>
</cp:coreProperties>
</file>