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8" r:id="rId3"/>
    <p:sldId id="268" r:id="rId4"/>
    <p:sldId id="259" r:id="rId5"/>
    <p:sldId id="270" r:id="rId6"/>
    <p:sldId id="271" r:id="rId7"/>
    <p:sldId id="269" r:id="rId8"/>
    <p:sldId id="260" r:id="rId9"/>
    <p:sldId id="272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/zBRAIeDjnriUq90TKl6w==" hashData="/E4j4jjqHrJMw6MPWf1hoVG0n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2394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4574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159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2780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42734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4343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7234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26583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8053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7231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3358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C982F-21BF-4AB3-AEEF-CACBE7734F6D}" type="datetimeFigureOut">
              <a:rPr lang="fr-FR" smtClean="0"/>
              <a:t>09/12/2015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C0FE1-FFD6-4D74-9D63-47B6CF6F1F3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845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Toi qui manque à ma vie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5" name="Picture 2" descr="C:\Users\Personnel\Desktop\3024554008_1_3_cp9YxGj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84680" y="2967335"/>
            <a:ext cx="737464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72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LETTRE A MA FILLE</a:t>
            </a:r>
            <a:endParaRPr lang="fr-FR" sz="72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5382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C:\Users\Personnel\Downloads\feerie Chrys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ersonnel\Downloads\77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987633"/>
            <a:ext cx="2829694" cy="285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69127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</a:rPr>
              <a:t>Peux-tu mon enfant me pardonner de ma faiblesse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Je ne veux pas retenir ton âme, je désire son repos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Mais depuis un an, je suis si fragile, si hypersensible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Que mes pensées qui s'envolent vers toi, pleurent</a:t>
            </a:r>
          </a:p>
          <a:p>
            <a:endParaRPr lang="fr-FR" sz="2000" b="1" i="1" dirty="0"/>
          </a:p>
        </p:txBody>
      </p:sp>
    </p:spTree>
    <p:extLst>
      <p:ext uri="{BB962C8B-B14F-4D97-AF65-F5344CB8AC3E}">
        <p14:creationId xmlns:p14="http://schemas.microsoft.com/office/powerpoint/2010/main" val="153642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http://auto.img.v4.skyrock.net/3424/77003424/pics/3092102619_1_19_XNEUcUR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bullies.b.u.pic.centerblog.net/976d735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72816"/>
            <a:ext cx="3131840" cy="357378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95936" y="476672"/>
            <a:ext cx="51480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J'ai fait et je  continuerai ce chemin dans l'amour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Sans haine, dans le pardon , ce don qui est force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Dans cette vie qui m'a brisée, elle a fait le vide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Où j'ai perdu mes espoirs,  où fuient mes rêves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567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4" name="Picture 4" descr="http://blog.pianetadonna.it/amorexlamusica/wp-content/uploads/2015/05/2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nalacrea.n.a.pic.centerblog.net/2e8da71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176837"/>
            <a:ext cx="3305944" cy="174783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188640"/>
            <a:ext cx="62646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Je suis comme une morte vivante, qui erre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Dans ma noire solitude, ou ton beau visage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D'enfant m'obsède, je ne veux pas ouvrir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Le livre des souvenirs, comme un papillon</a:t>
            </a:r>
          </a:p>
          <a:p>
            <a:endParaRPr lang="fr" b="1" i="1" dirty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62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5362" name="Picture 2" descr="http://noutnoshoba.n.o.pic.centerblog.net/8eaf364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://olietcec.o.l.pic.centerblog.net/5c14fe6e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6239" y="332656"/>
            <a:ext cx="2232248" cy="189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188640"/>
            <a:ext cx="5544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Que l'on retient pour repousser son envol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Et le voir disparaitre à l'horizon de l'inconnu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Et pourtant tu ne te risques pas à  t'échapper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T'abreuvant </a:t>
            </a:r>
            <a:r>
              <a:rPr lang="fr-FR" b="1" i="1" dirty="0">
                <a:solidFill>
                  <a:srgbClr val="FF0000"/>
                </a:solidFill>
              </a:rPr>
              <a:t>de mon amour, pour ta sérénité 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15366" name="Picture 6" descr="http://www.hellogif.com/img/gifs/3/2305-33c9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623" y="2228706"/>
            <a:ext cx="2364135" cy="288607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16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6386" name="Picture 2" descr="http://imagenoire.i.m.pic.centerblog.net/o/6895b8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imagenoire.i.m.pic.centerblog.net/f4d5be7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21088"/>
            <a:ext cx="3744416" cy="263691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5400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</a:rPr>
              <a:t>Ces mots de mes maux , Angélique mon ange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Pour ne plus me mentir à moi-même, tombe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Le masque, je me  devais de te les écrire, et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Pour que tu me pardonnes </a:t>
            </a:r>
            <a:r>
              <a:rPr lang="fr-FR" sz="2000" b="1" i="1" dirty="0" smtClean="0">
                <a:solidFill>
                  <a:srgbClr val="FF0000"/>
                </a:solidFill>
              </a:rPr>
              <a:t> </a:t>
            </a:r>
            <a:r>
              <a:rPr lang="fr-FR" sz="2000" b="1" i="1" dirty="0">
                <a:solidFill>
                  <a:srgbClr val="FF0000"/>
                </a:solidFill>
              </a:rPr>
              <a:t>ma défaillance</a:t>
            </a:r>
          </a:p>
          <a:p>
            <a:endParaRPr lang="fr-FR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http://katy38.unblog.fr/files/2010/01/hear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861048"/>
            <a:ext cx="2088232" cy="158417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051720" y="50131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0000"/>
                </a:solidFill>
              </a:rPr>
              <a:t>Je te fais promesse de continuer mon existence</a:t>
            </a:r>
          </a:p>
          <a:p>
            <a:r>
              <a:rPr lang="fr-FR" sz="2000" dirty="0">
                <a:solidFill>
                  <a:srgbClr val="FF0000"/>
                </a:solidFill>
              </a:rPr>
              <a:t>Dans l'amour de mon prochain ou spirituellement</a:t>
            </a:r>
          </a:p>
          <a:p>
            <a:r>
              <a:rPr lang="fr-FR" sz="2000" dirty="0">
                <a:solidFill>
                  <a:srgbClr val="FF0000"/>
                </a:solidFill>
              </a:rPr>
              <a:t>Toi à mes côtés, nous lutterons pour la paix, d'âmes</a:t>
            </a:r>
          </a:p>
          <a:p>
            <a:r>
              <a:rPr lang="fr-FR" sz="2000" dirty="0">
                <a:solidFill>
                  <a:srgbClr val="FF0000"/>
                </a:solidFill>
              </a:rPr>
              <a:t>En détresse, dans l'ignorance de toutes </a:t>
            </a:r>
            <a:r>
              <a:rPr lang="fr-FR" sz="2000" dirty="0" smtClean="0">
                <a:solidFill>
                  <a:srgbClr val="FF0000"/>
                </a:solidFill>
              </a:rPr>
              <a:t>rancœurs</a:t>
            </a:r>
            <a:endParaRPr lang="fr-FR" sz="2000" dirty="0">
              <a:solidFill>
                <a:srgbClr val="FF0000"/>
              </a:solidFill>
            </a:endParaRPr>
          </a:p>
          <a:p>
            <a:endParaRPr lang="fr" sz="2000" dirty="0">
              <a:solidFill>
                <a:srgbClr val="FF0000"/>
              </a:solidFill>
            </a:endParaRPr>
          </a:p>
          <a:p>
            <a:endParaRPr lang="fr-FR" sz="2000" b="1" i="1" dirty="0">
              <a:solidFill>
                <a:srgbClr val="FF0000"/>
              </a:solidFill>
            </a:endParaRPr>
          </a:p>
        </p:txBody>
      </p:sp>
      <p:pic>
        <p:nvPicPr>
          <p:cNvPr id="14341" name="Picture 5" descr="http://idata.over-blog.com/2/86/28/25/Anges/ange-copie-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48680"/>
            <a:ext cx="285750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150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46" name="Picture 6" descr="http://idata.over-blog.com/1/93/30/42/Patrick/Gif-petit-ange-de-lumiere--parousie.over-blog.f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548680"/>
            <a:ext cx="6480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2">
                    <a:lumMod val="75000"/>
                  </a:schemeClr>
                </a:solidFill>
              </a:rPr>
              <a:t>DORS MON ENFANT, JE VEILLE SUR TON SOMMEIL</a:t>
            </a:r>
          </a:p>
          <a:p>
            <a:r>
              <a:rPr lang="fr-FR" b="1" i="1" dirty="0">
                <a:solidFill>
                  <a:schemeClr val="bg2">
                    <a:lumMod val="75000"/>
                  </a:schemeClr>
                </a:solidFill>
              </a:rPr>
              <a:t>FAIS LES RÊVES LES PLUS BEAUX, JE T OFFRE LE MIEN</a:t>
            </a:r>
          </a:p>
          <a:p>
            <a:r>
              <a:rPr lang="fr-FR" b="1" i="1" dirty="0">
                <a:solidFill>
                  <a:schemeClr val="bg2">
                    <a:lumMod val="75000"/>
                  </a:schemeClr>
                </a:solidFill>
              </a:rPr>
              <a:t>UN PARADIS SUR TERRE N'EST QU' UTOPIE, AUX CIEUX</a:t>
            </a:r>
          </a:p>
          <a:p>
            <a:r>
              <a:rPr lang="fr-FR" b="1" i="1" dirty="0">
                <a:solidFill>
                  <a:schemeClr val="bg2">
                    <a:lumMod val="75000"/>
                  </a:schemeClr>
                </a:solidFill>
              </a:rPr>
              <a:t>C'EST L'AMOUR ETERNEL PRES DE NOTRE SEIGNEUR </a:t>
            </a:r>
          </a:p>
          <a:p>
            <a:r>
              <a:rPr lang="fr" b="1" i="1" dirty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endParaRPr lang="fr-FR" b="1" i="1" dirty="0">
              <a:solidFill>
                <a:srgbClr val="FFFF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11560" y="2060848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2">
                    <a:lumMod val="75000"/>
                  </a:schemeClr>
                </a:solidFill>
              </a:rPr>
              <a:t>CHRYS@CK</a:t>
            </a:r>
            <a:endParaRPr lang="fr-FR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404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2" descr="C:\Users\Personnel\Desktop\f55395af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380" y="2492896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1866535" y="-99392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 smtClean="0">
                <a:solidFill>
                  <a:schemeClr val="bg2">
                    <a:lumMod val="75000"/>
                  </a:schemeClr>
                </a:solidFill>
              </a:rPr>
              <a:t>CREATION CRYSANGE</a:t>
            </a:r>
            <a:endParaRPr lang="fr-FR" sz="44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37406" y="1337101"/>
            <a:ext cx="4571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N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A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T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A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C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H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A</a:t>
            </a:r>
          </a:p>
          <a:p>
            <a:endParaRPr lang="fr-FR" sz="1600" b="1" i="1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S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A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I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N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T</a:t>
            </a:r>
          </a:p>
          <a:p>
            <a:endParaRPr lang="fr-FR" sz="16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P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I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E</a:t>
            </a:r>
          </a:p>
          <a:p>
            <a:r>
              <a:rPr lang="fr-FR" sz="1600" b="1" i="1" dirty="0">
                <a:solidFill>
                  <a:schemeClr val="bg2">
                    <a:lumMod val="75000"/>
                  </a:schemeClr>
                </a:solidFill>
              </a:rPr>
              <a:t>R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8624548" y="1459371"/>
            <a:ext cx="21602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T</a:t>
            </a: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O</a:t>
            </a: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I</a:t>
            </a:r>
          </a:p>
          <a:p>
            <a:endParaRPr lang="fr-FR" sz="12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Q</a:t>
            </a: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UI</a:t>
            </a:r>
          </a:p>
          <a:p>
            <a:endParaRPr lang="fr-FR" sz="12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M</a:t>
            </a: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AN</a:t>
            </a: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Q</a:t>
            </a: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UE</a:t>
            </a:r>
          </a:p>
          <a:p>
            <a:endParaRPr lang="fr-FR" sz="1200" b="1" i="1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A</a:t>
            </a:r>
          </a:p>
          <a:p>
            <a:endParaRPr lang="fr-FR" sz="1200" b="1" i="1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M</a:t>
            </a: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A</a:t>
            </a:r>
          </a:p>
          <a:p>
            <a:endParaRPr lang="fr-FR" sz="1200" b="1" i="1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V</a:t>
            </a:r>
          </a:p>
          <a:p>
            <a:r>
              <a:rPr lang="fr-FR" sz="1200" b="1" i="1" dirty="0" smtClean="0">
                <a:solidFill>
                  <a:schemeClr val="bg2">
                    <a:lumMod val="75000"/>
                  </a:schemeClr>
                </a:solidFill>
              </a:rPr>
              <a:t>I</a:t>
            </a:r>
          </a:p>
          <a:p>
            <a:r>
              <a:rPr lang="fr-FR" sz="1200" b="1" i="1" dirty="0">
                <a:solidFill>
                  <a:schemeClr val="bg2">
                    <a:lumMod val="75000"/>
                  </a:schemeClr>
                </a:solidFill>
              </a:rPr>
              <a:t>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115616" y="5733256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2">
                    <a:lumMod val="25000"/>
                  </a:schemeClr>
                </a:solidFill>
              </a:rPr>
              <a:t>Il y a un an le 10 décembre 2014</a:t>
            </a:r>
          </a:p>
          <a:p>
            <a:r>
              <a:rPr lang="fr-FR" b="1" i="1" dirty="0" smtClean="0">
                <a:solidFill>
                  <a:schemeClr val="bg2">
                    <a:lumMod val="25000"/>
                  </a:schemeClr>
                </a:solidFill>
              </a:rPr>
              <a:t>Ma vie s’est figée dans le temps               </a:t>
            </a:r>
            <a:endParaRPr lang="fr-FR" b="1" i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915816" y="908720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7030A0"/>
                </a:solidFill>
              </a:rPr>
              <a:t>HOMMAGE A MA FILLE ANGELIQUE</a:t>
            </a:r>
            <a:endParaRPr lang="fr-FR" sz="2000" b="1" i="1" dirty="0">
              <a:solidFill>
                <a:srgbClr val="7030A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275856" y="1459371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7030A0"/>
                </a:solidFill>
              </a:rPr>
              <a:t>     Elle était âgée de 38 ans</a:t>
            </a:r>
          </a:p>
          <a:p>
            <a:r>
              <a:rPr lang="fr-FR" b="1" i="1" dirty="0">
                <a:solidFill>
                  <a:srgbClr val="7030A0"/>
                </a:solidFill>
              </a:rPr>
              <a:t> E</a:t>
            </a:r>
            <a:r>
              <a:rPr lang="fr-FR" b="1" i="1" dirty="0" smtClean="0">
                <a:solidFill>
                  <a:srgbClr val="7030A0"/>
                </a:solidFill>
              </a:rPr>
              <a:t>lle sera toujours mon bébé</a:t>
            </a:r>
            <a:endParaRPr lang="fr-FR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669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334</Words>
  <Application>Microsoft Office PowerPoint</Application>
  <PresentationFormat>Affichage à l'écran (4:3)</PresentationFormat>
  <Paragraphs>75</Paragraphs>
  <Slides>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14</cp:revision>
  <dcterms:created xsi:type="dcterms:W3CDTF">2015-12-09T10:11:32Z</dcterms:created>
  <dcterms:modified xsi:type="dcterms:W3CDTF">2015-12-09T13:07:58Z</dcterms:modified>
</cp:coreProperties>
</file>