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7" r:id="rId2"/>
    <p:sldId id="257" r:id="rId3"/>
    <p:sldId id="267" r:id="rId4"/>
    <p:sldId id="258" r:id="rId5"/>
    <p:sldId id="268" r:id="rId6"/>
    <p:sldId id="259" r:id="rId7"/>
    <p:sldId id="269" r:id="rId8"/>
    <p:sldId id="266" r:id="rId9"/>
    <p:sldId id="270" r:id="rId10"/>
    <p:sldId id="265" r:id="rId11"/>
    <p:sldId id="271" r:id="rId12"/>
    <p:sldId id="264" r:id="rId13"/>
    <p:sldId id="272" r:id="rId14"/>
    <p:sldId id="263" r:id="rId15"/>
    <p:sldId id="273" r:id="rId16"/>
    <p:sldId id="262" r:id="rId17"/>
    <p:sldId id="274" r:id="rId18"/>
    <p:sldId id="261" r:id="rId19"/>
    <p:sldId id="275" r:id="rId20"/>
    <p:sldId id="260" r:id="rId21"/>
    <p:sldId id="276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N0+bWZYF1UIn6aufrfbw==" hashData="p6vJg4jxdVRW1Kx+xR2DDNALa4C0fD0cz7blEpXMBe4Rajow31uz5LBMZlijOVmhPENR7q7/Oevq4JnUHaz7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8428827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6929979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21434666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990223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50301547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3476596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5094510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06701509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556589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11544656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36206663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7906A-8AD6-4C15-902D-4AB35281B7BF}" type="datetimeFigureOut">
              <a:rPr lang="fr-CA" smtClean="0"/>
              <a:t>2015-11-25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28FD7-DB4D-4948-BC11-99E66353D78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47748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5.gif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2.gif"/><Relationship Id="rId5" Type="http://schemas.openxmlformats.org/officeDocument/2006/relationships/image" Target="../media/image7.gif"/><Relationship Id="rId10" Type="http://schemas.openxmlformats.org/officeDocument/2006/relationships/image" Target="../media/image11.gif"/><Relationship Id="rId4" Type="http://schemas.openxmlformats.org/officeDocument/2006/relationships/image" Target="../media/image6.gif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8.gif"/><Relationship Id="rId5" Type="http://schemas.openxmlformats.org/officeDocument/2006/relationships/image" Target="../media/image7.gif"/><Relationship Id="rId10" Type="http://schemas.openxmlformats.org/officeDocument/2006/relationships/audio" Target="../media/audio3.wav"/><Relationship Id="rId4" Type="http://schemas.openxmlformats.org/officeDocument/2006/relationships/image" Target="../media/image6.gif"/><Relationship Id="rId9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audio" Target="../media/audio3.wav"/><Relationship Id="rId5" Type="http://schemas.openxmlformats.org/officeDocument/2006/relationships/image" Target="../media/image7.gif"/><Relationship Id="rId10" Type="http://schemas.openxmlformats.org/officeDocument/2006/relationships/image" Target="../media/image8.gif"/><Relationship Id="rId4" Type="http://schemas.openxmlformats.org/officeDocument/2006/relationships/image" Target="../media/image6.gif"/><Relationship Id="rId9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audio" Target="../media/audio3.wav"/><Relationship Id="rId5" Type="http://schemas.openxmlformats.org/officeDocument/2006/relationships/image" Target="../media/image7.gif"/><Relationship Id="rId10" Type="http://schemas.openxmlformats.org/officeDocument/2006/relationships/image" Target="../media/image8.gif"/><Relationship Id="rId4" Type="http://schemas.openxmlformats.org/officeDocument/2006/relationships/image" Target="../media/image6.gif"/><Relationship Id="rId9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audio" Target="../media/audio3.wav"/><Relationship Id="rId5" Type="http://schemas.openxmlformats.org/officeDocument/2006/relationships/image" Target="../media/image7.gif"/><Relationship Id="rId10" Type="http://schemas.openxmlformats.org/officeDocument/2006/relationships/image" Target="../media/image8.gif"/><Relationship Id="rId4" Type="http://schemas.openxmlformats.org/officeDocument/2006/relationships/image" Target="../media/image6.gif"/><Relationship Id="rId9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audio" Target="../media/audio3.wav"/><Relationship Id="rId5" Type="http://schemas.openxmlformats.org/officeDocument/2006/relationships/image" Target="../media/image7.gif"/><Relationship Id="rId10" Type="http://schemas.openxmlformats.org/officeDocument/2006/relationships/image" Target="../media/image8.gif"/><Relationship Id="rId4" Type="http://schemas.openxmlformats.org/officeDocument/2006/relationships/image" Target="../media/image6.gif"/><Relationship Id="rId9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audio" Target="../media/audio3.wav"/><Relationship Id="rId5" Type="http://schemas.openxmlformats.org/officeDocument/2006/relationships/image" Target="../media/image7.gif"/><Relationship Id="rId10" Type="http://schemas.openxmlformats.org/officeDocument/2006/relationships/image" Target="../media/image8.gif"/><Relationship Id="rId4" Type="http://schemas.openxmlformats.org/officeDocument/2006/relationships/image" Target="../media/image6.gif"/><Relationship Id="rId9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audio" Target="../media/audio3.wav"/><Relationship Id="rId5" Type="http://schemas.openxmlformats.org/officeDocument/2006/relationships/image" Target="../media/image7.gif"/><Relationship Id="rId10" Type="http://schemas.openxmlformats.org/officeDocument/2006/relationships/image" Target="../media/image8.gif"/><Relationship Id="rId4" Type="http://schemas.openxmlformats.org/officeDocument/2006/relationships/image" Target="../media/image6.gif"/><Relationship Id="rId9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audio" Target="../media/audio3.wav"/><Relationship Id="rId5" Type="http://schemas.openxmlformats.org/officeDocument/2006/relationships/image" Target="../media/image7.gif"/><Relationship Id="rId10" Type="http://schemas.openxmlformats.org/officeDocument/2006/relationships/image" Target="../media/image8.gif"/><Relationship Id="rId4" Type="http://schemas.openxmlformats.org/officeDocument/2006/relationships/image" Target="../media/image6.gif"/><Relationship Id="rId9" Type="http://schemas.openxmlformats.org/officeDocument/2006/relationships/image" Target="../media/image1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gif"/><Relationship Id="rId7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audio" Target="../media/audio3.wav"/><Relationship Id="rId5" Type="http://schemas.openxmlformats.org/officeDocument/2006/relationships/image" Target="../media/image7.gif"/><Relationship Id="rId10" Type="http://schemas.openxmlformats.org/officeDocument/2006/relationships/image" Target="../media/image8.gif"/><Relationship Id="rId4" Type="http://schemas.openxmlformats.org/officeDocument/2006/relationships/image" Target="../media/image6.gif"/><Relationship Id="rId9" Type="http://schemas.openxmlformats.org/officeDocument/2006/relationships/image" Target="../media/image1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Lune 4"/>
          <p:cNvSpPr/>
          <p:nvPr/>
        </p:nvSpPr>
        <p:spPr>
          <a:xfrm rot="10800000" flipV="1">
            <a:off x="4343400" y="1000125"/>
            <a:ext cx="2190748" cy="3524250"/>
          </a:xfrm>
          <a:prstGeom prst="moon">
            <a:avLst>
              <a:gd name="adj" fmla="val 58163"/>
            </a:avLst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6" name="Rectangle 5"/>
          <p:cNvSpPr/>
          <p:nvPr/>
        </p:nvSpPr>
        <p:spPr>
          <a:xfrm>
            <a:off x="1647823" y="2466216"/>
            <a:ext cx="2200277" cy="59206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Left">
              <a:avLst>
                <a:gd name="adj" fmla="val 28507"/>
              </a:avLst>
            </a:prstTxWarp>
            <a:spAutoFit/>
            <a:scene3d>
              <a:camera prst="orthographicFront"/>
              <a:lightRig rig="threePt" dir="t"/>
            </a:scene3d>
            <a:sp3d extrusionH="146050" prstMaterial="dkEdge">
              <a:bevelT w="146050" h="120650" prst="slope"/>
              <a:bevelB w="146050" h="177800" prst="slope"/>
              <a:extrusionClr>
                <a:schemeClr val="accent6">
                  <a:lumMod val="75000"/>
                </a:schemeClr>
              </a:extrusionClr>
              <a:contourClr>
                <a:schemeClr val="accent6">
                  <a:lumMod val="50000"/>
                </a:schemeClr>
              </a:contourClr>
            </a:sp3d>
          </a:bodyPr>
          <a:lstStyle/>
          <a:p>
            <a:pPr algn="ctr"/>
            <a:r>
              <a:rPr lang="fr-FR" sz="4000" dirty="0" err="1">
                <a:ln w="0"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88900" dist="76200" dir="18900000" algn="bl" rotWithShape="0">
                    <a:schemeClr val="bg1">
                      <a:alpha val="69000"/>
                    </a:schemeClr>
                  </a:outerShdw>
                </a:effectLst>
                <a:latin typeface="Old English Text MT" panose="03040902040508030806" pitchFamily="66" charset="0"/>
              </a:rPr>
              <a:t>P</a:t>
            </a:r>
            <a:r>
              <a:rPr lang="fr-FR" sz="4000" dirty="0" err="1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88900" dist="76200" dir="18900000" algn="bl" rotWithShape="0">
                    <a:schemeClr val="bg1">
                      <a:alpha val="69000"/>
                    </a:schemeClr>
                  </a:outerShdw>
                </a:effectLst>
                <a:latin typeface="Old English Text MT" panose="03040902040508030806" pitchFamily="66" charset="0"/>
              </a:rPr>
              <a:t>ierr</a:t>
            </a:r>
            <a:r>
              <a:rPr lang="fr-FR" sz="400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88900" dist="76200" dir="18900000" algn="bl" rotWithShape="0">
                    <a:schemeClr val="bg1">
                      <a:alpha val="69000"/>
                    </a:schemeClr>
                  </a:outerShdw>
                </a:effectLst>
                <a:latin typeface="Old English Text MT" panose="03040902040508030806" pitchFamily="66" charset="0"/>
              </a:rPr>
              <a:t>-Ixe</a:t>
            </a:r>
            <a:endParaRPr lang="fr-FR" sz="4000" b="0" cap="none" spc="0" dirty="0">
              <a:ln w="0">
                <a:solidFill>
                  <a:schemeClr val="accent6">
                    <a:lumMod val="75000"/>
                  </a:schemeClr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88900" dist="76200" dir="18900000" algn="bl" rotWithShape="0">
                  <a:schemeClr val="bg1">
                    <a:alpha val="69000"/>
                  </a:schemeClr>
                </a:outerShdw>
              </a:effectLst>
              <a:latin typeface="Old English Text MT" panose="03040902040508030806" pitchFamily="66" charset="0"/>
            </a:endParaRPr>
          </a:p>
        </p:txBody>
      </p:sp>
      <p:sp>
        <p:nvSpPr>
          <p:cNvPr id="9" name="Organigramme : Délai 8"/>
          <p:cNvSpPr/>
          <p:nvPr/>
        </p:nvSpPr>
        <p:spPr>
          <a:xfrm>
            <a:off x="-1" y="0"/>
            <a:ext cx="9144000" cy="6858000"/>
          </a:xfrm>
          <a:prstGeom prst="flowChartDelay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2096871"/>
      </p:ext>
    </p:extLst>
  </p:cSld>
  <p:clrMapOvr>
    <a:masterClrMapping/>
  </p:clrMapOvr>
  <p:transition spd="slow">
    <p:fade/>
    <p:sndAc>
      <p:stSnd>
        <p:snd r:embed="rId2" name="3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6809" y="2140993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0" descr="http://www.animated-gifs.eu/christmas-bells/0046.gif">
            <a:hlinkClick r:id="" action="ppaction://noaction">
              <a:snd r:embed="rId7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336036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Au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États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-Unis le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Noël a pour nom :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Santa Claus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Claus Barbie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Father X-Mas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 descr="http://www.animated-gifs.eu/christmas-bells/0046.gif">
            <a:hlinkClick r:id="" action="ppaction://noaction">
              <a:snd r:embed="rId7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6809" y="4579743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942827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7173306"/>
      </p:ext>
    </p:extLst>
  </p:cSld>
  <p:clrMapOvr>
    <a:masterClrMapping/>
  </p:clrMapOvr>
  <p:transition spd="slow" advTm="3000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À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quel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saint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chrétien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le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Noël correspond-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il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?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Saint-Pierre 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Saint Nicolas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Saint Patrick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0" descr="http://www.animated-gifs.eu/christmas-bells/0046.gif">
            <a:hlinkClick r:id="" action="ppaction://noaction">
              <a:snd r:embed="rId10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830" y="2162174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830" y="3360366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http://www.animated-gifs.eu/christmas-bells/0046.gif">
            <a:hlinkClick r:id="" action="ppaction://noaction">
              <a:snd r:embed="rId10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3604" y="455855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268070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906004"/>
      </p:ext>
    </p:extLst>
  </p:cSld>
  <p:clrMapOvr>
    <a:masterClrMapping/>
  </p:clrMapOvr>
  <p:transition spd="slow" advTm="3000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Au Pays-Bas, le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Noël a pour nom :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Sinter Klaus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GluteNowl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Sinter </a:t>
            </a:r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Klaas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4558562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336036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2194395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705331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2305900"/>
      </p:ext>
    </p:extLst>
  </p:cSld>
  <p:clrMapOvr>
    <a:masterClrMapping/>
  </p:clrMapOvr>
  <p:transition spd="slow" advTm="3000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Quand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bosse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-t-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il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le plus ?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Dans</a:t>
            </a:r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la </a:t>
            </a:r>
            <a:r>
              <a:rPr lang="en-CA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nuit</a:t>
            </a:r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du 24 au 25 </a:t>
            </a:r>
            <a:r>
              <a:rPr lang="en-CA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décembre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Le 24 </a:t>
            </a:r>
            <a:r>
              <a:rPr lang="en-CA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décembre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Le 25 </a:t>
            </a:r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décembre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6809" y="2140993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336036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6809" y="4579743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324292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052297"/>
      </p:ext>
    </p:extLst>
  </p:cSld>
  <p:clrMapOvr>
    <a:masterClrMapping/>
  </p:clrMapOvr>
  <p:transition spd="slow" advTm="3000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Òu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habite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-t-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il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?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Au Canada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En</a:t>
            </a:r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Alaska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Au </a:t>
            </a:r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pôle</a:t>
            </a:r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nord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4589034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336036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2131702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695417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595307"/>
      </p:ext>
    </p:extLst>
  </p:cSld>
  <p:clrMapOvr>
    <a:masterClrMapping/>
  </p:clrMapOvr>
  <p:transition spd="slow" advTm="3000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Combien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a-t-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il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de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rennes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?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Six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Huit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Dix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830" y="3360366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3604" y="2144596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830" y="4589034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890387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9246856"/>
      </p:ext>
    </p:extLst>
  </p:cSld>
  <p:clrMapOvr>
    <a:masterClrMapping/>
  </p:clrMapOvr>
  <p:transition spd="slow" advTm="3000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En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France,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si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on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ecrit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au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Noël,il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va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nous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répondre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! 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Vrai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Faux 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Légende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6809" y="2140993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336036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6809" y="4589036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468919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à coins arrondis 9"/>
          <p:cNvSpPr/>
          <p:nvPr/>
        </p:nvSpPr>
        <p:spPr>
          <a:xfrm>
            <a:off x="2571748" y="4638966"/>
            <a:ext cx="3895725" cy="1104318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Vrai</a:t>
            </a:r>
            <a:r>
              <a:rPr lang="en-CA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, un service de la poste </a:t>
            </a:r>
            <a:r>
              <a:rPr lang="en-CA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s’occupe</a:t>
            </a:r>
            <a:r>
              <a:rPr lang="en-CA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de </a:t>
            </a:r>
            <a:r>
              <a:rPr lang="en-CA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recevoir</a:t>
            </a:r>
            <a:r>
              <a:rPr lang="en-CA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ce</a:t>
            </a:r>
            <a:r>
              <a:rPr lang="en-CA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courier et </a:t>
            </a:r>
            <a:r>
              <a:rPr lang="en-CA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d’y</a:t>
            </a:r>
            <a:r>
              <a:rPr lang="en-CA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répondre</a:t>
            </a:r>
            <a:r>
              <a:rPr lang="en-CA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.</a:t>
            </a:r>
            <a:endParaRPr lang="fr-CA" b="1" dirty="0">
              <a:solidFill>
                <a:schemeClr val="accent5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146823"/>
      </p:ext>
    </p:extLst>
  </p:cSld>
  <p:clrMapOvr>
    <a:masterClrMapping/>
  </p:clrMapOvr>
  <p:transition spd="slow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Laquelle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de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ces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exclamations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prête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-t-on au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Noël ?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Hi </a:t>
            </a:r>
            <a:r>
              <a:rPr lang="en-CA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hi</a:t>
            </a:r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hi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Ha </a:t>
            </a:r>
            <a:r>
              <a:rPr lang="en-CA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ha</a:t>
            </a:r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ha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Ho </a:t>
            </a:r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ho</a:t>
            </a:r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ho</a:t>
            </a:r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 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830" y="4589034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3604" y="336036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830" y="2211627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39336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863623"/>
      </p:ext>
    </p:extLst>
  </p:cSld>
  <p:clrMapOvr>
    <a:masterClrMapping/>
  </p:clrMapOvr>
  <p:transition spd="slow" advTm="3000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Quelle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marque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utilisa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l’image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du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Noël à son profit ?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Pepsi-Cola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Google Map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Coca-Cola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3995" y="4577303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336036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03604" y="2244344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4975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70731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8692" y="309520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5995316"/>
      </p:ext>
    </p:extLst>
  </p:cSld>
  <p:clrMapOvr>
    <a:masterClrMapping/>
  </p:clrMapOvr>
  <p:transition spd="slow" advTm="3000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42592" y="123824"/>
            <a:ext cx="914400" cy="1943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2" name="Rectangle 11"/>
          <p:cNvSpPr/>
          <p:nvPr/>
        </p:nvSpPr>
        <p:spPr>
          <a:xfrm>
            <a:off x="2133325" y="1952625"/>
            <a:ext cx="914400" cy="36480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5" name="Rectangle 14"/>
          <p:cNvSpPr/>
          <p:nvPr/>
        </p:nvSpPr>
        <p:spPr>
          <a:xfrm>
            <a:off x="7174073" y="5805313"/>
            <a:ext cx="1209676" cy="828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1030" name="Picture 6" descr="http://www.animated-gifs.eu/christmas/0032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073" y="139791"/>
            <a:ext cx="1091983" cy="118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imated-gifs.eu/christmas/004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136" y="2162174"/>
            <a:ext cx="1905000" cy="469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nimated-gifs.eu/christmas/001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5650" y="5657850"/>
            <a:ext cx="132407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4300" y="600192"/>
            <a:ext cx="276225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2" descr="http://www.animated-gifs.eu/christmas-candy-canes/0025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97802" y="600192"/>
            <a:ext cx="226030" cy="95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2152475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3360368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4" descr="http://www.animated-gifs.eu/christmas-wreaths/0061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69386" y="4589036"/>
            <a:ext cx="622300" cy="7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www.animated-gifs.eu/christmas-wreaths/006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4" y="0"/>
            <a:ext cx="2137441" cy="206686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à coins arrondis 1"/>
          <p:cNvSpPr/>
          <p:nvPr/>
        </p:nvSpPr>
        <p:spPr>
          <a:xfrm>
            <a:off x="2863000" y="576233"/>
            <a:ext cx="2762326" cy="914400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Et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moi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mes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amies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et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amis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, qui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suis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-je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moi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la </a:t>
            </a:r>
            <a:r>
              <a:rPr lang="en-CA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mère</a:t>
            </a:r>
            <a:r>
              <a:rPr lang="en-CA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Noël ?</a:t>
            </a:r>
            <a:endParaRPr lang="fr-CA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à coins arrondis 18"/>
          <p:cNvSpPr/>
          <p:nvPr/>
        </p:nvSpPr>
        <p:spPr>
          <a:xfrm>
            <a:off x="3940722" y="224434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La grand-</a:t>
            </a:r>
            <a:r>
              <a:rPr lang="en-CA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mère</a:t>
            </a:r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du </a:t>
            </a:r>
            <a:r>
              <a:rPr lang="en-CA" b="1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Noël</a:t>
            </a:r>
            <a:endParaRPr lang="fr-CA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Rectangle à coins arrondis 19"/>
          <p:cNvSpPr/>
          <p:nvPr/>
        </p:nvSpPr>
        <p:spPr>
          <a:xfrm>
            <a:off x="3940722" y="3460114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La </a:t>
            </a:r>
            <a:r>
              <a:rPr lang="en-CA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mère</a:t>
            </a:r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du </a:t>
            </a:r>
            <a:r>
              <a:rPr lang="en-CA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Noël</a:t>
            </a:r>
            <a:endParaRPr lang="fr-CA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à coins arrondis 20"/>
          <p:cNvSpPr/>
          <p:nvPr/>
        </p:nvSpPr>
        <p:spPr>
          <a:xfrm>
            <a:off x="3940722" y="4688782"/>
            <a:ext cx="2762326" cy="528667"/>
          </a:xfrm>
          <a:prstGeom prst="roundRect">
            <a:avLst/>
          </a:prstGeom>
          <a:solidFill>
            <a:schemeClr val="bg1">
              <a:alpha val="47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L’épouse</a:t>
            </a:r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 du </a:t>
            </a:r>
            <a:r>
              <a:rPr lang="en-CA" b="1" dirty="0" err="1" smtClean="0">
                <a:solidFill>
                  <a:srgbClr val="66FF66"/>
                </a:solidFill>
                <a:latin typeface="Comic Sans MS" panose="030F0702030302020204" pitchFamily="66" charset="0"/>
              </a:rPr>
              <a:t>Père</a:t>
            </a:r>
            <a:r>
              <a:rPr lang="en-CA" b="1" dirty="0">
                <a:solidFill>
                  <a:srgbClr val="66FF66"/>
                </a:solidFill>
                <a:latin typeface="Comic Sans MS" panose="030F0702030302020204" pitchFamily="66" charset="0"/>
              </a:rPr>
              <a:t> </a:t>
            </a:r>
            <a:r>
              <a:rPr lang="en-CA" b="1" dirty="0" smtClean="0">
                <a:solidFill>
                  <a:srgbClr val="66FF66"/>
                </a:solidFill>
                <a:latin typeface="Comic Sans MS" panose="030F0702030302020204" pitchFamily="66" charset="0"/>
              </a:rPr>
              <a:t>Noël</a:t>
            </a:r>
            <a:endParaRPr lang="fr-CA" b="1" dirty="0">
              <a:solidFill>
                <a:srgbClr val="66FF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" name="Picture 28" descr="http://www.animated-gifs.eu/christmas-joyeux-noel/0011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536" y="5519620"/>
            <a:ext cx="2914650" cy="11144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54522" y="395565"/>
            <a:ext cx="3869310" cy="1298933"/>
          </a:xfrm>
          <a:prstGeom prst="wedgeRectCallout">
            <a:avLst>
              <a:gd name="adj1" fmla="val -55413"/>
              <a:gd name="adj2" fmla="val 136563"/>
            </a:avLst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3" name="Picture 20" descr="http://www.animated-gifs.eu/christmas-bells/0046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4589034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3360368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 descr="http://www.animated-gifs.eu/christmas-bells/0046.gif">
            <a:hlinkClick r:id="" action="ppaction://noaction">
              <a:snd r:embed="rId11" name="sldwst.wav"/>
            </a:hlinkClick>
          </p:cNvPr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7009" y="2194395"/>
            <a:ext cx="728161" cy="72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30050"/>
      </p:ext>
    </p:extLst>
  </p:cSld>
  <p:clrMapOvr>
    <a:masterClrMapping/>
  </p:clrMapOvr>
  <p:transition spd="slow" advClick="0">
    <p:fade/>
    <p:sndAc>
      <p:stSnd>
        <p:snd r:embed="rId2" name="la Danse du Pere noel qui cloche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e noel couc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703263"/>
            <a:ext cx="351620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457575" y="228600"/>
            <a:ext cx="1676400" cy="6858000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752474" y="2247900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Rectangle à coins arrondis 7"/>
          <p:cNvSpPr/>
          <p:nvPr/>
        </p:nvSpPr>
        <p:spPr>
          <a:xfrm>
            <a:off x="6467474" y="2085975"/>
            <a:ext cx="1819275" cy="2819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9" name="Picture 2" descr="485a946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1511" y="2965432"/>
            <a:ext cx="3559019" cy="1045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33041" y="3787915"/>
            <a:ext cx="25731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err="1" smtClean="0">
                <a:ln w="0"/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Joint by PizzaDude" panose="00000400000000000000" pitchFamily="2" charset="0"/>
              </a:rPr>
              <a:t>Pierr-ixe</a:t>
            </a:r>
            <a:endParaRPr lang="fr-FR" sz="4000" b="0" cap="none" spc="0" dirty="0">
              <a:ln w="0"/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/>
              <a:latin typeface="Joint by PizzaDud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898039"/>
      </p:ext>
    </p:extLst>
  </p:cSld>
  <p:clrMapOvr>
    <a:masterClrMapping/>
  </p:clrMapOvr>
  <p:transition spd="slow">
    <p:fade/>
    <p:sndAc>
      <p:stSnd>
        <p:snd r:embed="rId2" name="3185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426</TotalTime>
  <Words>176</Words>
  <Application>Microsoft Office PowerPoint</Application>
  <PresentationFormat>Affichage à l'écran (4:3)</PresentationFormat>
  <Paragraphs>44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Joint by PizzaDude</vt:lpstr>
      <vt:lpstr>Old English Text MT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Pier Ixe</dc:creator>
  <cp:lastModifiedBy>Pier Ixe</cp:lastModifiedBy>
  <cp:revision>7</cp:revision>
  <dcterms:created xsi:type="dcterms:W3CDTF">2015-11-25T13:27:16Z</dcterms:created>
  <dcterms:modified xsi:type="dcterms:W3CDTF">2015-11-25T20:38:34Z</dcterms:modified>
</cp:coreProperties>
</file>