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8" r:id="rId4"/>
    <p:sldId id="258" r:id="rId5"/>
    <p:sldId id="263" r:id="rId6"/>
    <p:sldId id="259" r:id="rId7"/>
    <p:sldId id="265" r:id="rId8"/>
    <p:sldId id="260" r:id="rId9"/>
    <p:sldId id="264" r:id="rId10"/>
    <p:sldId id="270" r:id="rId11"/>
    <p:sldId id="271" r:id="rId12"/>
    <p:sldId id="266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C89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49" autoAdjust="0"/>
  </p:normalViewPr>
  <p:slideViewPr>
    <p:cSldViewPr snapToGrid="0">
      <p:cViewPr varScale="1">
        <p:scale>
          <a:sx n="80" d="100"/>
          <a:sy n="80" d="100"/>
        </p:scale>
        <p:origin x="3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929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777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365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127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82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135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08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23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29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693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514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B8483-A4A5-4847-9B37-BCA37BC3596A}" type="datetimeFigureOut">
              <a:rPr lang="fr-FR" smtClean="0"/>
              <a:t>14/02/2015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D173F-92BB-406C-BEBF-CF82BCE0A8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015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lbumpoeticoeda.com.br/" TargetMode="External"/><Relationship Id="rId4" Type="http://schemas.openxmlformats.org/officeDocument/2006/relationships/hyperlink" Target="http://kerren.vip_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202" y="8466"/>
            <a:ext cx="9137588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135" y="462844"/>
            <a:ext cx="8207022" cy="594924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135" y="462844"/>
            <a:ext cx="8229598" cy="594924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963">
            <a:off x="1595616" y="4852562"/>
            <a:ext cx="2190750" cy="2057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 rot="10800000" flipV="1">
            <a:off x="5350933" y="4917780"/>
            <a:ext cx="390595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Eda Carneiro Da Rocha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21189067">
            <a:off x="1758558" y="5494876"/>
            <a:ext cx="1764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pps Kerren</a:t>
            </a:r>
            <a:endParaRPr lang="fr-FR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03631" y="2967335"/>
            <a:ext cx="1847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 rot="21123971">
            <a:off x="2658009" y="1299592"/>
            <a:ext cx="687597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A5002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Avec Ces Yeux d’Amour</a:t>
            </a:r>
            <a:endParaRPr lang="fr-F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A5002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40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000">
        <p:sndAc>
          <p:stSnd>
            <p:snd r:embed="rId2" name="Kathy_Fowler............wav"/>
          </p:stSnd>
        </p:sndAc>
      </p:transition>
    </mc:Choice>
    <mc:Fallback xmlns="">
      <p:transition spd="slow" advTm="24000">
        <p:sndAc>
          <p:stSnd>
            <p:snd r:embed="rId7" name="Kathy_Fowler..........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6" y="0"/>
            <a:ext cx="934182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6" y="0"/>
            <a:ext cx="9341827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6" y="66675"/>
            <a:ext cx="9341827" cy="679132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002" y="582230"/>
            <a:ext cx="1905000" cy="9525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633" y="1284111"/>
            <a:ext cx="1905000" cy="95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091" y="4662311"/>
            <a:ext cx="1678269" cy="14081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28267" y="2449689"/>
            <a:ext cx="440266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Avec 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</a:rPr>
              <a:t>ces yeux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d'amour</a:t>
            </a:r>
          </a:p>
          <a:p>
            <a:pPr algn="ctr"/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</a:rPr>
              <a:t>Quand je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te regarde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Je n'aurai plus de peur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Scellé par des baisers promulgués                                        J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</a:rPr>
              <a:t>usquà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la fin de tes jours</a:t>
            </a:r>
          </a:p>
        </p:txBody>
      </p:sp>
    </p:spTree>
    <p:extLst>
      <p:ext uri="{BB962C8B-B14F-4D97-AF65-F5344CB8AC3E}">
        <p14:creationId xmlns:p14="http://schemas.microsoft.com/office/powerpoint/2010/main" val="179847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876" y="284422"/>
            <a:ext cx="9725891" cy="629039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027464" y="2027093"/>
            <a:ext cx="4762500" cy="4762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51215" y="4117150"/>
            <a:ext cx="4762500" cy="4762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44358" y="4117150"/>
            <a:ext cx="4762500" cy="476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37789" y="2288351"/>
            <a:ext cx="4762500" cy="4762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410" y="5048836"/>
            <a:ext cx="2011590" cy="168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73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6" y="0"/>
            <a:ext cx="934182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5" y="0"/>
            <a:ext cx="934182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4" y="0"/>
            <a:ext cx="9341828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872908" y="2314223"/>
            <a:ext cx="44451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Je ne verrai plus l'ombre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Seulement la lumière 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qui m’enivre</a:t>
            </a:r>
            <a:endParaRPr lang="fr-FR" sz="2000" dirty="0">
              <a:solidFill>
                <a:srgbClr val="A50021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D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ans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cette 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passion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éternelle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Q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ui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conduit mon coeur!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989" y="548217"/>
            <a:ext cx="1905000" cy="9525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907" y="1096434"/>
            <a:ext cx="1905000" cy="9525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1503" y="4271428"/>
            <a:ext cx="1676545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1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09" y="416806"/>
            <a:ext cx="9751371" cy="610371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320079" y="1404939"/>
            <a:ext cx="3971925" cy="11620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593343" y="4291013"/>
            <a:ext cx="3971925" cy="11620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555" y="4872038"/>
            <a:ext cx="2083168" cy="155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73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6" y="0"/>
            <a:ext cx="934182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5" y="0"/>
            <a:ext cx="934182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4" y="0"/>
            <a:ext cx="9341828" cy="679132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188" y="446616"/>
            <a:ext cx="1905000" cy="9525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634" y="1011061"/>
            <a:ext cx="1905000" cy="9525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644444" y="2090057"/>
            <a:ext cx="47820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Avec toi dans ce bateau à la dérive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J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e 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fais  le bonheur de tes jours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D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ans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cet 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éternel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recommencement 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Q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ui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est l'art de réinventer ...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7216" y="4095255"/>
            <a:ext cx="1676545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63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911" y="557865"/>
            <a:ext cx="9776764" cy="587680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78859" y="2143125"/>
            <a:ext cx="4762500" cy="476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13106" y="4238625"/>
            <a:ext cx="4762500" cy="4762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009465" y="2143125"/>
            <a:ext cx="4762500" cy="4762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586530" y="4238625"/>
            <a:ext cx="4762500" cy="4762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45" y="4975761"/>
            <a:ext cx="2089672" cy="172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49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6" y="0"/>
            <a:ext cx="934182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5" y="0"/>
            <a:ext cx="934182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4" y="79022"/>
            <a:ext cx="934182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366" y="649816"/>
            <a:ext cx="1905000" cy="9525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366" y="1299632"/>
            <a:ext cx="1905000" cy="952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050844" y="1793173"/>
            <a:ext cx="42213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Viens!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Marche avec moi,</a:t>
            </a:r>
          </a:p>
          <a:p>
            <a:pPr algn="ctr"/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M’aimant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sans heure marquée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Avec cette lune ronde qui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R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egarde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notre manière d'aimer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3227" y="4079518"/>
            <a:ext cx="1676545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79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104" y="378248"/>
            <a:ext cx="9737766" cy="60682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351066" y="1607666"/>
            <a:ext cx="3971925" cy="11620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639115" y="4291013"/>
            <a:ext cx="3971925" cy="11620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22" y="4987637"/>
            <a:ext cx="2089673" cy="165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2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6" y="0"/>
            <a:ext cx="9341827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5" y="0"/>
            <a:ext cx="934182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084" y="33338"/>
            <a:ext cx="9341828" cy="68246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28303" y="1318162"/>
            <a:ext cx="562574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fr-FR" dirty="0">
              <a:solidFill>
                <a:srgbClr val="A50021"/>
              </a:solidFill>
            </a:endParaRP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Peu importe, elle ne racontera rien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Elle ne sera que notre 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</a:rPr>
              <a:t>témoignage </a:t>
            </a:r>
            <a:endParaRPr lang="fr-FR" sz="2000" dirty="0">
              <a:solidFill>
                <a:srgbClr val="A50021"/>
              </a:solidFill>
              <a:latin typeface="Trebuchet MS" panose="020B0603020202020204" pitchFamily="34" charset="0"/>
            </a:endParaRP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Viens avec moi, sans crainte, désormais</a:t>
            </a:r>
          </a:p>
          <a:p>
            <a:pPr algn="ctr"/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J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</a:rPr>
              <a:t>uste </a:t>
            </a:r>
            <a:r>
              <a:rPr lang="fr-FR" sz="2000" dirty="0">
                <a:solidFill>
                  <a:srgbClr val="A50021"/>
                </a:solidFill>
                <a:latin typeface="Trebuchet MS" panose="020B0603020202020204" pitchFamily="34" charset="0"/>
              </a:rPr>
              <a:t>une fois de plus, nous </a:t>
            </a:r>
            <a:r>
              <a:rPr lang="fr-FR" sz="2000" dirty="0" smtClean="0">
                <a:solidFill>
                  <a:srgbClr val="A50021"/>
                </a:solidFill>
                <a:latin typeface="Trebuchet MS" panose="020B0603020202020204" pitchFamily="34" charset="0"/>
              </a:rPr>
              <a:t>réinventer</a:t>
            </a:r>
            <a:endParaRPr lang="fr-FR" sz="2000" dirty="0">
              <a:solidFill>
                <a:srgbClr val="A50021"/>
              </a:solidFill>
              <a:latin typeface="Trebuchet MS" panose="020B0603020202020204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508044" y="3752603"/>
            <a:ext cx="3372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A50021"/>
                </a:solidFill>
                <a:latin typeface="Trebuchet MS" panose="020B0603020202020204" pitchFamily="34" charset="0"/>
              </a:rPr>
              <a:t>Eda Carneiro Da Rocha</a:t>
            </a:r>
            <a:endParaRPr lang="fr-FR" dirty="0">
              <a:solidFill>
                <a:srgbClr val="A50021"/>
              </a:solidFill>
              <a:latin typeface="Trebuchet MS" panose="020B0603020202020204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716888" y="4236762"/>
            <a:ext cx="2985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A50021"/>
                </a:solidFill>
                <a:latin typeface="Trebuchet MS" panose="020B0603020202020204" pitchFamily="34" charset="0"/>
              </a:rPr>
              <a:t>« Poète Love »</a:t>
            </a:r>
            <a:endParaRPr lang="fr-FR" dirty="0">
              <a:solidFill>
                <a:srgbClr val="A50021"/>
              </a:solidFill>
              <a:latin typeface="Trebuchet MS" panose="020B0603020202020204" pitchFamily="34" charset="0"/>
            </a:endParaRPr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900" y="664186"/>
            <a:ext cx="1905000" cy="9525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803" y="901252"/>
            <a:ext cx="19050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1241" y="5027898"/>
            <a:ext cx="1676545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5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829" y="356259"/>
            <a:ext cx="9695089" cy="61157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944878" y="2143125"/>
            <a:ext cx="4762500" cy="476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70357" y="4238625"/>
            <a:ext cx="4762500" cy="4762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45646" y="2143125"/>
            <a:ext cx="4762500" cy="476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86157" y="4238625"/>
            <a:ext cx="4762500" cy="47625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829" y="5106389"/>
            <a:ext cx="2081203" cy="157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20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14" y="3135086"/>
            <a:ext cx="3541612" cy="359228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657" y="374896"/>
            <a:ext cx="5748145" cy="1888487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8263466" y="2666441"/>
            <a:ext cx="2935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</a:t>
            </a:r>
            <a:r>
              <a:rPr lang="fr-F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fr-FR" dirty="0" smtClean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Yeux  </a:t>
            </a:r>
            <a:r>
              <a:rPr lang="fr-F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fr-FR" dirty="0" smtClean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’Amour</a:t>
            </a:r>
            <a:endParaRPr lang="fr-FR" dirty="0">
              <a:solidFill>
                <a:srgbClr val="C898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270044" y="2968978"/>
            <a:ext cx="49219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 Copyright  Auteur </a:t>
            </a:r>
          </a:p>
          <a:p>
            <a:pPr algn="ctr"/>
            <a:r>
              <a:rPr lang="pt-B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Eda Carneiro da Rocha</a:t>
            </a:r>
          </a:p>
          <a:p>
            <a:pPr algn="ctr"/>
            <a:r>
              <a:rPr lang="pt-B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 Poeta Amor »</a:t>
            </a:r>
          </a:p>
          <a:p>
            <a:pPr algn="ctr"/>
            <a:r>
              <a:rPr lang="pt-B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 site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61631" y="2324150"/>
            <a:ext cx="3423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hlinkClick r:id="rId4"/>
              </a:rPr>
              <a:t>http://kerren.vip-blog/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3562597" y="4108540"/>
            <a:ext cx="4132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Chanson Kathy Fowler-Pavane </a:t>
            </a:r>
            <a:endParaRPr lang="fr-FR" dirty="0">
              <a:solidFill>
                <a:srgbClr val="C898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 rot="10800000" flipV="1">
            <a:off x="7885215" y="5807033"/>
            <a:ext cx="3811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Création Kerren</a:t>
            </a:r>
            <a:endParaRPr lang="fr-FR" sz="2400" dirty="0">
              <a:solidFill>
                <a:srgbClr val="C898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461630" y="6056852"/>
            <a:ext cx="32335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 </a:t>
            </a:r>
            <a:r>
              <a:rPr lang="pt-BR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Minha </a:t>
            </a:r>
            <a:r>
              <a:rPr lang="pt-BR" smtClean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Querida </a:t>
            </a:r>
            <a:r>
              <a:rPr lang="pt-B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smtClean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miga </a:t>
            </a:r>
            <a:r>
              <a:rPr lang="pt-BR" dirty="0">
                <a:solidFill>
                  <a:srgbClr val="C898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Eda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7600208" y="4169307"/>
            <a:ext cx="4368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C89800"/>
                </a:solidFill>
                <a:hlinkClick r:id="rId5"/>
              </a:rPr>
              <a:t>http://</a:t>
            </a:r>
            <a:r>
              <a:rPr lang="fr-FR" sz="1600" dirty="0" smtClean="0">
                <a:solidFill>
                  <a:srgbClr val="C89800"/>
                </a:solidFill>
                <a:hlinkClick r:id="rId5"/>
              </a:rPr>
              <a:t>www.albumpoeticoeda.com.br</a:t>
            </a:r>
            <a:r>
              <a:rPr lang="fr-FR" dirty="0" smtClean="0">
                <a:solidFill>
                  <a:srgbClr val="C89800"/>
                </a:solidFill>
                <a:hlinkClick r:id="rId5"/>
              </a:rPr>
              <a:t>/</a:t>
            </a:r>
            <a:endParaRPr lang="fr-FR" dirty="0">
              <a:solidFill>
                <a:srgbClr val="C898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49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:split orient="vert"/>
      </p:transition>
    </mc:Choice>
    <mc:Fallback xmlns=""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4" grpId="0"/>
      <p:bldP spid="26" grpId="0"/>
      <p:bldP spid="2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AEC85558-3DAD-4B32-A4C1-DE66C4AC64CF}" vid="{49F964F8-2E77-4135-97CE-74FB79089B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Avec ces yeux d Amour</Template>
  <TotalTime>3</TotalTime>
  <Words>161</Words>
  <Application>Microsoft Office PowerPoint</Application>
  <PresentationFormat>Grand écran</PresentationFormat>
  <Paragraphs>37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Trebuchet MS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Kerren</dc:creator>
  <cp:lastModifiedBy>Kerren</cp:lastModifiedBy>
  <cp:revision>1</cp:revision>
  <dcterms:created xsi:type="dcterms:W3CDTF">2015-02-14T12:01:00Z</dcterms:created>
  <dcterms:modified xsi:type="dcterms:W3CDTF">2015-02-14T12:04:52Z</dcterms:modified>
</cp:coreProperties>
</file>