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71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28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47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7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49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69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08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50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16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7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7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A89A-D5D1-4164-BE96-22233FB12E69}" type="datetimeFigureOut">
              <a:rPr lang="fr-FR" smtClean="0"/>
              <a:t>29/11/2015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F5EC-0642-4FD9-9E25-935F16E3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95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-129257"/>
            <a:ext cx="5328592" cy="1470025"/>
          </a:xfrm>
        </p:spPr>
        <p:txBody>
          <a:bodyPr/>
          <a:lstStyle/>
          <a:p>
            <a:r>
              <a:rPr lang="fr-FR" dirty="0" smtClean="0"/>
              <a:t>Bob Dylan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07666" y="800894"/>
            <a:ext cx="3816424" cy="539874"/>
          </a:xfrm>
        </p:spPr>
        <p:txBody>
          <a:bodyPr>
            <a:normAutofit/>
          </a:bodyPr>
          <a:lstStyle/>
          <a:p>
            <a:r>
              <a:rPr lang="fr-FR" sz="1900" i="1" dirty="0" err="1" smtClean="0"/>
              <a:t>When</a:t>
            </a:r>
            <a:r>
              <a:rPr lang="fr-FR" sz="1900" i="1" dirty="0" smtClean="0"/>
              <a:t> </a:t>
            </a:r>
            <a:r>
              <a:rPr lang="fr-FR" sz="1900" i="1" dirty="0" err="1" smtClean="0"/>
              <a:t>he</a:t>
            </a:r>
            <a:r>
              <a:rPr lang="fr-FR" sz="1900" i="1" dirty="0" smtClean="0"/>
              <a:t> </a:t>
            </a:r>
            <a:r>
              <a:rPr lang="fr-FR" sz="1900" i="1" dirty="0" err="1" smtClean="0"/>
              <a:t>was</a:t>
            </a:r>
            <a:r>
              <a:rPr lang="fr-FR" sz="1900" i="1" dirty="0" smtClean="0"/>
              <a:t> </a:t>
            </a:r>
            <a:r>
              <a:rPr lang="fr-FR" sz="1900" i="1" dirty="0" err="1" smtClean="0"/>
              <a:t>young</a:t>
            </a:r>
            <a:r>
              <a:rPr lang="fr-FR" sz="1900" i="1" dirty="0" smtClean="0"/>
              <a:t>, as </a:t>
            </a:r>
            <a:r>
              <a:rPr lang="fr-FR" sz="1900" i="1" dirty="0" err="1" smtClean="0"/>
              <a:t>you</a:t>
            </a:r>
            <a:r>
              <a:rPr lang="fr-FR" sz="1900" i="1" dirty="0" smtClean="0"/>
              <a:t> </a:t>
            </a:r>
            <a:r>
              <a:rPr lang="fr-FR" sz="1900" i="1" dirty="0" err="1" smtClean="0"/>
              <a:t>can</a:t>
            </a:r>
            <a:r>
              <a:rPr lang="fr-FR" sz="1900" i="1" dirty="0" smtClean="0"/>
              <a:t> </a:t>
            </a:r>
            <a:r>
              <a:rPr lang="fr-FR" sz="1900" i="1" dirty="0" err="1" smtClean="0"/>
              <a:t>see</a:t>
            </a:r>
            <a:r>
              <a:rPr lang="fr-FR" sz="1900" i="1" dirty="0" smtClean="0"/>
              <a:t>..</a:t>
            </a:r>
            <a:endParaRPr lang="fr-FR" sz="1900" i="1" dirty="0"/>
          </a:p>
          <a:p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7" y="1340768"/>
            <a:ext cx="5400600" cy="50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born</a:t>
            </a:r>
            <a:r>
              <a:rPr lang="fr-FR" dirty="0" smtClean="0"/>
              <a:t>..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2" y="1268760"/>
            <a:ext cx="822521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7101408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4008" y="6880960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256584" cy="394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23/08/1963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71751" cy="454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Wow…!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192688" cy="566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8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432048"/>
          </a:xfrm>
        </p:spPr>
        <p:txBody>
          <a:bodyPr>
            <a:normAutofit/>
          </a:bodyPr>
          <a:lstStyle/>
          <a:p>
            <a:r>
              <a:rPr lang="fr-FR" sz="1800" dirty="0" err="1" smtClean="0"/>
              <a:t>Quote</a:t>
            </a:r>
            <a:endParaRPr lang="fr-FR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28523" cy="452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9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festivals</a:t>
            </a:r>
            <a:endParaRPr lang="fr-FR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8080"/>
            <a:ext cx="8640960" cy="539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To finish</a:t>
            </a:r>
            <a:endParaRPr lang="fr-FR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077912"/>
            <a:ext cx="70104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FR" sz="1800" dirty="0" smtClean="0"/>
              <a:t>Bob Dylan </a:t>
            </a:r>
            <a:r>
              <a:rPr lang="fr-FR" sz="1800" dirty="0" err="1" smtClean="0"/>
              <a:t>nowadays</a:t>
            </a:r>
            <a:endParaRPr lang="fr-FR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2851"/>
            <a:ext cx="7848872" cy="58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26</Words>
  <Application>Microsoft Office PowerPoint</Application>
  <PresentationFormat>Affichage à l'écran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Bob Dylan</vt:lpstr>
      <vt:lpstr>He was born..</vt:lpstr>
      <vt:lpstr>Présentation PowerPoint</vt:lpstr>
      <vt:lpstr>23/08/1963</vt:lpstr>
      <vt:lpstr>Wow…!</vt:lpstr>
      <vt:lpstr>Quote</vt:lpstr>
      <vt:lpstr>festivals</vt:lpstr>
      <vt:lpstr>To finish</vt:lpstr>
      <vt:lpstr>Bob Dylan nowadays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Dylan</dc:title>
  <dc:creator>Arlette</dc:creator>
  <cp:lastModifiedBy>Arlette</cp:lastModifiedBy>
  <cp:revision>3</cp:revision>
  <dcterms:created xsi:type="dcterms:W3CDTF">2015-11-29T14:17:57Z</dcterms:created>
  <dcterms:modified xsi:type="dcterms:W3CDTF">2015-11-29T18:36:37Z</dcterms:modified>
</cp:coreProperties>
</file>