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9" r:id="rId2"/>
    <p:sldId id="261" r:id="rId3"/>
    <p:sldId id="271" r:id="rId4"/>
    <p:sldId id="269" r:id="rId5"/>
    <p:sldId id="270" r:id="rId6"/>
    <p:sldId id="262" r:id="rId7"/>
    <p:sldId id="263" r:id="rId8"/>
    <p:sldId id="273" r:id="rId9"/>
    <p:sldId id="274" r:id="rId10"/>
  </p:sldIdLst>
  <p:sldSz cx="9144000" cy="6858000" type="screen4x3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OARf7RjV+CenpALeTArHkw==" hashData="5QWBMph9g5JGp566b0EJzMDjgpo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03" d="100"/>
          <a:sy n="103" d="100"/>
        </p:scale>
        <p:origin x="-204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3A72DC-3C16-4444-9BFC-DEF50E28887F}" type="datetimeFigureOut">
              <a:rPr lang="fr-FR" smtClean="0"/>
              <a:t>27/11/2015</a:t>
            </a:fld>
            <a:endParaRPr lang="fr-FR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5362A0-769B-4342-87F8-73F50731C2D0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45197748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3A72DC-3C16-4444-9BFC-DEF50E28887F}" type="datetimeFigureOut">
              <a:rPr lang="fr-FR" smtClean="0"/>
              <a:t>27/11/2015</a:t>
            </a:fld>
            <a:endParaRPr lang="fr-FR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5362A0-769B-4342-87F8-73F50731C2D0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10949674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3A72DC-3C16-4444-9BFC-DEF50E28887F}" type="datetimeFigureOut">
              <a:rPr lang="fr-FR" smtClean="0"/>
              <a:t>27/11/2015</a:t>
            </a:fld>
            <a:endParaRPr lang="fr-FR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5362A0-769B-4342-87F8-73F50731C2D0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90443717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3A72DC-3C16-4444-9BFC-DEF50E28887F}" type="datetimeFigureOut">
              <a:rPr lang="fr-FR" smtClean="0"/>
              <a:t>27/11/2015</a:t>
            </a:fld>
            <a:endParaRPr lang="fr-FR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5362A0-769B-4342-87F8-73F50731C2D0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31355825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3A72DC-3C16-4444-9BFC-DEF50E28887F}" type="datetimeFigureOut">
              <a:rPr lang="fr-FR" smtClean="0"/>
              <a:t>27/11/2015</a:t>
            </a:fld>
            <a:endParaRPr lang="fr-FR" dirty="0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5362A0-769B-4342-87F8-73F50731C2D0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64847847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3A72DC-3C16-4444-9BFC-DEF50E28887F}" type="datetimeFigureOut">
              <a:rPr lang="fr-FR" smtClean="0"/>
              <a:t>27/11/2015</a:t>
            </a:fld>
            <a:endParaRPr lang="fr-FR" dirty="0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5362A0-769B-4342-87F8-73F50731C2D0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00584540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3A72DC-3C16-4444-9BFC-DEF50E28887F}" type="datetimeFigureOut">
              <a:rPr lang="fr-FR" smtClean="0"/>
              <a:t>27/11/2015</a:t>
            </a:fld>
            <a:endParaRPr lang="fr-FR" dirty="0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5362A0-769B-4342-87F8-73F50731C2D0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76049179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3A72DC-3C16-4444-9BFC-DEF50E28887F}" type="datetimeFigureOut">
              <a:rPr lang="fr-FR" smtClean="0"/>
              <a:t>27/11/2015</a:t>
            </a:fld>
            <a:endParaRPr lang="fr-FR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5362A0-769B-4342-87F8-73F50731C2D0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48800476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 dirty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3A72DC-3C16-4444-9BFC-DEF50E28887F}" type="datetimeFigureOut">
              <a:rPr lang="fr-FR" smtClean="0"/>
              <a:t>27/11/2015</a:t>
            </a:fld>
            <a:endParaRPr lang="fr-FR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5362A0-769B-4342-87F8-73F50731C2D0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51940330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3A72DC-3C16-4444-9BFC-DEF50E28887F}" type="datetimeFigureOut">
              <a:rPr lang="fr-FR" smtClean="0"/>
              <a:t>27/11/2015</a:t>
            </a:fld>
            <a:endParaRPr lang="fr-FR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5362A0-769B-4342-87F8-73F50731C2D0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06806159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3A72DC-3C16-4444-9BFC-DEF50E28887F}" type="datetimeFigureOut">
              <a:rPr lang="fr-FR" smtClean="0"/>
              <a:t>27/11/2015</a:t>
            </a:fld>
            <a:endParaRPr lang="fr-FR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5362A0-769B-4342-87F8-73F50731C2D0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64929673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B3A72DC-3C16-4444-9BFC-DEF50E28887F}" type="datetimeFigureOut">
              <a:rPr lang="fr-FR" smtClean="0"/>
              <a:t>27/11/2015</a:t>
            </a:fld>
            <a:endParaRPr lang="fr-FR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75362A0-769B-4342-87F8-73F50731C2D0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40089233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5" Type="http://schemas.openxmlformats.org/officeDocument/2006/relationships/image" Target="../media/image2.jpe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6" Type="http://schemas.openxmlformats.org/officeDocument/2006/relationships/image" Target="../media/image27.png"/><Relationship Id="rId117" Type="http://schemas.openxmlformats.org/officeDocument/2006/relationships/image" Target="../media/image118.png"/><Relationship Id="rId21" Type="http://schemas.openxmlformats.org/officeDocument/2006/relationships/image" Target="../media/image22.png"/><Relationship Id="rId42" Type="http://schemas.openxmlformats.org/officeDocument/2006/relationships/image" Target="../media/image43.png"/><Relationship Id="rId47" Type="http://schemas.openxmlformats.org/officeDocument/2006/relationships/image" Target="../media/image48.png"/><Relationship Id="rId63" Type="http://schemas.openxmlformats.org/officeDocument/2006/relationships/image" Target="../media/image64.png"/><Relationship Id="rId68" Type="http://schemas.openxmlformats.org/officeDocument/2006/relationships/image" Target="../media/image69.png"/><Relationship Id="rId84" Type="http://schemas.openxmlformats.org/officeDocument/2006/relationships/image" Target="../media/image85.png"/><Relationship Id="rId89" Type="http://schemas.openxmlformats.org/officeDocument/2006/relationships/image" Target="../media/image90.png"/><Relationship Id="rId112" Type="http://schemas.openxmlformats.org/officeDocument/2006/relationships/image" Target="../media/image113.png"/><Relationship Id="rId16" Type="http://schemas.openxmlformats.org/officeDocument/2006/relationships/image" Target="../media/image17.png"/><Relationship Id="rId107" Type="http://schemas.openxmlformats.org/officeDocument/2006/relationships/image" Target="../media/image108.png"/><Relationship Id="rId11" Type="http://schemas.openxmlformats.org/officeDocument/2006/relationships/image" Target="../media/image12.png"/><Relationship Id="rId24" Type="http://schemas.openxmlformats.org/officeDocument/2006/relationships/image" Target="../media/image25.png"/><Relationship Id="rId32" Type="http://schemas.openxmlformats.org/officeDocument/2006/relationships/image" Target="../media/image33.png"/><Relationship Id="rId37" Type="http://schemas.openxmlformats.org/officeDocument/2006/relationships/image" Target="../media/image38.png"/><Relationship Id="rId40" Type="http://schemas.openxmlformats.org/officeDocument/2006/relationships/image" Target="../media/image41.png"/><Relationship Id="rId45" Type="http://schemas.openxmlformats.org/officeDocument/2006/relationships/image" Target="../media/image46.png"/><Relationship Id="rId53" Type="http://schemas.openxmlformats.org/officeDocument/2006/relationships/image" Target="../media/image54.png"/><Relationship Id="rId58" Type="http://schemas.openxmlformats.org/officeDocument/2006/relationships/image" Target="../media/image59.png"/><Relationship Id="rId66" Type="http://schemas.openxmlformats.org/officeDocument/2006/relationships/image" Target="../media/image67.png"/><Relationship Id="rId74" Type="http://schemas.openxmlformats.org/officeDocument/2006/relationships/image" Target="../media/image75.png"/><Relationship Id="rId79" Type="http://schemas.openxmlformats.org/officeDocument/2006/relationships/image" Target="../media/image80.png"/><Relationship Id="rId87" Type="http://schemas.openxmlformats.org/officeDocument/2006/relationships/image" Target="../media/image88.png"/><Relationship Id="rId102" Type="http://schemas.openxmlformats.org/officeDocument/2006/relationships/image" Target="../media/image103.png"/><Relationship Id="rId110" Type="http://schemas.openxmlformats.org/officeDocument/2006/relationships/image" Target="../media/image111.png"/><Relationship Id="rId115" Type="http://schemas.openxmlformats.org/officeDocument/2006/relationships/image" Target="../media/image116.png"/><Relationship Id="rId5" Type="http://schemas.openxmlformats.org/officeDocument/2006/relationships/image" Target="../media/image6.png"/><Relationship Id="rId61" Type="http://schemas.openxmlformats.org/officeDocument/2006/relationships/image" Target="../media/image62.png"/><Relationship Id="rId82" Type="http://schemas.openxmlformats.org/officeDocument/2006/relationships/image" Target="../media/image83.png"/><Relationship Id="rId90" Type="http://schemas.openxmlformats.org/officeDocument/2006/relationships/image" Target="../media/image91.png"/><Relationship Id="rId95" Type="http://schemas.openxmlformats.org/officeDocument/2006/relationships/image" Target="../media/image96.png"/><Relationship Id="rId19" Type="http://schemas.openxmlformats.org/officeDocument/2006/relationships/image" Target="../media/image20.png"/><Relationship Id="rId14" Type="http://schemas.openxmlformats.org/officeDocument/2006/relationships/image" Target="../media/image15.png"/><Relationship Id="rId22" Type="http://schemas.openxmlformats.org/officeDocument/2006/relationships/image" Target="../media/image23.png"/><Relationship Id="rId27" Type="http://schemas.openxmlformats.org/officeDocument/2006/relationships/image" Target="../media/image28.png"/><Relationship Id="rId30" Type="http://schemas.openxmlformats.org/officeDocument/2006/relationships/image" Target="../media/image31.png"/><Relationship Id="rId35" Type="http://schemas.openxmlformats.org/officeDocument/2006/relationships/image" Target="../media/image36.png"/><Relationship Id="rId43" Type="http://schemas.openxmlformats.org/officeDocument/2006/relationships/image" Target="../media/image44.png"/><Relationship Id="rId48" Type="http://schemas.openxmlformats.org/officeDocument/2006/relationships/image" Target="../media/image49.png"/><Relationship Id="rId56" Type="http://schemas.openxmlformats.org/officeDocument/2006/relationships/image" Target="../media/image57.png"/><Relationship Id="rId64" Type="http://schemas.openxmlformats.org/officeDocument/2006/relationships/image" Target="../media/image65.png"/><Relationship Id="rId69" Type="http://schemas.openxmlformats.org/officeDocument/2006/relationships/image" Target="../media/image70.png"/><Relationship Id="rId77" Type="http://schemas.openxmlformats.org/officeDocument/2006/relationships/image" Target="../media/image78.png"/><Relationship Id="rId100" Type="http://schemas.openxmlformats.org/officeDocument/2006/relationships/image" Target="../media/image101.png"/><Relationship Id="rId105" Type="http://schemas.openxmlformats.org/officeDocument/2006/relationships/image" Target="../media/image106.png"/><Relationship Id="rId113" Type="http://schemas.openxmlformats.org/officeDocument/2006/relationships/image" Target="../media/image114.png"/><Relationship Id="rId118" Type="http://schemas.openxmlformats.org/officeDocument/2006/relationships/image" Target="../media/image119.png"/><Relationship Id="rId8" Type="http://schemas.openxmlformats.org/officeDocument/2006/relationships/image" Target="../media/image9.png"/><Relationship Id="rId51" Type="http://schemas.openxmlformats.org/officeDocument/2006/relationships/image" Target="../media/image52.png"/><Relationship Id="rId72" Type="http://schemas.openxmlformats.org/officeDocument/2006/relationships/image" Target="../media/image73.png"/><Relationship Id="rId80" Type="http://schemas.openxmlformats.org/officeDocument/2006/relationships/image" Target="../media/image81.png"/><Relationship Id="rId85" Type="http://schemas.openxmlformats.org/officeDocument/2006/relationships/image" Target="../media/image86.png"/><Relationship Id="rId93" Type="http://schemas.openxmlformats.org/officeDocument/2006/relationships/image" Target="../media/image94.png"/><Relationship Id="rId98" Type="http://schemas.openxmlformats.org/officeDocument/2006/relationships/image" Target="../media/image99.png"/><Relationship Id="rId3" Type="http://schemas.openxmlformats.org/officeDocument/2006/relationships/image" Target="../media/image4.gif"/><Relationship Id="rId12" Type="http://schemas.openxmlformats.org/officeDocument/2006/relationships/image" Target="../media/image13.png"/><Relationship Id="rId17" Type="http://schemas.openxmlformats.org/officeDocument/2006/relationships/image" Target="../media/image18.png"/><Relationship Id="rId25" Type="http://schemas.openxmlformats.org/officeDocument/2006/relationships/image" Target="../media/image26.png"/><Relationship Id="rId33" Type="http://schemas.openxmlformats.org/officeDocument/2006/relationships/image" Target="../media/image34.png"/><Relationship Id="rId38" Type="http://schemas.openxmlformats.org/officeDocument/2006/relationships/image" Target="../media/image39.png"/><Relationship Id="rId46" Type="http://schemas.openxmlformats.org/officeDocument/2006/relationships/image" Target="../media/image47.png"/><Relationship Id="rId59" Type="http://schemas.openxmlformats.org/officeDocument/2006/relationships/image" Target="../media/image60.png"/><Relationship Id="rId67" Type="http://schemas.openxmlformats.org/officeDocument/2006/relationships/image" Target="../media/image68.png"/><Relationship Id="rId103" Type="http://schemas.openxmlformats.org/officeDocument/2006/relationships/image" Target="../media/image104.png"/><Relationship Id="rId108" Type="http://schemas.openxmlformats.org/officeDocument/2006/relationships/image" Target="../media/image109.png"/><Relationship Id="rId116" Type="http://schemas.openxmlformats.org/officeDocument/2006/relationships/image" Target="../media/image117.png"/><Relationship Id="rId20" Type="http://schemas.openxmlformats.org/officeDocument/2006/relationships/image" Target="../media/image21.png"/><Relationship Id="rId41" Type="http://schemas.openxmlformats.org/officeDocument/2006/relationships/image" Target="../media/image42.png"/><Relationship Id="rId54" Type="http://schemas.openxmlformats.org/officeDocument/2006/relationships/image" Target="../media/image55.png"/><Relationship Id="rId62" Type="http://schemas.openxmlformats.org/officeDocument/2006/relationships/image" Target="../media/image63.png"/><Relationship Id="rId70" Type="http://schemas.openxmlformats.org/officeDocument/2006/relationships/image" Target="../media/image71.png"/><Relationship Id="rId75" Type="http://schemas.openxmlformats.org/officeDocument/2006/relationships/image" Target="../media/image76.png"/><Relationship Id="rId83" Type="http://schemas.openxmlformats.org/officeDocument/2006/relationships/image" Target="../media/image84.png"/><Relationship Id="rId88" Type="http://schemas.openxmlformats.org/officeDocument/2006/relationships/image" Target="../media/image89.png"/><Relationship Id="rId91" Type="http://schemas.openxmlformats.org/officeDocument/2006/relationships/image" Target="../media/image92.png"/><Relationship Id="rId96" Type="http://schemas.openxmlformats.org/officeDocument/2006/relationships/image" Target="../media/image97.png"/><Relationship Id="rId111" Type="http://schemas.openxmlformats.org/officeDocument/2006/relationships/image" Target="../media/image11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png"/><Relationship Id="rId15" Type="http://schemas.openxmlformats.org/officeDocument/2006/relationships/image" Target="../media/image16.png"/><Relationship Id="rId23" Type="http://schemas.openxmlformats.org/officeDocument/2006/relationships/image" Target="../media/image24.png"/><Relationship Id="rId28" Type="http://schemas.openxmlformats.org/officeDocument/2006/relationships/image" Target="../media/image29.png"/><Relationship Id="rId36" Type="http://schemas.openxmlformats.org/officeDocument/2006/relationships/image" Target="../media/image37.png"/><Relationship Id="rId49" Type="http://schemas.openxmlformats.org/officeDocument/2006/relationships/image" Target="../media/image50.png"/><Relationship Id="rId57" Type="http://schemas.openxmlformats.org/officeDocument/2006/relationships/image" Target="../media/image58.png"/><Relationship Id="rId106" Type="http://schemas.openxmlformats.org/officeDocument/2006/relationships/image" Target="../media/image107.png"/><Relationship Id="rId114" Type="http://schemas.openxmlformats.org/officeDocument/2006/relationships/image" Target="../media/image115.png"/><Relationship Id="rId10" Type="http://schemas.openxmlformats.org/officeDocument/2006/relationships/image" Target="../media/image11.png"/><Relationship Id="rId31" Type="http://schemas.openxmlformats.org/officeDocument/2006/relationships/image" Target="../media/image32.png"/><Relationship Id="rId44" Type="http://schemas.openxmlformats.org/officeDocument/2006/relationships/image" Target="../media/image45.png"/><Relationship Id="rId52" Type="http://schemas.openxmlformats.org/officeDocument/2006/relationships/image" Target="../media/image53.png"/><Relationship Id="rId60" Type="http://schemas.openxmlformats.org/officeDocument/2006/relationships/image" Target="../media/image61.png"/><Relationship Id="rId65" Type="http://schemas.openxmlformats.org/officeDocument/2006/relationships/image" Target="../media/image66.png"/><Relationship Id="rId73" Type="http://schemas.openxmlformats.org/officeDocument/2006/relationships/image" Target="../media/image74.png"/><Relationship Id="rId78" Type="http://schemas.openxmlformats.org/officeDocument/2006/relationships/image" Target="../media/image79.png"/><Relationship Id="rId81" Type="http://schemas.openxmlformats.org/officeDocument/2006/relationships/image" Target="../media/image82.png"/><Relationship Id="rId86" Type="http://schemas.openxmlformats.org/officeDocument/2006/relationships/image" Target="../media/image87.png"/><Relationship Id="rId94" Type="http://schemas.openxmlformats.org/officeDocument/2006/relationships/image" Target="../media/image95.png"/><Relationship Id="rId99" Type="http://schemas.openxmlformats.org/officeDocument/2006/relationships/image" Target="../media/image100.png"/><Relationship Id="rId101" Type="http://schemas.openxmlformats.org/officeDocument/2006/relationships/image" Target="../media/image102.png"/><Relationship Id="rId4" Type="http://schemas.openxmlformats.org/officeDocument/2006/relationships/image" Target="../media/image5.gif"/><Relationship Id="rId9" Type="http://schemas.openxmlformats.org/officeDocument/2006/relationships/image" Target="../media/image10.png"/><Relationship Id="rId13" Type="http://schemas.openxmlformats.org/officeDocument/2006/relationships/image" Target="../media/image14.png"/><Relationship Id="rId18" Type="http://schemas.openxmlformats.org/officeDocument/2006/relationships/image" Target="../media/image19.png"/><Relationship Id="rId39" Type="http://schemas.openxmlformats.org/officeDocument/2006/relationships/image" Target="../media/image40.png"/><Relationship Id="rId109" Type="http://schemas.openxmlformats.org/officeDocument/2006/relationships/image" Target="../media/image110.png"/><Relationship Id="rId34" Type="http://schemas.openxmlformats.org/officeDocument/2006/relationships/image" Target="../media/image35.png"/><Relationship Id="rId50" Type="http://schemas.openxmlformats.org/officeDocument/2006/relationships/image" Target="../media/image51.png"/><Relationship Id="rId55" Type="http://schemas.openxmlformats.org/officeDocument/2006/relationships/image" Target="../media/image56.png"/><Relationship Id="rId76" Type="http://schemas.openxmlformats.org/officeDocument/2006/relationships/image" Target="../media/image77.png"/><Relationship Id="rId97" Type="http://schemas.openxmlformats.org/officeDocument/2006/relationships/image" Target="../media/image98.png"/><Relationship Id="rId104" Type="http://schemas.openxmlformats.org/officeDocument/2006/relationships/image" Target="../media/image105.png"/><Relationship Id="rId7" Type="http://schemas.openxmlformats.org/officeDocument/2006/relationships/image" Target="../media/image8.png"/><Relationship Id="rId71" Type="http://schemas.openxmlformats.org/officeDocument/2006/relationships/image" Target="../media/image72.png"/><Relationship Id="rId92" Type="http://schemas.openxmlformats.org/officeDocument/2006/relationships/image" Target="../media/image93.png"/><Relationship Id="rId2" Type="http://schemas.openxmlformats.org/officeDocument/2006/relationships/image" Target="../media/image3.gif"/><Relationship Id="rId29" Type="http://schemas.openxmlformats.org/officeDocument/2006/relationships/image" Target="../media/image30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0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1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2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3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4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5.gif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7.png"/><Relationship Id="rId2" Type="http://schemas.openxmlformats.org/officeDocument/2006/relationships/image" Target="../media/image126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dirty="0"/>
          </a:p>
        </p:txBody>
      </p:sp>
      <p:pic>
        <p:nvPicPr>
          <p:cNvPr id="5" name="TORNERO   pan flute.wav">
            <a:hlinkClick r:id="" action="ppaction://media"/>
          </p:cNvPr>
          <p:cNvPicPr>
            <a:picLocks noGrp="1" noChangeAspect="1"/>
          </p:cNvPicPr>
          <p:nvPr>
            <p:ph idx="1"/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4267200" y="3557588"/>
            <a:ext cx="609600" cy="609600"/>
          </a:xfrm>
        </p:spPr>
      </p:pic>
      <p:pic>
        <p:nvPicPr>
          <p:cNvPr id="1026" name="Picture 2" descr="Afficher l'image d'origine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ctangle 3"/>
          <p:cNvSpPr/>
          <p:nvPr/>
        </p:nvSpPr>
        <p:spPr>
          <a:xfrm>
            <a:off x="2109085" y="2967335"/>
            <a:ext cx="4925836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/>
            <a:r>
              <a:rPr lang="fr-FR" sz="5400" b="1" cap="none" spc="150" dirty="0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</a:rPr>
              <a:t>CŒUR A CŒUR </a:t>
            </a:r>
            <a:endParaRPr lang="fr-FR" sz="5400" b="1" cap="none" spc="150" dirty="0">
              <a:ln w="11430"/>
              <a:solidFill>
                <a:srgbClr val="F8F8F8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5065467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Click="0" advTm="6000">
        <p:fade/>
      </p:transition>
    </mc:Choice>
    <mc:Fallback>
      <p:transition spd="med" advClick="0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mph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6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7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8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0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11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r-FR" dirty="0"/>
          </a:p>
        </p:txBody>
      </p:sp>
      <p:pic>
        <p:nvPicPr>
          <p:cNvPr id="3074" name="Picture 2" descr="http://a.imdoc.fr/1/divers/gif-anime/photo/8744311874/3256421db8/gif-anime-tres-joli-img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2049" y="-19568"/>
            <a:ext cx="9215669" cy="68775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0" name="Picture 8" descr="http://auto.img.v4.skyrock.net/6426/75946426/pics/3051715173_1_3_WUjq3uDM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4149080"/>
            <a:ext cx="1936129" cy="18185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2" name="Picture 10" descr="http://1.bp.blogspot.com/-YO2bqnh-WbI/UBDnnimPK-I/AAAAAAAAB3s/rZruo8-pGss/s1600/jesus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32961" y="1556792"/>
            <a:ext cx="2734841" cy="2165624"/>
          </a:xfrm>
          <a:prstGeom prst="rect">
            <a:avLst/>
          </a:prstGeom>
          <a:noFill/>
          <a:effectLst>
            <a:softEdge rad="317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116" descr="http://www.francetvinfo.fr/skin/projects/img/wallofdead/victims-pictures/hugo_sarrade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29499" y="4252585"/>
            <a:ext cx="685800" cy="10287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124" descr="http://www.francetvinfo.fr/skin/projects/img/wallofdead/victims-pictures/stella_verry.pn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47986" y="4252585"/>
            <a:ext cx="685800" cy="10287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97" descr="http://www.francetvinfo.fr/skin/projects/img/wallofdead/victims-pictures/david_perchirin.pn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03126" y="4235238"/>
            <a:ext cx="685800" cy="10287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109" descr="http://www.francetvinfo.fr/skin/projects/img/wallofdead/victims-pictures/estelle_rouat.png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83479" y="4163451"/>
            <a:ext cx="685800" cy="10287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108" descr="http://www.francetvinfo.fr/skin/projects/img/wallofdead/victims-pictures/valentin_ribet.png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19665" y="4191946"/>
            <a:ext cx="685800" cy="10287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121" descr="http://www.francetvinfo.fr/skin/projects/img/wallofdead/victims-pictures/ariane_theiller.png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39152" y="4188596"/>
            <a:ext cx="685800" cy="10287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110" descr="http://www.francetvinfo.fr/skin/projects/img/wallofdead/victims-pictures/thibault_rousse_lacordaire.png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22784" y="4160098"/>
            <a:ext cx="685800" cy="10287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" name="Picture 100" descr="http://www.francetvinfo.fr/skin/projects/img/wallofdead/victims-pictures/marion_petard_lieffring.png"/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19665" y="4083148"/>
            <a:ext cx="685800" cy="10287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" name="Picture 113" descr="http://www.francetvinfo.fr/skin/projects/img/wallofdead/victims-pictures/kheireddine_sahbi.png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39050" y="4201451"/>
            <a:ext cx="685800" cy="10287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" name="Picture 63" descr="http://www.francetvinfo.fr/skin/projects/img/wallofdead/victims-pictures/djamila_houd.png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39050" y="4183336"/>
            <a:ext cx="685800" cy="10287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" name="Picture 79" descr="http://www.francetvinfo.fr/skin/projects/img/wallofdead/victims-pictures/cedric_mauduit.png"/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52435" y="4197564"/>
            <a:ext cx="685800" cy="10287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1" name="Picture 71" descr="http://www.francetvinfo.fr/skin/projects/img/wallofdead/victims-pictures/nathalie_lauraine.png"/>
          <p:cNvPicPr>
            <a:picLocks noChangeAspect="1" noChangeArrowheads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34653" y="4282186"/>
            <a:ext cx="685800" cy="10287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2" name="Picture 84" descr="http://www.francetvinfo.fr/skin/projects/img/wallofdead/victims-pictures/yannick_minvielle.png"/>
          <p:cNvPicPr>
            <a:picLocks noChangeAspect="1" noChangeArrowheads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11498" y="4276073"/>
            <a:ext cx="685800" cy="10287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3" name="Picture 81" descr="http://www.francetvinfo.fr/skin/projects/img/wallofdead/victims-pictures/charlotte_meaud.png"/>
          <p:cNvPicPr>
            <a:picLocks noChangeAspect="1" noChangeArrowheads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53432" y="4099126"/>
            <a:ext cx="685800" cy="10287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4" name="Picture 123" descr="http://www.francetvinfo.fr/skin/projects/img/wallofdead/victims-pictures/olivier_vernadal.png"/>
          <p:cNvPicPr>
            <a:picLocks noChangeAspect="1" noChangeArrowheads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39050" y="4266847"/>
            <a:ext cx="685800" cy="10287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5" name="Picture 117" descr="http://www.francetvinfo.fr/skin/projects/img/wallofdead/victims-pictures/maud_serrault.png"/>
          <p:cNvPicPr>
            <a:picLocks noChangeAspect="1" noChangeArrowheads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32330" y="4114476"/>
            <a:ext cx="685800" cy="10287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6" name="Picture 50" descr="http://www.francetvinfo.fr/skin/projects/img/wallofdead/victims-pictures/cedric_ginestou.png"/>
          <p:cNvPicPr>
            <a:picLocks noChangeAspect="1" noChangeArrowheads="1"/>
          </p:cNvPicPr>
          <p:nvPr/>
        </p:nvPicPr>
        <p:blipFill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28303" y="4065204"/>
            <a:ext cx="685800" cy="10287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7" name="Picture 66" descr="http://www.francetvinfo.fr/skin/projects/img/wallofdead/victims-pictures/nathalie_jardin.png"/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70741" y="4106120"/>
            <a:ext cx="685800" cy="10287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8" name="Picture 107" descr="http://www.francetvinfo.fr/skin/projects/img/wallofdead/victims-pictures/richard_rammant.png"/>
          <p:cNvPicPr>
            <a:picLocks noChangeAspect="1" noChangeArrowheads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11498" y="4173794"/>
            <a:ext cx="685800" cy="10287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9" name="Picture 72" descr="http://www.francetvinfo.fr/skin/projects/img/wallofdead/victims-pictures/marie_lausch.png"/>
          <p:cNvPicPr>
            <a:picLocks noChangeAspect="1" noChangeArrowheads="1"/>
          </p:cNvPicPr>
          <p:nvPr/>
        </p:nvPicPr>
        <p:blipFill>
          <a:blip r:embed="rId2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45606" y="4160098"/>
            <a:ext cx="685800" cy="10287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" name="Picture 52" descr="http://www.francetvinfo.fr/skin/projects/img/wallofdead/victims-pictures/cedric_gomet.png"/>
          <p:cNvPicPr>
            <a:picLocks noChangeAspect="1" noChangeArrowheads="1"/>
          </p:cNvPicPr>
          <p:nvPr/>
        </p:nvPicPr>
        <p:blipFill>
          <a:blip r:embed="rId2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86178" y="4128825"/>
            <a:ext cx="685800" cy="10287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1" name="Picture 114" descr="http://www.francetvinfo.fr/skin/projects/img/wallofdead/victims-pictures/lola_salines.png"/>
          <p:cNvPicPr>
            <a:picLocks noChangeAspect="1" noChangeArrowheads="1"/>
          </p:cNvPicPr>
          <p:nvPr/>
        </p:nvPicPr>
        <p:blipFill>
          <a:blip r:embed="rId2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51356" y="4087513"/>
            <a:ext cx="685800" cy="10287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2" name="Picture 68" descr="http://www.francetvinfo.fr/skin/projects/img/wallofdead/victims-pictures/milko_jozic.png"/>
          <p:cNvPicPr>
            <a:picLocks noChangeAspect="1" noChangeArrowheads="1"/>
          </p:cNvPicPr>
          <p:nvPr/>
        </p:nvPicPr>
        <p:blipFill>
          <a:blip r:embed="rId2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46617" y="4172035"/>
            <a:ext cx="685800" cy="10287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3" name="Picture 53" descr="http://www.francetvinfo.fr/skin/projects/img/wallofdead/victims-pictures/nohemi_gonzalez.png"/>
          <p:cNvPicPr>
            <a:picLocks noChangeAspect="1" noChangeArrowheads="1"/>
          </p:cNvPicPr>
          <p:nvPr/>
        </p:nvPicPr>
        <p:blipFill>
          <a:blip r:embed="rId2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59835" y="4136742"/>
            <a:ext cx="685800" cy="10287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4" name="Picture 19" descr="http://www.francetvinfo.fr/skin/projects/img/wallofdead/victims-pictures/baptiste_chevreau.png"/>
          <p:cNvPicPr>
            <a:picLocks noChangeAspect="1" noChangeArrowheads="1"/>
          </p:cNvPicPr>
          <p:nvPr/>
        </p:nvPicPr>
        <p:blipFill>
          <a:blip r:embed="rId2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32495" y="4228243"/>
            <a:ext cx="685800" cy="10287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5" name="Picture 115" descr="http://www.francetvinfo.fr/skin/projects/img/wallofdead/victims-pictures/patricia_san_martin.png"/>
          <p:cNvPicPr>
            <a:picLocks noChangeAspect="1" noChangeArrowheads="1"/>
          </p:cNvPicPr>
          <p:nvPr/>
        </p:nvPicPr>
        <p:blipFill>
          <a:blip r:embed="rId3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74243" y="4172457"/>
            <a:ext cx="685800" cy="10287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6" name="Picture 122" descr="http://www.francetvinfo.fr/skin/projects/img/wallofdead/victims-pictures/eric_thome.png"/>
          <p:cNvPicPr>
            <a:picLocks noChangeAspect="1" noChangeArrowheads="1"/>
          </p:cNvPicPr>
          <p:nvPr/>
        </p:nvPicPr>
        <p:blipFill>
          <a:blip r:embed="rId3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59629" y="4175881"/>
            <a:ext cx="685800" cy="10287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7" name="Picture 82" descr="http://www.francetvinfo.fr/skin/projects/img/wallofdead/victims-pictures/isabelle_merlin.png"/>
          <p:cNvPicPr>
            <a:picLocks noChangeAspect="1" noChangeArrowheads="1"/>
          </p:cNvPicPr>
          <p:nvPr/>
        </p:nvPicPr>
        <p:blipFill>
          <a:blip r:embed="rId3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46534" y="4151105"/>
            <a:ext cx="685800" cy="10287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8" name="Picture 49" descr="http://www.francetvinfo.fr/skin/projects/img/wallofdead/victims-pictures/michelli_gil_jaimez.png"/>
          <p:cNvPicPr>
            <a:picLocks noChangeAspect="1" noChangeArrowheads="1"/>
          </p:cNvPicPr>
          <p:nvPr/>
        </p:nvPicPr>
        <p:blipFill>
          <a:blip r:embed="rId3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41539" y="4236285"/>
            <a:ext cx="685800" cy="10287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9" name="Picture 30" descr="http://www.francetvinfo.fr/skin/projects/img/wallofdead/victims-pictures/alban_denuit.png"/>
          <p:cNvPicPr>
            <a:picLocks noChangeAspect="1" noChangeArrowheads="1"/>
          </p:cNvPicPr>
          <p:nvPr/>
        </p:nvPicPr>
        <p:blipFill>
          <a:blip r:embed="rId3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50666" y="4155797"/>
            <a:ext cx="685800" cy="10287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" name="Picture 83" descr="http://www.francetvinfo.fr/skin/projects/img/wallofdead/victims-pictures/fanny_minot.png"/>
          <p:cNvPicPr>
            <a:picLocks noChangeAspect="1" noChangeArrowheads="1"/>
          </p:cNvPicPr>
          <p:nvPr/>
        </p:nvPicPr>
        <p:blipFill>
          <a:blip r:embed="rId3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69770" y="4107000"/>
            <a:ext cx="685800" cy="10287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" name="Picture 111" descr="http://www.francetvinfo.fr/skin/projects/img/wallofdead/victims-pictures/raphael_ruiz.png"/>
          <p:cNvPicPr>
            <a:picLocks noChangeAspect="1" noChangeArrowheads="1"/>
          </p:cNvPicPr>
          <p:nvPr/>
        </p:nvPicPr>
        <p:blipFill>
          <a:blip r:embed="rId3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30850" y="4282186"/>
            <a:ext cx="685800" cy="10287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2" name="Picture 106" descr="http://www.francetvinfo.fr/skin/projects/img/wallofdead/victims-pictures/armelle_pumir_anticevic.png"/>
          <p:cNvPicPr>
            <a:picLocks noChangeAspect="1" noChangeArrowheads="1"/>
          </p:cNvPicPr>
          <p:nvPr/>
        </p:nvPicPr>
        <p:blipFill>
          <a:blip r:embed="rId3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06038" y="4143939"/>
            <a:ext cx="685800" cy="10287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3" name="Picture 89" descr="http://www.francetvinfo.fr/skin/projects/img/wallofdead/victims-pictures/quentin_mourier.png"/>
          <p:cNvPicPr>
            <a:picLocks noChangeAspect="1" noChangeArrowheads="1"/>
          </p:cNvPicPr>
          <p:nvPr/>
        </p:nvPicPr>
        <p:blipFill>
          <a:blip r:embed="rId3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36096" y="4106120"/>
            <a:ext cx="685800" cy="10287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4" name="Picture 102" descr="http://www.francetvinfo.fr/skin/projects/img/wallofdead/victims-pictures/lacramioara_pop.png"/>
          <p:cNvPicPr>
            <a:picLocks noChangeAspect="1" noChangeArrowheads="1"/>
          </p:cNvPicPr>
          <p:nvPr/>
        </p:nvPicPr>
        <p:blipFill>
          <a:blip r:embed="rId3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86178" y="4116933"/>
            <a:ext cx="685800" cy="10287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5" name="Picture 59" descr="http://www.francetvinfo.fr/skin/projects/img/wallofdead/victims-pictures/frederic_henninot.png"/>
          <p:cNvPicPr>
            <a:picLocks noChangeAspect="1" noChangeArrowheads="1"/>
          </p:cNvPicPr>
          <p:nvPr/>
        </p:nvPicPr>
        <p:blipFill>
          <a:blip r:embed="rId4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05310" y="2863466"/>
            <a:ext cx="685800" cy="10287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6" name="Picture 96" descr="http://www.francetvinfo.fr/skin/projects/img/wallofdead/victims-pictures/lola_ouzounian.png"/>
          <p:cNvPicPr>
            <a:picLocks noChangeAspect="1" noChangeArrowheads="1"/>
          </p:cNvPicPr>
          <p:nvPr/>
        </p:nvPicPr>
        <p:blipFill>
          <a:blip r:embed="rId4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6838" y="3378689"/>
            <a:ext cx="685800" cy="10287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7" name="Picture 39" descr="http://www.francetvinfo.fr/skin/projects/img/wallofdead/victims-pictures/mathias_dymarski.png"/>
          <p:cNvPicPr>
            <a:picLocks noChangeAspect="1" noChangeArrowheads="1"/>
          </p:cNvPicPr>
          <p:nvPr/>
        </p:nvPicPr>
        <p:blipFill>
          <a:blip r:embed="rId4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11702" y="3428411"/>
            <a:ext cx="685800" cy="10287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8" name="Picture 90" descr="http://www.francetvinfo.fr/skin/projects/img/wallofdead/victims-pictures/victor_munoz.png"/>
          <p:cNvPicPr>
            <a:picLocks noChangeAspect="1" noChangeArrowheads="1"/>
          </p:cNvPicPr>
          <p:nvPr/>
        </p:nvPicPr>
        <p:blipFill>
          <a:blip r:embed="rId4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84329" y="2074531"/>
            <a:ext cx="685800" cy="10287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9" name="Picture 85" descr="http://www.francetvinfo.fr/skin/projects/img/wallofdead/victims-pictures/cecile_misse.png"/>
          <p:cNvPicPr>
            <a:picLocks noChangeAspect="1" noChangeArrowheads="1"/>
          </p:cNvPicPr>
          <p:nvPr/>
        </p:nvPicPr>
        <p:blipFill>
          <a:blip r:embed="rId4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22834" y="9173"/>
            <a:ext cx="685800" cy="10287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0" name="Picture 125" descr="http://www.francetvinfo.fr/skin/projects/img/wallofdead/victims-pictures/luis_felipe_zschoche_valle.png"/>
          <p:cNvPicPr>
            <a:picLocks noChangeAspect="1" noChangeArrowheads="1"/>
          </p:cNvPicPr>
          <p:nvPr/>
        </p:nvPicPr>
        <p:blipFill>
          <a:blip r:embed="rId4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78496" y="5091483"/>
            <a:ext cx="685800" cy="10287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" name="Picture 119" descr="http://www.francetvinfo.fr/skin/projects/img/wallofdead/victims-pictures/valeria_solesin.png"/>
          <p:cNvPicPr>
            <a:picLocks noChangeAspect="1" noChangeArrowheads="1"/>
          </p:cNvPicPr>
          <p:nvPr/>
        </p:nvPicPr>
        <p:blipFill>
          <a:blip r:embed="rId4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987" y="5093904"/>
            <a:ext cx="685800" cy="10287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2" name="Picture 75" descr="http://www.francetvinfo.fr/skin/projects/img/wallofdead/victims-pictures/gilles_leclerc.png"/>
          <p:cNvPicPr>
            <a:picLocks noChangeAspect="1" noChangeArrowheads="1"/>
          </p:cNvPicPr>
          <p:nvPr/>
        </p:nvPicPr>
        <p:blipFill>
          <a:blip r:embed="rId4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535666"/>
            <a:ext cx="685800" cy="10287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3" name="Picture 88" descr="http://www.francetvinfo.fr/skin/projects/img/wallofdead/victims-pictures/justine_moulin.png"/>
          <p:cNvPicPr>
            <a:picLocks noChangeAspect="1" noChangeArrowheads="1"/>
          </p:cNvPicPr>
          <p:nvPr/>
        </p:nvPicPr>
        <p:blipFill>
          <a:blip r:embed="rId4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776" y="1268496"/>
            <a:ext cx="685800" cy="10287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4" name="Picture 64" descr="http://www.francetvinfo.fr/skin/projects/img/wallofdead/victims-pictures/mohamed_amine_ibnolmobarak.png"/>
          <p:cNvPicPr>
            <a:picLocks noChangeAspect="1" noChangeArrowheads="1"/>
          </p:cNvPicPr>
          <p:nvPr/>
        </p:nvPicPr>
        <p:blipFill>
          <a:blip r:embed="rId4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2676" y="120970"/>
            <a:ext cx="685800" cy="10287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5" name="Picture 99" descr="http://www.francetvinfo.fr/skin/projects/img/wallofdead/victims-pictures/anna_petard_lieffring.png"/>
          <p:cNvPicPr>
            <a:picLocks noChangeAspect="1" noChangeArrowheads="1"/>
          </p:cNvPicPr>
          <p:nvPr/>
        </p:nvPicPr>
        <p:blipFill>
          <a:blip r:embed="rId5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78796" y="0"/>
            <a:ext cx="685800" cy="10287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6" name="Picture 44" descr="http://www.francetvinfo.fr/skin/projects/img/wallofdead/victims-pictures/christophe_foultier.png"/>
          <p:cNvPicPr>
            <a:picLocks noChangeAspect="1" noChangeArrowheads="1"/>
          </p:cNvPicPr>
          <p:nvPr/>
        </p:nvPicPr>
        <p:blipFill>
          <a:blip r:embed="rId5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3970" y="21296"/>
            <a:ext cx="685800" cy="10287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7" name="Picture 77" descr="http://www.francetvinfo.fr/skin/projects/img/wallofdead/victims-pictures/claire_maitrot_tapprest.png"/>
          <p:cNvPicPr>
            <a:picLocks noChangeAspect="1" noChangeArrowheads="1"/>
          </p:cNvPicPr>
          <p:nvPr/>
        </p:nvPicPr>
        <p:blipFill>
          <a:blip r:embed="rId5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51451" y="0"/>
            <a:ext cx="685800" cy="10287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9" name="Picture 70" descr="http://www.francetvinfo.fr/skin/projects/img/wallofdead/victims-pictures/hyacinthe_koma.png"/>
          <p:cNvPicPr>
            <a:picLocks noChangeAspect="1" noChangeArrowheads="1"/>
          </p:cNvPicPr>
          <p:nvPr/>
        </p:nvPicPr>
        <p:blipFill>
          <a:blip r:embed="rId5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40552" y="149705"/>
            <a:ext cx="685800" cy="10287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0" name="Picture 80" descr="http://www.francetvinfo.fr/skin/projects/img/wallofdead/victims-pictures/emilie_meaud.png"/>
          <p:cNvPicPr>
            <a:picLocks noChangeAspect="1" noChangeArrowheads="1"/>
          </p:cNvPicPr>
          <p:nvPr/>
        </p:nvPicPr>
        <p:blipFill>
          <a:blip r:embed="rId5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30268" y="0"/>
            <a:ext cx="685800" cy="10287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" name="Picture 118" descr="http://www.francetvinfo.fr/skin/projects/img/wallofdead/victims-pictures/sven_alejandro_silva_perugini.png"/>
          <p:cNvPicPr>
            <a:picLocks noChangeAspect="1" noChangeArrowheads="1"/>
          </p:cNvPicPr>
          <p:nvPr/>
        </p:nvPicPr>
        <p:blipFill>
          <a:blip r:embed="rId5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58200" y="1009093"/>
            <a:ext cx="685800" cy="10287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2" name="Picture 92" descr="http://www.francetvinfo.fr/skin/projects/img/wallofdead/victims-pictures/helene_muyal.png"/>
          <p:cNvPicPr>
            <a:picLocks noChangeAspect="1" noChangeArrowheads="1"/>
          </p:cNvPicPr>
          <p:nvPr/>
        </p:nvPicPr>
        <p:blipFill>
          <a:blip r:embed="rId5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96788" y="2667658"/>
            <a:ext cx="685800" cy="10287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3" name="Picture 42" descr="http://www.francetvinfo.fr/skin/projects/img/wallofdead/victims-pictures/romain_feuillade.png"/>
          <p:cNvPicPr>
            <a:picLocks noChangeAspect="1" noChangeArrowheads="1"/>
          </p:cNvPicPr>
          <p:nvPr/>
        </p:nvPicPr>
        <p:blipFill>
          <a:blip r:embed="rId5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98396" y="3677596"/>
            <a:ext cx="685800" cy="10287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4" name="Picture 23" descr="http://www.francetvinfo.fr/skin/projects/img/wallofdead/victims-pictures/precilia_correia.png"/>
          <p:cNvPicPr>
            <a:picLocks noChangeAspect="1" noChangeArrowheads="1"/>
          </p:cNvPicPr>
          <p:nvPr/>
        </p:nvPicPr>
        <p:blipFill>
          <a:blip r:embed="rId5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776" y="3892755"/>
            <a:ext cx="685800" cy="10287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5" name="Picture 51" descr="http://www.francetvinfo.fr/skin/projects/img/wallofdead/victims-pictures/matthieu_giroud.png"/>
          <p:cNvPicPr>
            <a:picLocks noChangeAspect="1" noChangeArrowheads="1"/>
          </p:cNvPicPr>
          <p:nvPr/>
        </p:nvPicPr>
        <p:blipFill>
          <a:blip r:embed="rId5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39688" y="4869160"/>
            <a:ext cx="685800" cy="10287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6" name="Picture 67" descr="http://www.francetvinfo.fr/skin/projects/img/wallofdead/victims-pictures/marion_jouanneau.png"/>
          <p:cNvPicPr>
            <a:picLocks noChangeAspect="1" noChangeArrowheads="1"/>
          </p:cNvPicPr>
          <p:nvPr/>
        </p:nvPicPr>
        <p:blipFill>
          <a:blip r:embed="rId6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7062" y="2748288"/>
            <a:ext cx="685800" cy="10287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7" name="Picture 37" descr="http://www.francetvinfo.fr/skin/projects/img/wallofdead/victims-pictures/romain_dunet.png"/>
          <p:cNvPicPr>
            <a:picLocks noChangeAspect="1" noChangeArrowheads="1"/>
          </p:cNvPicPr>
          <p:nvPr/>
        </p:nvPicPr>
        <p:blipFill>
          <a:blip r:embed="rId6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7062" y="5056474"/>
            <a:ext cx="685800" cy="10287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8" name="Picture 46" descr="http://www.francetvinfo.fr/skin/projects/img/wallofdead/victims-pictures/suzon_garrigues.png"/>
          <p:cNvPicPr>
            <a:picLocks noChangeAspect="1" noChangeArrowheads="1"/>
          </p:cNvPicPr>
          <p:nvPr/>
        </p:nvPicPr>
        <p:blipFill>
          <a:blip r:embed="rId6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34595" y="4111237"/>
            <a:ext cx="685800" cy="10287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9" name="Picture 93" descr="http://www.francetvinfo.fr/skin/projects/img/wallofdead/victims-pictures/romain_naufle.png"/>
          <p:cNvPicPr>
            <a:picLocks noChangeAspect="1" noChangeArrowheads="1"/>
          </p:cNvPicPr>
          <p:nvPr/>
        </p:nvPicPr>
        <p:blipFill>
          <a:blip r:embed="rId6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99426" y="5083543"/>
            <a:ext cx="685800" cy="10287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0" name="Picture 29" descr="http://www.francetvinfo.fr/skin/projects/img/wallofdead/victims-pictures/elsa_delplace_san_martin.png"/>
          <p:cNvPicPr>
            <a:picLocks noChangeAspect="1" noChangeArrowheads="1"/>
          </p:cNvPicPr>
          <p:nvPr/>
        </p:nvPicPr>
        <p:blipFill>
          <a:blip r:embed="rId6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31807" y="5093904"/>
            <a:ext cx="685800" cy="10287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" name="Picture 69" descr="http://www.francetvinfo.fr/skin/projects/img/wallofdead/victims-pictures/jean_jacques_kirchheim.png"/>
          <p:cNvPicPr>
            <a:picLocks noChangeAspect="1" noChangeArrowheads="1"/>
          </p:cNvPicPr>
          <p:nvPr/>
        </p:nvPicPr>
        <p:blipFill>
          <a:blip r:embed="rId6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10770" y="4921455"/>
            <a:ext cx="685800" cy="10287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2" name="Picture 26" descr="http://www.francetvinfo.fr/skin/projects/img/wallofdead/victims-pictures/aurelie_de_peretti.png"/>
          <p:cNvPicPr>
            <a:picLocks noChangeAspect="1" noChangeArrowheads="1"/>
          </p:cNvPicPr>
          <p:nvPr/>
        </p:nvPicPr>
        <p:blipFill>
          <a:blip r:embed="rId6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71203" y="5056474"/>
            <a:ext cx="685800" cy="10287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3" name="Picture 36" descr="http://www.francetvinfo.fr/skin/projects/img/wallofdead/victims-pictures/fabrice_dubois.png"/>
          <p:cNvPicPr>
            <a:picLocks noChangeAspect="1" noChangeArrowheads="1"/>
          </p:cNvPicPr>
          <p:nvPr/>
        </p:nvPicPr>
        <p:blipFill>
          <a:blip r:embed="rId6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14581" y="4169215"/>
            <a:ext cx="685800" cy="10287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4" name="Picture 87" descr="http://www.francetvinfo.fr/skin/projects/img/wallofdead/victims-pictures/marie_mosser.png"/>
          <p:cNvPicPr>
            <a:picLocks noChangeAspect="1" noChangeArrowheads="1"/>
          </p:cNvPicPr>
          <p:nvPr/>
        </p:nvPicPr>
        <p:blipFill>
          <a:blip r:embed="rId6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40352" y="4869160"/>
            <a:ext cx="685800" cy="10287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5" name="Picture 105" descr="http://www.francetvinfo.fr/skin/projects/img/wallofdead/victims-pictures/sebastien_proisy.png"/>
          <p:cNvPicPr>
            <a:picLocks noChangeAspect="1" noChangeArrowheads="1"/>
          </p:cNvPicPr>
          <p:nvPr/>
        </p:nvPicPr>
        <p:blipFill>
          <a:blip r:embed="rId6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12152" y="3761723"/>
            <a:ext cx="685800" cy="10287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6" name="Picture 35" descr="http://www.francetvinfo.fr/skin/projects/img/wallofdead/victims-pictures/elif_dogan.png"/>
          <p:cNvPicPr>
            <a:picLocks noChangeAspect="1" noChangeArrowheads="1"/>
          </p:cNvPicPr>
          <p:nvPr/>
        </p:nvPicPr>
        <p:blipFill>
          <a:blip r:embed="rId7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43281" y="3378405"/>
            <a:ext cx="685800" cy="10287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7" name="Picture 43" descr="http://www.francetvinfo.fr/skin/projects/img/wallofdead/victims-pictures/gregory_fosse.png"/>
          <p:cNvPicPr>
            <a:picLocks noChangeAspect="1" noChangeArrowheads="1"/>
          </p:cNvPicPr>
          <p:nvPr/>
        </p:nvPicPr>
        <p:blipFill>
          <a:blip r:embed="rId7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67958" y="2415911"/>
            <a:ext cx="685800" cy="10287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8" name="Picture 34" descr="http://www.francetvinfo.fr/skin/projects/img/wallofdead/victims-pictures/lucie_dietrich.png"/>
          <p:cNvPicPr>
            <a:picLocks noChangeAspect="1" noChangeArrowheads="1"/>
          </p:cNvPicPr>
          <p:nvPr/>
        </p:nvPicPr>
        <p:blipFill>
          <a:blip r:embed="rId7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47997" y="2415911"/>
            <a:ext cx="685800" cy="10287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9" name="Picture 86" descr="http://www.francetvinfo.fr/skin/projects/img/wallofdead/victims-pictures/lamia_mondeguer.png"/>
          <p:cNvPicPr>
            <a:picLocks noChangeAspect="1" noChangeArrowheads="1"/>
          </p:cNvPicPr>
          <p:nvPr/>
        </p:nvPicPr>
        <p:blipFill>
          <a:blip r:embed="rId7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59007" y="2380733"/>
            <a:ext cx="685800" cy="10287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0" name="Picture 7" descr="http://www.francetvinfo.fr/skin/projects/img/wallofdead/victims-pictures/guillaume_barreau_decherf.png"/>
          <p:cNvPicPr>
            <a:picLocks noChangeAspect="1" noChangeArrowheads="1"/>
          </p:cNvPicPr>
          <p:nvPr/>
        </p:nvPicPr>
        <p:blipFill>
          <a:blip r:embed="rId7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1696" y="2915252"/>
            <a:ext cx="685800" cy="10287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" name="Picture 103" descr="http://www.francetvinfo.fr/skin/projects/img/wallofdead/victims-pictures/caroline_prenat.png"/>
          <p:cNvPicPr>
            <a:picLocks noChangeAspect="1" noChangeArrowheads="1"/>
          </p:cNvPicPr>
          <p:nvPr/>
        </p:nvPicPr>
        <p:blipFill>
          <a:blip r:embed="rId7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53704" y="2349705"/>
            <a:ext cx="685800" cy="10287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2" name="Picture 18" descr="http://www.francetvinfo.fr/skin/projects/img/wallofdead/victims-pictures/nicolas_catinat.png"/>
          <p:cNvPicPr>
            <a:picLocks noChangeAspect="1" noChangeArrowheads="1"/>
          </p:cNvPicPr>
          <p:nvPr/>
        </p:nvPicPr>
        <p:blipFill>
          <a:blip r:embed="rId7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49809" y="3166038"/>
            <a:ext cx="685800" cy="10287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3" name="Picture 25" descr="http://www.francetvinfo.fr/skin/projects/img/wallofdead/victims-pictures/marie_aimee_dalloz.png"/>
          <p:cNvPicPr>
            <a:picLocks noChangeAspect="1" noChangeArrowheads="1"/>
          </p:cNvPicPr>
          <p:nvPr/>
        </p:nvPicPr>
        <p:blipFill>
          <a:blip r:embed="rId7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03032" y="2349989"/>
            <a:ext cx="685800" cy="10287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4" name="Picture 45" descr="http://www.francetvinfo.fr/skin/projects/img/wallofdead/victims-pictures/julien_galisson.png"/>
          <p:cNvPicPr>
            <a:picLocks noChangeAspect="1" noChangeArrowheads="1"/>
          </p:cNvPicPr>
          <p:nvPr/>
        </p:nvPicPr>
        <p:blipFill>
          <a:blip r:embed="rId7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61361" y="2071142"/>
            <a:ext cx="685800" cy="10287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5" name="Picture 17" descr="http://www.francetvinfo.fr/skin/projects/img/wallofdead/victims-pictures/claire_camax.png"/>
          <p:cNvPicPr>
            <a:picLocks noChangeAspect="1" noChangeArrowheads="1"/>
          </p:cNvPicPr>
          <p:nvPr/>
        </p:nvPicPr>
        <p:blipFill>
          <a:blip r:embed="rId7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92862" y="2074531"/>
            <a:ext cx="685800" cy="10287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6" name="Picture 38" descr="http://www.francetvinfo.fr/skin/projects/img/wallofdead/victims-pictures/thomas_duperron.png"/>
          <p:cNvPicPr>
            <a:picLocks noChangeAspect="1" noChangeArrowheads="1"/>
          </p:cNvPicPr>
          <p:nvPr/>
        </p:nvPicPr>
        <p:blipFill>
          <a:blip r:embed="rId8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60560" y="4169215"/>
            <a:ext cx="685800" cy="10287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7" name="Picture 15" descr="http://www.francetvinfo.fr/skin/projects/img/wallofdead/victims-pictures/elodie_breuil.png"/>
          <p:cNvPicPr>
            <a:picLocks noChangeAspect="1" noChangeArrowheads="1"/>
          </p:cNvPicPr>
          <p:nvPr/>
        </p:nvPicPr>
        <p:blipFill>
          <a:blip r:embed="rId8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83452" y="3429000"/>
            <a:ext cx="685800" cy="10287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8" name="Picture 16" descr="http://www.francetvinfo.fr/skin/projects/img/wallofdead/victims-pictures/ciprian_calciu.png"/>
          <p:cNvPicPr>
            <a:picLocks noChangeAspect="1" noChangeArrowheads="1"/>
          </p:cNvPicPr>
          <p:nvPr/>
        </p:nvPicPr>
        <p:blipFill>
          <a:blip r:embed="rId8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67802" y="2580334"/>
            <a:ext cx="685800" cy="10287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9" name="Picture 24" descr="http://www.francetvinfo.fr/skin/projects/img/wallofdead/victims-pictures/cecile_coudon_peccadeau_de_lisle.png"/>
          <p:cNvPicPr>
            <a:picLocks noChangeAspect="1" noChangeArrowheads="1"/>
          </p:cNvPicPr>
          <p:nvPr/>
        </p:nvPicPr>
        <p:blipFill>
          <a:blip r:embed="rId8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11645" y="1665016"/>
            <a:ext cx="685800" cy="10287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0" name="Picture 14" descr="http://www.francetvinfo.fr/skin/projects/img/wallofdead/victims-pictures/ludovic_boumbas.png"/>
          <p:cNvPicPr>
            <a:picLocks noChangeAspect="1" noChangeArrowheads="1"/>
          </p:cNvPicPr>
          <p:nvPr/>
        </p:nvPicPr>
        <p:blipFill>
          <a:blip r:embed="rId8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64872" y="1512135"/>
            <a:ext cx="685800" cy="10287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1" name="Picture 10" descr="http://www.francetvinfo.fr/skin/projects/img/wallofdead/victims-pictures/chloe_boissinot.png"/>
          <p:cNvPicPr>
            <a:picLocks noChangeAspect="1" noChangeArrowheads="1"/>
          </p:cNvPicPr>
          <p:nvPr/>
        </p:nvPicPr>
        <p:blipFill>
          <a:blip r:embed="rId8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94351" y="1511232"/>
            <a:ext cx="685800" cy="10287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" name="Picture 74" descr="http://www.francetvinfo.fr/skin/projects/img/wallofdead/victims-pictures/renaud_le_guen.png"/>
          <p:cNvPicPr>
            <a:picLocks noChangeAspect="1" noChangeArrowheads="1"/>
          </p:cNvPicPr>
          <p:nvPr/>
        </p:nvPicPr>
        <p:blipFill>
          <a:blip r:embed="rId8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58663" y="1551634"/>
            <a:ext cx="685800" cy="10287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3" name="Picture 8" descr="http://www.francetvinfo.fr/skin/projects/img/wallofdead/victims-pictures/haalima_ben_khalifa_saadi.png"/>
          <p:cNvPicPr>
            <a:picLocks noChangeAspect="1" noChangeArrowheads="1"/>
          </p:cNvPicPr>
          <p:nvPr/>
        </p:nvPicPr>
        <p:blipFill>
          <a:blip r:embed="rId8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1613" y="1511232"/>
            <a:ext cx="685800" cy="10287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4" name="Picture 12" descr="http://www.francetvinfo.fr/skin/projects/img/wallofdead/victims-pictures/maxime_bouffard.png"/>
          <p:cNvPicPr>
            <a:picLocks noChangeAspect="1" noChangeArrowheads="1"/>
          </p:cNvPicPr>
          <p:nvPr/>
        </p:nvPicPr>
        <p:blipFill>
          <a:blip r:embed="rId8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47161" y="1351062"/>
            <a:ext cx="685800" cy="10287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5" name="Picture 9" descr="http://www.francetvinfo.fr/skin/projects/img/wallofdead/victims-pictures/hodda_ben_khalifa_saadi.png"/>
          <p:cNvPicPr>
            <a:picLocks noChangeAspect="1" noChangeArrowheads="1"/>
          </p:cNvPicPr>
          <p:nvPr/>
        </p:nvPicPr>
        <p:blipFill>
          <a:blip r:embed="rId8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05408" y="1217340"/>
            <a:ext cx="685800" cy="10287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6" name="Picture 20" descr="http://www.francetvinfo.fr/skin/projects/img/wallofdead/victims-pictures/nicolas_classeau.png"/>
          <p:cNvPicPr>
            <a:picLocks noChangeAspect="1" noChangeArrowheads="1"/>
          </p:cNvPicPr>
          <p:nvPr/>
        </p:nvPicPr>
        <p:blipFill>
          <a:blip r:embed="rId9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18174" y="1217340"/>
            <a:ext cx="685800" cy="10287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7" name="Picture 22" descr="http://www.francetvinfo.fr/skin/projects/img/wallofdead/victims-pictures/anne_cornet.png"/>
          <p:cNvPicPr>
            <a:picLocks noChangeAspect="1" noChangeArrowheads="1"/>
          </p:cNvPicPr>
          <p:nvPr/>
        </p:nvPicPr>
        <p:blipFill>
          <a:blip r:embed="rId9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81657" y="1042442"/>
            <a:ext cx="685800" cy="10287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8" name="Picture 33" descr="http://www.francetvinfo.fr/skin/projects/img/wallofdead/victims-pictures/romain_didier.png"/>
          <p:cNvPicPr>
            <a:picLocks noChangeAspect="1" noChangeArrowheads="1"/>
          </p:cNvPicPr>
          <p:nvPr/>
        </p:nvPicPr>
        <p:blipFill>
          <a:blip r:embed="rId9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3779" y="2037793"/>
            <a:ext cx="685800" cy="10287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9" name="Picture 5" descr="http://www.francetvinfo.fr/skin/projects/img/wallofdead/victims-pictures/anne_laure_arruebo.png"/>
          <p:cNvPicPr>
            <a:picLocks noChangeAspect="1" noChangeArrowheads="1"/>
          </p:cNvPicPr>
          <p:nvPr/>
        </p:nvPicPr>
        <p:blipFill>
          <a:blip r:embed="rId9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20395" y="2153308"/>
            <a:ext cx="685800" cy="10287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0" name="Picture 27" descr="http://www.francetvinfo.fr/skin/projects/img/wallofdead/victims-pictures/matthieu_de_rorthais.png"/>
          <p:cNvPicPr>
            <a:picLocks noChangeAspect="1" noChangeArrowheads="1"/>
          </p:cNvPicPr>
          <p:nvPr/>
        </p:nvPicPr>
        <p:blipFill>
          <a:blip r:embed="rId9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50096" y="3066807"/>
            <a:ext cx="685800" cy="10287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1" name="Picture 11" descr="http://www.francetvinfo.fr/skin/projects/img/wallofdead/victims-pictures/emmanuel_bonnet.png"/>
          <p:cNvPicPr>
            <a:picLocks noChangeAspect="1" noChangeArrowheads="1"/>
          </p:cNvPicPr>
          <p:nvPr/>
        </p:nvPicPr>
        <p:blipFill>
          <a:blip r:embed="rId9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70126" y="4095507"/>
            <a:ext cx="685800" cy="10287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" name="Picture 3" descr="http://www.francetvinfo.fr/skin/projects/img/wallofdead/victims-pictures/nick_alexander.png"/>
          <p:cNvPicPr>
            <a:picLocks noChangeAspect="1" noChangeArrowheads="1"/>
          </p:cNvPicPr>
          <p:nvPr/>
        </p:nvPicPr>
        <p:blipFill>
          <a:blip r:embed="rId9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32066" y="4010945"/>
            <a:ext cx="685800" cy="10287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" name="Picture 48" descr="http://www.francetvinfo.fr/skin/projects/img/wallofdead/victims-pictures/veronique_geoffroy_de_bourgies.png"/>
          <p:cNvPicPr>
            <a:picLocks noChangeAspect="1" noChangeArrowheads="1"/>
          </p:cNvPicPr>
          <p:nvPr/>
        </p:nvPicPr>
        <p:blipFill>
          <a:blip r:embed="rId9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41070" y="5056474"/>
            <a:ext cx="685800" cy="10287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" name="Picture 73" descr="http://www.francetvinfo.fr/skin/projects/img/wallofdead/victims-pictures/guillaume_le_dramp.png"/>
          <p:cNvPicPr>
            <a:picLocks noChangeAspect="1" noChangeArrowheads="1"/>
          </p:cNvPicPr>
          <p:nvPr/>
        </p:nvPicPr>
        <p:blipFill>
          <a:blip r:embed="rId9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93196" y="4938912"/>
            <a:ext cx="685800" cy="10287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5" name="Picture 6" descr="http://www.francetvinfo.fr/skin/projects/img/wallofdead/victims-pictures/thomas_ayad.png"/>
          <p:cNvPicPr>
            <a:picLocks noChangeAspect="1" noChangeArrowheads="1"/>
          </p:cNvPicPr>
          <p:nvPr/>
        </p:nvPicPr>
        <p:blipFill>
          <a:blip r:embed="rId9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23715" y="4869160"/>
            <a:ext cx="685800" cy="10287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6" name="Picture 98" descr="http://www.francetvinfo.fr/skin/projects/img/wallofdead/victims-pictures/manu_perez.png"/>
          <p:cNvPicPr>
            <a:picLocks noChangeAspect="1" noChangeArrowheads="1"/>
          </p:cNvPicPr>
          <p:nvPr/>
        </p:nvPicPr>
        <p:blipFill>
          <a:blip r:embed="rId10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67802" y="3700339"/>
            <a:ext cx="685800" cy="10287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7" name="Picture 65" descr="http://www.francetvinfo.fr/skin/projects/img/wallofdead/victims-pictures/pierre_innocenti.png"/>
          <p:cNvPicPr>
            <a:picLocks noChangeAspect="1" noChangeArrowheads="1"/>
          </p:cNvPicPr>
          <p:nvPr/>
        </p:nvPicPr>
        <p:blipFill>
          <a:blip r:embed="rId10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97452" y="2715928"/>
            <a:ext cx="685800" cy="10287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8" name="Picture 21" descr="http://www.francetvinfo.fr/skin/projects/img/wallofdead/victims-pictures/manuel_colaco_dias.png"/>
          <p:cNvPicPr>
            <a:picLocks noChangeAspect="1" noChangeArrowheads="1"/>
          </p:cNvPicPr>
          <p:nvPr/>
        </p:nvPicPr>
        <p:blipFill>
          <a:blip r:embed="rId10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53602" y="1865412"/>
            <a:ext cx="685800" cy="10287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9" name="Picture 104" descr="http://www.francetvinfo.fr/skin/projects/img/wallofdead/victims-pictures/francois_xavier_prevost.png"/>
          <p:cNvPicPr>
            <a:picLocks noChangeAspect="1" noChangeArrowheads="1"/>
          </p:cNvPicPr>
          <p:nvPr/>
        </p:nvPicPr>
        <p:blipFill>
          <a:blip r:embed="rId10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53986" y="101054"/>
            <a:ext cx="685800" cy="10287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0" name="Picture 120" descr="http://www.francetvinfo.fr/skin/projects/img/wallofdead/victims-pictures/fabian_stech.png"/>
          <p:cNvPicPr>
            <a:picLocks noChangeAspect="1" noChangeArrowheads="1"/>
          </p:cNvPicPr>
          <p:nvPr/>
        </p:nvPicPr>
        <p:blipFill>
          <a:blip r:embed="rId10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67802" y="836712"/>
            <a:ext cx="685800" cy="10287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1" name="Picture 55" descr="http://www.francetvinfo.fr/skin/projects/img/wallofdead/victims-pictures/pierre_yves_guyomard.png"/>
          <p:cNvPicPr>
            <a:picLocks noChangeAspect="1" noChangeArrowheads="1"/>
          </p:cNvPicPr>
          <p:nvPr/>
        </p:nvPicPr>
        <p:blipFill>
          <a:blip r:embed="rId10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54828" y="1129754"/>
            <a:ext cx="685800" cy="10287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2" name="Picture 101" descr="http://www.francetvinfo.fr/skin/projects/img/wallofdead/victims-pictures/franck_pitiot.png"/>
          <p:cNvPicPr>
            <a:picLocks noChangeAspect="1" noChangeArrowheads="1"/>
          </p:cNvPicPr>
          <p:nvPr/>
        </p:nvPicPr>
        <p:blipFill>
          <a:blip r:embed="rId10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6183" y="836712"/>
            <a:ext cx="685800" cy="10287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3" name="Picture 60" descr="http://www.francetvinfo.fr/skin/projects/img/wallofdead/victims-pictures/pierre_antoine_henry.png"/>
          <p:cNvPicPr>
            <a:picLocks noChangeAspect="1" noChangeArrowheads="1"/>
          </p:cNvPicPr>
          <p:nvPr/>
        </p:nvPicPr>
        <p:blipFill>
          <a:blip r:embed="rId10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1681" y="754146"/>
            <a:ext cx="685800" cy="10287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4" name="Picture 31" descr="http://www.francetvinfo.fr/skin/projects/img/wallofdead/victims-pictures/vincent_detoc.png"/>
          <p:cNvPicPr>
            <a:picLocks noChangeAspect="1" noChangeArrowheads="1"/>
          </p:cNvPicPr>
          <p:nvPr/>
        </p:nvPicPr>
        <p:blipFill>
          <a:blip r:embed="rId10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99892" y="523523"/>
            <a:ext cx="685800" cy="10287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5" name="Picture 58" descr="http://www.francetvinfo.fr/skin/projects/img/wallofdead/victims-pictures/olivier_hauducoeur.png"/>
          <p:cNvPicPr>
            <a:picLocks noChangeAspect="1" noChangeArrowheads="1"/>
          </p:cNvPicPr>
          <p:nvPr/>
        </p:nvPicPr>
        <p:blipFill>
          <a:blip r:embed="rId10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4296" y="3744628"/>
            <a:ext cx="685800" cy="10287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6" name="Picture 78" descr="http://www.francetvinfo.fr/skin/projects/img/wallofdead/victims-pictures/antoine_mary.png"/>
          <p:cNvPicPr>
            <a:picLocks noChangeAspect="1" noChangeArrowheads="1"/>
          </p:cNvPicPr>
          <p:nvPr/>
        </p:nvPicPr>
        <p:blipFill>
          <a:blip r:embed="rId1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14092" y="240060"/>
            <a:ext cx="685800" cy="10287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7" name="Picture 95" descr="http://www.francetvinfo.fr/skin/projects/img/wallofdead/victims-pictures/christopher_neuet_shalter.png"/>
          <p:cNvPicPr>
            <a:picLocks noChangeAspect="1" noChangeArrowheads="1"/>
          </p:cNvPicPr>
          <p:nvPr/>
        </p:nvPicPr>
        <p:blipFill>
          <a:blip r:embed="rId1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27618" y="116632"/>
            <a:ext cx="685800" cy="10287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8" name="Picture 54" descr="http://www.francetvinfo.fr/skin/projects/img/wallofdead/victims-pictures/juan_alberto_gonzalez_garrido.png"/>
          <p:cNvPicPr>
            <a:picLocks noChangeAspect="1" noChangeArrowheads="1"/>
          </p:cNvPicPr>
          <p:nvPr/>
        </p:nvPicPr>
        <p:blipFill>
          <a:blip r:embed="rId1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10964" y="188640"/>
            <a:ext cx="685800" cy="10287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9" name="Picture 47" descr="http://www.francetvinfo.fr/skin/projects/img/wallofdead/victims-pictures/mayeul_gaubert.png"/>
          <p:cNvPicPr>
            <a:picLocks noChangeAspect="1" noChangeArrowheads="1"/>
          </p:cNvPicPr>
          <p:nvPr/>
        </p:nvPicPr>
        <p:blipFill>
          <a:blip r:embed="rId1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26468" y="239796"/>
            <a:ext cx="685800" cy="10287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0" name="Picture 28" descr="http://www.francetvinfo.fr/skin/projects/img/wallofdead/victims-pictures/nicolas_degenhardt.png"/>
          <p:cNvPicPr>
            <a:picLocks noChangeAspect="1" noChangeArrowheads="1"/>
          </p:cNvPicPr>
          <p:nvPr/>
        </p:nvPicPr>
        <p:blipFill>
          <a:blip r:embed="rId1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5952" y="1268496"/>
            <a:ext cx="685800" cy="10287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1" name="Picture 62" descr="http://www.francetvinfo.fr/skin/projects/img/wallofdead/victims-pictures/mathieu_hoche.png"/>
          <p:cNvPicPr>
            <a:picLocks noChangeAspect="1" noChangeArrowheads="1"/>
          </p:cNvPicPr>
          <p:nvPr/>
        </p:nvPicPr>
        <p:blipFill>
          <a:blip r:embed="rId1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4676" y="3943952"/>
            <a:ext cx="685800" cy="10287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2" name="Picture 41" descr="http://www.francetvinfo.fr/skin/projects/img/wallofdead/victims-pictures/germain_ferey.png"/>
          <p:cNvPicPr>
            <a:picLocks noChangeAspect="1" noChangeArrowheads="1"/>
          </p:cNvPicPr>
          <p:nvPr/>
        </p:nvPicPr>
        <p:blipFill>
          <a:blip r:embed="rId1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78496" y="3054282"/>
            <a:ext cx="685800" cy="10287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3" name="Picture 76" descr="http://www.francetvinfo.fr/skin/projects/img/wallofdead/victims-pictures/christophe_lellouche.png"/>
          <p:cNvPicPr>
            <a:picLocks noChangeAspect="1" noChangeArrowheads="1"/>
          </p:cNvPicPr>
          <p:nvPr/>
        </p:nvPicPr>
        <p:blipFill>
          <a:blip r:embed="rId1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50096" y="4178325"/>
            <a:ext cx="685800" cy="10287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4" name="Picture 94" descr="http://www.francetvinfo.fr/skin/projects/img/wallofdead/victims-pictures/bertrand_navarret.png"/>
          <p:cNvPicPr>
            <a:picLocks noChangeAspect="1" noChangeArrowheads="1"/>
          </p:cNvPicPr>
          <p:nvPr/>
        </p:nvPicPr>
        <p:blipFill>
          <a:blip r:embed="rId1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17607" y="5091483"/>
            <a:ext cx="685800" cy="10287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ZoneTexte 3"/>
          <p:cNvSpPr txBox="1"/>
          <p:nvPr/>
        </p:nvSpPr>
        <p:spPr>
          <a:xfrm>
            <a:off x="133061" y="6085174"/>
            <a:ext cx="844128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i="1" dirty="0" smtClean="0">
                <a:solidFill>
                  <a:schemeClr val="bg1"/>
                </a:solidFill>
                <a:latin typeface="Algerian" panose="04020705040A02060702" pitchFamily="82" charset="0"/>
              </a:rPr>
              <a:t>Tu </a:t>
            </a:r>
            <a:r>
              <a:rPr lang="fr-FR" sz="2000" b="1" i="1" dirty="0">
                <a:solidFill>
                  <a:schemeClr val="bg1"/>
                </a:solidFill>
                <a:latin typeface="Algerian" panose="04020705040A02060702" pitchFamily="82" charset="0"/>
              </a:rPr>
              <a:t>n’es plus là où tu étais, mais tu es partout là où je suis. Victor Hugo</a:t>
            </a:r>
          </a:p>
        </p:txBody>
      </p:sp>
    </p:spTree>
    <p:extLst>
      <p:ext uri="{BB962C8B-B14F-4D97-AF65-F5344CB8AC3E}">
        <p14:creationId xmlns:p14="http://schemas.microsoft.com/office/powerpoint/2010/main" val="22171082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Click="0" advTm="75000">
        <p:fade/>
      </p:transition>
    </mc:Choice>
    <mc:Fallback>
      <p:transition spd="med" advClick="0" advTm="7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1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7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7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7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7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4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7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1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7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8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1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7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5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1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47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2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3" dur="1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47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9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0" dur="1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1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47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6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7" dur="1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1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47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3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4" dur="1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1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47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0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1" dur="1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1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4" fill="hold">
                      <p:stCondLst>
                        <p:cond delay="indefinite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47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7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8" dur="1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1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1" fill="hold">
                      <p:stCondLst>
                        <p:cond delay="indefinite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47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4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5" dur="1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1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8" fill="hold">
                      <p:stCondLst>
                        <p:cond delay="indefinite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47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1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2" dur="1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1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5" fill="hold">
                      <p:stCondLst>
                        <p:cond delay="indefinite"/>
                      </p:stCondLst>
                      <p:childTnLst>
                        <p:par>
                          <p:cTn id="116" fill="hold">
                            <p:stCondLst>
                              <p:cond delay="0"/>
                            </p:stCondLst>
                            <p:childTnLst>
                              <p:par>
                                <p:cTn id="117" presetID="47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8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9" dur="1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1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2" fill="hold">
                      <p:stCondLst>
                        <p:cond delay="indefinite"/>
                      </p:stCondLst>
                      <p:childTnLst>
                        <p:par>
                          <p:cTn id="123" fill="hold">
                            <p:stCondLst>
                              <p:cond delay="0"/>
                            </p:stCondLst>
                            <p:childTnLst>
                              <p:par>
                                <p:cTn id="124" presetID="47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5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6" dur="1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1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9" fill="hold">
                      <p:stCondLst>
                        <p:cond delay="indefinite"/>
                      </p:stCondLst>
                      <p:childTnLst>
                        <p:par>
                          <p:cTn id="130" fill="hold">
                            <p:stCondLst>
                              <p:cond delay="0"/>
                            </p:stCondLst>
                            <p:childTnLst>
                              <p:par>
                                <p:cTn id="131" presetID="47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2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3" dur="1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1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6" fill="hold">
                      <p:stCondLst>
                        <p:cond delay="indefinite"/>
                      </p:stCondLst>
                      <p:childTnLst>
                        <p:par>
                          <p:cTn id="137" fill="hold">
                            <p:stCondLst>
                              <p:cond delay="0"/>
                            </p:stCondLst>
                            <p:childTnLst>
                              <p:par>
                                <p:cTn id="138" presetID="47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9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0" dur="1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1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3" fill="hold">
                      <p:stCondLst>
                        <p:cond delay="indefinite"/>
                      </p:stCondLst>
                      <p:childTnLst>
                        <p:par>
                          <p:cTn id="144" fill="hold">
                            <p:stCondLst>
                              <p:cond delay="0"/>
                            </p:stCondLst>
                            <p:childTnLst>
                              <p:par>
                                <p:cTn id="145" presetID="47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6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7" dur="1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8" dur="1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0" fill="hold">
                      <p:stCondLst>
                        <p:cond delay="indefinite"/>
                      </p:stCondLst>
                      <p:childTnLst>
                        <p:par>
                          <p:cTn id="151" fill="hold">
                            <p:stCondLst>
                              <p:cond delay="0"/>
                            </p:stCondLst>
                            <p:childTnLst>
                              <p:par>
                                <p:cTn id="152" presetID="47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3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4" dur="1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1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7" fill="hold">
                      <p:stCondLst>
                        <p:cond delay="indefinite"/>
                      </p:stCondLst>
                      <p:childTnLst>
                        <p:par>
                          <p:cTn id="158" fill="hold">
                            <p:stCondLst>
                              <p:cond delay="0"/>
                            </p:stCondLst>
                            <p:childTnLst>
                              <p:par>
                                <p:cTn id="159" presetID="47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0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1" dur="1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2" dur="1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4" fill="hold">
                      <p:stCondLst>
                        <p:cond delay="indefinite"/>
                      </p:stCondLst>
                      <p:childTnLst>
                        <p:par>
                          <p:cTn id="165" fill="hold">
                            <p:stCondLst>
                              <p:cond delay="0"/>
                            </p:stCondLst>
                            <p:childTnLst>
                              <p:par>
                                <p:cTn id="166" presetID="47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7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8" dur="1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9" dur="1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1" fill="hold">
                      <p:stCondLst>
                        <p:cond delay="indefinite"/>
                      </p:stCondLst>
                      <p:childTnLst>
                        <p:par>
                          <p:cTn id="172" fill="hold">
                            <p:stCondLst>
                              <p:cond delay="0"/>
                            </p:stCondLst>
                            <p:childTnLst>
                              <p:par>
                                <p:cTn id="173" presetID="47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4" dur="1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5" dur="1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6" dur="1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8" fill="hold">
                      <p:stCondLst>
                        <p:cond delay="indefinite"/>
                      </p:stCondLst>
                      <p:childTnLst>
                        <p:par>
                          <p:cTn id="179" fill="hold">
                            <p:stCondLst>
                              <p:cond delay="0"/>
                            </p:stCondLst>
                            <p:childTnLst>
                              <p:par>
                                <p:cTn id="180" presetID="47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1" dur="1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2" dur="1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3" dur="1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5" fill="hold">
                      <p:stCondLst>
                        <p:cond delay="indefinite"/>
                      </p:stCondLst>
                      <p:childTnLst>
                        <p:par>
                          <p:cTn id="186" fill="hold">
                            <p:stCondLst>
                              <p:cond delay="0"/>
                            </p:stCondLst>
                            <p:childTnLst>
                              <p:par>
                                <p:cTn id="187" presetID="47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8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9" dur="1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0" dur="1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2" fill="hold">
                      <p:stCondLst>
                        <p:cond delay="indefinite"/>
                      </p:stCondLst>
                      <p:childTnLst>
                        <p:par>
                          <p:cTn id="193" fill="hold">
                            <p:stCondLst>
                              <p:cond delay="0"/>
                            </p:stCondLst>
                            <p:childTnLst>
                              <p:par>
                                <p:cTn id="194" presetID="47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5" dur="1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6" dur="1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7" dur="1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9" fill="hold">
                      <p:stCondLst>
                        <p:cond delay="indefinite"/>
                      </p:stCondLst>
                      <p:childTnLst>
                        <p:par>
                          <p:cTn id="200" fill="hold">
                            <p:stCondLst>
                              <p:cond delay="0"/>
                            </p:stCondLst>
                            <p:childTnLst>
                              <p:par>
                                <p:cTn id="201" presetID="47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2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3" dur="1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4" dur="1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6" fill="hold">
                      <p:stCondLst>
                        <p:cond delay="indefinite"/>
                      </p:stCondLst>
                      <p:childTnLst>
                        <p:par>
                          <p:cTn id="207" fill="hold">
                            <p:stCondLst>
                              <p:cond delay="0"/>
                            </p:stCondLst>
                            <p:childTnLst>
                              <p:par>
                                <p:cTn id="208" presetID="47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9" dur="1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0" dur="1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1" dur="1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3" fill="hold">
                      <p:stCondLst>
                        <p:cond delay="indefinite"/>
                      </p:stCondLst>
                      <p:childTnLst>
                        <p:par>
                          <p:cTn id="214" fill="hold">
                            <p:stCondLst>
                              <p:cond delay="0"/>
                            </p:stCondLst>
                            <p:childTnLst>
                              <p:par>
                                <p:cTn id="215" presetID="47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6" dur="1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7" dur="1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8" dur="1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0" fill="hold">
                      <p:stCondLst>
                        <p:cond delay="indefinite"/>
                      </p:stCondLst>
                      <p:childTnLst>
                        <p:par>
                          <p:cTn id="221" fill="hold">
                            <p:stCondLst>
                              <p:cond delay="0"/>
                            </p:stCondLst>
                            <p:childTnLst>
                              <p:par>
                                <p:cTn id="222" presetID="47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3" dur="1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4" dur="1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5" dur="1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7" fill="hold">
                      <p:stCondLst>
                        <p:cond delay="indefinite"/>
                      </p:stCondLst>
                      <p:childTnLst>
                        <p:par>
                          <p:cTn id="228" fill="hold">
                            <p:stCondLst>
                              <p:cond delay="0"/>
                            </p:stCondLst>
                            <p:childTnLst>
                              <p:par>
                                <p:cTn id="229" presetID="47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0" dur="1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1" dur="1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2" dur="1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4" fill="hold">
                      <p:stCondLst>
                        <p:cond delay="indefinite"/>
                      </p:stCondLst>
                      <p:childTnLst>
                        <p:par>
                          <p:cTn id="235" fill="hold">
                            <p:stCondLst>
                              <p:cond delay="0"/>
                            </p:stCondLst>
                            <p:childTnLst>
                              <p:par>
                                <p:cTn id="236" presetID="47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7" dur="1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8" dur="1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9" dur="1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1" fill="hold">
                      <p:stCondLst>
                        <p:cond delay="indefinite"/>
                      </p:stCondLst>
                      <p:childTnLst>
                        <p:par>
                          <p:cTn id="242" fill="hold">
                            <p:stCondLst>
                              <p:cond delay="0"/>
                            </p:stCondLst>
                            <p:childTnLst>
                              <p:par>
                                <p:cTn id="243" presetID="47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4" dur="1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5" dur="1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6" dur="1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8" fill="hold">
                      <p:stCondLst>
                        <p:cond delay="indefinite"/>
                      </p:stCondLst>
                      <p:childTnLst>
                        <p:par>
                          <p:cTn id="249" fill="hold">
                            <p:stCondLst>
                              <p:cond delay="0"/>
                            </p:stCondLst>
                            <p:childTnLst>
                              <p:par>
                                <p:cTn id="250" presetID="47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51" dur="1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2" dur="1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3" dur="1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5" fill="hold">
                      <p:stCondLst>
                        <p:cond delay="indefinite"/>
                      </p:stCondLst>
                      <p:childTnLst>
                        <p:par>
                          <p:cTn id="256" fill="hold">
                            <p:stCondLst>
                              <p:cond delay="0"/>
                            </p:stCondLst>
                            <p:childTnLst>
                              <p:par>
                                <p:cTn id="257" presetID="47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58" dur="1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9" dur="1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0" dur="1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2" fill="hold">
                      <p:stCondLst>
                        <p:cond delay="indefinite"/>
                      </p:stCondLst>
                      <p:childTnLst>
                        <p:par>
                          <p:cTn id="263" fill="hold">
                            <p:stCondLst>
                              <p:cond delay="0"/>
                            </p:stCondLst>
                            <p:childTnLst>
                              <p:par>
                                <p:cTn id="264" presetID="47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5" dur="1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6" dur="1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7" dur="1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9" fill="hold">
                      <p:stCondLst>
                        <p:cond delay="indefinite"/>
                      </p:stCondLst>
                      <p:childTnLst>
                        <p:par>
                          <p:cTn id="270" fill="hold">
                            <p:stCondLst>
                              <p:cond delay="0"/>
                            </p:stCondLst>
                            <p:childTnLst>
                              <p:par>
                                <p:cTn id="271" presetID="47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2" dur="1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3" dur="1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4" dur="1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6" fill="hold">
                      <p:stCondLst>
                        <p:cond delay="indefinite"/>
                      </p:stCondLst>
                      <p:childTnLst>
                        <p:par>
                          <p:cTn id="277" fill="hold">
                            <p:stCondLst>
                              <p:cond delay="0"/>
                            </p:stCondLst>
                            <p:childTnLst>
                              <p:par>
                                <p:cTn id="278" presetID="47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9" dur="1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0" dur="1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1" dur="1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3" fill="hold">
                      <p:stCondLst>
                        <p:cond delay="indefinite"/>
                      </p:stCondLst>
                      <p:childTnLst>
                        <p:par>
                          <p:cTn id="284" fill="hold">
                            <p:stCondLst>
                              <p:cond delay="0"/>
                            </p:stCondLst>
                            <p:childTnLst>
                              <p:par>
                                <p:cTn id="285" presetID="47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86" dur="1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7" dur="1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8" dur="1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0" fill="hold">
                      <p:stCondLst>
                        <p:cond delay="indefinite"/>
                      </p:stCondLst>
                      <p:childTnLst>
                        <p:par>
                          <p:cTn id="291" fill="hold">
                            <p:stCondLst>
                              <p:cond delay="0"/>
                            </p:stCondLst>
                            <p:childTnLst>
                              <p:par>
                                <p:cTn id="292" presetID="47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93" dur="1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4" dur="1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5" dur="1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7" fill="hold">
                      <p:stCondLst>
                        <p:cond delay="indefinite"/>
                      </p:stCondLst>
                      <p:childTnLst>
                        <p:par>
                          <p:cTn id="298" fill="hold">
                            <p:stCondLst>
                              <p:cond delay="0"/>
                            </p:stCondLst>
                            <p:childTnLst>
                              <p:par>
                                <p:cTn id="299" presetID="47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0" dur="1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1" dur="1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2" dur="1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4" fill="hold">
                      <p:stCondLst>
                        <p:cond delay="indefinite"/>
                      </p:stCondLst>
                      <p:childTnLst>
                        <p:par>
                          <p:cTn id="305" fill="hold">
                            <p:stCondLst>
                              <p:cond delay="0"/>
                            </p:stCondLst>
                            <p:childTnLst>
                              <p:par>
                                <p:cTn id="306" presetID="47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7" dur="1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8" dur="1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9" dur="1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1" fill="hold">
                      <p:stCondLst>
                        <p:cond delay="indefinite"/>
                      </p:stCondLst>
                      <p:childTnLst>
                        <p:par>
                          <p:cTn id="312" fill="hold">
                            <p:stCondLst>
                              <p:cond delay="0"/>
                            </p:stCondLst>
                            <p:childTnLst>
                              <p:par>
                                <p:cTn id="313" presetID="42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14" dur="1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5" dur="1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6" dur="1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8" fill="hold">
                      <p:stCondLst>
                        <p:cond delay="indefinite"/>
                      </p:stCondLst>
                      <p:childTnLst>
                        <p:par>
                          <p:cTn id="319" fill="hold">
                            <p:stCondLst>
                              <p:cond delay="0"/>
                            </p:stCondLst>
                            <p:childTnLst>
                              <p:par>
                                <p:cTn id="320" presetID="47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21" dur="1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2" dur="1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3" dur="1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5" fill="hold">
                      <p:stCondLst>
                        <p:cond delay="indefinite"/>
                      </p:stCondLst>
                      <p:childTnLst>
                        <p:par>
                          <p:cTn id="326" fill="hold">
                            <p:stCondLst>
                              <p:cond delay="0"/>
                            </p:stCondLst>
                            <p:childTnLst>
                              <p:par>
                                <p:cTn id="327" presetID="47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28" dur="1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9" dur="1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0" dur="1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2" fill="hold">
                      <p:stCondLst>
                        <p:cond delay="indefinite"/>
                      </p:stCondLst>
                      <p:childTnLst>
                        <p:par>
                          <p:cTn id="333" fill="hold">
                            <p:stCondLst>
                              <p:cond delay="0"/>
                            </p:stCondLst>
                            <p:childTnLst>
                              <p:par>
                                <p:cTn id="334" presetID="47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35" dur="10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6" dur="10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7" dur="10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9" fill="hold">
                      <p:stCondLst>
                        <p:cond delay="indefinite"/>
                      </p:stCondLst>
                      <p:childTnLst>
                        <p:par>
                          <p:cTn id="340" fill="hold">
                            <p:stCondLst>
                              <p:cond delay="0"/>
                            </p:stCondLst>
                            <p:childTnLst>
                              <p:par>
                                <p:cTn id="341" presetID="47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42" dur="10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3" dur="10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4" dur="10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6" fill="hold">
                      <p:stCondLst>
                        <p:cond delay="indefinite"/>
                      </p:stCondLst>
                      <p:childTnLst>
                        <p:par>
                          <p:cTn id="347" fill="hold">
                            <p:stCondLst>
                              <p:cond delay="0"/>
                            </p:stCondLst>
                            <p:childTnLst>
                              <p:par>
                                <p:cTn id="348" presetID="47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49" dur="10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0" dur="1000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1" dur="1000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3" fill="hold">
                      <p:stCondLst>
                        <p:cond delay="indefinite"/>
                      </p:stCondLst>
                      <p:childTnLst>
                        <p:par>
                          <p:cTn id="354" fill="hold">
                            <p:stCondLst>
                              <p:cond delay="0"/>
                            </p:stCondLst>
                            <p:childTnLst>
                              <p:par>
                                <p:cTn id="355" presetID="47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56" dur="10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7" dur="100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8" dur="100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0" fill="hold">
                      <p:stCondLst>
                        <p:cond delay="indefinite"/>
                      </p:stCondLst>
                      <p:childTnLst>
                        <p:par>
                          <p:cTn id="361" fill="hold">
                            <p:stCondLst>
                              <p:cond delay="0"/>
                            </p:stCondLst>
                            <p:childTnLst>
                              <p:par>
                                <p:cTn id="362" presetID="47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63" dur="10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4" dur="1000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5" dur="1000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7" fill="hold">
                      <p:stCondLst>
                        <p:cond delay="indefinite"/>
                      </p:stCondLst>
                      <p:childTnLst>
                        <p:par>
                          <p:cTn id="368" fill="hold">
                            <p:stCondLst>
                              <p:cond delay="0"/>
                            </p:stCondLst>
                            <p:childTnLst>
                              <p:par>
                                <p:cTn id="369" presetID="47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70" dur="10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1" dur="1000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2" dur="1000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4" fill="hold">
                      <p:stCondLst>
                        <p:cond delay="indefinite"/>
                      </p:stCondLst>
                      <p:childTnLst>
                        <p:par>
                          <p:cTn id="375" fill="hold">
                            <p:stCondLst>
                              <p:cond delay="0"/>
                            </p:stCondLst>
                            <p:childTnLst>
                              <p:par>
                                <p:cTn id="376" presetID="47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77" dur="10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8" dur="1000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9" dur="1000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1" fill="hold">
                      <p:stCondLst>
                        <p:cond delay="indefinite"/>
                      </p:stCondLst>
                      <p:childTnLst>
                        <p:par>
                          <p:cTn id="382" fill="hold">
                            <p:stCondLst>
                              <p:cond delay="0"/>
                            </p:stCondLst>
                            <p:childTnLst>
                              <p:par>
                                <p:cTn id="383" presetID="47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84" dur="10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5" dur="1000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6" dur="1000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8" fill="hold">
                      <p:stCondLst>
                        <p:cond delay="indefinite"/>
                      </p:stCondLst>
                      <p:childTnLst>
                        <p:par>
                          <p:cTn id="389" fill="hold">
                            <p:stCondLst>
                              <p:cond delay="0"/>
                            </p:stCondLst>
                            <p:childTnLst>
                              <p:par>
                                <p:cTn id="390" presetID="47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91" dur="10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2" dur="1000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3" dur="1000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5" fill="hold">
                      <p:stCondLst>
                        <p:cond delay="indefinite"/>
                      </p:stCondLst>
                      <p:childTnLst>
                        <p:par>
                          <p:cTn id="396" fill="hold">
                            <p:stCondLst>
                              <p:cond delay="0"/>
                            </p:stCondLst>
                            <p:childTnLst>
                              <p:par>
                                <p:cTn id="397" presetID="47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98" dur="10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9" dur="1000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0" dur="1000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2" fill="hold">
                      <p:stCondLst>
                        <p:cond delay="indefinite"/>
                      </p:stCondLst>
                      <p:childTnLst>
                        <p:par>
                          <p:cTn id="403" fill="hold">
                            <p:stCondLst>
                              <p:cond delay="0"/>
                            </p:stCondLst>
                            <p:childTnLst>
                              <p:par>
                                <p:cTn id="404" presetID="47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05" dur="10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6" dur="1000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7" dur="1000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9" fill="hold">
                      <p:stCondLst>
                        <p:cond delay="indefinite"/>
                      </p:stCondLst>
                      <p:childTnLst>
                        <p:par>
                          <p:cTn id="410" fill="hold">
                            <p:stCondLst>
                              <p:cond delay="0"/>
                            </p:stCondLst>
                            <p:childTnLst>
                              <p:par>
                                <p:cTn id="411" presetID="47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12" dur="10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3" dur="1000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4" dur="1000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6" fill="hold">
                      <p:stCondLst>
                        <p:cond delay="indefinite"/>
                      </p:stCondLst>
                      <p:childTnLst>
                        <p:par>
                          <p:cTn id="417" fill="hold">
                            <p:stCondLst>
                              <p:cond delay="0"/>
                            </p:stCondLst>
                            <p:childTnLst>
                              <p:par>
                                <p:cTn id="418" presetID="47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19" dur="10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0" dur="1000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1" dur="1000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3" fill="hold">
                      <p:stCondLst>
                        <p:cond delay="indefinite"/>
                      </p:stCondLst>
                      <p:childTnLst>
                        <p:par>
                          <p:cTn id="424" fill="hold">
                            <p:stCondLst>
                              <p:cond delay="0"/>
                            </p:stCondLst>
                            <p:childTnLst>
                              <p:par>
                                <p:cTn id="425" presetID="47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26" dur="10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7" dur="1000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8" dur="1000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0" fill="hold">
                      <p:stCondLst>
                        <p:cond delay="indefinite"/>
                      </p:stCondLst>
                      <p:childTnLst>
                        <p:par>
                          <p:cTn id="431" fill="hold">
                            <p:stCondLst>
                              <p:cond delay="0"/>
                            </p:stCondLst>
                            <p:childTnLst>
                              <p:par>
                                <p:cTn id="432" presetID="47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33" dur="10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4" dur="1000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5" dur="1000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7" fill="hold">
                      <p:stCondLst>
                        <p:cond delay="indefinite"/>
                      </p:stCondLst>
                      <p:childTnLst>
                        <p:par>
                          <p:cTn id="438" fill="hold">
                            <p:stCondLst>
                              <p:cond delay="0"/>
                            </p:stCondLst>
                            <p:childTnLst>
                              <p:par>
                                <p:cTn id="439" presetID="47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40" dur="10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1" dur="1000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2" dur="1000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4" fill="hold">
                      <p:stCondLst>
                        <p:cond delay="indefinite"/>
                      </p:stCondLst>
                      <p:childTnLst>
                        <p:par>
                          <p:cTn id="445" fill="hold">
                            <p:stCondLst>
                              <p:cond delay="0"/>
                            </p:stCondLst>
                            <p:childTnLst>
                              <p:par>
                                <p:cTn id="446" presetID="47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47" dur="10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8" dur="1000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9" dur="1000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1" fill="hold">
                      <p:stCondLst>
                        <p:cond delay="indefinite"/>
                      </p:stCondLst>
                      <p:childTnLst>
                        <p:par>
                          <p:cTn id="452" fill="hold">
                            <p:stCondLst>
                              <p:cond delay="0"/>
                            </p:stCondLst>
                            <p:childTnLst>
                              <p:par>
                                <p:cTn id="453" presetID="47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54" dur="10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5" dur="1000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6" dur="1000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8" fill="hold">
                      <p:stCondLst>
                        <p:cond delay="indefinite"/>
                      </p:stCondLst>
                      <p:childTnLst>
                        <p:par>
                          <p:cTn id="459" fill="hold">
                            <p:stCondLst>
                              <p:cond delay="0"/>
                            </p:stCondLst>
                            <p:childTnLst>
                              <p:par>
                                <p:cTn id="460" presetID="47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61" dur="10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2" dur="1000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3" dur="1000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5" fill="hold">
                      <p:stCondLst>
                        <p:cond delay="indefinite"/>
                      </p:stCondLst>
                      <p:childTnLst>
                        <p:par>
                          <p:cTn id="466" fill="hold">
                            <p:stCondLst>
                              <p:cond delay="0"/>
                            </p:stCondLst>
                            <p:childTnLst>
                              <p:par>
                                <p:cTn id="467" presetID="47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68" dur="10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9" dur="1000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0" dur="1000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2" fill="hold">
                      <p:stCondLst>
                        <p:cond delay="indefinite"/>
                      </p:stCondLst>
                      <p:childTnLst>
                        <p:par>
                          <p:cTn id="473" fill="hold">
                            <p:stCondLst>
                              <p:cond delay="0"/>
                            </p:stCondLst>
                            <p:childTnLst>
                              <p:par>
                                <p:cTn id="474" presetID="47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75" dur="10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6" dur="1000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7" dur="1000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9" fill="hold">
                      <p:stCondLst>
                        <p:cond delay="indefinite"/>
                      </p:stCondLst>
                      <p:childTnLst>
                        <p:par>
                          <p:cTn id="480" fill="hold">
                            <p:stCondLst>
                              <p:cond delay="0"/>
                            </p:stCondLst>
                            <p:childTnLst>
                              <p:par>
                                <p:cTn id="481" presetID="47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82" dur="10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3" dur="1000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4" dur="1000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6" fill="hold">
                      <p:stCondLst>
                        <p:cond delay="indefinite"/>
                      </p:stCondLst>
                      <p:childTnLst>
                        <p:par>
                          <p:cTn id="487" fill="hold">
                            <p:stCondLst>
                              <p:cond delay="0"/>
                            </p:stCondLst>
                            <p:childTnLst>
                              <p:par>
                                <p:cTn id="488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0" dur="10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1" dur="10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2" dur="10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3" fill="hold">
                      <p:stCondLst>
                        <p:cond delay="indefinite"/>
                      </p:stCondLst>
                      <p:childTnLst>
                        <p:par>
                          <p:cTn id="494" fill="hold">
                            <p:stCondLst>
                              <p:cond delay="0"/>
                            </p:stCondLst>
                            <p:childTnLst>
                              <p:par>
                                <p:cTn id="495" presetID="47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96" dur="10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7" dur="1000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8" dur="1000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0" fill="hold">
                      <p:stCondLst>
                        <p:cond delay="indefinite"/>
                      </p:stCondLst>
                      <p:childTnLst>
                        <p:par>
                          <p:cTn id="501" fill="hold">
                            <p:stCondLst>
                              <p:cond delay="0"/>
                            </p:stCondLst>
                            <p:childTnLst>
                              <p:par>
                                <p:cTn id="502" presetID="47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03" dur="10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4" dur="1000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5" dur="1000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7" fill="hold">
                      <p:stCondLst>
                        <p:cond delay="indefinite"/>
                      </p:stCondLst>
                      <p:childTnLst>
                        <p:par>
                          <p:cTn id="508" fill="hold">
                            <p:stCondLst>
                              <p:cond delay="0"/>
                            </p:stCondLst>
                            <p:childTnLst>
                              <p:par>
                                <p:cTn id="509" presetID="47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10" dur="10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11" dur="1000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2" dur="1000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4" fill="hold">
                      <p:stCondLst>
                        <p:cond delay="indefinite"/>
                      </p:stCondLst>
                      <p:childTnLst>
                        <p:par>
                          <p:cTn id="515" fill="hold">
                            <p:stCondLst>
                              <p:cond delay="0"/>
                            </p:stCondLst>
                            <p:childTnLst>
                              <p:par>
                                <p:cTn id="51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8" dur="10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19" dur="10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0" dur="10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1" fill="hold">
                      <p:stCondLst>
                        <p:cond delay="indefinite"/>
                      </p:stCondLst>
                      <p:childTnLst>
                        <p:par>
                          <p:cTn id="522" fill="hold">
                            <p:stCondLst>
                              <p:cond delay="0"/>
                            </p:stCondLst>
                            <p:childTnLst>
                              <p:par>
                                <p:cTn id="523" presetID="47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24" dur="10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25" dur="1000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6" dur="1000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8" fill="hold">
                      <p:stCondLst>
                        <p:cond delay="indefinite"/>
                      </p:stCondLst>
                      <p:childTnLst>
                        <p:par>
                          <p:cTn id="529" fill="hold">
                            <p:stCondLst>
                              <p:cond delay="0"/>
                            </p:stCondLst>
                            <p:childTnLst>
                              <p:par>
                                <p:cTn id="530" presetID="47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31" dur="10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2" dur="1000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3" dur="1000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5" fill="hold">
                      <p:stCondLst>
                        <p:cond delay="indefinite"/>
                      </p:stCondLst>
                      <p:childTnLst>
                        <p:par>
                          <p:cTn id="536" fill="hold">
                            <p:stCondLst>
                              <p:cond delay="0"/>
                            </p:stCondLst>
                            <p:childTnLst>
                              <p:par>
                                <p:cTn id="537" presetID="47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38" dur="10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9" dur="1000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0" dur="1000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2" fill="hold">
                      <p:stCondLst>
                        <p:cond delay="indefinite"/>
                      </p:stCondLst>
                      <p:childTnLst>
                        <p:par>
                          <p:cTn id="543" fill="hold">
                            <p:stCondLst>
                              <p:cond delay="0"/>
                            </p:stCondLst>
                            <p:childTnLst>
                              <p:par>
                                <p:cTn id="544" presetID="47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45" dur="10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6" dur="1000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7" dur="1000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9" fill="hold">
                      <p:stCondLst>
                        <p:cond delay="indefinite"/>
                      </p:stCondLst>
                      <p:childTnLst>
                        <p:par>
                          <p:cTn id="550" fill="hold">
                            <p:stCondLst>
                              <p:cond delay="0"/>
                            </p:stCondLst>
                            <p:childTnLst>
                              <p:par>
                                <p:cTn id="551" presetID="47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52" dur="10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3" dur="1000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4" dur="1000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6" fill="hold">
                      <p:stCondLst>
                        <p:cond delay="indefinite"/>
                      </p:stCondLst>
                      <p:childTnLst>
                        <p:par>
                          <p:cTn id="557" fill="hold">
                            <p:stCondLst>
                              <p:cond delay="0"/>
                            </p:stCondLst>
                            <p:childTnLst>
                              <p:par>
                                <p:cTn id="558" presetID="47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59" dur="10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0" dur="1000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1" dur="1000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3" fill="hold">
                      <p:stCondLst>
                        <p:cond delay="indefinite"/>
                      </p:stCondLst>
                      <p:childTnLst>
                        <p:par>
                          <p:cTn id="564" fill="hold">
                            <p:stCondLst>
                              <p:cond delay="0"/>
                            </p:stCondLst>
                            <p:childTnLst>
                              <p:par>
                                <p:cTn id="56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7" dur="10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8" dur="10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9" dur="10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0" fill="hold">
                      <p:stCondLst>
                        <p:cond delay="indefinite"/>
                      </p:stCondLst>
                      <p:childTnLst>
                        <p:par>
                          <p:cTn id="571" fill="hold">
                            <p:stCondLst>
                              <p:cond delay="0"/>
                            </p:stCondLst>
                            <p:childTnLst>
                              <p:par>
                                <p:cTn id="572" presetID="47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73" dur="10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4" dur="1000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5" dur="1000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7" fill="hold">
                      <p:stCondLst>
                        <p:cond delay="indefinite"/>
                      </p:stCondLst>
                      <p:childTnLst>
                        <p:par>
                          <p:cTn id="578" fill="hold">
                            <p:stCondLst>
                              <p:cond delay="0"/>
                            </p:stCondLst>
                            <p:childTnLst>
                              <p:par>
                                <p:cTn id="579" presetID="47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80" dur="10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1" dur="1000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2" dur="1000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4" fill="hold">
                      <p:stCondLst>
                        <p:cond delay="indefinite"/>
                      </p:stCondLst>
                      <p:childTnLst>
                        <p:par>
                          <p:cTn id="585" fill="hold">
                            <p:stCondLst>
                              <p:cond delay="0"/>
                            </p:stCondLst>
                            <p:childTnLst>
                              <p:par>
                                <p:cTn id="586" presetID="47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87" dur="10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8" dur="1000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9" dur="1000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1" fill="hold">
                      <p:stCondLst>
                        <p:cond delay="indefinite"/>
                      </p:stCondLst>
                      <p:childTnLst>
                        <p:par>
                          <p:cTn id="592" fill="hold">
                            <p:stCondLst>
                              <p:cond delay="0"/>
                            </p:stCondLst>
                            <p:childTnLst>
                              <p:par>
                                <p:cTn id="593" presetID="47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94" dur="10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95" dur="1000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6" dur="1000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8" fill="hold">
                      <p:stCondLst>
                        <p:cond delay="indefinite"/>
                      </p:stCondLst>
                      <p:childTnLst>
                        <p:par>
                          <p:cTn id="599" fill="hold">
                            <p:stCondLst>
                              <p:cond delay="0"/>
                            </p:stCondLst>
                            <p:childTnLst>
                              <p:par>
                                <p:cTn id="600" presetID="47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01" dur="10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02" dur="1000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3" dur="1000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5" fill="hold">
                      <p:stCondLst>
                        <p:cond delay="indefinite"/>
                      </p:stCondLst>
                      <p:childTnLst>
                        <p:par>
                          <p:cTn id="606" fill="hold">
                            <p:stCondLst>
                              <p:cond delay="0"/>
                            </p:stCondLst>
                            <p:childTnLst>
                              <p:par>
                                <p:cTn id="607" presetID="47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08" dur="100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09" dur="1000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0" dur="1000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2" fill="hold">
                      <p:stCondLst>
                        <p:cond delay="indefinite"/>
                      </p:stCondLst>
                      <p:childTnLst>
                        <p:par>
                          <p:cTn id="613" fill="hold">
                            <p:stCondLst>
                              <p:cond delay="0"/>
                            </p:stCondLst>
                            <p:childTnLst>
                              <p:par>
                                <p:cTn id="61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6" dur="10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17" dur="10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8" dur="10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9" fill="hold">
                      <p:stCondLst>
                        <p:cond delay="indefinite"/>
                      </p:stCondLst>
                      <p:childTnLst>
                        <p:par>
                          <p:cTn id="620" fill="hold">
                            <p:stCondLst>
                              <p:cond delay="0"/>
                            </p:stCondLst>
                            <p:childTnLst>
                              <p:par>
                                <p:cTn id="621" presetID="47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22" dur="10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3" dur="1000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4" dur="1000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6" fill="hold">
                      <p:stCondLst>
                        <p:cond delay="indefinite"/>
                      </p:stCondLst>
                      <p:childTnLst>
                        <p:par>
                          <p:cTn id="627" fill="hold">
                            <p:stCondLst>
                              <p:cond delay="0"/>
                            </p:stCondLst>
                            <p:childTnLst>
                              <p:par>
                                <p:cTn id="628" presetID="47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29" dur="10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30" dur="1000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1" dur="1000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3" fill="hold">
                      <p:stCondLst>
                        <p:cond delay="indefinite"/>
                      </p:stCondLst>
                      <p:childTnLst>
                        <p:par>
                          <p:cTn id="634" fill="hold">
                            <p:stCondLst>
                              <p:cond delay="0"/>
                            </p:stCondLst>
                            <p:childTnLst>
                              <p:par>
                                <p:cTn id="635" presetID="47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36" dur="100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37" dur="1000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8" dur="1000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0" fill="hold">
                      <p:stCondLst>
                        <p:cond delay="indefinite"/>
                      </p:stCondLst>
                      <p:childTnLst>
                        <p:par>
                          <p:cTn id="641" fill="hold">
                            <p:stCondLst>
                              <p:cond delay="0"/>
                            </p:stCondLst>
                            <p:childTnLst>
                              <p:par>
                                <p:cTn id="642" presetID="47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43" dur="10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4" dur="1000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5" dur="1000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7" fill="hold">
                      <p:stCondLst>
                        <p:cond delay="indefinite"/>
                      </p:stCondLst>
                      <p:childTnLst>
                        <p:par>
                          <p:cTn id="648" fill="hold">
                            <p:stCondLst>
                              <p:cond delay="0"/>
                            </p:stCondLst>
                            <p:childTnLst>
                              <p:par>
                                <p:cTn id="649" presetID="47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50" dur="100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51" dur="1000"/>
                                        <p:tgtEl>
                                          <p:spTgt spid="10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2" dur="1000"/>
                                        <p:tgtEl>
                                          <p:spTgt spid="10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4" fill="hold">
                      <p:stCondLst>
                        <p:cond delay="indefinite"/>
                      </p:stCondLst>
                      <p:childTnLst>
                        <p:par>
                          <p:cTn id="655" fill="hold">
                            <p:stCondLst>
                              <p:cond delay="0"/>
                            </p:stCondLst>
                            <p:childTnLst>
                              <p:par>
                                <p:cTn id="656" presetID="47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57" dur="1000"/>
                                        <p:tgtEl>
                                          <p:spTgt spid="10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58" dur="1000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9" dur="1000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1" fill="hold">
                      <p:stCondLst>
                        <p:cond delay="indefinite"/>
                      </p:stCondLst>
                      <p:childTnLst>
                        <p:par>
                          <p:cTn id="662" fill="hold">
                            <p:stCondLst>
                              <p:cond delay="0"/>
                            </p:stCondLst>
                            <p:childTnLst>
                              <p:par>
                                <p:cTn id="663" presetID="47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64" dur="100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65" dur="1000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6" dur="1000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8" fill="hold">
                      <p:stCondLst>
                        <p:cond delay="indefinite"/>
                      </p:stCondLst>
                      <p:childTnLst>
                        <p:par>
                          <p:cTn id="669" fill="hold">
                            <p:stCondLst>
                              <p:cond delay="0"/>
                            </p:stCondLst>
                            <p:childTnLst>
                              <p:par>
                                <p:cTn id="670" presetID="47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71" dur="1000"/>
                                        <p:tgtEl>
                                          <p:spTgt spid="10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72" dur="1000"/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3" dur="1000"/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5" fill="hold">
                      <p:stCondLst>
                        <p:cond delay="indefinite"/>
                      </p:stCondLst>
                      <p:childTnLst>
                        <p:par>
                          <p:cTn id="676" fill="hold">
                            <p:stCondLst>
                              <p:cond delay="0"/>
                            </p:stCondLst>
                            <p:childTnLst>
                              <p:par>
                                <p:cTn id="677" presetID="47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78" dur="1000"/>
                                        <p:tgtEl>
                                          <p:spTgt spid="10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79" dur="1000"/>
                                        <p:tgtEl>
                                          <p:spTgt spid="10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0" dur="1000"/>
                                        <p:tgtEl>
                                          <p:spTgt spid="10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2" fill="hold">
                      <p:stCondLst>
                        <p:cond delay="indefinite"/>
                      </p:stCondLst>
                      <p:childTnLst>
                        <p:par>
                          <p:cTn id="683" fill="hold">
                            <p:stCondLst>
                              <p:cond delay="0"/>
                            </p:stCondLst>
                            <p:childTnLst>
                              <p:par>
                                <p:cTn id="684" presetID="47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85" dur="100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86" dur="1000"/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7" dur="1000"/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9" fill="hold">
                      <p:stCondLst>
                        <p:cond delay="indefinite"/>
                      </p:stCondLst>
                      <p:childTnLst>
                        <p:par>
                          <p:cTn id="690" fill="hold">
                            <p:stCondLst>
                              <p:cond delay="0"/>
                            </p:stCondLst>
                            <p:childTnLst>
                              <p:par>
                                <p:cTn id="691" presetID="47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92" dur="1000"/>
                                        <p:tgtEl>
                                          <p:spTgt spid="10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93" dur="1000"/>
                                        <p:tgtEl>
                                          <p:spTgt spid="10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4" dur="1000"/>
                                        <p:tgtEl>
                                          <p:spTgt spid="10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6" fill="hold">
                      <p:stCondLst>
                        <p:cond delay="indefinite"/>
                      </p:stCondLst>
                      <p:childTnLst>
                        <p:par>
                          <p:cTn id="697" fill="hold">
                            <p:stCondLst>
                              <p:cond delay="0"/>
                            </p:stCondLst>
                            <p:childTnLst>
                              <p:par>
                                <p:cTn id="698" presetID="47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99" dur="1000"/>
                                        <p:tgtEl>
                                          <p:spTgt spid="1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00" dur="1000"/>
                                        <p:tgtEl>
                                          <p:spTgt spid="1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1" dur="1000"/>
                                        <p:tgtEl>
                                          <p:spTgt spid="1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3" fill="hold">
                      <p:stCondLst>
                        <p:cond delay="indefinite"/>
                      </p:stCondLst>
                      <p:childTnLst>
                        <p:par>
                          <p:cTn id="704" fill="hold">
                            <p:stCondLst>
                              <p:cond delay="0"/>
                            </p:stCondLst>
                            <p:childTnLst>
                              <p:par>
                                <p:cTn id="705" presetID="47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06" dur="1000"/>
                                        <p:tgtEl>
                                          <p:spTgt spid="1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07" dur="1000"/>
                                        <p:tgtEl>
                                          <p:spTgt spid="1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8" dur="1000"/>
                                        <p:tgtEl>
                                          <p:spTgt spid="1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0" fill="hold">
                      <p:stCondLst>
                        <p:cond delay="indefinite"/>
                      </p:stCondLst>
                      <p:childTnLst>
                        <p:par>
                          <p:cTn id="711" fill="hold">
                            <p:stCondLst>
                              <p:cond delay="0"/>
                            </p:stCondLst>
                            <p:childTnLst>
                              <p:par>
                                <p:cTn id="712" presetID="47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13" dur="10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14" dur="1000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5" dur="1000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7" fill="hold">
                      <p:stCondLst>
                        <p:cond delay="indefinite"/>
                      </p:stCondLst>
                      <p:childTnLst>
                        <p:par>
                          <p:cTn id="718" fill="hold">
                            <p:stCondLst>
                              <p:cond delay="0"/>
                            </p:stCondLst>
                            <p:childTnLst>
                              <p:par>
                                <p:cTn id="719" presetID="47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20" dur="1000"/>
                                        <p:tgtEl>
                                          <p:spTgt spid="1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21" dur="1000"/>
                                        <p:tgtEl>
                                          <p:spTgt spid="1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2" dur="1000"/>
                                        <p:tgtEl>
                                          <p:spTgt spid="1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4" fill="hold">
                      <p:stCondLst>
                        <p:cond delay="indefinite"/>
                      </p:stCondLst>
                      <p:childTnLst>
                        <p:par>
                          <p:cTn id="725" fill="hold">
                            <p:stCondLst>
                              <p:cond delay="0"/>
                            </p:stCondLst>
                            <p:childTnLst>
                              <p:par>
                                <p:cTn id="726" presetID="47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27" dur="1000"/>
                                        <p:tgtEl>
                                          <p:spTgt spid="1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28" dur="1000"/>
                                        <p:tgtEl>
                                          <p:spTgt spid="1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9" dur="1000"/>
                                        <p:tgtEl>
                                          <p:spTgt spid="1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3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1" fill="hold">
                      <p:stCondLst>
                        <p:cond delay="indefinite"/>
                      </p:stCondLst>
                      <p:childTnLst>
                        <p:par>
                          <p:cTn id="732" fill="hold">
                            <p:stCondLst>
                              <p:cond delay="0"/>
                            </p:stCondLst>
                            <p:childTnLst>
                              <p:par>
                                <p:cTn id="733" presetID="47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34" dur="1000"/>
                                        <p:tgtEl>
                                          <p:spTgt spid="1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35" dur="1000"/>
                                        <p:tgtEl>
                                          <p:spTgt spid="1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6" dur="1000"/>
                                        <p:tgtEl>
                                          <p:spTgt spid="1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3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8" fill="hold">
                      <p:stCondLst>
                        <p:cond delay="indefinite"/>
                      </p:stCondLst>
                      <p:childTnLst>
                        <p:par>
                          <p:cTn id="739" fill="hold">
                            <p:stCondLst>
                              <p:cond delay="0"/>
                            </p:stCondLst>
                            <p:childTnLst>
                              <p:par>
                                <p:cTn id="740" presetID="47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41" dur="1000"/>
                                        <p:tgtEl>
                                          <p:spTgt spid="1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42" dur="1000"/>
                                        <p:tgtEl>
                                          <p:spTgt spid="1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3" dur="1000"/>
                                        <p:tgtEl>
                                          <p:spTgt spid="1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5" fill="hold">
                      <p:stCondLst>
                        <p:cond delay="indefinite"/>
                      </p:stCondLst>
                      <p:childTnLst>
                        <p:par>
                          <p:cTn id="746" fill="hold">
                            <p:stCondLst>
                              <p:cond delay="0"/>
                            </p:stCondLst>
                            <p:childTnLst>
                              <p:par>
                                <p:cTn id="747" presetID="47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48" dur="1000"/>
                                        <p:tgtEl>
                                          <p:spTgt spid="1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49" dur="1000"/>
                                        <p:tgtEl>
                                          <p:spTgt spid="1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0" dur="1000"/>
                                        <p:tgtEl>
                                          <p:spTgt spid="1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2" fill="hold">
                      <p:stCondLst>
                        <p:cond delay="indefinite"/>
                      </p:stCondLst>
                      <p:childTnLst>
                        <p:par>
                          <p:cTn id="753" fill="hold">
                            <p:stCondLst>
                              <p:cond delay="0"/>
                            </p:stCondLst>
                            <p:childTnLst>
                              <p:par>
                                <p:cTn id="754" presetID="47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55" dur="1000"/>
                                        <p:tgtEl>
                                          <p:spTgt spid="1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56" dur="1000"/>
                                        <p:tgtEl>
                                          <p:spTgt spid="1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7" dur="1000"/>
                                        <p:tgtEl>
                                          <p:spTgt spid="1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9" fill="hold">
                      <p:stCondLst>
                        <p:cond delay="indefinite"/>
                      </p:stCondLst>
                      <p:childTnLst>
                        <p:par>
                          <p:cTn id="760" fill="hold">
                            <p:stCondLst>
                              <p:cond delay="0"/>
                            </p:stCondLst>
                            <p:childTnLst>
                              <p:par>
                                <p:cTn id="761" presetID="47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62" dur="1000"/>
                                        <p:tgtEl>
                                          <p:spTgt spid="1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63" dur="1000"/>
                                        <p:tgtEl>
                                          <p:spTgt spid="1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4" dur="1000"/>
                                        <p:tgtEl>
                                          <p:spTgt spid="1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6" fill="hold">
                      <p:stCondLst>
                        <p:cond delay="indefinite"/>
                      </p:stCondLst>
                      <p:childTnLst>
                        <p:par>
                          <p:cTn id="767" fill="hold">
                            <p:stCondLst>
                              <p:cond delay="0"/>
                            </p:stCondLst>
                            <p:childTnLst>
                              <p:par>
                                <p:cTn id="768" presetID="47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69" dur="1000"/>
                                        <p:tgtEl>
                                          <p:spTgt spid="1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70" dur="1000"/>
                                        <p:tgtEl>
                                          <p:spTgt spid="1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1" dur="1000"/>
                                        <p:tgtEl>
                                          <p:spTgt spid="1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7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3" fill="hold">
                      <p:stCondLst>
                        <p:cond delay="indefinite"/>
                      </p:stCondLst>
                      <p:childTnLst>
                        <p:par>
                          <p:cTn id="774" fill="hold">
                            <p:stCondLst>
                              <p:cond delay="0"/>
                            </p:stCondLst>
                            <p:childTnLst>
                              <p:par>
                                <p:cTn id="775" presetID="47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76" dur="1000"/>
                                        <p:tgtEl>
                                          <p:spTgt spid="1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77" dur="1000"/>
                                        <p:tgtEl>
                                          <p:spTgt spid="1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8" dur="1000"/>
                                        <p:tgtEl>
                                          <p:spTgt spid="1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7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0" fill="hold">
                      <p:stCondLst>
                        <p:cond delay="indefinite"/>
                      </p:stCondLst>
                      <p:childTnLst>
                        <p:par>
                          <p:cTn id="781" fill="hold">
                            <p:stCondLst>
                              <p:cond delay="0"/>
                            </p:stCondLst>
                            <p:childTnLst>
                              <p:par>
                                <p:cTn id="782" presetID="47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83" dur="1000"/>
                                        <p:tgtEl>
                                          <p:spTgt spid="1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84" dur="1000"/>
                                        <p:tgtEl>
                                          <p:spTgt spid="1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5" dur="1000"/>
                                        <p:tgtEl>
                                          <p:spTgt spid="1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7" fill="hold">
                      <p:stCondLst>
                        <p:cond delay="indefinite"/>
                      </p:stCondLst>
                      <p:childTnLst>
                        <p:par>
                          <p:cTn id="788" fill="hold">
                            <p:stCondLst>
                              <p:cond delay="0"/>
                            </p:stCondLst>
                            <p:childTnLst>
                              <p:par>
                                <p:cTn id="789" presetID="47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90" dur="1000"/>
                                        <p:tgtEl>
                                          <p:spTgt spid="1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91" dur="1000"/>
                                        <p:tgtEl>
                                          <p:spTgt spid="1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2" dur="1000"/>
                                        <p:tgtEl>
                                          <p:spTgt spid="1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4" fill="hold">
                      <p:stCondLst>
                        <p:cond delay="indefinite"/>
                      </p:stCondLst>
                      <p:childTnLst>
                        <p:par>
                          <p:cTn id="795" fill="hold">
                            <p:stCondLst>
                              <p:cond delay="0"/>
                            </p:stCondLst>
                            <p:childTnLst>
                              <p:par>
                                <p:cTn id="796" presetID="47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97" dur="1000"/>
                                        <p:tgtEl>
                                          <p:spTgt spid="1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98" dur="1000"/>
                                        <p:tgtEl>
                                          <p:spTgt spid="1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9" dur="1000"/>
                                        <p:tgtEl>
                                          <p:spTgt spid="1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r-FR" dirty="0"/>
          </a:p>
        </p:txBody>
      </p:sp>
      <p:pic>
        <p:nvPicPr>
          <p:cNvPr id="4" name="Picture 2" descr="Afficher l'image d'origin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ZoneTexte 4"/>
          <p:cNvSpPr txBox="1"/>
          <p:nvPr/>
        </p:nvSpPr>
        <p:spPr>
          <a:xfrm>
            <a:off x="3851920" y="188640"/>
            <a:ext cx="5184576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>
                <a:solidFill>
                  <a:schemeClr val="bg1"/>
                </a:solidFill>
              </a:rPr>
              <a:t>Comme une sérénade d'autrefois,</a:t>
            </a:r>
            <a:r>
              <a:rPr lang="fr-FR" dirty="0">
                <a:solidFill>
                  <a:schemeClr val="bg1"/>
                </a:solidFill>
              </a:rPr>
              <a:t/>
            </a:r>
            <a:br>
              <a:rPr lang="fr-FR" dirty="0">
                <a:solidFill>
                  <a:schemeClr val="bg1"/>
                </a:solidFill>
              </a:rPr>
            </a:br>
            <a:r>
              <a:rPr lang="fr-FR" b="1" i="1" dirty="0">
                <a:solidFill>
                  <a:schemeClr val="bg1"/>
                </a:solidFill>
              </a:rPr>
              <a:t>Comme un amour tendre semant l'émoi,</a:t>
            </a:r>
            <a:r>
              <a:rPr lang="fr-FR" dirty="0">
                <a:solidFill>
                  <a:schemeClr val="bg1"/>
                </a:solidFill>
              </a:rPr>
              <a:t/>
            </a:r>
            <a:br>
              <a:rPr lang="fr-FR" dirty="0">
                <a:solidFill>
                  <a:schemeClr val="bg1"/>
                </a:solidFill>
              </a:rPr>
            </a:br>
            <a:r>
              <a:rPr lang="fr-FR" b="1" i="1" dirty="0">
                <a:solidFill>
                  <a:schemeClr val="bg1"/>
                </a:solidFill>
              </a:rPr>
              <a:t>Comme un doux réveil de musiques anciennes,</a:t>
            </a:r>
            <a:r>
              <a:rPr lang="fr-FR" dirty="0">
                <a:solidFill>
                  <a:schemeClr val="bg1"/>
                </a:solidFill>
              </a:rPr>
              <a:t/>
            </a:r>
            <a:br>
              <a:rPr lang="fr-FR" dirty="0">
                <a:solidFill>
                  <a:schemeClr val="bg1"/>
                </a:solidFill>
              </a:rPr>
            </a:br>
            <a:r>
              <a:rPr lang="fr-FR" b="1" i="1" dirty="0">
                <a:solidFill>
                  <a:schemeClr val="bg1"/>
                </a:solidFill>
              </a:rPr>
              <a:t>Ton cœur joue une douce mélodie.</a:t>
            </a:r>
          </a:p>
          <a:p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5348737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Click="0" advTm="20000">
        <p:fade/>
      </p:transition>
    </mc:Choice>
    <mc:Fallback>
      <p:transition spd="med" advClick="0" advTm="2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r-FR" dirty="0"/>
          </a:p>
        </p:txBody>
      </p:sp>
      <p:pic>
        <p:nvPicPr>
          <p:cNvPr id="6146" name="Picture 2" descr="Afficher l'image d'origin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6512" y="0"/>
            <a:ext cx="9180512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ZoneTexte 3"/>
          <p:cNvSpPr txBox="1"/>
          <p:nvPr/>
        </p:nvSpPr>
        <p:spPr>
          <a:xfrm>
            <a:off x="3995936" y="404664"/>
            <a:ext cx="5148064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>
                <a:solidFill>
                  <a:schemeClr val="bg1"/>
                </a:solidFill>
              </a:rPr>
              <a:t>Comme un hiver fuyant vallées et plaines</a:t>
            </a:r>
            <a:r>
              <a:rPr lang="fr-FR" sz="2000" b="1" dirty="0" smtClean="0">
                <a:solidFill>
                  <a:schemeClr val="bg1"/>
                </a:solidFill>
              </a:rPr>
              <a:t>, </a:t>
            </a:r>
            <a:r>
              <a:rPr lang="fr-FR" sz="2000" b="1" dirty="0">
                <a:solidFill>
                  <a:schemeClr val="bg1"/>
                </a:solidFill>
              </a:rPr>
              <a:t>Comme une nuit éclairant le printemps,</a:t>
            </a:r>
            <a:r>
              <a:rPr lang="fr-FR" sz="2000" b="1" dirty="0">
                <a:solidFill>
                  <a:schemeClr val="bg1"/>
                </a:solidFill>
              </a:rPr>
              <a:t/>
            </a:r>
            <a:br>
              <a:rPr lang="fr-FR" sz="2000" b="1" dirty="0">
                <a:solidFill>
                  <a:schemeClr val="bg1"/>
                </a:solidFill>
              </a:rPr>
            </a:br>
            <a:r>
              <a:rPr lang="fr-FR" sz="2000" b="1" dirty="0">
                <a:solidFill>
                  <a:schemeClr val="bg1"/>
                </a:solidFill>
              </a:rPr>
              <a:t> </a:t>
            </a:r>
            <a:r>
              <a:rPr lang="fr-FR" sz="2000" b="1" dirty="0" smtClean="0">
                <a:solidFill>
                  <a:schemeClr val="bg1"/>
                </a:solidFill>
              </a:rPr>
              <a:t>Comme </a:t>
            </a:r>
            <a:r>
              <a:rPr lang="fr-FR" sz="2000" b="1" dirty="0">
                <a:solidFill>
                  <a:schemeClr val="bg1"/>
                </a:solidFill>
              </a:rPr>
              <a:t>un amour qui s’assoit longtemps,</a:t>
            </a:r>
            <a:r>
              <a:rPr lang="fr-FR" sz="2000" b="1" dirty="0">
                <a:solidFill>
                  <a:schemeClr val="bg1"/>
                </a:solidFill>
              </a:rPr>
              <a:t/>
            </a:r>
            <a:br>
              <a:rPr lang="fr-FR" sz="2000" b="1" dirty="0">
                <a:solidFill>
                  <a:schemeClr val="bg1"/>
                </a:solidFill>
              </a:rPr>
            </a:br>
            <a:r>
              <a:rPr lang="fr-FR" sz="2000" b="1" dirty="0">
                <a:solidFill>
                  <a:schemeClr val="bg1"/>
                </a:solidFill>
              </a:rPr>
              <a:t>      </a:t>
            </a:r>
            <a:r>
              <a:rPr lang="fr-FR" sz="2000" b="1" dirty="0" smtClean="0">
                <a:solidFill>
                  <a:schemeClr val="bg1"/>
                </a:solidFill>
              </a:rPr>
              <a:t>Ton </a:t>
            </a:r>
            <a:r>
              <a:rPr lang="fr-FR" sz="2000" b="1" dirty="0">
                <a:solidFill>
                  <a:schemeClr val="bg1"/>
                </a:solidFill>
              </a:rPr>
              <a:t>cœur joue une douce mélodie.</a:t>
            </a:r>
            <a:endParaRPr lang="fr-FR" sz="20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705013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Click="0" advTm="20000">
        <p:fade/>
      </p:transition>
    </mc:Choice>
    <mc:Fallback>
      <p:transition spd="med" advClick="0" advTm="2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r-FR" dirty="0"/>
          </a:p>
        </p:txBody>
      </p:sp>
      <p:pic>
        <p:nvPicPr>
          <p:cNvPr id="7170" name="Picture 2" descr="clôture-jardin-barrière-bois-peint-blanc-design-classique-roses-fleurie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ZoneTexte 3"/>
          <p:cNvSpPr txBox="1"/>
          <p:nvPr/>
        </p:nvSpPr>
        <p:spPr>
          <a:xfrm>
            <a:off x="3851920" y="260648"/>
            <a:ext cx="4752528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i="1" dirty="0">
                <a:solidFill>
                  <a:schemeClr val="bg1"/>
                </a:solidFill>
              </a:rPr>
              <a:t>Comme des joies mêlées aux souvenirs,</a:t>
            </a:r>
            <a:r>
              <a:rPr lang="fr-FR" sz="2000" dirty="0">
                <a:solidFill>
                  <a:schemeClr val="bg1"/>
                </a:solidFill>
              </a:rPr>
              <a:t/>
            </a:r>
            <a:br>
              <a:rPr lang="fr-FR" sz="2000" dirty="0">
                <a:solidFill>
                  <a:schemeClr val="bg1"/>
                </a:solidFill>
              </a:rPr>
            </a:br>
            <a:r>
              <a:rPr lang="fr-FR" sz="2000" b="1" i="1" dirty="0">
                <a:solidFill>
                  <a:schemeClr val="bg1"/>
                </a:solidFill>
              </a:rPr>
              <a:t>Comme de secrets jardins de plaisirs,</a:t>
            </a:r>
            <a:r>
              <a:rPr lang="fr-FR" sz="2000" dirty="0">
                <a:solidFill>
                  <a:schemeClr val="bg1"/>
                </a:solidFill>
              </a:rPr>
              <a:t/>
            </a:r>
            <a:br>
              <a:rPr lang="fr-FR" sz="2000" dirty="0">
                <a:solidFill>
                  <a:schemeClr val="bg1"/>
                </a:solidFill>
              </a:rPr>
            </a:br>
            <a:r>
              <a:rPr lang="fr-FR" sz="2000" b="1" i="1" dirty="0">
                <a:solidFill>
                  <a:schemeClr val="bg1"/>
                </a:solidFill>
              </a:rPr>
              <a:t>Comme mille fleurs à jamais fleuries,</a:t>
            </a:r>
            <a:r>
              <a:rPr lang="fr-FR" sz="2000" dirty="0">
                <a:solidFill>
                  <a:schemeClr val="bg1"/>
                </a:solidFill>
              </a:rPr>
              <a:t/>
            </a:r>
            <a:br>
              <a:rPr lang="fr-FR" sz="2000" dirty="0">
                <a:solidFill>
                  <a:schemeClr val="bg1"/>
                </a:solidFill>
              </a:rPr>
            </a:br>
            <a:r>
              <a:rPr lang="fr-FR" sz="2000" b="1" i="1" dirty="0">
                <a:solidFill>
                  <a:schemeClr val="bg1"/>
                </a:solidFill>
              </a:rPr>
              <a:t>Ton cœur joue une douce mélodie.</a:t>
            </a:r>
            <a:endParaRPr lang="fr-FR" sz="2000" b="1" i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402820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Click="0" advTm="20000">
        <p:fade/>
      </p:transition>
    </mc:Choice>
    <mc:Fallback>
      <p:transition spd="med" advClick="0" advTm="2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r-FR" dirty="0"/>
          </a:p>
        </p:txBody>
      </p:sp>
      <p:pic>
        <p:nvPicPr>
          <p:cNvPr id="7" name="Picture 4" descr="SWEET MEMORIE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3999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ZoneTexte 3"/>
          <p:cNvSpPr txBox="1"/>
          <p:nvPr/>
        </p:nvSpPr>
        <p:spPr>
          <a:xfrm>
            <a:off x="467544" y="404664"/>
            <a:ext cx="5256584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i="1" dirty="0" smtClean="0">
                <a:solidFill>
                  <a:schemeClr val="bg1"/>
                </a:solidFill>
              </a:rPr>
              <a:t>         Comme </a:t>
            </a:r>
            <a:r>
              <a:rPr lang="fr-FR" sz="2000" b="1" i="1" dirty="0">
                <a:solidFill>
                  <a:schemeClr val="bg1"/>
                </a:solidFill>
              </a:rPr>
              <a:t>dans les vents de mélancolie,</a:t>
            </a:r>
            <a:r>
              <a:rPr lang="fr-FR" sz="2000" b="1" i="1" dirty="0">
                <a:solidFill>
                  <a:schemeClr val="bg1"/>
                </a:solidFill>
              </a:rPr>
              <a:t/>
            </a:r>
            <a:br>
              <a:rPr lang="fr-FR" sz="2000" b="1" i="1" dirty="0">
                <a:solidFill>
                  <a:schemeClr val="bg1"/>
                </a:solidFill>
              </a:rPr>
            </a:br>
            <a:r>
              <a:rPr lang="fr-FR" sz="2000" b="1" i="1" dirty="0">
                <a:solidFill>
                  <a:schemeClr val="bg1"/>
                </a:solidFill>
              </a:rPr>
              <a:t>         Comme des reflets emportant mon âge,</a:t>
            </a:r>
            <a:r>
              <a:rPr lang="fr-FR" sz="2000" b="1" i="1" dirty="0">
                <a:solidFill>
                  <a:schemeClr val="bg1"/>
                </a:solidFill>
              </a:rPr>
              <a:t/>
            </a:r>
            <a:br>
              <a:rPr lang="fr-FR" sz="2000" b="1" i="1" dirty="0">
                <a:solidFill>
                  <a:schemeClr val="bg1"/>
                </a:solidFill>
              </a:rPr>
            </a:br>
            <a:r>
              <a:rPr lang="fr-FR" sz="2000" b="1" i="1" dirty="0">
                <a:solidFill>
                  <a:schemeClr val="bg1"/>
                </a:solidFill>
              </a:rPr>
              <a:t>         Comme une fatigue ailée en voyage,</a:t>
            </a:r>
            <a:r>
              <a:rPr lang="fr-FR" sz="2000" b="1" i="1" dirty="0">
                <a:solidFill>
                  <a:schemeClr val="bg1"/>
                </a:solidFill>
              </a:rPr>
              <a:t/>
            </a:r>
            <a:br>
              <a:rPr lang="fr-FR" sz="2000" b="1" i="1" dirty="0">
                <a:solidFill>
                  <a:schemeClr val="bg1"/>
                </a:solidFill>
              </a:rPr>
            </a:br>
            <a:r>
              <a:rPr lang="fr-FR" sz="2000" b="1" i="1" dirty="0">
                <a:solidFill>
                  <a:schemeClr val="bg1"/>
                </a:solidFill>
              </a:rPr>
              <a:t>         Ton cœur joue une douce mélodie.</a:t>
            </a:r>
            <a:endParaRPr lang="fr-FR" sz="2000" b="1" i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35086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Click="0" advTm="20000">
        <p:fade/>
      </p:transition>
    </mc:Choice>
    <mc:Fallback>
      <p:transition spd="med" advClick="0" advTm="2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r-FR" dirty="0"/>
          </a:p>
        </p:txBody>
      </p:sp>
      <p:pic>
        <p:nvPicPr>
          <p:cNvPr id="6" name="Picture 2" descr="Fleurs et violon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ZoneTexte 3"/>
          <p:cNvSpPr txBox="1"/>
          <p:nvPr/>
        </p:nvSpPr>
        <p:spPr>
          <a:xfrm>
            <a:off x="4427984" y="332656"/>
            <a:ext cx="439248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dirty="0">
                <a:solidFill>
                  <a:schemeClr val="bg1"/>
                </a:solidFill>
              </a:rPr>
              <a:t>Comme ton amour entrant en mon cœur,</a:t>
            </a:r>
            <a:r>
              <a:rPr lang="fr-FR" b="1" dirty="0">
                <a:solidFill>
                  <a:schemeClr val="bg1"/>
                </a:solidFill>
              </a:rPr>
              <a:t/>
            </a:r>
            <a:br>
              <a:rPr lang="fr-FR" b="1" dirty="0">
                <a:solidFill>
                  <a:schemeClr val="bg1"/>
                </a:solidFill>
              </a:rPr>
            </a:br>
            <a:r>
              <a:rPr lang="fr-FR" b="1" dirty="0">
                <a:solidFill>
                  <a:schemeClr val="bg1"/>
                </a:solidFill>
              </a:rPr>
              <a:t>Comme un espoir offrant mille bonheurs,</a:t>
            </a:r>
            <a:r>
              <a:rPr lang="fr-FR" b="1" dirty="0">
                <a:solidFill>
                  <a:schemeClr val="bg1"/>
                </a:solidFill>
              </a:rPr>
              <a:t/>
            </a:r>
            <a:br>
              <a:rPr lang="fr-FR" b="1" dirty="0">
                <a:solidFill>
                  <a:schemeClr val="bg1"/>
                </a:solidFill>
              </a:rPr>
            </a:br>
            <a:r>
              <a:rPr lang="fr-FR" b="1" dirty="0">
                <a:solidFill>
                  <a:schemeClr val="bg1"/>
                </a:solidFill>
              </a:rPr>
              <a:t>Comme un violon de regrets nostalgiques,</a:t>
            </a:r>
            <a:r>
              <a:rPr lang="fr-FR" b="1" dirty="0">
                <a:solidFill>
                  <a:schemeClr val="bg1"/>
                </a:solidFill>
              </a:rPr>
              <a:t/>
            </a:r>
            <a:br>
              <a:rPr lang="fr-FR" b="1" dirty="0">
                <a:solidFill>
                  <a:schemeClr val="bg1"/>
                </a:solidFill>
              </a:rPr>
            </a:br>
            <a:r>
              <a:rPr lang="fr-FR" b="1" dirty="0">
                <a:solidFill>
                  <a:schemeClr val="bg1"/>
                </a:solidFill>
              </a:rPr>
              <a:t>Ton cœur joue une douce mélodie.</a:t>
            </a:r>
            <a:endParaRPr lang="fr-FR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534477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Click="0" advTm="20000">
        <p:fade/>
      </p:transition>
    </mc:Choice>
    <mc:Fallback>
      <p:transition spd="med" advClick="0" advTm="2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r-FR" dirty="0"/>
          </a:p>
        </p:txBody>
      </p:sp>
      <p:pic>
        <p:nvPicPr>
          <p:cNvPr id="11266" name="Picture 2" descr="couple d'anges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ZoneTexte 4"/>
          <p:cNvSpPr txBox="1"/>
          <p:nvPr/>
        </p:nvSpPr>
        <p:spPr>
          <a:xfrm>
            <a:off x="3419872" y="332656"/>
            <a:ext cx="5472608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/>
              <a:t>           </a:t>
            </a:r>
            <a:r>
              <a:rPr lang="fr-FR" b="1" i="1" dirty="0">
                <a:solidFill>
                  <a:schemeClr val="bg1"/>
                </a:solidFill>
              </a:rPr>
              <a:t>Comme un jour de soie aux douceurs magiques,</a:t>
            </a:r>
            <a:r>
              <a:rPr lang="fr-FR" b="1" i="1" dirty="0">
                <a:solidFill>
                  <a:schemeClr val="bg1"/>
                </a:solidFill>
              </a:rPr>
              <a:t/>
            </a:r>
            <a:br>
              <a:rPr lang="fr-FR" b="1" i="1" dirty="0">
                <a:solidFill>
                  <a:schemeClr val="bg1"/>
                </a:solidFill>
              </a:rPr>
            </a:br>
            <a:r>
              <a:rPr lang="fr-FR" b="1" i="1" dirty="0">
                <a:solidFill>
                  <a:schemeClr val="bg1"/>
                </a:solidFill>
              </a:rPr>
              <a:t>           Comme un amour égrenant les promesses,</a:t>
            </a:r>
            <a:r>
              <a:rPr lang="fr-FR" b="1" i="1" dirty="0">
                <a:solidFill>
                  <a:schemeClr val="bg1"/>
                </a:solidFill>
              </a:rPr>
              <a:t/>
            </a:r>
            <a:br>
              <a:rPr lang="fr-FR" b="1" i="1" dirty="0">
                <a:solidFill>
                  <a:schemeClr val="bg1"/>
                </a:solidFill>
              </a:rPr>
            </a:br>
            <a:r>
              <a:rPr lang="fr-FR" b="1" i="1" dirty="0">
                <a:solidFill>
                  <a:schemeClr val="bg1"/>
                </a:solidFill>
              </a:rPr>
              <a:t>           Comme un ange priant mon cœur tendresse,</a:t>
            </a:r>
            <a:r>
              <a:rPr lang="fr-FR" b="1" i="1" dirty="0">
                <a:solidFill>
                  <a:schemeClr val="bg1"/>
                </a:solidFill>
              </a:rPr>
              <a:t/>
            </a:r>
            <a:br>
              <a:rPr lang="fr-FR" b="1" i="1" dirty="0">
                <a:solidFill>
                  <a:schemeClr val="bg1"/>
                </a:solidFill>
              </a:rPr>
            </a:br>
            <a:r>
              <a:rPr lang="fr-FR" b="1" i="1" dirty="0">
                <a:solidFill>
                  <a:schemeClr val="bg1"/>
                </a:solidFill>
              </a:rPr>
              <a:t>           Ton cœur joue une douce mélodie ...</a:t>
            </a:r>
            <a:r>
              <a:rPr lang="fr-FR" b="1" i="1" dirty="0">
                <a:solidFill>
                  <a:schemeClr val="bg1"/>
                </a:solidFill>
              </a:rPr>
              <a:t/>
            </a:r>
            <a:br>
              <a:rPr lang="fr-FR" b="1" i="1" dirty="0">
                <a:solidFill>
                  <a:schemeClr val="bg1"/>
                </a:solidFill>
              </a:rPr>
            </a:br>
            <a:r>
              <a:rPr lang="fr-FR" b="1" i="1" dirty="0">
                <a:solidFill>
                  <a:schemeClr val="bg1"/>
                </a:solidFill>
              </a:rPr>
              <a:t>  </a:t>
            </a:r>
            <a:br>
              <a:rPr lang="fr-FR" b="1" i="1" dirty="0">
                <a:solidFill>
                  <a:schemeClr val="bg1"/>
                </a:solidFill>
              </a:rPr>
            </a:br>
            <a:r>
              <a:rPr lang="fr-FR" b="1" i="1" dirty="0">
                <a:solidFill>
                  <a:schemeClr val="bg1"/>
                </a:solidFill>
              </a:rPr>
              <a:t/>
            </a:r>
            <a:br>
              <a:rPr lang="fr-FR" b="1" i="1" dirty="0">
                <a:solidFill>
                  <a:schemeClr val="bg1"/>
                </a:solidFill>
              </a:rPr>
            </a:br>
            <a:r>
              <a:rPr lang="fr-FR" dirty="0"/>
              <a:t/>
            </a:r>
            <a:br>
              <a:rPr lang="fr-FR" dirty="0"/>
            </a:br>
            <a:r>
              <a:rPr lang="fr-FR" dirty="0"/>
              <a:t>-- </a:t>
            </a:r>
            <a:br>
              <a:rPr lang="fr-FR" dirty="0"/>
            </a:br>
            <a:endParaRPr lang="fr-FR" dirty="0"/>
          </a:p>
        </p:txBody>
      </p:sp>
      <p:sp>
        <p:nvSpPr>
          <p:cNvPr id="6" name="ZoneTexte 5"/>
          <p:cNvSpPr txBox="1"/>
          <p:nvPr/>
        </p:nvSpPr>
        <p:spPr>
          <a:xfrm>
            <a:off x="5148064" y="2060848"/>
            <a:ext cx="266429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>
                <a:solidFill>
                  <a:schemeClr val="bg1"/>
                </a:solidFill>
              </a:rPr>
              <a:t>@copyright Claudine</a:t>
            </a:r>
            <a:r>
              <a:rPr lang="fr-FR" b="1" i="1" dirty="0">
                <a:solidFill>
                  <a:schemeClr val="bg1"/>
                </a:solidFill>
              </a:rPr>
              <a:t/>
            </a:r>
            <a:br>
              <a:rPr lang="fr-FR" b="1" i="1" dirty="0">
                <a:solidFill>
                  <a:schemeClr val="bg1"/>
                </a:solidFill>
              </a:rPr>
            </a:br>
            <a:endParaRPr lang="fr-FR" b="1" i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042240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Click="0" advTm="20000">
        <p:fade/>
      </p:transition>
    </mc:Choice>
    <mc:Fallback>
      <p:transition spd="med" advClick="0" advTm="2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r-FR" dirty="0"/>
          </a:p>
        </p:txBody>
      </p:sp>
      <p:pic>
        <p:nvPicPr>
          <p:cNvPr id="12290" name="Picture 2" descr="4-rose-avec-bougie-flottant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99392"/>
            <a:ext cx="9144000" cy="69573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ZoneTexte 4"/>
          <p:cNvSpPr txBox="1"/>
          <p:nvPr/>
        </p:nvSpPr>
        <p:spPr>
          <a:xfrm>
            <a:off x="2699792" y="116632"/>
            <a:ext cx="568863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4000" b="1" i="1" dirty="0" smtClean="0">
                <a:solidFill>
                  <a:schemeClr val="bg1"/>
                </a:solidFill>
              </a:rPr>
              <a:t>CREATION CHRYSANGE</a:t>
            </a:r>
            <a:endParaRPr lang="fr-FR" sz="4000" b="1" i="1" dirty="0">
              <a:solidFill>
                <a:schemeClr val="bg1"/>
              </a:solidFill>
            </a:endParaRPr>
          </a:p>
        </p:txBody>
      </p:sp>
      <p:sp>
        <p:nvSpPr>
          <p:cNvPr id="6" name="ZoneTexte 5"/>
          <p:cNvSpPr txBox="1"/>
          <p:nvPr/>
        </p:nvSpPr>
        <p:spPr>
          <a:xfrm>
            <a:off x="323528" y="5661248"/>
            <a:ext cx="4392488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400" b="1" i="1" dirty="0" smtClean="0">
                <a:solidFill>
                  <a:schemeClr val="bg1"/>
                </a:solidFill>
              </a:rPr>
              <a:t>CŒUR A CŒUR POEME DE MA PETITE SŒUR DE CŒUR LORS DE L ENVOL D’ ANGELIQUE IL Y A UN AN- MERCI INFINIMENT GRANDE POETESSE</a:t>
            </a:r>
            <a:endParaRPr lang="fr-FR" sz="1400" b="1" i="1" dirty="0">
              <a:solidFill>
                <a:schemeClr val="bg1"/>
              </a:solidFill>
            </a:endParaRPr>
          </a:p>
        </p:txBody>
      </p:sp>
      <p:sp>
        <p:nvSpPr>
          <p:cNvPr id="8" name="ZoneTexte 7"/>
          <p:cNvSpPr txBox="1"/>
          <p:nvPr/>
        </p:nvSpPr>
        <p:spPr>
          <a:xfrm>
            <a:off x="6372200" y="6165304"/>
            <a:ext cx="266429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 smtClean="0">
                <a:solidFill>
                  <a:schemeClr val="bg1"/>
                </a:solidFill>
              </a:rPr>
              <a:t>Tornero</a:t>
            </a:r>
            <a:r>
              <a:rPr lang="fr-FR" b="1" i="1" dirty="0" smtClean="0">
                <a:solidFill>
                  <a:schemeClr val="bg1"/>
                </a:solidFill>
              </a:rPr>
              <a:t> flûte de pan</a:t>
            </a:r>
            <a:endParaRPr lang="fr-FR" b="1" i="1" dirty="0">
              <a:solidFill>
                <a:schemeClr val="bg1"/>
              </a:solidFill>
            </a:endParaRPr>
          </a:p>
        </p:txBody>
      </p:sp>
      <p:pic>
        <p:nvPicPr>
          <p:cNvPr id="12291" name="Picture 3" descr="C:\Users\Personnel\Desktop\8c8715c5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-99392"/>
            <a:ext cx="1813717" cy="23349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84848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Click="0" advTm="14000">
        <p:fade/>
      </p:transition>
    </mc:Choice>
    <mc:Fallback>
      <p:transition spd="med" advClick="0" advTm="1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303</TotalTime>
  <Words>100</Words>
  <Application>Microsoft Office PowerPoint</Application>
  <PresentationFormat>Affichage à l'écran (4:3)</PresentationFormat>
  <Paragraphs>12</Paragraphs>
  <Slides>9</Slides>
  <Notes>0</Notes>
  <HiddenSlides>0</HiddenSlides>
  <MMClips>1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9</vt:i4>
      </vt:variant>
    </vt:vector>
  </HeadingPairs>
  <TitlesOfParts>
    <vt:vector size="10" baseType="lpstr"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CHRYS</dc:creator>
  <cp:keywords>195319421988</cp:keywords>
  <cp:lastModifiedBy>CHRYS</cp:lastModifiedBy>
  <cp:revision>41</cp:revision>
  <dcterms:created xsi:type="dcterms:W3CDTF">2015-11-27T02:45:42Z</dcterms:created>
  <dcterms:modified xsi:type="dcterms:W3CDTF">2015-11-27T08:51:16Z</dcterms:modified>
</cp:coreProperties>
</file>