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3" r:id="rId4"/>
    <p:sldId id="284" r:id="rId5"/>
    <p:sldId id="282" r:id="rId6"/>
    <p:sldId id="286" r:id="rId7"/>
    <p:sldId id="285" r:id="rId8"/>
    <p:sldId id="287" r:id="rId9"/>
    <p:sldId id="289" r:id="rId10"/>
    <p:sldId id="288" r:id="rId11"/>
    <p:sldId id="294" r:id="rId12"/>
    <p:sldId id="292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P86CPel2UzxkWed1ow5qQ==" hashData="/7NXmHLxllrBAhdbg1jj6LCJr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08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11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597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4935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7798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74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45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08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84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589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72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05BC3-5AF8-484A-9BA4-6DE514484688}" type="datetimeFigureOut">
              <a:rPr lang="fr-FR" smtClean="0"/>
              <a:t>25/11/2015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9D31B-6B85-416A-ADCA-3A93ADC565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1853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gif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 descr="http://joliscoeurs.j.o.pic.centerblog.net/3876b57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13" y="-1736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835697" y="1268760"/>
            <a:ext cx="5217658" cy="44644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Pour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L’ENVIE D’AIMER </a:t>
            </a:r>
            <a:endParaRPr lang="fr-FR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Daniel Levi - l'envie d'aimer ( les dix     commandements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347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1000">
        <p:fade/>
      </p:transition>
    </mc:Choice>
    <mc:Fallback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146" name="Picture 2" descr="http://www.easy-gbpics.de/data/media/21/herzen_gb-pic_0014_easy-gbpics.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data.over-blog.com/4/09/48/62/blogcoeu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060848"/>
            <a:ext cx="4464496" cy="320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65527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C'est tellement simple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L'amour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Tellement possible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L'amour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A qui l'entend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Regarde autour</a:t>
            </a:r>
          </a:p>
        </p:txBody>
      </p:sp>
    </p:spTree>
    <p:extLst>
      <p:ext uri="{BB962C8B-B14F-4D97-AF65-F5344CB8AC3E}">
        <p14:creationId xmlns:p14="http://schemas.microsoft.com/office/powerpoint/2010/main" val="3318337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7000">
        <p:fade/>
      </p:transition>
    </mc:Choice>
    <mc:Fallback>
      <p:transition spd="med" advClick="0" advTm="2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coquelico.c.o.pic.centerblog.net/71de0e5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5456"/>
            <a:ext cx="9144000" cy="8280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1052736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A qui le veut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vraiment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C'est tellement rien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D'y croire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Mais tellement tout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Pourtant</a:t>
            </a:r>
          </a:p>
        </p:txBody>
      </p:sp>
      <p:pic>
        <p:nvPicPr>
          <p:cNvPr id="6" name="Picture 4" descr="http://p4.storage.canalblog.com/47/19/833312/93073814_o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0768"/>
            <a:ext cx="5715000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57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/>
    </mc:Choice>
    <mc:Fallback>
      <p:transition spd="slow"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idata.over-blog.com/3/58/85/94/images-disponibles/bouteille-a-la-mer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539552" y="620688"/>
            <a:ext cx="34563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Qu'il vaut la peine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De le vouloir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De le chercher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Tout le temps</a:t>
            </a:r>
          </a:p>
        </p:txBody>
      </p:sp>
      <p:pic>
        <p:nvPicPr>
          <p:cNvPr id="13314" name="Picture 2" descr="http://coquelico.c.o.pic.centerblog.net/81357a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05064"/>
            <a:ext cx="1965598" cy="201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4182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l_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95536" y="404664"/>
            <a:ext cx="50405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Ce sera nous, dès demain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Ce sera nous, le chemin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Pour que l'amour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Qu'on saura se donner</a:t>
            </a:r>
          </a:p>
          <a:p>
            <a:r>
              <a:rPr lang="fr-FR" sz="2400" b="1" i="1" dirty="0">
                <a:solidFill>
                  <a:srgbClr val="FF0000"/>
                </a:solidFill>
              </a:rPr>
              <a:t>Nous donne l'envie d'aimer</a:t>
            </a:r>
          </a:p>
        </p:txBody>
      </p:sp>
    </p:spTree>
    <p:extLst>
      <p:ext uri="{BB962C8B-B14F-4D97-AF65-F5344CB8AC3E}">
        <p14:creationId xmlns:p14="http://schemas.microsoft.com/office/powerpoint/2010/main" val="313516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17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260648"/>
            <a:ext cx="3024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C'est tellement court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Une vie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Tellement fragile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Aussi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Que de courir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Après le temps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Ne laisse plus rien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A vivre</a:t>
            </a:r>
          </a:p>
        </p:txBody>
      </p:sp>
    </p:spTree>
    <p:extLst>
      <p:ext uri="{BB962C8B-B14F-4D97-AF65-F5344CB8AC3E}">
        <p14:creationId xmlns:p14="http://schemas.microsoft.com/office/powerpoint/2010/main" val="3660505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23528" y="692696"/>
            <a:ext cx="367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Ce sera nous, dès demain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Ce sera nous, le chemin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Pour que l'amour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Qu'on saura se donner</a:t>
            </a:r>
          </a:p>
          <a:p>
            <a:r>
              <a:rPr lang="fr-FR" b="1" i="1" dirty="0">
                <a:solidFill>
                  <a:srgbClr val="FF0000"/>
                </a:solidFill>
              </a:rPr>
              <a:t>Nous donne l'envie d'aimer</a:t>
            </a:r>
          </a:p>
        </p:txBody>
      </p:sp>
      <p:pic>
        <p:nvPicPr>
          <p:cNvPr id="10244" name="Picture 4" descr="http://juliedu13090.j.u.pic.centerblog.net/0f08331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700808"/>
            <a:ext cx="2697939" cy="230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38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5000">
        <p:fade/>
      </p:transition>
    </mc:Choice>
    <mc:Fallback>
      <p:transition spd="med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img.over-blog.com/316x400/4/01/44/76/photo10/amitie-chinoi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39552" y="332656"/>
            <a:ext cx="43924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Ce sera nous, dès ce soir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A nous de le vouloir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Faire que l'amour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Qu'on aura partagé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Nous donne l'envie d'aimer</a:t>
            </a:r>
          </a:p>
        </p:txBody>
      </p:sp>
      <p:pic>
        <p:nvPicPr>
          <p:cNvPr id="11266" name="Picture 2" descr="http://ancoco.a.n.pic.centerblog.net/1xghxhpm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633662"/>
            <a:ext cx="23812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54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6000">
        <p:fade/>
      </p:transition>
    </mc:Choice>
    <mc:Fallback>
      <p:transition spd="med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6" descr="http://37.media.tumblr.com/4676a54099a6e2eddf1392b555464bd8/tumblr_n68t8deHBd1tvjsowo1_50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95536" y="332656"/>
            <a:ext cx="518457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C'est tellement fort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C'est tellement tout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L'amour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Puisqu'on attend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De vies en vie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Depuis la nuit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Des temps</a:t>
            </a:r>
          </a:p>
        </p:txBody>
      </p:sp>
    </p:spTree>
    <p:extLst>
      <p:ext uri="{BB962C8B-B14F-4D97-AF65-F5344CB8AC3E}">
        <p14:creationId xmlns:p14="http://schemas.microsoft.com/office/powerpoint/2010/main" val="3451270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1000">
        <p:fade/>
      </p:transition>
    </mc:Choice>
    <mc:Fallback>
      <p:transition spd="med" advClick="0" advTm="3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2290" name="Picture 2" descr="http://tubestatic.orf.at/static/images/site/tube/2014015/papst_tauben_body.52215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796136" y="188640"/>
            <a:ext cx="3096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0000"/>
                </a:solidFill>
              </a:rPr>
              <a:t>Ce sera nous,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Ce sera nous,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Ce sera nous,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Pour que l'amour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Qu'on saura se donner</a:t>
            </a:r>
          </a:p>
          <a:p>
            <a:r>
              <a:rPr lang="fr-FR" sz="2000" b="1" i="1" dirty="0">
                <a:solidFill>
                  <a:srgbClr val="FF0000"/>
                </a:solidFill>
              </a:rPr>
              <a:t>Nous donne l'envie d'aimer</a:t>
            </a:r>
          </a:p>
        </p:txBody>
      </p:sp>
      <p:pic>
        <p:nvPicPr>
          <p:cNvPr id="12292" name="Picture 4" descr="http://images.forwallpaper.com/files/thumbs/list/26/260230__love-peace_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0"/>
            <a:ext cx="2014736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99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122" name="Picture 2" descr="Afficher l'image d'orig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0"/>
            <a:ext cx="10513168" cy="8109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Afficher l'image d'orig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304814"/>
            <a:ext cx="3021360" cy="349989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148064" y="2636912"/>
            <a:ext cx="280831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>
                    <a:lumMod val="95000"/>
                  </a:schemeClr>
                </a:solidFill>
              </a:rPr>
              <a:t>Ce sera nous, dès ce soir</a:t>
            </a:r>
          </a:p>
          <a:p>
            <a:r>
              <a:rPr lang="fr-FR" sz="2000" b="1" i="1" dirty="0">
                <a:solidFill>
                  <a:schemeClr val="bg1">
                    <a:lumMod val="95000"/>
                  </a:schemeClr>
                </a:solidFill>
              </a:rPr>
              <a:t>A nous de le vouloir</a:t>
            </a:r>
          </a:p>
          <a:p>
            <a:r>
              <a:rPr lang="fr-FR" sz="2000" b="1" i="1" dirty="0">
                <a:solidFill>
                  <a:schemeClr val="bg1">
                    <a:lumMod val="95000"/>
                  </a:schemeClr>
                </a:solidFill>
              </a:rPr>
              <a:t>Faire que l'amour</a:t>
            </a:r>
          </a:p>
          <a:p>
            <a:r>
              <a:rPr lang="fr-FR" sz="2000" b="1" i="1" dirty="0">
                <a:solidFill>
                  <a:schemeClr val="bg1">
                    <a:lumMod val="95000"/>
                  </a:schemeClr>
                </a:solidFill>
              </a:rPr>
              <a:t>Qu'on aura partagé</a:t>
            </a:r>
          </a:p>
          <a:p>
            <a:r>
              <a:rPr lang="fr-FR" sz="2000" b="1" i="1" dirty="0">
                <a:solidFill>
                  <a:schemeClr val="bg1">
                    <a:lumMod val="95000"/>
                  </a:schemeClr>
                </a:solidFill>
              </a:rPr>
              <a:t>Nous donne l'envie d'aimer ...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5382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8000">
        <p:fade/>
      </p:transition>
    </mc:Choice>
    <mc:Fallback>
      <p:transition spd="med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5362" name="Picture 2" descr="http://marieandree.m.a.pic.centerblog.net/4512978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979712" y="188640"/>
            <a:ext cx="60486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chemeClr val="bg2">
                    <a:lumMod val="75000"/>
                  </a:schemeClr>
                </a:solidFill>
              </a:rPr>
              <a:t>   CREATION CHRYSANGE</a:t>
            </a:r>
            <a:endParaRPr lang="fr-FR" sz="40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979712" y="2924944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bg2">
                    <a:lumMod val="75000"/>
                  </a:schemeClr>
                </a:solidFill>
              </a:rPr>
              <a:t>            http</a:t>
            </a:r>
            <a:r>
              <a:rPr lang="fr-FR" sz="2000" b="1" i="1" dirty="0">
                <a:solidFill>
                  <a:schemeClr val="bg2">
                    <a:lumMod val="75000"/>
                  </a:schemeClr>
                </a:solidFill>
              </a:rPr>
              <a:t>://poetessechrys.vip-blog.com/</a:t>
            </a:r>
          </a:p>
        </p:txBody>
      </p:sp>
      <p:pic>
        <p:nvPicPr>
          <p:cNvPr id="15364" name="Picture 4" descr="POEME AMOUR PAI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149080"/>
            <a:ext cx="1800200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67544" y="4941168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819" y="3978287"/>
            <a:ext cx="1941573" cy="1925761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827584" y="590404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Daniel LEVY</a:t>
            </a:r>
          </a:p>
          <a:p>
            <a:r>
              <a:rPr lang="fr-FR" sz="1600" b="1" i="1" dirty="0" smtClean="0">
                <a:solidFill>
                  <a:schemeClr val="bg2">
                    <a:lumMod val="75000"/>
                  </a:schemeClr>
                </a:solidFill>
              </a:rPr>
              <a:t>L’ENVIE D’AIMER</a:t>
            </a:r>
            <a:endParaRPr lang="fr-FR" sz="16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5369" name="Picture 9" descr="http://idata.over-blog.com/3/39/16/67/DOSSIER-L-L/coeur-rose-fleur-rouge-040410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896526"/>
            <a:ext cx="2232247" cy="1812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12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4000">
        <p:fade/>
      </p:transition>
    </mc:Choice>
    <mc:Fallback>
      <p:transition spd="med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2219</TotalTime>
  <Words>205</Words>
  <Application>Microsoft Office PowerPoint</Application>
  <PresentationFormat>Affichage à l'écran (4:3)</PresentationFormat>
  <Paragraphs>62</Paragraphs>
  <Slides>12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29</cp:revision>
  <dcterms:created xsi:type="dcterms:W3CDTF">2015-11-21T03:24:40Z</dcterms:created>
  <dcterms:modified xsi:type="dcterms:W3CDTF">2015-11-25T05:31:26Z</dcterms:modified>
</cp:coreProperties>
</file>