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60" r:id="rId4"/>
    <p:sldId id="265" r:id="rId5"/>
    <p:sldId id="261" r:id="rId6"/>
    <p:sldId id="263" r:id="rId7"/>
    <p:sldId id="264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qmhagVLEVOlwYIVFPEkdg==" hashData="N9RgJPrJVf2qbo09QPTNQ5ITZ9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82656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71546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30262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47525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33466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17192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21868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840751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84917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05604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64620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80FD82-44D3-44FA-BA26-46148538B7AF}" type="datetimeFigureOut">
              <a:rPr lang="fr-FR" smtClean="0"/>
              <a:t>18/11/2015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740E-0B20-4403-99D2-FD97F9A7BA14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3645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2.wav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openxmlformats.org/officeDocument/2006/relationships/image" Target="../media/image4.gif"/><Relationship Id="rId5" Type="http://schemas.microsoft.com/office/2007/relationships/media" Target="../media/media3.wav"/><Relationship Id="rId10" Type="http://schemas.openxmlformats.org/officeDocument/2006/relationships/image" Target="../media/image3.gif"/><Relationship Id="rId4" Type="http://schemas.openxmlformats.org/officeDocument/2006/relationships/audio" Target="../media/media2.wav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Barbra Streisand - HD STEREO - Memory - CC for lyrics(1).wav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557588"/>
            <a:ext cx="609600" cy="609600"/>
          </a:xfrm>
        </p:spPr>
      </p:pic>
      <p:pic>
        <p:nvPicPr>
          <p:cNvPr id="7170" name="Picture 2" descr="http://deschansons.files.wordpress.com/2011/12/photo-francephoto-drapeau-francais041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data.over-blog.com/3/98/89/29/IMAGES-ZEN/paix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2205414"/>
            <a:ext cx="346710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27910" y="764704"/>
            <a:ext cx="86550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MA PHILOSOPHIE DE LA PAIX 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" name="Picture 2" descr="http://images.clipartpanda.com/animated-globe-gif-Flag-globe-2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478" y="2605507"/>
            <a:ext cx="2447925" cy="2419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3131840" y="5373216"/>
            <a:ext cx="3168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               </a:t>
            </a:r>
            <a:r>
              <a:rPr lang="fr-FR" b="1" i="1" dirty="0" smtClean="0">
                <a:solidFill>
                  <a:srgbClr val="FF0000"/>
                </a:solidFill>
              </a:rPr>
              <a:t>Chrys</a:t>
            </a:r>
            <a:r>
              <a:rPr lang="fr-FR" b="1" i="1" dirty="0" smtClean="0">
                <a:solidFill>
                  <a:srgbClr val="FF0000"/>
                </a:solidFill>
              </a:rPr>
              <a:t> @ </a:t>
            </a:r>
            <a:r>
              <a:rPr lang="fr-FR" b="1" i="1" dirty="0" smtClean="0">
                <a:solidFill>
                  <a:srgbClr val="FF0000"/>
                </a:solidFill>
              </a:rPr>
              <a:t>ck</a:t>
            </a:r>
            <a:endParaRPr lang="fr-FR" b="1" i="1" dirty="0">
              <a:solidFill>
                <a:srgbClr val="FF0000"/>
              </a:solidFill>
            </a:endParaRPr>
          </a:p>
        </p:txBody>
      </p:sp>
      <p:pic>
        <p:nvPicPr>
          <p:cNvPr id="7" name="Balade sur chants d'oiseaux, relaxation.wav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9" name="MICHEL PEPE - Reve Magique(Relaxing music).wav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06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4000">
        <p:fade/>
      </p:transition>
    </mc:Choice>
    <mc:Fallback>
      <p:transition spd="med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numSld="999" showWhenStopped="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028" name="Picture 4" descr="http://www.gifsanimes.fr/images/p/paix/paix-gifs-animes-66171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data.over-blog.com/3/98/89/29/IMAGES-ZEN/paix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72816"/>
            <a:ext cx="3467100" cy="2476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260648"/>
            <a:ext cx="62646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/>
              <a:t>La </a:t>
            </a:r>
            <a:r>
              <a:rPr lang="fr-FR" sz="2000" b="1" i="1" dirty="0" smtClean="0">
                <a:solidFill>
                  <a:srgbClr val="FF0000"/>
                </a:solidFill>
              </a:rPr>
              <a:t>Paix </a:t>
            </a:r>
            <a:r>
              <a:rPr lang="fr-FR" sz="2000" b="1" i="1" dirty="0" smtClean="0"/>
              <a:t>est un idéal social et politique en la sagesse</a:t>
            </a:r>
          </a:p>
          <a:p>
            <a:r>
              <a:rPr lang="fr-FR" sz="2000" b="1" i="1" dirty="0" smtClean="0"/>
              <a:t>D' un état d'esprit pour l'harmonie  d'une communauté</a:t>
            </a:r>
          </a:p>
          <a:p>
            <a:r>
              <a:rPr lang="fr-FR" sz="2000" b="1" i="1" dirty="0" smtClean="0"/>
              <a:t>C'est  le cœur de l'éthique et de la spiritualité, fondée</a:t>
            </a:r>
          </a:p>
          <a:p>
            <a:r>
              <a:rPr lang="fr-FR" sz="2000" b="1" i="1" dirty="0" smtClean="0"/>
              <a:t>Sur l'amour et la tolérance en une humanité pacifique</a:t>
            </a:r>
          </a:p>
          <a:p>
            <a:endParaRPr lang="fr-FR" sz="2000" b="1" i="1" dirty="0"/>
          </a:p>
        </p:txBody>
      </p:sp>
    </p:spTree>
    <p:extLst>
      <p:ext uri="{BB962C8B-B14F-4D97-AF65-F5344CB8AC3E}">
        <p14:creationId xmlns:p14="http://schemas.microsoft.com/office/powerpoint/2010/main" val="2874797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2000">
        <p:split orient="vert"/>
      </p:transition>
    </mc:Choice>
    <mc:Fallback>
      <p:transition spd="slow" advClick="0" advTm="3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122" name="Picture 2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0"/>
            <a:ext cx="928903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899592" y="188640"/>
            <a:ext cx="6480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chemeClr val="bg1"/>
                </a:solidFill>
              </a:rPr>
              <a:t>La </a:t>
            </a:r>
            <a:r>
              <a:rPr lang="fr-FR" sz="2000" b="1" i="1" dirty="0" smtClean="0">
                <a:solidFill>
                  <a:srgbClr val="FF0000"/>
                </a:solidFill>
              </a:rPr>
              <a:t>Tolérance </a:t>
            </a:r>
            <a:r>
              <a:rPr lang="fr-FR" sz="2000" b="1" i="1" dirty="0" smtClean="0">
                <a:solidFill>
                  <a:schemeClr val="bg1"/>
                </a:solidFill>
              </a:rPr>
              <a:t>est une forme de philosophie morale</a:t>
            </a:r>
          </a:p>
          <a:p>
            <a:r>
              <a:rPr lang="fr-FR" sz="2000" b="1" i="1" dirty="0" smtClean="0">
                <a:solidFill>
                  <a:schemeClr val="bg1"/>
                </a:solidFill>
              </a:rPr>
              <a:t>Dans la considération de toutes sortes d'ethniques</a:t>
            </a:r>
          </a:p>
          <a:p>
            <a:r>
              <a:rPr lang="fr-FR" sz="2000" b="1" i="1" dirty="0" smtClean="0">
                <a:solidFill>
                  <a:schemeClr val="bg1"/>
                </a:solidFill>
              </a:rPr>
              <a:t>De toutes religions, ou athéisme, dans le respect</a:t>
            </a:r>
          </a:p>
          <a:p>
            <a:r>
              <a:rPr lang="fr-FR" sz="2000" b="1" i="1" dirty="0" smtClean="0">
                <a:solidFill>
                  <a:schemeClr val="bg1"/>
                </a:solidFill>
              </a:rPr>
              <a:t>Dans les limites de la liberté de tous les individus</a:t>
            </a:r>
          </a:p>
          <a:p>
            <a:endParaRPr lang="fr-FR" sz="2000" b="1" i="1" dirty="0" smtClean="0">
              <a:solidFill>
                <a:schemeClr val="bg1"/>
              </a:solidFill>
            </a:endParaRPr>
          </a:p>
          <a:p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40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5000">
        <p:split orient="vert"/>
      </p:transition>
    </mc:Choice>
    <mc:Fallback>
      <p:transition spd="slow" advClick="0" advTm="3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194" name="Picture 2" descr="Des policiers anti-émeute incendient les tentes que des protestataires ont plantées devant le palais présidentiel, au Caire le 1er février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115616" y="188640"/>
            <a:ext cx="871296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 smtClean="0">
                <a:solidFill>
                  <a:schemeClr val="bg1"/>
                </a:solidFill>
              </a:rPr>
              <a:t>Le </a:t>
            </a:r>
            <a:r>
              <a:rPr lang="fr-FR" sz="2000" b="1" i="1" dirty="0" smtClean="0">
                <a:solidFill>
                  <a:srgbClr val="FF0000"/>
                </a:solidFill>
              </a:rPr>
              <a:t>Laxisme </a:t>
            </a:r>
            <a:r>
              <a:rPr lang="fr-FR" sz="2000" b="1" i="1" dirty="0" smtClean="0">
                <a:solidFill>
                  <a:schemeClr val="bg1"/>
                </a:solidFill>
              </a:rPr>
              <a:t>est l’accessibilité dans l’in</a:t>
            </a:r>
            <a:r>
              <a:rPr lang="fr-FR" sz="2000" b="1" i="1" dirty="0" smtClean="0">
                <a:solidFill>
                  <a:schemeClr val="bg1"/>
                </a:solidFill>
              </a:rPr>
              <a:t>subordination</a:t>
            </a:r>
            <a:endParaRPr lang="fr-FR" sz="2000" b="1" i="1" dirty="0" smtClean="0">
              <a:solidFill>
                <a:schemeClr val="bg1"/>
              </a:solidFill>
            </a:endParaRPr>
          </a:p>
          <a:p>
            <a:r>
              <a:rPr lang="fr-FR" sz="2000" b="1" i="1" dirty="0" smtClean="0">
                <a:solidFill>
                  <a:schemeClr val="bg1"/>
                </a:solidFill>
              </a:rPr>
              <a:t>Par l'atrophie dans  la conscience au profit d'intérêts</a:t>
            </a:r>
          </a:p>
          <a:p>
            <a:r>
              <a:rPr lang="fr-FR" sz="2000" b="1" i="1" dirty="0" smtClean="0">
                <a:solidFill>
                  <a:schemeClr val="bg1"/>
                </a:solidFill>
              </a:rPr>
              <a:t>A se complaire en une satisfaction de grandeur d'âme</a:t>
            </a:r>
          </a:p>
          <a:p>
            <a:r>
              <a:rPr lang="fr-FR" sz="2000" b="1" i="1" dirty="0" smtClean="0">
                <a:solidFill>
                  <a:schemeClr val="bg1"/>
                </a:solidFill>
              </a:rPr>
              <a:t>Entrainant systématiquement une violation prévisible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064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5000">
        <p:split orient="vert"/>
      </p:transition>
    </mc:Choice>
    <mc:Fallback>
      <p:transition spd="slow" advClick="0" advTm="3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2052" name="Picture 4" descr="Afficher l'image d'orig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627784" y="410281"/>
            <a:ext cx="66967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Comment peut-on   </a:t>
            </a:r>
            <a:r>
              <a:rPr lang="fr-FR" sz="2000" b="1" i="1" dirty="0" smtClean="0">
                <a:solidFill>
                  <a:schemeClr val="bg1"/>
                </a:solidFill>
              </a:rPr>
              <a:t>espérer </a:t>
            </a:r>
            <a:r>
              <a:rPr lang="fr-FR" sz="2000" b="1" i="1" dirty="0">
                <a:solidFill>
                  <a:schemeClr val="bg1"/>
                </a:solidFill>
              </a:rPr>
              <a:t>la </a:t>
            </a:r>
            <a:r>
              <a:rPr lang="fr-FR" sz="2000" b="1" i="1" dirty="0">
                <a:solidFill>
                  <a:srgbClr val="FF0000"/>
                </a:solidFill>
              </a:rPr>
              <a:t>PAIX</a:t>
            </a:r>
            <a:r>
              <a:rPr lang="fr-FR" sz="2000" b="1" i="1" dirty="0">
                <a:solidFill>
                  <a:schemeClr val="bg1"/>
                </a:solidFill>
              </a:rPr>
              <a:t> dans le monde,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Si nous ne le sommes pas </a:t>
            </a:r>
            <a:r>
              <a:rPr lang="fr-FR" sz="2000" b="1" i="1" dirty="0" smtClean="0">
                <a:solidFill>
                  <a:schemeClr val="bg1"/>
                </a:solidFill>
              </a:rPr>
              <a:t>soi-même et </a:t>
            </a:r>
            <a:r>
              <a:rPr lang="fr-FR" sz="2000" b="1" i="1" dirty="0">
                <a:solidFill>
                  <a:schemeClr val="bg1"/>
                </a:solidFill>
              </a:rPr>
              <a:t>avec autres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Par des conflits individuels familiaux ou sociales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La tolérance, respect, amour synonymes de  </a:t>
            </a:r>
            <a:r>
              <a:rPr lang="fr-FR" sz="2000" b="1" i="1" dirty="0">
                <a:solidFill>
                  <a:srgbClr val="FF0000"/>
                </a:solidFill>
              </a:rPr>
              <a:t>PAIX</a:t>
            </a:r>
          </a:p>
          <a:p>
            <a:endParaRPr lang="fr" sz="2000" b="1" i="1" dirty="0">
              <a:solidFill>
                <a:schemeClr val="bg1"/>
              </a:solidFill>
            </a:endParaRPr>
          </a:p>
          <a:p>
            <a:endParaRPr lang="fr" sz="2000" b="1" i="1" dirty="0">
              <a:solidFill>
                <a:schemeClr val="bg1"/>
              </a:solidFill>
            </a:endParaRPr>
          </a:p>
          <a:p>
            <a:endParaRPr lang="fr-FR" sz="2000" b="1" i="1" dirty="0"/>
          </a:p>
        </p:txBody>
      </p:sp>
      <p:sp>
        <p:nvSpPr>
          <p:cNvPr id="5" name="ZoneTexte 4"/>
          <p:cNvSpPr txBox="1"/>
          <p:nvPr/>
        </p:nvSpPr>
        <p:spPr>
          <a:xfrm>
            <a:off x="3275856" y="1844824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chemeClr val="bg1"/>
                </a:solidFill>
              </a:rPr>
              <a:t>chrys@ck</a:t>
            </a:r>
            <a:endParaRPr lang="fr-FR" sz="16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0903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35000">
        <p:split orient="vert"/>
      </p:transition>
    </mc:Choice>
    <mc:Fallback>
      <p:transition spd="slow" advClick="0" advTm="3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Picture 2" descr="http://bullies.b.u.pic.centerblog.net/8f589bcd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07" y="-71027"/>
            <a:ext cx="9144000" cy="691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835696" y="116632"/>
            <a:ext cx="54006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i="1" dirty="0" smtClean="0">
                <a:solidFill>
                  <a:schemeClr val="bg1"/>
                </a:solidFill>
              </a:rPr>
              <a:t>                    </a:t>
            </a:r>
            <a:r>
              <a:rPr lang="fr-FR" sz="6000" b="1" i="1" dirty="0" smtClean="0">
                <a:solidFill>
                  <a:schemeClr val="bg1"/>
                </a:solidFill>
              </a:rPr>
              <a:t>OUI </a:t>
            </a:r>
          </a:p>
          <a:p>
            <a:r>
              <a:rPr lang="fr-FR" sz="3600" b="1" i="1" dirty="0" smtClean="0">
                <a:solidFill>
                  <a:schemeClr val="bg1"/>
                </a:solidFill>
              </a:rPr>
              <a:t>           </a:t>
            </a:r>
            <a:r>
              <a:rPr lang="fr-FR" sz="6000" b="1" i="1" dirty="0" smtClean="0">
                <a:solidFill>
                  <a:srgbClr val="FF0000"/>
                </a:solidFill>
              </a:rPr>
              <a:t>A LA PAIX</a:t>
            </a:r>
          </a:p>
          <a:p>
            <a:r>
              <a:rPr lang="fr-FR" sz="6000" b="1" i="1" dirty="0">
                <a:solidFill>
                  <a:schemeClr val="bg1"/>
                </a:solidFill>
              </a:rPr>
              <a:t> </a:t>
            </a:r>
            <a:r>
              <a:rPr lang="fr-FR" sz="6000" b="1" i="1" dirty="0" smtClean="0">
                <a:solidFill>
                  <a:schemeClr val="bg1"/>
                </a:solidFill>
              </a:rPr>
              <a:t>          </a:t>
            </a:r>
            <a:r>
              <a:rPr lang="fr-FR" sz="2800" b="1" i="1" dirty="0" smtClean="0">
                <a:solidFill>
                  <a:srgbClr val="FF0000"/>
                </a:solidFill>
              </a:rPr>
              <a:t>DANS </a:t>
            </a:r>
          </a:p>
          <a:p>
            <a:r>
              <a:rPr lang="fr-FR" sz="6000" b="1" i="1" dirty="0" smtClean="0">
                <a:solidFill>
                  <a:schemeClr val="bg1"/>
                </a:solidFill>
              </a:rPr>
              <a:t> </a:t>
            </a:r>
            <a:r>
              <a:rPr lang="fr-FR" sz="6000" b="1" i="1" dirty="0" smtClean="0">
                <a:solidFill>
                  <a:srgbClr val="FF0000"/>
                </a:solidFill>
              </a:rPr>
              <a:t>LA TOLERANCE</a:t>
            </a:r>
          </a:p>
          <a:p>
            <a:r>
              <a:rPr lang="fr-FR" sz="6000" b="1" i="1" dirty="0">
                <a:solidFill>
                  <a:schemeClr val="bg1"/>
                </a:solidFill>
              </a:rPr>
              <a:t> </a:t>
            </a:r>
            <a:r>
              <a:rPr lang="fr-FR" sz="6000" b="1" i="1" dirty="0" smtClean="0">
                <a:solidFill>
                  <a:schemeClr val="bg1"/>
                </a:solidFill>
              </a:rPr>
              <a:t>          NON</a:t>
            </a:r>
          </a:p>
          <a:p>
            <a:r>
              <a:rPr lang="fr-FR" sz="6000" b="1" i="1" dirty="0" smtClean="0">
                <a:solidFill>
                  <a:srgbClr val="FF0000"/>
                </a:solidFill>
              </a:rPr>
              <a:t>   AU LAXISME</a:t>
            </a:r>
            <a:endParaRPr lang="fr-FR" sz="6000" b="1" i="1" dirty="0">
              <a:solidFill>
                <a:srgbClr val="FF0000"/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228184" y="5589240"/>
            <a:ext cx="172819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 smtClean="0">
                <a:solidFill>
                  <a:srgbClr val="FFC000"/>
                </a:solidFill>
              </a:rPr>
              <a:t>                         CHRYS@ CK</a:t>
            </a:r>
            <a:endParaRPr lang="fr-FR" sz="11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015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23000">
        <p:circle/>
      </p:transition>
    </mc:Choice>
    <mc:Fallback>
      <p:transition spd="slow" advClick="0" advTm="2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3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098" name="Picture 2" descr="http://vanille22.v.a.pic.centerblog.net/colombe-paix-petite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411760" y="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 smtClean="0">
                <a:solidFill>
                  <a:srgbClr val="FF0000"/>
                </a:solidFill>
              </a:rPr>
              <a:t>CREATION CHRYSANGE</a:t>
            </a:r>
            <a:endParaRPr lang="fr-FR" sz="2800" b="1" i="1" dirty="0">
              <a:solidFill>
                <a:srgbClr val="FF0000"/>
              </a:solidFill>
            </a:endParaRPr>
          </a:p>
        </p:txBody>
      </p:sp>
      <p:pic>
        <p:nvPicPr>
          <p:cNvPr id="9217" name="Picture 1" descr="C:\Users\Personnel\Desktop\8c8715c5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33056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2627784" y="6454311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http://poetessechrys.vip-blog.com/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51520" y="1988840"/>
            <a:ext cx="2160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 smtClean="0">
                <a:solidFill>
                  <a:srgbClr val="FF0000"/>
                </a:solidFill>
              </a:rPr>
              <a:t>M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I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C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H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E</a:t>
            </a:r>
          </a:p>
          <a:p>
            <a:r>
              <a:rPr lang="fr-FR" b="1" i="1" dirty="0" smtClean="0">
                <a:solidFill>
                  <a:srgbClr val="FF0000"/>
                </a:solidFill>
              </a:rPr>
              <a:t>L</a:t>
            </a:r>
          </a:p>
          <a:p>
            <a:endParaRPr lang="fr-FR" b="1" i="1" dirty="0">
              <a:solidFill>
                <a:srgbClr val="FF0000"/>
              </a:solidFill>
            </a:endParaRPr>
          </a:p>
          <a:p>
            <a:r>
              <a:rPr lang="fr-FR" b="1" i="1" dirty="0" smtClean="0">
                <a:solidFill>
                  <a:srgbClr val="FF0000"/>
                </a:solidFill>
              </a:rPr>
              <a:t>PEPE</a:t>
            </a:r>
            <a:endParaRPr lang="fr-FR" b="1" i="1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604448" y="1916832"/>
            <a:ext cx="2880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b="1" i="1" dirty="0" smtClean="0">
                <a:solidFill>
                  <a:srgbClr val="FF0000"/>
                </a:solidFill>
              </a:rPr>
              <a:t>R</a:t>
            </a:r>
          </a:p>
          <a:p>
            <a:r>
              <a:rPr lang="fr-FR" sz="1600" b="1" i="1" dirty="0" smtClean="0">
                <a:solidFill>
                  <a:srgbClr val="FF0000"/>
                </a:solidFill>
              </a:rPr>
              <a:t>Ê</a:t>
            </a:r>
          </a:p>
          <a:p>
            <a:r>
              <a:rPr lang="fr-FR" sz="1600" b="1" i="1" dirty="0" smtClean="0">
                <a:solidFill>
                  <a:srgbClr val="FF0000"/>
                </a:solidFill>
              </a:rPr>
              <a:t>VE</a:t>
            </a:r>
          </a:p>
          <a:p>
            <a:endParaRPr lang="fr-FR" sz="1600" b="1" i="1" dirty="0">
              <a:solidFill>
                <a:srgbClr val="FF0000"/>
              </a:solidFill>
            </a:endParaRPr>
          </a:p>
          <a:p>
            <a:r>
              <a:rPr lang="fr-FR" sz="1600" b="1" i="1" dirty="0" smtClean="0">
                <a:solidFill>
                  <a:srgbClr val="FF0000"/>
                </a:solidFill>
              </a:rPr>
              <a:t>MAGIQUE</a:t>
            </a:r>
            <a:endParaRPr lang="fr-FR" sz="1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24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185</Words>
  <Application>Microsoft Office PowerPoint</Application>
  <PresentationFormat>Affichage à l'écran (4:3)</PresentationFormat>
  <Paragraphs>42</Paragraphs>
  <Slides>7</Slides>
  <Notes>0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9</cp:revision>
  <dcterms:created xsi:type="dcterms:W3CDTF">2015-11-18T04:42:26Z</dcterms:created>
  <dcterms:modified xsi:type="dcterms:W3CDTF">2015-11-18T06:10:10Z</dcterms:modified>
</cp:coreProperties>
</file>