
<file path=[Content_Types].xml><?xml version="1.0" encoding="utf-8"?>
<Types xmlns="http://schemas.openxmlformats.org/package/2006/content-types">
  <Override PartName="/ppt/slides/slide47.xml" ContentType="application/vnd.openxmlformats-officedocument.presentationml.slide+xml"/>
  <Override PartName="/ppt/charts/chart68.xml" ContentType="application/vnd.openxmlformats-officedocument.drawingml.chart+xml"/>
  <Override PartName="/ppt/charts/chart199.xml" ContentType="application/vnd.openxmlformats-officedocument.drawingml.chart+xml"/>
  <Override PartName="/ppt/charts/chart338.xml" ContentType="application/vnd.openxmlformats-officedocument.drawingml.chart+xml"/>
  <Override PartName="/ppt/charts/chart385.xml" ContentType="application/vnd.openxmlformats-officedocument.drawingml.chart+xml"/>
  <Override PartName="/ppt/charts/chart401.xml" ContentType="application/vnd.openxmlformats-officedocument.drawingml.chart+xml"/>
  <Override PartName="/ppt/charts/chart46.xml" ContentType="application/vnd.openxmlformats-officedocument.drawingml.chart+xml"/>
  <Override PartName="/ppt/charts/chart93.xml" ContentType="application/vnd.openxmlformats-officedocument.drawingml.chart+xml"/>
  <Override PartName="/ppt/charts/chart177.xml" ContentType="application/vnd.openxmlformats-officedocument.drawingml.chart+xml"/>
  <Override PartName="/ppt/charts/chart240.xml" ContentType="application/vnd.openxmlformats-officedocument.drawingml.chart+xml"/>
  <Override PartName="/ppt/slides/slide25.xml" ContentType="application/vnd.openxmlformats-officedocument.presentationml.slide+xml"/>
  <Override PartName="/ppt/slideLayouts/slideLayout2.xml" ContentType="application/vnd.openxmlformats-officedocument.presentationml.slideLayout+xml"/>
  <Override PartName="/ppt/charts/chart316.xml" ContentType="application/vnd.openxmlformats-officedocument.drawingml.chart+xml"/>
  <Override PartName="/ppt/charts/chart363.xml" ContentType="application/vnd.openxmlformats-officedocument.drawingml.chart+xml"/>
  <Override PartName="/ppt/charts/chart502.xml" ContentType="application/vnd.openxmlformats-officedocument.drawingml.chart+xml"/>
  <Default Extension="xml" ContentType="application/xml"/>
  <Override PartName="/ppt/slides/slide50.xml" ContentType="application/vnd.openxmlformats-officedocument.presentationml.slide+xml"/>
  <Override PartName="/ppt/charts/chart24.xml" ContentType="application/vnd.openxmlformats-officedocument.drawingml.chart+xml"/>
  <Override PartName="/ppt/charts/chart71.xml" ContentType="application/vnd.openxmlformats-officedocument.drawingml.chart+xml"/>
  <Override PartName="/ppt/charts/chart108.xml" ContentType="application/vnd.openxmlformats-officedocument.drawingml.chart+xml"/>
  <Override PartName="/ppt/charts/chart155.xml" ContentType="application/vnd.openxmlformats-officedocument.drawingml.chart+xml"/>
  <Override PartName="/ppt/charts/chart341.xml" ContentType="application/vnd.openxmlformats-officedocument.drawingml.chart+xml"/>
  <Override PartName="/ppt/charts/chart439.xml" ContentType="application/vnd.openxmlformats-officedocument.drawingml.chart+xml"/>
  <Override PartName="/ppt/charts/chart486.xml" ContentType="application/vnd.openxmlformats-officedocument.drawingml.chart+xml"/>
  <Override PartName="/ppt/charts/chart133.xml" ContentType="application/vnd.openxmlformats-officedocument.drawingml.chart+xml"/>
  <Override PartName="/ppt/charts/chart180.xml" ContentType="application/vnd.openxmlformats-officedocument.drawingml.chart+xml"/>
  <Override PartName="/ppt/charts/chart278.xml" ContentType="application/vnd.openxmlformats-officedocument.drawingml.chart+xml"/>
  <Override PartName="/ppt/charts/chart417.xml" ContentType="application/vnd.openxmlformats-officedocument.drawingml.chart+xml"/>
  <Override PartName="/ppt/charts/chart464.xml" ContentType="application/vnd.openxmlformats-officedocument.drawingml.chart+xml"/>
  <Default Extension="xlsx" ContentType="application/vnd.openxmlformats-officedocument.spreadsheetml.sheet"/>
  <Override PartName="/ppt/charts/chart3.xml" ContentType="application/vnd.openxmlformats-officedocument.drawingml.chart+xml"/>
  <Override PartName="/ppt/charts/chart111.xml" ContentType="application/vnd.openxmlformats-officedocument.drawingml.chart+xml"/>
  <Override PartName="/ppt/charts/chart209.xml" ContentType="application/vnd.openxmlformats-officedocument.drawingml.chart+xml"/>
  <Override PartName="/ppt/charts/chart256.xml" ContentType="application/vnd.openxmlformats-officedocument.drawingml.chart+xml"/>
  <Override PartName="/ppt/charts/chart442.xml" ContentType="application/vnd.openxmlformats-officedocument.drawingml.chart+xml"/>
  <Override PartName="/ppt/charts/chart234.xml" ContentType="application/vnd.openxmlformats-officedocument.drawingml.chart+xml"/>
  <Override PartName="/ppt/charts/chart281.xml" ContentType="application/vnd.openxmlformats-officedocument.drawingml.chart+xml"/>
  <Override PartName="/ppt/charts/chart379.xml" ContentType="application/vnd.openxmlformats-officedocument.drawingml.chart+xml"/>
  <Override PartName="/ppt/charts/chart518.xml" ContentType="application/vnd.openxmlformats-officedocument.drawingml.chart+xml"/>
  <Override PartName="/ppt/slides/slide19.xml" ContentType="application/vnd.openxmlformats-officedocument.presentationml.slide+xml"/>
  <Override PartName="/ppt/slides/slide66.xml" ContentType="application/vnd.openxmlformats-officedocument.presentationml.slide+xml"/>
  <Default Extension="png" ContentType="image/png"/>
  <Override PartName="/ppt/charts/chart87.xml" ContentType="application/vnd.openxmlformats-officedocument.drawingml.chart+xml"/>
  <Override PartName="/ppt/charts/chart357.xml" ContentType="application/vnd.openxmlformats-officedocument.drawingml.chart+xml"/>
  <Override PartName="/ppt/charts/chart420.xml" ContentType="application/vnd.openxmlformats-officedocument.drawingml.chart+xml"/>
  <Override PartName="/ppt/theme/theme2.xml" ContentType="application/vnd.openxmlformats-officedocument.theme+xml"/>
  <Override PartName="/ppt/charts/chart18.xml" ContentType="application/vnd.openxmlformats-officedocument.drawingml.chart+xml"/>
  <Override PartName="/ppt/charts/chart65.xml" ContentType="application/vnd.openxmlformats-officedocument.drawingml.chart+xml"/>
  <Override PartName="/ppt/charts/chart149.xml" ContentType="application/vnd.openxmlformats-officedocument.drawingml.chart+xml"/>
  <Override PartName="/ppt/charts/chart196.xml" ContentType="application/vnd.openxmlformats-officedocument.drawingml.chart+xml"/>
  <Override PartName="/ppt/charts/chart212.xml" ContentType="application/vnd.openxmlformats-officedocument.drawingml.chart+xml"/>
  <Override PartName="/ppt/slides/slide44.xml" ContentType="application/vnd.openxmlformats-officedocument.presentationml.slide+xml"/>
  <Override PartName="/ppt/charts/chart335.xml" ContentType="application/vnd.openxmlformats-officedocument.drawingml.chart+xml"/>
  <Override PartName="/ppt/charts/chart382.xml" ContentType="application/vnd.openxmlformats-officedocument.drawingml.chart+xml"/>
  <Override PartName="/ppt/slides/slide22.xml" ContentType="application/vnd.openxmlformats-officedocument.presentationml.slide+xml"/>
  <Override PartName="/ppt/charts/chart43.xml" ContentType="application/vnd.openxmlformats-officedocument.drawingml.chart+xml"/>
  <Override PartName="/ppt/charts/chart90.xml" ContentType="application/vnd.openxmlformats-officedocument.drawingml.chart+xml"/>
  <Override PartName="/ppt/charts/chart127.xml" ContentType="application/vnd.openxmlformats-officedocument.drawingml.chart+xml"/>
  <Override PartName="/ppt/charts/chart174.xml" ContentType="application/vnd.openxmlformats-officedocument.drawingml.chart+xml"/>
  <Override PartName="/ppt/charts/chart313.xml" ContentType="application/vnd.openxmlformats-officedocument.drawingml.chart+xml"/>
  <Override PartName="/ppt/charts/chart360.xml" ContentType="application/vnd.openxmlformats-officedocument.drawingml.chart+xml"/>
  <Override PartName="/ppt/charts/chart458.xml" ContentType="application/vnd.openxmlformats-officedocument.drawingml.chart+xml"/>
  <Override PartName="/ppt/charts/chart21.xml" ContentType="application/vnd.openxmlformats-officedocument.drawingml.chart+xml"/>
  <Override PartName="/ppt/charts/chart105.xml" ContentType="application/vnd.openxmlformats-officedocument.drawingml.chart+xml"/>
  <Override PartName="/ppt/charts/chart152.xml" ContentType="application/vnd.openxmlformats-officedocument.drawingml.chart+xml"/>
  <Override PartName="/ppt/charts/chart297.xml" ContentType="application/vnd.openxmlformats-officedocument.drawingml.chart+xml"/>
  <Override PartName="/ppt/charts/chart436.xml" ContentType="application/vnd.openxmlformats-officedocument.drawingml.chart+xml"/>
  <Override PartName="/ppt/charts/chart483.xml" ContentType="application/vnd.openxmlformats-officedocument.drawingml.chart+xml"/>
  <Override PartName="/ppt/charts/chart130.xml" ContentType="application/vnd.openxmlformats-officedocument.drawingml.chart+xml"/>
  <Override PartName="/ppt/charts/chart228.xml" ContentType="application/vnd.openxmlformats-officedocument.drawingml.chart+xml"/>
  <Override PartName="/ppt/charts/chart275.xml" ContentType="application/vnd.openxmlformats-officedocument.drawingml.chart+xml"/>
  <Override PartName="/ppt/charts/chart414.xml" ContentType="application/vnd.openxmlformats-officedocument.drawingml.chart+xml"/>
  <Override PartName="/ppt/charts/chart461.xml" ContentType="application/vnd.openxmlformats-officedocument.drawingml.chart+xml"/>
  <Override PartName="/ppt/charts/chart59.xml" ContentType="application/vnd.openxmlformats-officedocument.drawingml.chart+xml"/>
  <Override PartName="/ppt/charts/chart206.xml" ContentType="application/vnd.openxmlformats-officedocument.drawingml.chart+xml"/>
  <Override PartName="/ppt/charts/chart253.xml" ContentType="application/vnd.openxmlformats-officedocument.drawingml.chart+xml"/>
  <Override PartName="/ppt/charts/chart398.xml" ContentType="application/vnd.openxmlformats-officedocument.drawingml.chart+xml"/>
  <Override PartName="/ppt/notesSlides/notesSlide4.xml" ContentType="application/vnd.openxmlformats-officedocument.presentationml.notesSlide+xml"/>
  <Override PartName="/ppt/slides/slide38.xml" ContentType="application/vnd.openxmlformats-officedocument.presentationml.slide+xml"/>
  <Override PartName="/ppt/charts/chart329.xml" ContentType="application/vnd.openxmlformats-officedocument.drawingml.chart+xml"/>
  <Override PartName="/ppt/charts/chart376.xml" ContentType="application/vnd.openxmlformats-officedocument.drawingml.chart+xml"/>
  <Override PartName="/ppt/charts/chart37.xml" ContentType="application/vnd.openxmlformats-officedocument.drawingml.chart+xml"/>
  <Override PartName="/ppt/charts/chart84.xml" ContentType="application/vnd.openxmlformats-officedocument.drawingml.chart+xml"/>
  <Override PartName="/ppt/charts/chart168.xml" ContentType="application/vnd.openxmlformats-officedocument.drawingml.chart+xml"/>
  <Override PartName="/ppt/charts/chart231.xml" ContentType="application/vnd.openxmlformats-officedocument.drawingml.chart+xml"/>
  <Override PartName="/ppt/charts/chart499.xml" ContentType="application/vnd.openxmlformats-officedocument.drawingml.chart+xml"/>
  <Override PartName="/ppt/charts/chart515.xml" ContentType="application/vnd.openxmlformats-officedocument.drawingml.chart+xml"/>
  <Override PartName="/ppt/slides/slide16.xml" ContentType="application/vnd.openxmlformats-officedocument.presentationml.slide+xml"/>
  <Override PartName="/ppt/slides/slide63.xml" ContentType="application/vnd.openxmlformats-officedocument.presentationml.slide+xml"/>
  <Override PartName="/ppt/charts/chart307.xml" ContentType="application/vnd.openxmlformats-officedocument.drawingml.chart+xml"/>
  <Override PartName="/ppt/charts/chart354.xml" ContentType="application/vnd.openxmlformats-officedocument.drawingml.chart+xml"/>
  <Override PartName="/ppt/slides/slide41.xml" ContentType="application/vnd.openxmlformats-officedocument.presentationml.slide+xml"/>
  <Override PartName="/ppt/charts/chart15.xml" ContentType="application/vnd.openxmlformats-officedocument.drawingml.chart+xml"/>
  <Override PartName="/ppt/charts/chart62.xml" ContentType="application/vnd.openxmlformats-officedocument.drawingml.chart+xml"/>
  <Override PartName="/ppt/charts/chart146.xml" ContentType="application/vnd.openxmlformats-officedocument.drawingml.chart+xml"/>
  <Override PartName="/ppt/charts/chart193.xml" ContentType="application/vnd.openxmlformats-officedocument.drawingml.chart+xml"/>
  <Override PartName="/ppt/charts/chart332.xml" ContentType="application/vnd.openxmlformats-officedocument.drawingml.chart+xml"/>
  <Override PartName="/ppt/charts/chart477.xml" ContentType="application/vnd.openxmlformats-officedocument.drawingml.chart+xml"/>
  <Override PartName="/ppt/charts/chart40.xml" ContentType="application/vnd.openxmlformats-officedocument.drawingml.chart+xml"/>
  <Override PartName="/ppt/charts/chart124.xml" ContentType="application/vnd.openxmlformats-officedocument.drawingml.chart+xml"/>
  <Override PartName="/ppt/charts/chart171.xml" ContentType="application/vnd.openxmlformats-officedocument.drawingml.chart+xml"/>
  <Override PartName="/ppt/charts/chart269.xml" ContentType="application/vnd.openxmlformats-officedocument.drawingml.chart+xml"/>
  <Override PartName="/ppt/charts/chart408.xml" ContentType="application/vnd.openxmlformats-officedocument.drawingml.chart+xml"/>
  <Override PartName="/ppt/charts/chart455.xml" ContentType="application/vnd.openxmlformats-officedocument.drawingml.chart+xml"/>
  <Override PartName="/ppt/charts/chart247.xml" ContentType="application/vnd.openxmlformats-officedocument.drawingml.chart+xml"/>
  <Override PartName="/ppt/charts/chart294.xml" ContentType="application/vnd.openxmlformats-officedocument.drawingml.chart+xml"/>
  <Override PartName="/ppt/charts/chart310.xml" ContentType="application/vnd.openxmlformats-officedocument.drawingml.chart+xml"/>
  <Override PartName="/ppt/charts/chart102.xml" ContentType="application/vnd.openxmlformats-officedocument.drawingml.chart+xml"/>
  <Override PartName="/ppt/charts/chart433.xml" ContentType="application/vnd.openxmlformats-officedocument.drawingml.chart+xml"/>
  <Override PartName="/ppt/charts/chart480.xml" ContentType="application/vnd.openxmlformats-officedocument.drawingml.chart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charts/chart78.xml" ContentType="application/vnd.openxmlformats-officedocument.drawingml.chart+xml"/>
  <Override PartName="/ppt/charts/chart225.xml" ContentType="application/vnd.openxmlformats-officedocument.drawingml.chart+xml"/>
  <Override PartName="/ppt/charts/chart272.xml" ContentType="application/vnd.openxmlformats-officedocument.drawingml.chart+xml"/>
  <Override PartName="/ppt/charts/chart411.xml" ContentType="application/vnd.openxmlformats-officedocument.drawingml.chart+xml"/>
  <Override PartName="/ppt/charts/chart509.xml" ContentType="application/vnd.openxmlformats-officedocument.drawingml.chart+xml"/>
  <Override PartName="/ppt/slides/slide57.xml" ContentType="application/vnd.openxmlformats-officedocument.presentationml.slide+xml"/>
  <Override PartName="/ppt/charts/chart203.xml" ContentType="application/vnd.openxmlformats-officedocument.drawingml.chart+xml"/>
  <Override PartName="/ppt/charts/chart250.xml" ContentType="application/vnd.openxmlformats-officedocument.drawingml.chart+xml"/>
  <Override PartName="/ppt/charts/chart348.xml" ContentType="application/vnd.openxmlformats-officedocument.drawingml.chart+xml"/>
  <Override PartName="/ppt/charts/chart395.xml" ContentType="application/vnd.openxmlformats-officedocument.drawingml.chart+xml"/>
  <Override PartName="/ppt/notesSlides/notesSlide1.xml" ContentType="application/vnd.openxmlformats-officedocument.presentationml.notesSlide+xml"/>
  <Override PartName="/ppt/charts/chart56.xml" ContentType="application/vnd.openxmlformats-officedocument.drawingml.chart+xml"/>
  <Override PartName="/ppt/charts/chart187.xml" ContentType="application/vnd.openxmlformats-officedocument.drawingml.chart+xml"/>
  <Override PartName="/ppt/slides/slide35.xml" ContentType="application/vnd.openxmlformats-officedocument.presentationml.slide+xml"/>
  <Override PartName="/ppt/charts/chart34.xml" ContentType="application/vnd.openxmlformats-officedocument.drawingml.chart+xml"/>
  <Override PartName="/ppt/charts/chart81.xml" ContentType="application/vnd.openxmlformats-officedocument.drawingml.chart+xml"/>
  <Override PartName="/ppt/charts/chart326.xml" ContentType="application/vnd.openxmlformats-officedocument.drawingml.chart+xml"/>
  <Override PartName="/ppt/charts/chart373.xml" ContentType="application/vnd.openxmlformats-officedocument.drawingml.chart+xml"/>
  <Override PartName="/ppt/charts/chart512.xml" ContentType="application/vnd.openxmlformats-officedocument.drawingml.chart+xml"/>
  <Override PartName="/ppt/slides/slide13.xml" ContentType="application/vnd.openxmlformats-officedocument.presentationml.slide+xml"/>
  <Override PartName="/ppt/slides/slide60.xml" ContentType="application/vnd.openxmlformats-officedocument.presentationml.slide+xml"/>
  <Override PartName="/ppt/charts/chart118.xml" ContentType="application/vnd.openxmlformats-officedocument.drawingml.chart+xml"/>
  <Override PartName="/ppt/charts/chart165.xml" ContentType="application/vnd.openxmlformats-officedocument.drawingml.chart+xml"/>
  <Override PartName="/ppt/charts/chart304.xml" ContentType="application/vnd.openxmlformats-officedocument.drawingml.chart+xml"/>
  <Override PartName="/ppt/charts/chart351.xml" ContentType="application/vnd.openxmlformats-officedocument.drawingml.chart+xml"/>
  <Override PartName="/ppt/charts/chart449.xml" ContentType="application/vnd.openxmlformats-officedocument.drawingml.chart+xml"/>
  <Override PartName="/ppt/charts/chart496.xml" ContentType="application/vnd.openxmlformats-officedocument.drawingml.chart+xml"/>
  <Override PartName="/ppt/charts/chart12.xml" ContentType="application/vnd.openxmlformats-officedocument.drawingml.chart+xml"/>
  <Override PartName="/ppt/charts/chart143.xml" ContentType="application/vnd.openxmlformats-officedocument.drawingml.chart+xml"/>
  <Override PartName="/ppt/charts/chart190.xml" ContentType="application/vnd.openxmlformats-officedocument.drawingml.chart+xml"/>
  <Override PartName="/ppt/charts/chart288.xml" ContentType="application/vnd.openxmlformats-officedocument.drawingml.chart+xml"/>
  <Override PartName="/ppt/charts/chart427.xml" ContentType="application/vnd.openxmlformats-officedocument.drawingml.chart+xml"/>
  <Override PartName="/ppt/charts/chart474.xml" ContentType="application/vnd.openxmlformats-officedocument.drawingml.chart+xml"/>
  <Override PartName="/ppt/charts/chart219.xml" ContentType="application/vnd.openxmlformats-officedocument.drawingml.chart+xml"/>
  <Override PartName="/ppt/charts/chart266.xml" ContentType="application/vnd.openxmlformats-officedocument.drawingml.chart+xml"/>
  <Override PartName="/ppt/charts/chart121.xml" ContentType="application/vnd.openxmlformats-officedocument.drawingml.chart+xml"/>
  <Override PartName="/ppt/charts/chart389.xml" ContentType="application/vnd.openxmlformats-officedocument.drawingml.chart+xml"/>
  <Override PartName="/ppt/charts/chart405.xml" ContentType="application/vnd.openxmlformats-officedocument.drawingml.chart+xml"/>
  <Override PartName="/ppt/charts/chart452.xml" ContentType="application/vnd.openxmlformats-officedocument.drawingml.chart+xml"/>
  <Override PartName="/ppt/charts/chart97.xml" ContentType="application/vnd.openxmlformats-officedocument.drawingml.chart+xml"/>
  <Override PartName="/ppt/charts/chart244.xml" ContentType="application/vnd.openxmlformats-officedocument.drawingml.chart+xml"/>
  <Override PartName="/ppt/charts/chart291.xml" ContentType="application/vnd.openxmlformats-officedocument.drawingml.chart+xml"/>
  <Override PartName="/ppt/charts/chart430.xml" ContentType="application/vnd.openxmlformats-officedocument.drawingml.chart+xml"/>
  <Override PartName="/ppt/slides/slide29.xml" ContentType="application/vnd.openxmlformats-officedocument.presentationml.slide+xml"/>
  <Override PartName="/ppt/charts/chart222.xml" ContentType="application/vnd.openxmlformats-officedocument.drawingml.chart+xml"/>
  <Override PartName="/ppt/charts/chart367.xml" ContentType="application/vnd.openxmlformats-officedocument.drawingml.chart+xml"/>
  <Override PartName="/ppt/slides/slide4.xml" ContentType="application/vnd.openxmlformats-officedocument.presentationml.slide+xml"/>
  <Override PartName="/ppt/slides/slide54.xml" ContentType="application/vnd.openxmlformats-officedocument.presentationml.slide+xml"/>
  <Override PartName="/ppt/slideLayouts/slideLayout6.xml" ContentType="application/vnd.openxmlformats-officedocument.presentationml.slideLayout+xml"/>
  <Override PartName="/ppt/charts/chart28.xml" ContentType="application/vnd.openxmlformats-officedocument.drawingml.chart+xml"/>
  <Override PartName="/ppt/charts/chart75.xml" ContentType="application/vnd.openxmlformats-officedocument.drawingml.chart+xml"/>
  <Override PartName="/ppt/charts/chart159.xml" ContentType="application/vnd.openxmlformats-officedocument.drawingml.chart+xml"/>
  <Override PartName="/ppt/charts/chart506.xml" ContentType="application/vnd.openxmlformats-officedocument.drawingml.chart+xml"/>
  <Override PartName="/ppt/charts/chart53.xml" ContentType="application/vnd.openxmlformats-officedocument.drawingml.chart+xml"/>
  <Override PartName="/ppt/charts/chart200.xml" ContentType="application/vnd.openxmlformats-officedocument.drawingml.chart+xml"/>
  <Override PartName="/ppt/charts/chart345.xml" ContentType="application/vnd.openxmlformats-officedocument.drawingml.chart+xml"/>
  <Override PartName="/ppt/charts/chart392.xml" ContentType="application/vnd.openxmlformats-officedocument.drawingml.chart+xml"/>
  <Override PartName="/ppt/slides/slide32.xml" ContentType="application/vnd.openxmlformats-officedocument.presentationml.slide+xml"/>
  <Override PartName="/ppt/charts/chart137.xml" ContentType="application/vnd.openxmlformats-officedocument.drawingml.chart+xml"/>
  <Override PartName="/ppt/charts/chart184.xml" ContentType="application/vnd.openxmlformats-officedocument.drawingml.chart+xml"/>
  <Override PartName="/ppt/charts/chart323.xml" ContentType="application/vnd.openxmlformats-officedocument.drawingml.chart+xml"/>
  <Override PartName="/ppt/charts/chart370.xml" ContentType="application/vnd.openxmlformats-officedocument.drawingml.chart+xml"/>
  <Override PartName="/ppt/charts/chart468.xml" ContentType="application/vnd.openxmlformats-officedocument.drawingml.chart+xml"/>
  <Override PartName="/ppt/slides/slide10.xml" ContentType="application/vnd.openxmlformats-officedocument.presentationml.slide+xml"/>
  <Override PartName="/ppt/charts/chart31.xml" ContentType="application/vnd.openxmlformats-officedocument.drawingml.chart+xml"/>
  <Override PartName="/ppt/charts/chart115.xml" ContentType="application/vnd.openxmlformats-officedocument.drawingml.chart+xml"/>
  <Override PartName="/ppt/charts/chart162.xml" ContentType="application/vnd.openxmlformats-officedocument.drawingml.chart+xml"/>
  <Override PartName="/ppt/charts/chart446.xml" ContentType="application/vnd.openxmlformats-officedocument.drawingml.chart+xml"/>
  <Override PartName="/ppt/charts/chart493.xml" ContentType="application/vnd.openxmlformats-officedocument.drawingml.chart+xml"/>
  <Override PartName="/ppt/charts/chart7.xml" ContentType="application/vnd.openxmlformats-officedocument.drawingml.chart+xml"/>
  <Override PartName="/ppt/charts/chart238.xml" ContentType="application/vnd.openxmlformats-officedocument.drawingml.chart+xml"/>
  <Override PartName="/ppt/charts/chart285.xml" ContentType="application/vnd.openxmlformats-officedocument.drawingml.chart+xml"/>
  <Override PartName="/ppt/charts/chart301.xml" ContentType="application/vnd.openxmlformats-officedocument.drawingml.chart+xml"/>
  <Override PartName="/ppt/charts/chart140.xml" ContentType="application/vnd.openxmlformats-officedocument.drawingml.chart+xml"/>
  <Override PartName="/ppt/charts/chart424.xml" ContentType="application/vnd.openxmlformats-officedocument.drawingml.chart+xml"/>
  <Override PartName="/ppt/charts/chart471.xml" ContentType="application/vnd.openxmlformats-officedocument.drawingml.chart+xml"/>
  <Override PartName="/ppt/charts/chart69.xml" ContentType="application/vnd.openxmlformats-officedocument.drawingml.chart+xml"/>
  <Override PartName="/ppt/charts/chart216.xml" ContentType="application/vnd.openxmlformats-officedocument.drawingml.chart+xml"/>
  <Override PartName="/ppt/charts/chart263.xml" ContentType="application/vnd.openxmlformats-officedocument.drawingml.chart+xml"/>
  <Override PartName="/ppt/charts/chart402.xml" ContentType="application/vnd.openxmlformats-officedocument.drawingml.chart+xml"/>
  <Override PartName="/ppt/slides/slide48.xml" ContentType="application/vnd.openxmlformats-officedocument.presentationml.slide+xml"/>
  <Override PartName="/ppt/charts/chart58.xml" ContentType="application/vnd.openxmlformats-officedocument.drawingml.chart+xml"/>
  <Override PartName="/ppt/charts/chart189.xml" ContentType="application/vnd.openxmlformats-officedocument.drawingml.chart+xml"/>
  <Override PartName="/ppt/charts/chart205.xml" ContentType="application/vnd.openxmlformats-officedocument.drawingml.chart+xml"/>
  <Override PartName="/ppt/charts/chart241.xml" ContentType="application/vnd.openxmlformats-officedocument.drawingml.chart+xml"/>
  <Override PartName="/ppt/charts/chart252.xml" ContentType="application/vnd.openxmlformats-officedocument.drawingml.chart+xml"/>
  <Override PartName="/ppt/charts/chart339.xml" ContentType="application/vnd.openxmlformats-officedocument.drawingml.chart+xml"/>
  <Override PartName="/ppt/charts/chart386.xml" ContentType="application/vnd.openxmlformats-officedocument.drawingml.chart+xml"/>
  <Override PartName="/ppt/notesSlides/notesSlide3.xml" ContentType="application/vnd.openxmlformats-officedocument.presentationml.notes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charts/chart36.xml" ContentType="application/vnd.openxmlformats-officedocument.drawingml.chart+xml"/>
  <Override PartName="/ppt/charts/chart47.xml" ContentType="application/vnd.openxmlformats-officedocument.drawingml.chart+xml"/>
  <Override PartName="/ppt/charts/chart83.xml" ContentType="application/vnd.openxmlformats-officedocument.drawingml.chart+xml"/>
  <Override PartName="/ppt/charts/chart94.xml" ContentType="application/vnd.openxmlformats-officedocument.drawingml.chart+xml"/>
  <Override PartName="/ppt/charts/chart178.xml" ContentType="application/vnd.openxmlformats-officedocument.drawingml.chart+xml"/>
  <Override PartName="/ppt/charts/chart230.xml" ContentType="application/vnd.openxmlformats-officedocument.drawingml.chart+xml"/>
  <Override PartName="/ppt/charts/chart317.xml" ContentType="application/vnd.openxmlformats-officedocument.drawingml.chart+xml"/>
  <Override PartName="/ppt/charts/chart328.xml" ContentType="application/vnd.openxmlformats-officedocument.drawingml.chart+xml"/>
  <Override PartName="/ppt/charts/chart364.xml" ContentType="application/vnd.openxmlformats-officedocument.drawingml.chart+xml"/>
  <Override PartName="/ppt/charts/chart375.xml" ContentType="application/vnd.openxmlformats-officedocument.drawingml.chart+xml"/>
  <Override PartName="/ppt/charts/chart514.xml" ContentType="application/vnd.openxmlformats-officedocument.drawingml.char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62.xml" ContentType="application/vnd.openxmlformats-officedocument.presentationml.slide+xml"/>
  <Override PartName="/ppt/slideLayouts/slideLayout3.xml" ContentType="application/vnd.openxmlformats-officedocument.presentationml.slideLayout+xml"/>
  <Override PartName="/ppt/charts/chart25.xml" ContentType="application/vnd.openxmlformats-officedocument.drawingml.chart+xml"/>
  <Override PartName="/ppt/charts/chart72.xml" ContentType="application/vnd.openxmlformats-officedocument.drawingml.chart+xml"/>
  <Override PartName="/ppt/charts/chart109.xml" ContentType="application/vnd.openxmlformats-officedocument.drawingml.chart+xml"/>
  <Override PartName="/ppt/charts/chart156.xml" ContentType="application/vnd.openxmlformats-officedocument.drawingml.chart+xml"/>
  <Override PartName="/ppt/charts/chart167.xml" ContentType="application/vnd.openxmlformats-officedocument.drawingml.chart+xml"/>
  <Override PartName="/ppt/charts/chart306.xml" ContentType="application/vnd.openxmlformats-officedocument.drawingml.chart+xml"/>
  <Override PartName="/ppt/charts/chart353.xml" ContentType="application/vnd.openxmlformats-officedocument.drawingml.chart+xml"/>
  <Override PartName="/ppt/charts/chart498.xml" ContentType="application/vnd.openxmlformats-officedocument.drawingml.chart+xml"/>
  <Override PartName="/ppt/charts/chart503.xml" ContentType="application/vnd.openxmlformats-officedocument.drawingml.chart+xml"/>
  <Override PartName="/ppt/slides/slide51.xml" ContentType="application/vnd.openxmlformats-officedocument.presentationml.slide+xml"/>
  <Override PartName="/ppt/charts/chart14.xml" ContentType="application/vnd.openxmlformats-officedocument.drawingml.chart+xml"/>
  <Override PartName="/ppt/charts/chart61.xml" ContentType="application/vnd.openxmlformats-officedocument.drawingml.chart+xml"/>
  <Override PartName="/ppt/charts/chart145.xml" ContentType="application/vnd.openxmlformats-officedocument.drawingml.chart+xml"/>
  <Override PartName="/ppt/charts/chart192.xml" ContentType="application/vnd.openxmlformats-officedocument.drawingml.chart+xml"/>
  <Override PartName="/ppt/charts/chart342.xml" ContentType="application/vnd.openxmlformats-officedocument.drawingml.chart+xml"/>
  <Override PartName="/ppt/charts/chart429.xml" ContentType="application/vnd.openxmlformats-officedocument.drawingml.chart+xml"/>
  <Override PartName="/ppt/charts/chart476.xml" ContentType="application/vnd.openxmlformats-officedocument.drawingml.chart+xml"/>
  <Override PartName="/ppt/charts/chart487.xml" ContentType="application/vnd.openxmlformats-officedocument.drawingml.chart+xml"/>
  <Override PartName="/ppt/slides/slide40.xml" ContentType="application/vnd.openxmlformats-officedocument.presentationml.slide+xml"/>
  <Override PartName="/ppt/charts/chart50.xml" ContentType="application/vnd.openxmlformats-officedocument.drawingml.chart+xml"/>
  <Override PartName="/ppt/charts/chart134.xml" ContentType="application/vnd.openxmlformats-officedocument.drawingml.chart+xml"/>
  <Override PartName="/ppt/charts/chart181.xml" ContentType="application/vnd.openxmlformats-officedocument.drawingml.chart+xml"/>
  <Override PartName="/ppt/charts/chart268.xml" ContentType="application/vnd.openxmlformats-officedocument.drawingml.chart+xml"/>
  <Override PartName="/ppt/charts/chart279.xml" ContentType="application/vnd.openxmlformats-officedocument.drawingml.chart+xml"/>
  <Override PartName="/ppt/charts/chart331.xml" ContentType="application/vnd.openxmlformats-officedocument.drawingml.chart+xml"/>
  <Override PartName="/ppt/charts/chart418.xml" ContentType="application/vnd.openxmlformats-officedocument.drawingml.chart+xml"/>
  <Override PartName="/ppt/charts/chart465.xml" ContentType="application/vnd.openxmlformats-officedocument.drawingml.chart+xml"/>
  <Override PartName="/ppt/charts/chart112.xml" ContentType="application/vnd.openxmlformats-officedocument.drawingml.chart+xml"/>
  <Override PartName="/ppt/charts/chart123.xml" ContentType="application/vnd.openxmlformats-officedocument.drawingml.chart+xml"/>
  <Override PartName="/ppt/charts/chart170.xml" ContentType="application/vnd.openxmlformats-officedocument.drawingml.chart+xml"/>
  <Override PartName="/ppt/charts/chart257.xml" ContentType="application/vnd.openxmlformats-officedocument.drawingml.chart+xml"/>
  <Override PartName="/ppt/charts/chart320.xml" ContentType="application/vnd.openxmlformats-officedocument.drawingml.chart+xml"/>
  <Default Extension="gif" ContentType="image/gif"/>
  <Override PartName="/ppt/charts/chart407.xml" ContentType="application/vnd.openxmlformats-officedocument.drawingml.chart+xml"/>
  <Override PartName="/ppt/charts/chart454.xml" ContentType="application/vnd.openxmlformats-officedocument.drawingml.chart+xml"/>
  <Override PartName="/ppt/charts/chart4.xml" ContentType="application/vnd.openxmlformats-officedocument.drawingml.chart+xml"/>
  <Override PartName="/ppt/charts/chart99.xml" ContentType="application/vnd.openxmlformats-officedocument.drawingml.chart+xml"/>
  <Override PartName="/ppt/charts/chart101.xml" ContentType="application/vnd.openxmlformats-officedocument.drawingml.chart+xml"/>
  <Override PartName="/ppt/charts/chart246.xml" ContentType="application/vnd.openxmlformats-officedocument.drawingml.chart+xml"/>
  <Override PartName="/ppt/charts/chart293.xml" ContentType="application/vnd.openxmlformats-officedocument.drawingml.chart+xml"/>
  <Override PartName="/ppt/charts/chart432.xml" ContentType="application/vnd.openxmlformats-officedocument.drawingml.chart+xml"/>
  <Override PartName="/ppt/charts/chart443.xml" ContentType="application/vnd.openxmlformats-officedocument.drawingml.chart+xml"/>
  <Override PartName="/ppt/charts/chart490.xml" ContentType="application/vnd.openxmlformats-officedocument.drawingml.chart+xml"/>
  <Override PartName="/ppt/charts/chart88.xml" ContentType="application/vnd.openxmlformats-officedocument.drawingml.chart+xml"/>
  <Override PartName="/ppt/charts/chart224.xml" ContentType="application/vnd.openxmlformats-officedocument.drawingml.chart+xml"/>
  <Override PartName="/ppt/charts/chart235.xml" ContentType="application/vnd.openxmlformats-officedocument.drawingml.chart+xml"/>
  <Override PartName="/ppt/charts/chart271.xml" ContentType="application/vnd.openxmlformats-officedocument.drawingml.chart+xml"/>
  <Override PartName="/ppt/charts/chart282.xml" ContentType="application/vnd.openxmlformats-officedocument.drawingml.chart+xml"/>
  <Override PartName="/ppt/charts/chart369.xml" ContentType="application/vnd.openxmlformats-officedocument.drawingml.chart+xml"/>
  <Override PartName="/ppt/charts/chart421.xml" ContentType="application/vnd.openxmlformats-officedocument.drawingml.chart+xml"/>
  <Override PartName="/ppt/charts/chart519.xml" ContentType="application/vnd.openxmlformats-officedocument.drawingml.chart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Layouts/slideLayout8.xml" ContentType="application/vnd.openxmlformats-officedocument.presentationml.slideLayout+xml"/>
  <Override PartName="/ppt/charts/chart77.xml" ContentType="application/vnd.openxmlformats-officedocument.drawingml.chart+xml"/>
  <Override PartName="/ppt/charts/chart213.xml" ContentType="application/vnd.openxmlformats-officedocument.drawingml.chart+xml"/>
  <Override PartName="/ppt/charts/chart260.xml" ContentType="application/vnd.openxmlformats-officedocument.drawingml.chart+xml"/>
  <Override PartName="/ppt/charts/chart358.xml" ContentType="application/vnd.openxmlformats-officedocument.drawingml.chart+xml"/>
  <Override PartName="/ppt/charts/chart410.xml" ContentType="application/vnd.openxmlformats-officedocument.drawingml.chart+xml"/>
  <Override PartName="/ppt/charts/chart508.xml" ContentType="application/vnd.openxmlformats-officedocument.drawingml.chart+xml"/>
  <Override PartName="/ppt/slideMasters/slideMaster1.xml" ContentType="application/vnd.openxmlformats-officedocument.presentationml.slideMaster+xml"/>
  <Override PartName="/ppt/slides/slide45.xml" ContentType="application/vnd.openxmlformats-officedocument.presentationml.slide+xml"/>
  <Override PartName="/ppt/charts/chart19.xml" ContentType="application/vnd.openxmlformats-officedocument.drawingml.chart+xml"/>
  <Override PartName="/ppt/charts/chart55.xml" ContentType="application/vnd.openxmlformats-officedocument.drawingml.chart+xml"/>
  <Override PartName="/ppt/charts/chart66.xml" ContentType="application/vnd.openxmlformats-officedocument.drawingml.chart+xml"/>
  <Override PartName="/ppt/charts/chart197.xml" ContentType="application/vnd.openxmlformats-officedocument.drawingml.chart+xml"/>
  <Override PartName="/ppt/charts/chart202.xml" ContentType="application/vnd.openxmlformats-officedocument.drawingml.chart+xml"/>
  <Override PartName="/ppt/charts/chart336.xml" ContentType="application/vnd.openxmlformats-officedocument.drawingml.chart+xml"/>
  <Override PartName="/ppt/charts/chart347.xml" ContentType="application/vnd.openxmlformats-officedocument.drawingml.chart+xml"/>
  <Override PartName="/ppt/charts/chart383.xml" ContentType="application/vnd.openxmlformats-officedocument.drawingml.chart+xml"/>
  <Override PartName="/ppt/charts/chart394.xml" ContentType="application/vnd.openxmlformats-officedocument.drawingml.chart+xml"/>
  <Override PartName="/ppt/slides/slide34.xml" ContentType="application/vnd.openxmlformats-officedocument.presentationml.slide+xml"/>
  <Override PartName="/ppt/charts/chart44.xml" ContentType="application/vnd.openxmlformats-officedocument.drawingml.chart+xml"/>
  <Override PartName="/ppt/charts/chart91.xml" ContentType="application/vnd.openxmlformats-officedocument.drawingml.chart+xml"/>
  <Override PartName="/ppt/charts/chart128.xml" ContentType="application/vnd.openxmlformats-officedocument.drawingml.chart+xml"/>
  <Override PartName="/ppt/charts/chart139.xml" ContentType="application/vnd.openxmlformats-officedocument.drawingml.chart+xml"/>
  <Override PartName="/ppt/charts/chart175.xml" ContentType="application/vnd.openxmlformats-officedocument.drawingml.chart+xml"/>
  <Override PartName="/ppt/charts/chart186.xml" ContentType="application/vnd.openxmlformats-officedocument.drawingml.chart+xml"/>
  <Override PartName="/ppt/charts/chart325.xml" ContentType="application/vnd.openxmlformats-officedocument.drawingml.chart+xml"/>
  <Override PartName="/ppt/charts/chart372.xml" ContentType="application/vnd.openxmlformats-officedocument.drawingml.chart+xml"/>
  <Default Extension="rels" ContentType="application/vnd.openxmlformats-package.relationships+xml"/>
  <Override PartName="/ppt/slides/slide23.xml" ContentType="application/vnd.openxmlformats-officedocument.presentationml.slide+xml"/>
  <Override PartName="/ppt/charts/chart33.xml" ContentType="application/vnd.openxmlformats-officedocument.drawingml.chart+xml"/>
  <Override PartName="/ppt/charts/chart80.xml" ContentType="application/vnd.openxmlformats-officedocument.drawingml.chart+xml"/>
  <Override PartName="/ppt/charts/chart117.xml" ContentType="application/vnd.openxmlformats-officedocument.drawingml.chart+xml"/>
  <Override PartName="/ppt/charts/chart164.xml" ContentType="application/vnd.openxmlformats-officedocument.drawingml.chart+xml"/>
  <Override PartName="/ppt/charts/chart314.xml" ContentType="application/vnd.openxmlformats-officedocument.drawingml.chart+xml"/>
  <Override PartName="/ppt/charts/chart361.xml" ContentType="application/vnd.openxmlformats-officedocument.drawingml.chart+xml"/>
  <Override PartName="/ppt/charts/chart448.xml" ContentType="application/vnd.openxmlformats-officedocument.drawingml.chart+xml"/>
  <Override PartName="/ppt/charts/chart459.xml" ContentType="application/vnd.openxmlformats-officedocument.drawingml.chart+xml"/>
  <Override PartName="/ppt/charts/chart495.xml" ContentType="application/vnd.openxmlformats-officedocument.drawingml.chart+xml"/>
  <Override PartName="/ppt/charts/chart500.xml" ContentType="application/vnd.openxmlformats-officedocument.drawingml.chart+xml"/>
  <Override PartName="/ppt/charts/chart511.xml" ContentType="application/vnd.openxmlformats-officedocument.drawingml.chart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charts/chart9.xml" ContentType="application/vnd.openxmlformats-officedocument.drawingml.chart+xml"/>
  <Override PartName="/ppt/charts/chart11.xml" ContentType="application/vnd.openxmlformats-officedocument.drawingml.chart+xml"/>
  <Override PartName="/ppt/charts/chart22.xml" ContentType="application/vnd.openxmlformats-officedocument.drawingml.chart+xml"/>
  <Override PartName="/ppt/charts/chart106.xml" ContentType="application/vnd.openxmlformats-officedocument.drawingml.chart+xml"/>
  <Override PartName="/ppt/charts/chart153.xml" ContentType="application/vnd.openxmlformats-officedocument.drawingml.chart+xml"/>
  <Override PartName="/ppt/charts/chart287.xml" ContentType="application/vnd.openxmlformats-officedocument.drawingml.chart+xml"/>
  <Override PartName="/ppt/charts/chart298.xml" ContentType="application/vnd.openxmlformats-officedocument.drawingml.chart+xml"/>
  <Override PartName="/ppt/charts/chart303.xml" ContentType="application/vnd.openxmlformats-officedocument.drawingml.chart+xml"/>
  <Override PartName="/ppt/charts/chart350.xml" ContentType="application/vnd.openxmlformats-officedocument.drawingml.chart+xml"/>
  <Override PartName="/ppt/charts/chart437.xml" ContentType="application/vnd.openxmlformats-officedocument.drawingml.chart+xml"/>
  <Override PartName="/ppt/charts/chart484.xml" ContentType="application/vnd.openxmlformats-officedocument.drawingml.chart+xml"/>
  <Override PartName="/ppt/charts/chart131.xml" ContentType="application/vnd.openxmlformats-officedocument.drawingml.chart+xml"/>
  <Override PartName="/ppt/charts/chart142.xml" ContentType="application/vnd.openxmlformats-officedocument.drawingml.chart+xml"/>
  <Override PartName="/ppt/charts/chart229.xml" ContentType="application/vnd.openxmlformats-officedocument.drawingml.chart+xml"/>
  <Override PartName="/ppt/charts/chart276.xml" ContentType="application/vnd.openxmlformats-officedocument.drawingml.chart+xml"/>
  <Override PartName="/ppt/charts/chart426.xml" ContentType="application/vnd.openxmlformats-officedocument.drawingml.chart+xml"/>
  <Override PartName="/ppt/charts/chart473.xml" ContentType="application/vnd.openxmlformats-officedocument.drawingml.chart+xml"/>
  <Override PartName="/ppt/charts/chart120.xml" ContentType="application/vnd.openxmlformats-officedocument.drawingml.chart+xml"/>
  <Override PartName="/ppt/charts/chart218.xml" ContentType="application/vnd.openxmlformats-officedocument.drawingml.chart+xml"/>
  <Override PartName="/ppt/charts/chart265.xml" ContentType="application/vnd.openxmlformats-officedocument.drawingml.chart+xml"/>
  <Override PartName="/ppt/charts/chart399.xml" ContentType="application/vnd.openxmlformats-officedocument.drawingml.chart+xml"/>
  <Override PartName="/ppt/charts/chart404.xml" ContentType="application/vnd.openxmlformats-officedocument.drawingml.chart+xml"/>
  <Override PartName="/ppt/charts/chart415.xml" ContentType="application/vnd.openxmlformats-officedocument.drawingml.chart+xml"/>
  <Override PartName="/ppt/charts/chart451.xml" ContentType="application/vnd.openxmlformats-officedocument.drawingml.chart+xml"/>
  <Override PartName="/ppt/charts/chart462.xml" ContentType="application/vnd.openxmlformats-officedocument.drawingml.chart+xml"/>
  <Override PartName="/ppt/charts/chart1.xml" ContentType="application/vnd.openxmlformats-officedocument.drawingml.chart+xml"/>
  <Override PartName="/ppt/charts/chart207.xml" ContentType="application/vnd.openxmlformats-officedocument.drawingml.chart+xml"/>
  <Override PartName="/ppt/charts/chart243.xml" ContentType="application/vnd.openxmlformats-officedocument.drawingml.chart+xml"/>
  <Override PartName="/ppt/charts/chart254.xml" ContentType="application/vnd.openxmlformats-officedocument.drawingml.chart+xml"/>
  <Override PartName="/ppt/charts/chart290.xml" ContentType="application/vnd.openxmlformats-officedocument.drawingml.chart+xml"/>
  <Override PartName="/ppt/charts/chart388.xml" ContentType="application/vnd.openxmlformats-officedocument.drawingml.chart+xml"/>
  <Override PartName="/ppt/charts/chart440.xml" ContentType="application/vnd.openxmlformats-officedocument.drawingml.chart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charts/chart49.xml" ContentType="application/vnd.openxmlformats-officedocument.drawingml.chart+xml"/>
  <Override PartName="/ppt/charts/chart96.xml" ContentType="application/vnd.openxmlformats-officedocument.drawingml.chart+xml"/>
  <Override PartName="/ppt/charts/chart232.xml" ContentType="application/vnd.openxmlformats-officedocument.drawingml.chart+xml"/>
  <Override PartName="/ppt/charts/chart319.xml" ContentType="application/vnd.openxmlformats-officedocument.drawingml.chart+xml"/>
  <Override PartName="/ppt/charts/chart377.xml" ContentType="application/vnd.openxmlformats-officedocument.drawingml.chart+xml"/>
  <Override PartName="/ppt/charts/chart516.xml" ContentType="application/vnd.openxmlformats-officedocument.drawingml.char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64.xml" ContentType="application/vnd.openxmlformats-officedocument.presentationml.slide+xml"/>
  <Override PartName="/ppt/slideLayouts/slideLayout5.xml" ContentType="application/vnd.openxmlformats-officedocument.presentationml.slideLayout+xml"/>
  <Override PartName="/ppt/charts/chart27.xml" ContentType="application/vnd.openxmlformats-officedocument.drawingml.chart+xml"/>
  <Override PartName="/ppt/charts/chart38.xml" ContentType="application/vnd.openxmlformats-officedocument.drawingml.chart+xml"/>
  <Override PartName="/ppt/charts/chart74.xml" ContentType="application/vnd.openxmlformats-officedocument.drawingml.chart+xml"/>
  <Override PartName="/ppt/charts/chart85.xml" ContentType="application/vnd.openxmlformats-officedocument.drawingml.chart+xml"/>
  <Override PartName="/ppt/charts/chart158.xml" ContentType="application/vnd.openxmlformats-officedocument.drawingml.chart+xml"/>
  <Override PartName="/ppt/charts/chart169.xml" ContentType="application/vnd.openxmlformats-officedocument.drawingml.chart+xml"/>
  <Override PartName="/ppt/charts/chart221.xml" ContentType="application/vnd.openxmlformats-officedocument.drawingml.chart+xml"/>
  <Override PartName="/ppt/charts/chart308.xml" ContentType="application/vnd.openxmlformats-officedocument.drawingml.chart+xml"/>
  <Override PartName="/ppt/charts/chart355.xml" ContentType="application/vnd.openxmlformats-officedocument.drawingml.chart+xml"/>
  <Override PartName="/ppt/charts/chart366.xml" ContentType="application/vnd.openxmlformats-officedocument.drawingml.chart+xml"/>
  <Override PartName="/ppt/charts/chart505.xml" ContentType="application/vnd.openxmlformats-officedocument.drawingml.chart+xml"/>
  <Override PartName="/ppt/slides/slide53.xml" ContentType="application/vnd.openxmlformats-officedocument.presentationml.slide+xml"/>
  <Default Extension="jpeg" ContentType="image/jpeg"/>
  <Override PartName="/ppt/charts/chart16.xml" ContentType="application/vnd.openxmlformats-officedocument.drawingml.chart+xml"/>
  <Override PartName="/ppt/charts/chart63.xml" ContentType="application/vnd.openxmlformats-officedocument.drawingml.chart+xml"/>
  <Override PartName="/ppt/charts/chart147.xml" ContentType="application/vnd.openxmlformats-officedocument.drawingml.chart+xml"/>
  <Override PartName="/ppt/charts/chart194.xml" ContentType="application/vnd.openxmlformats-officedocument.drawingml.chart+xml"/>
  <Override PartName="/ppt/charts/chart210.xml" ContentType="application/vnd.openxmlformats-officedocument.drawingml.chart+xml"/>
  <Override PartName="/ppt/charts/chart344.xml" ContentType="application/vnd.openxmlformats-officedocument.drawingml.chart+xml"/>
  <Override PartName="/ppt/charts/chart391.xml" ContentType="application/vnd.openxmlformats-officedocument.drawingml.chart+xml"/>
  <Override PartName="/ppt/charts/chart478.xml" ContentType="application/vnd.openxmlformats-officedocument.drawingml.chart+xml"/>
  <Override PartName="/ppt/charts/chart489.xml" ContentType="application/vnd.openxmlformats-officedocument.drawingml.chart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charts/chart52.xml" ContentType="application/vnd.openxmlformats-officedocument.drawingml.chart+xml"/>
  <Override PartName="/ppt/charts/chart136.xml" ContentType="application/vnd.openxmlformats-officedocument.drawingml.chart+xml"/>
  <Override PartName="/ppt/charts/chart183.xml" ContentType="application/vnd.openxmlformats-officedocument.drawingml.chart+xml"/>
  <Override PartName="/ppt/charts/chart333.xml" ContentType="application/vnd.openxmlformats-officedocument.drawingml.chart+xml"/>
  <Override PartName="/ppt/charts/chart380.xml" ContentType="application/vnd.openxmlformats-officedocument.drawingml.chart+xml"/>
  <Override PartName="/ppt/charts/chart467.xml" ContentType="application/vnd.openxmlformats-officedocument.drawingml.chart+xml"/>
  <Override PartName="/ppt/slides/slide20.xml" ContentType="application/vnd.openxmlformats-officedocument.presentationml.slide+xml"/>
  <Override PartName="/ppt/charts/chart30.xml" ContentType="application/vnd.openxmlformats-officedocument.drawingml.chart+xml"/>
  <Override PartName="/ppt/charts/chart41.xml" ContentType="application/vnd.openxmlformats-officedocument.drawingml.chart+xml"/>
  <Override PartName="/ppt/charts/chart125.xml" ContentType="application/vnd.openxmlformats-officedocument.drawingml.chart+xml"/>
  <Override PartName="/ppt/charts/chart172.xml" ContentType="application/vnd.openxmlformats-officedocument.drawingml.chart+xml"/>
  <Override PartName="/ppt/charts/chart259.xml" ContentType="application/vnd.openxmlformats-officedocument.drawingml.chart+xml"/>
  <Override PartName="/ppt/charts/chart311.xml" ContentType="application/vnd.openxmlformats-officedocument.drawingml.chart+xml"/>
  <Override PartName="/ppt/charts/chart322.xml" ContentType="application/vnd.openxmlformats-officedocument.drawingml.chart+xml"/>
  <Override PartName="/ppt/charts/chart409.xml" ContentType="application/vnd.openxmlformats-officedocument.drawingml.chart+xml"/>
  <Override PartName="/ppt/charts/chart456.xml" ContentType="application/vnd.openxmlformats-officedocument.drawingml.chart+xml"/>
  <Override PartName="/ppt/charts/chart6.xml" ContentType="application/vnd.openxmlformats-officedocument.drawingml.chart+xml"/>
  <Override PartName="/ppt/charts/chart103.xml" ContentType="application/vnd.openxmlformats-officedocument.drawingml.chart+xml"/>
  <Override PartName="/ppt/charts/chart114.xml" ContentType="application/vnd.openxmlformats-officedocument.drawingml.chart+xml"/>
  <Override PartName="/ppt/charts/chart150.xml" ContentType="application/vnd.openxmlformats-officedocument.drawingml.chart+xml"/>
  <Override PartName="/ppt/charts/chart161.xml" ContentType="application/vnd.openxmlformats-officedocument.drawingml.chart+xml"/>
  <Override PartName="/ppt/charts/chart248.xml" ContentType="application/vnd.openxmlformats-officedocument.drawingml.chart+xml"/>
  <Override PartName="/ppt/charts/chart295.xml" ContentType="application/vnd.openxmlformats-officedocument.drawingml.chart+xml"/>
  <Override PartName="/ppt/charts/chart300.xml" ContentType="application/vnd.openxmlformats-officedocument.drawingml.chart+xml"/>
  <Override PartName="/ppt/charts/chart434.xml" ContentType="application/vnd.openxmlformats-officedocument.drawingml.chart+xml"/>
  <Override PartName="/ppt/charts/chart445.xml" ContentType="application/vnd.openxmlformats-officedocument.drawingml.chart+xml"/>
  <Override PartName="/ppt/charts/chart481.xml" ContentType="application/vnd.openxmlformats-officedocument.drawingml.chart+xml"/>
  <Override PartName="/ppt/charts/chart492.xml" ContentType="application/vnd.openxmlformats-officedocument.drawingml.chart+xml"/>
  <Override PartName="/ppt/charts/chart226.xml" ContentType="application/vnd.openxmlformats-officedocument.drawingml.chart+xml"/>
  <Override PartName="/ppt/charts/chart237.xml" ContentType="application/vnd.openxmlformats-officedocument.drawingml.chart+xml"/>
  <Override PartName="/ppt/charts/chart273.xml" ContentType="application/vnd.openxmlformats-officedocument.drawingml.chart+xml"/>
  <Override PartName="/ppt/charts/chart284.xml" ContentType="application/vnd.openxmlformats-officedocument.drawingml.chart+xml"/>
  <Override PartName="/ppt/charts/chart423.xml" ContentType="application/vnd.openxmlformats-officedocument.drawingml.chart+xml"/>
  <Override PartName="/ppt/charts/chart470.xml" ContentType="application/vnd.openxmlformats-officedocument.drawingml.chart+xml"/>
  <Override PartName="/ppt/slides/slide8.xml" ContentType="application/vnd.openxmlformats-officedocument.presentationml.slide+xml"/>
  <Override PartName="/ppt/slides/slide69.xml" ContentType="application/vnd.openxmlformats-officedocument.presentationml.slide+xml"/>
  <Override PartName="/ppt/charts/chart79.xml" ContentType="application/vnd.openxmlformats-officedocument.drawingml.chart+xml"/>
  <Override PartName="/ppt/charts/chart215.xml" ContentType="application/vnd.openxmlformats-officedocument.drawingml.chart+xml"/>
  <Override PartName="/ppt/charts/chart262.xml" ContentType="application/vnd.openxmlformats-officedocument.drawingml.chart+xml"/>
  <Override PartName="/ppt/charts/chart412.xml" ContentType="application/vnd.openxmlformats-officedocument.drawingml.chart+xml"/>
  <Override PartName="/ppt/slides/slide58.xml" ContentType="application/vnd.openxmlformats-officedocument.presentationml.slide+xml"/>
  <Override PartName="/ppt/charts/chart57.xml" ContentType="application/vnd.openxmlformats-officedocument.drawingml.chart+xml"/>
  <Override PartName="/ppt/charts/chart204.xml" ContentType="application/vnd.openxmlformats-officedocument.drawingml.chart+xml"/>
  <Override PartName="/ppt/charts/chart251.xml" ContentType="application/vnd.openxmlformats-officedocument.drawingml.chart+xml"/>
  <Override PartName="/ppt/charts/chart349.xml" ContentType="application/vnd.openxmlformats-officedocument.drawingml.chart+xml"/>
  <Override PartName="/ppt/charts/chart396.xml" ContentType="application/vnd.openxmlformats-officedocument.drawingml.chart+xml"/>
  <Override PartName="/ppt/notesSlides/notesSlide2.xml" ContentType="application/vnd.openxmlformats-officedocument.presentationml.notesSlide+xml"/>
  <Override PartName="/ppt/slides/slide36.xml" ContentType="application/vnd.openxmlformats-officedocument.presentationml.slide+xml"/>
  <Override PartName="/ppt/charts/chart188.xml" ContentType="application/vnd.openxmlformats-officedocument.drawingml.chart+xml"/>
  <Override PartName="/ppt/charts/chart327.xml" ContentType="application/vnd.openxmlformats-officedocument.drawingml.chart+xml"/>
  <Override PartName="/ppt/charts/chart374.xml" ContentType="application/vnd.openxmlformats-officedocument.drawingml.chart+xml"/>
  <Override PartName="/ppt/charts/chart35.xml" ContentType="application/vnd.openxmlformats-officedocument.drawingml.chart+xml"/>
  <Override PartName="/ppt/charts/chart82.xml" ContentType="application/vnd.openxmlformats-officedocument.drawingml.chart+xml"/>
  <Override PartName="/ppt/charts/chart119.xml" ContentType="application/vnd.openxmlformats-officedocument.drawingml.chart+xml"/>
  <Override PartName="/ppt/charts/chart166.xml" ContentType="application/vnd.openxmlformats-officedocument.drawingml.chart+xml"/>
  <Override PartName="/ppt/charts/chart497.xml" ContentType="application/vnd.openxmlformats-officedocument.drawingml.chart+xml"/>
  <Override PartName="/ppt/charts/chart513.xml" ContentType="application/vnd.openxmlformats-officedocument.drawingml.chart+xml"/>
  <Override PartName="/ppt/slides/slide14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charts/chart13.xml" ContentType="application/vnd.openxmlformats-officedocument.drawingml.chart+xml"/>
  <Override PartName="/ppt/charts/chart60.xml" ContentType="application/vnd.openxmlformats-officedocument.drawingml.chart+xml"/>
  <Override PartName="/ppt/charts/chart289.xml" ContentType="application/vnd.openxmlformats-officedocument.drawingml.chart+xml"/>
  <Override PartName="/ppt/charts/chart305.xml" ContentType="application/vnd.openxmlformats-officedocument.drawingml.chart+xml"/>
  <Override PartName="/ppt/charts/chart352.xml" ContentType="application/vnd.openxmlformats-officedocument.drawingml.chart+xml"/>
  <Override PartName="/ppt/tableStyles.xml" ContentType="application/vnd.openxmlformats-officedocument.presentationml.tableStyles+xml"/>
  <Override PartName="/ppt/charts/chart144.xml" ContentType="application/vnd.openxmlformats-officedocument.drawingml.chart+xml"/>
  <Override PartName="/ppt/charts/chart191.xml" ContentType="application/vnd.openxmlformats-officedocument.drawingml.chart+xml"/>
  <Override PartName="/ppt/charts/chart330.xml" ContentType="application/vnd.openxmlformats-officedocument.drawingml.chart+xml"/>
  <Override PartName="/ppt/charts/chart428.xml" ContentType="application/vnd.openxmlformats-officedocument.drawingml.chart+xml"/>
  <Override PartName="/ppt/charts/chart475.xml" ContentType="application/vnd.openxmlformats-officedocument.drawingml.chart+xml"/>
  <Override PartName="/ppt/charts/chart122.xml" ContentType="application/vnd.openxmlformats-officedocument.drawingml.chart+xml"/>
  <Override PartName="/ppt/charts/chart267.xml" ContentType="application/vnd.openxmlformats-officedocument.drawingml.chart+xml"/>
  <Override PartName="/ppt/charts/chart406.xml" ContentType="application/vnd.openxmlformats-officedocument.drawingml.chart+xml"/>
  <Override PartName="/ppt/charts/chart453.xml" ContentType="application/vnd.openxmlformats-officedocument.drawingml.chart+xml"/>
  <Override PartName="/ppt/charts/chart245.xml" ContentType="application/vnd.openxmlformats-officedocument.drawingml.chart+xml"/>
  <Override PartName="/ppt/charts/chart292.xml" ContentType="application/vnd.openxmlformats-officedocument.drawingml.chart+xml"/>
  <Override PartName="/ppt/charts/chart98.xml" ContentType="application/vnd.openxmlformats-officedocument.drawingml.chart+xml"/>
  <Override PartName="/ppt/charts/chart100.xml" ContentType="application/vnd.openxmlformats-officedocument.drawingml.chart+xml"/>
  <Override PartName="/ppt/charts/chart431.xml" ContentType="application/vnd.openxmlformats-officedocument.drawingml.chart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charts/chart29.xml" ContentType="application/vnd.openxmlformats-officedocument.drawingml.chart+xml"/>
  <Override PartName="/ppt/charts/chart76.xml" ContentType="application/vnd.openxmlformats-officedocument.drawingml.chart+xml"/>
  <Override PartName="/ppt/charts/chart223.xml" ContentType="application/vnd.openxmlformats-officedocument.drawingml.chart+xml"/>
  <Override PartName="/ppt/charts/chart270.xml" ContentType="application/vnd.openxmlformats-officedocument.drawingml.chart+xml"/>
  <Override PartName="/ppt/charts/chart368.xml" ContentType="application/vnd.openxmlformats-officedocument.drawingml.chart+xml"/>
  <Override PartName="/ppt/charts/chart507.xml" ContentType="application/vnd.openxmlformats-officedocument.drawingml.chart+xml"/>
  <Override PartName="/ppt/slides/slide55.xml" ContentType="application/vnd.openxmlformats-officedocument.presentationml.slide+xml"/>
  <Override PartName="/ppt/charts/chart201.xml" ContentType="application/vnd.openxmlformats-officedocument.drawingml.chart+xml"/>
  <Override PartName="/ppt/charts/chart346.xml" ContentType="application/vnd.openxmlformats-officedocument.drawingml.chart+xml"/>
  <Override PartName="/ppt/charts/chart393.xml" ContentType="application/vnd.openxmlformats-officedocument.drawingml.chart+xml"/>
  <Override PartName="/ppt/slides/slide33.xml" ContentType="application/vnd.openxmlformats-officedocument.presentationml.slide+xml"/>
  <Override PartName="/ppt/charts/chart54.xml" ContentType="application/vnd.openxmlformats-officedocument.drawingml.chart+xml"/>
  <Override PartName="/ppt/charts/chart138.xml" ContentType="application/vnd.openxmlformats-officedocument.drawingml.chart+xml"/>
  <Override PartName="/ppt/charts/chart185.xml" ContentType="application/vnd.openxmlformats-officedocument.drawingml.chart+xml"/>
  <Override PartName="/ppt/charts/chart469.xml" ContentType="application/vnd.openxmlformats-officedocument.drawingml.chart+xml"/>
  <Override PartName="/ppt/presentation.xml" ContentType="application/vnd.openxmlformats-officedocument.presentationml.presentation.main+xml"/>
  <Override PartName="/ppt/charts/chart32.xml" ContentType="application/vnd.openxmlformats-officedocument.drawingml.chart+xml"/>
  <Override PartName="/ppt/charts/chart324.xml" ContentType="application/vnd.openxmlformats-officedocument.drawingml.chart+xml"/>
  <Override PartName="/ppt/charts/chart371.xml" ContentType="application/vnd.openxmlformats-officedocument.drawingml.chart+xml"/>
  <Override PartName="/ppt/charts/chart510.xml" ContentType="application/vnd.openxmlformats-officedocument.drawingml.char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charts/chart8.xml" ContentType="application/vnd.openxmlformats-officedocument.drawingml.chart+xml"/>
  <Override PartName="/ppt/charts/chart116.xml" ContentType="application/vnd.openxmlformats-officedocument.drawingml.chart+xml"/>
  <Override PartName="/ppt/charts/chart163.xml" ContentType="application/vnd.openxmlformats-officedocument.drawingml.chart+xml"/>
  <Override PartName="/ppt/charts/chart302.xml" ContentType="application/vnd.openxmlformats-officedocument.drawingml.chart+xml"/>
  <Override PartName="/ppt/charts/chart447.xml" ContentType="application/vnd.openxmlformats-officedocument.drawingml.chart+xml"/>
  <Override PartName="/ppt/charts/chart494.xml" ContentType="application/vnd.openxmlformats-officedocument.drawingml.chart+xml"/>
  <Override PartName="/ppt/slideLayouts/slideLayout10.xml" ContentType="application/vnd.openxmlformats-officedocument.presentationml.slideLayout+xml"/>
  <Override PartName="/ppt/charts/chart10.xml" ContentType="application/vnd.openxmlformats-officedocument.drawingml.chart+xml"/>
  <Override PartName="/ppt/charts/chart141.xml" ContentType="application/vnd.openxmlformats-officedocument.drawingml.chart+xml"/>
  <Override PartName="/ppt/charts/chart239.xml" ContentType="application/vnd.openxmlformats-officedocument.drawingml.chart+xml"/>
  <Override PartName="/ppt/charts/chart286.xml" ContentType="application/vnd.openxmlformats-officedocument.drawingml.chart+xml"/>
  <Override PartName="/ppt/charts/chart425.xml" ContentType="application/vnd.openxmlformats-officedocument.drawingml.chart+xml"/>
  <Override PartName="/ppt/charts/chart472.xml" ContentType="application/vnd.openxmlformats-officedocument.drawingml.chart+xml"/>
  <Override PartName="/ppt/charts/chart217.xml" ContentType="application/vnd.openxmlformats-officedocument.drawingml.chart+xml"/>
  <Override PartName="/ppt/charts/chart264.xml" ContentType="application/vnd.openxmlformats-officedocument.drawingml.chart+xml"/>
  <Override PartName="/ppt/slides/slide49.xml" ContentType="application/vnd.openxmlformats-officedocument.presentationml.slide+xml"/>
  <Override PartName="/ppt/charts/chart387.xml" ContentType="application/vnd.openxmlformats-officedocument.drawingml.chart+xml"/>
  <Override PartName="/ppt/charts/chart403.xml" ContentType="application/vnd.openxmlformats-officedocument.drawingml.chart+xml"/>
  <Override PartName="/ppt/charts/chart450.xml" ContentType="application/vnd.openxmlformats-officedocument.drawingml.chart+xml"/>
  <Override PartName="/ppt/charts/chart48.xml" ContentType="application/vnd.openxmlformats-officedocument.drawingml.chart+xml"/>
  <Override PartName="/ppt/charts/chart95.xml" ContentType="application/vnd.openxmlformats-officedocument.drawingml.chart+xml"/>
  <Override PartName="/ppt/charts/chart179.xml" ContentType="application/vnd.openxmlformats-officedocument.drawingml.chart+xml"/>
  <Override PartName="/ppt/charts/chart242.xml" ContentType="application/vnd.openxmlformats-officedocument.drawingml.chart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charts/chart220.xml" ContentType="application/vnd.openxmlformats-officedocument.drawingml.chart+xml"/>
  <Override PartName="/ppt/charts/chart318.xml" ContentType="application/vnd.openxmlformats-officedocument.drawingml.chart+xml"/>
  <Override PartName="/ppt/charts/chart365.xml" ContentType="application/vnd.openxmlformats-officedocument.drawingml.chart+xml"/>
  <Override PartName="/ppt/slides/slide2.xml" ContentType="application/vnd.openxmlformats-officedocument.presentationml.slide+xml"/>
  <Override PartName="/ppt/slides/slide52.xml" ContentType="application/vnd.openxmlformats-officedocument.presentationml.slide+xml"/>
  <Override PartName="/ppt/charts/chart26.xml" ContentType="application/vnd.openxmlformats-officedocument.drawingml.chart+xml"/>
  <Override PartName="/ppt/charts/chart73.xml" ContentType="application/vnd.openxmlformats-officedocument.drawingml.chart+xml"/>
  <Override PartName="/ppt/charts/chart157.xml" ContentType="application/vnd.openxmlformats-officedocument.drawingml.chart+xml"/>
  <Override PartName="/ppt/charts/chart488.xml" ContentType="application/vnd.openxmlformats-officedocument.drawingml.chart+xml"/>
  <Override PartName="/ppt/charts/chart504.xml" ContentType="application/vnd.openxmlformats-officedocument.drawingml.chart+xml"/>
  <Override PartName="/ppt/charts/chart51.xml" ContentType="application/vnd.openxmlformats-officedocument.drawingml.chart+xml"/>
  <Override PartName="/ppt/charts/chart135.xml" ContentType="application/vnd.openxmlformats-officedocument.drawingml.chart+xml"/>
  <Override PartName="/ppt/charts/chart182.xml" ContentType="application/vnd.openxmlformats-officedocument.drawingml.chart+xml"/>
  <Override PartName="/ppt/charts/chart343.xml" ContentType="application/vnd.openxmlformats-officedocument.drawingml.chart+xml"/>
  <Override PartName="/ppt/charts/chart390.xml" ContentType="application/vnd.openxmlformats-officedocument.drawingml.chart+xml"/>
  <Override PartName="/ppt/slides/slide30.xml" ContentType="application/vnd.openxmlformats-officedocument.presentationml.slide+xml"/>
  <Override PartName="/ppt/charts/chart321.xml" ContentType="application/vnd.openxmlformats-officedocument.drawingml.chart+xml"/>
  <Override PartName="/ppt/charts/chart419.xml" ContentType="application/vnd.openxmlformats-officedocument.drawingml.chart+xml"/>
  <Override PartName="/ppt/charts/chart466.xml" ContentType="application/vnd.openxmlformats-officedocument.drawingml.chart+xml"/>
  <Override PartName="/ppt/charts/chart113.xml" ContentType="application/vnd.openxmlformats-officedocument.drawingml.chart+xml"/>
  <Override PartName="/ppt/charts/chart160.xml" ContentType="application/vnd.openxmlformats-officedocument.drawingml.chart+xml"/>
  <Override PartName="/ppt/charts/chart258.xml" ContentType="application/vnd.openxmlformats-officedocument.drawingml.chart+xml"/>
  <Override PartName="/ppt/charts/chart444.xml" ContentType="application/vnd.openxmlformats-officedocument.drawingml.chart+xml"/>
  <Override PartName="/ppt/charts/chart491.xml" ContentType="application/vnd.openxmlformats-officedocument.drawingml.chart+xml"/>
  <Override PartName="/ppt/charts/chart5.xml" ContentType="application/vnd.openxmlformats-officedocument.drawingml.chart+xml"/>
  <Override PartName="/ppt/charts/chart236.xml" ContentType="application/vnd.openxmlformats-officedocument.drawingml.chart+xml"/>
  <Override PartName="/ppt/charts/chart283.xml" ContentType="application/vnd.openxmlformats-officedocument.drawingml.chart+xml"/>
  <Override PartName="/ppt/slides/slide68.xml" ContentType="application/vnd.openxmlformats-officedocument.presentationml.slide+xml"/>
  <Override PartName="/ppt/charts/chart89.xml" ContentType="application/vnd.openxmlformats-officedocument.drawingml.chart+xml"/>
  <Override PartName="/ppt/charts/chart359.xml" ContentType="application/vnd.openxmlformats-officedocument.drawingml.chart+xml"/>
  <Override PartName="/ppt/charts/chart422.xml" ContentType="application/vnd.openxmlformats-officedocument.drawingml.chart+xml"/>
  <Override PartName="/ppt/charts/chart67.xml" ContentType="application/vnd.openxmlformats-officedocument.drawingml.chart+xml"/>
  <Override PartName="/ppt/charts/chart198.xml" ContentType="application/vnd.openxmlformats-officedocument.drawingml.chart+xml"/>
  <Override PartName="/ppt/charts/chart214.xml" ContentType="application/vnd.openxmlformats-officedocument.drawingml.chart+xml"/>
  <Override PartName="/ppt/charts/chart261.xml" ContentType="application/vnd.openxmlformats-officedocument.drawingml.chart+xml"/>
  <Override PartName="/ppt/charts/chart400.xml" ContentType="application/vnd.openxmlformats-officedocument.drawingml.chart+xml"/>
  <Override PartName="/ppt/slides/slide46.xml" ContentType="application/vnd.openxmlformats-officedocument.presentationml.slide+xml"/>
  <Override PartName="/ppt/charts/chart337.xml" ContentType="application/vnd.openxmlformats-officedocument.drawingml.chart+xml"/>
  <Override PartName="/ppt/charts/chart384.xml" ContentType="application/vnd.openxmlformats-officedocument.drawingml.chart+xml"/>
  <Override PartName="/ppt/slides/slide24.xml" ContentType="application/vnd.openxmlformats-officedocument.presentationml.slide+xml"/>
  <Override PartName="/ppt/charts/chart45.xml" ContentType="application/vnd.openxmlformats-officedocument.drawingml.chart+xml"/>
  <Override PartName="/ppt/charts/chart92.xml" ContentType="application/vnd.openxmlformats-officedocument.drawingml.chart+xml"/>
  <Override PartName="/ppt/charts/chart129.xml" ContentType="application/vnd.openxmlformats-officedocument.drawingml.chart+xml"/>
  <Override PartName="/ppt/charts/chart176.xml" ContentType="application/vnd.openxmlformats-officedocument.drawingml.chart+xml"/>
  <Override PartName="/ppt/charts/chart315.xml" ContentType="application/vnd.openxmlformats-officedocument.drawingml.chart+xml"/>
  <Override PartName="/ppt/charts/chart362.xml" ContentType="application/vnd.openxmlformats-officedocument.drawingml.chart+xml"/>
  <Override PartName="/ppt/slideLayouts/slideLayout1.xml" ContentType="application/vnd.openxmlformats-officedocument.presentationml.slideLayout+xml"/>
  <Override PartName="/ppt/charts/chart23.xml" ContentType="application/vnd.openxmlformats-officedocument.drawingml.chart+xml"/>
  <Override PartName="/ppt/charts/chart70.xml" ContentType="application/vnd.openxmlformats-officedocument.drawingml.chart+xml"/>
  <Override PartName="/ppt/charts/chart107.xml" ContentType="application/vnd.openxmlformats-officedocument.drawingml.chart+xml"/>
  <Override PartName="/ppt/charts/chart154.xml" ContentType="application/vnd.openxmlformats-officedocument.drawingml.chart+xml"/>
  <Override PartName="/ppt/charts/chart299.xml" ContentType="application/vnd.openxmlformats-officedocument.drawingml.chart+xml"/>
  <Override PartName="/ppt/charts/chart501.xml" ContentType="application/vnd.openxmlformats-officedocument.drawingml.chart+xml"/>
  <Override PartName="/ppt/charts/chart340.xml" ContentType="application/vnd.openxmlformats-officedocument.drawingml.chart+xml"/>
  <Override PartName="/ppt/charts/chart438.xml" ContentType="application/vnd.openxmlformats-officedocument.drawingml.chart+xml"/>
  <Override PartName="/ppt/charts/chart485.xml" ContentType="application/vnd.openxmlformats-officedocument.drawingml.chart+xml"/>
  <Override PartName="/ppt/charts/chart132.xml" ContentType="application/vnd.openxmlformats-officedocument.drawingml.chart+xml"/>
  <Override PartName="/ppt/charts/chart277.xml" ContentType="application/vnd.openxmlformats-officedocument.drawingml.chart+xml"/>
  <Override PartName="/ppt/charts/chart416.xml" ContentType="application/vnd.openxmlformats-officedocument.drawingml.chart+xml"/>
  <Override PartName="/ppt/charts/chart463.xml" ContentType="application/vnd.openxmlformats-officedocument.drawingml.chart+xml"/>
  <Override PartName="/ppt/charts/chart110.xml" ContentType="application/vnd.openxmlformats-officedocument.drawingml.chart+xml"/>
  <Override PartName="/ppt/charts/chart208.xml" ContentType="application/vnd.openxmlformats-officedocument.drawingml.chart+xml"/>
  <Override PartName="/ppt/charts/chart255.xml" ContentType="application/vnd.openxmlformats-officedocument.drawingml.chart+xml"/>
  <Override PartName="/ppt/charts/chart2.xml" ContentType="application/vnd.openxmlformats-officedocument.drawingml.chart+xml"/>
  <Override PartName="/ppt/charts/chart378.xml" ContentType="application/vnd.openxmlformats-officedocument.drawingml.chart+xml"/>
  <Override PartName="/ppt/charts/chart441.xml" ContentType="application/vnd.openxmlformats-officedocument.drawingml.chart+xml"/>
  <Override PartName="/ppt/charts/chart39.xml" ContentType="application/vnd.openxmlformats-officedocument.drawingml.chart+xml"/>
  <Override PartName="/ppt/charts/chart86.xml" ContentType="application/vnd.openxmlformats-officedocument.drawingml.chart+xml"/>
  <Override PartName="/ppt/charts/chart233.xml" ContentType="application/vnd.openxmlformats-officedocument.drawingml.chart+xml"/>
  <Override PartName="/ppt/charts/chart280.xml" ContentType="application/vnd.openxmlformats-officedocument.drawingml.chart+xml"/>
  <Override PartName="/ppt/charts/chart517.xml" ContentType="application/vnd.openxmlformats-officedocument.drawingml.chart+xml"/>
  <Override PartName="/ppt/slides/slide18.xml" ContentType="application/vnd.openxmlformats-officedocument.presentationml.slide+xml"/>
  <Override PartName="/ppt/slides/slide65.xml" ContentType="application/vnd.openxmlformats-officedocument.presentationml.slide+xml"/>
  <Override PartName="/ppt/charts/chart211.xml" ContentType="application/vnd.openxmlformats-officedocument.drawingml.chart+xml"/>
  <Override PartName="/ppt/charts/chart309.xml" ContentType="application/vnd.openxmlformats-officedocument.drawingml.chart+xml"/>
  <Override PartName="/ppt/charts/chart356.xml" ContentType="application/vnd.openxmlformats-officedocument.drawingml.chart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charts/chart17.xml" ContentType="application/vnd.openxmlformats-officedocument.drawingml.chart+xml"/>
  <Override PartName="/ppt/charts/chart64.xml" ContentType="application/vnd.openxmlformats-officedocument.drawingml.chart+xml"/>
  <Override PartName="/ppt/charts/chart148.xml" ContentType="application/vnd.openxmlformats-officedocument.drawingml.chart+xml"/>
  <Override PartName="/ppt/charts/chart195.xml" ContentType="application/vnd.openxmlformats-officedocument.drawingml.chart+xml"/>
  <Override PartName="/ppt/charts/chart334.xml" ContentType="application/vnd.openxmlformats-officedocument.drawingml.chart+xml"/>
  <Override PartName="/ppt/charts/chart381.xml" ContentType="application/vnd.openxmlformats-officedocument.drawingml.chart+xml"/>
  <Override PartName="/ppt/charts/chart479.xml" ContentType="application/vnd.openxmlformats-officedocument.drawingml.chart+xml"/>
  <Override PartName="/ppt/charts/chart42.xml" ContentType="application/vnd.openxmlformats-officedocument.drawingml.chart+xml"/>
  <Override PartName="/ppt/charts/chart126.xml" ContentType="application/vnd.openxmlformats-officedocument.drawingml.chart+xml"/>
  <Override PartName="/ppt/charts/chart173.xml" ContentType="application/vnd.openxmlformats-officedocument.drawingml.chart+xml"/>
  <Override PartName="/ppt/charts/chart457.xml" ContentType="application/vnd.openxmlformats-officedocument.drawingml.chart+xml"/>
  <Override PartName="/ppt/charts/chart520.xml" ContentType="application/vnd.openxmlformats-officedocument.drawingml.chart+xml"/>
  <Override PartName="/ppt/slides/slide21.xml" ContentType="application/vnd.openxmlformats-officedocument.presentationml.slide+xml"/>
  <Override PartName="/ppt/charts/chart249.xml" ContentType="application/vnd.openxmlformats-officedocument.drawingml.chart+xml"/>
  <Override PartName="/ppt/charts/chart296.xml" ContentType="application/vnd.openxmlformats-officedocument.drawingml.chart+xml"/>
  <Override PartName="/ppt/charts/chart312.xml" ContentType="application/vnd.openxmlformats-officedocument.drawingml.chart+xml"/>
  <Override PartName="/ppt/charts/chart20.xml" ContentType="application/vnd.openxmlformats-officedocument.drawingml.chart+xml"/>
  <Override PartName="/ppt/charts/chart104.xml" ContentType="application/vnd.openxmlformats-officedocument.drawingml.chart+xml"/>
  <Override PartName="/ppt/charts/chart151.xml" ContentType="application/vnd.openxmlformats-officedocument.drawingml.chart+xml"/>
  <Override PartName="/ppt/charts/chart435.xml" ContentType="application/vnd.openxmlformats-officedocument.drawingml.chart+xml"/>
  <Override PartName="/ppt/charts/chart482.xml" ContentType="application/vnd.openxmlformats-officedocument.drawingml.chart+xml"/>
  <Override PartName="/ppt/charts/chart227.xml" ContentType="application/vnd.openxmlformats-officedocument.drawingml.chart+xml"/>
  <Override PartName="/ppt/charts/chart274.xml" ContentType="application/vnd.openxmlformats-officedocument.drawingml.chart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charts/chart397.xml" ContentType="application/vnd.openxmlformats-officedocument.drawingml.chart+xml"/>
  <Override PartName="/ppt/charts/chart413.xml" ContentType="application/vnd.openxmlformats-officedocument.drawingml.chart+xml"/>
  <Override PartName="/ppt/charts/chart460.xml" ContentType="application/vnd.openxmlformats-officedocument.drawingml.char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12" r:id="rId46"/>
    <p:sldId id="301" r:id="rId47"/>
    <p:sldId id="302" r:id="rId48"/>
    <p:sldId id="316" r:id="rId49"/>
    <p:sldId id="317" r:id="rId50"/>
    <p:sldId id="303" r:id="rId51"/>
    <p:sldId id="314" r:id="rId52"/>
    <p:sldId id="306" r:id="rId53"/>
    <p:sldId id="315" r:id="rId54"/>
    <p:sldId id="307" r:id="rId55"/>
    <p:sldId id="322" r:id="rId56"/>
    <p:sldId id="318" r:id="rId57"/>
    <p:sldId id="308" r:id="rId58"/>
    <p:sldId id="321" r:id="rId59"/>
    <p:sldId id="323" r:id="rId60"/>
    <p:sldId id="324" r:id="rId61"/>
    <p:sldId id="325" r:id="rId62"/>
    <p:sldId id="327" r:id="rId63"/>
    <p:sldId id="328" r:id="rId64"/>
    <p:sldId id="320" r:id="rId65"/>
    <p:sldId id="329" r:id="rId66"/>
    <p:sldId id="331" r:id="rId67"/>
    <p:sldId id="332" r:id="rId68"/>
    <p:sldId id="333" r:id="rId69"/>
    <p:sldId id="330" r:id="rId70"/>
  </p:sldIdLst>
  <p:sldSz cx="9144000" cy="6858000" type="screen4x3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D2B4"/>
    <a:srgbClr val="E92915"/>
    <a:srgbClr val="BEBBF7"/>
    <a:srgbClr val="C1763D"/>
    <a:srgbClr val="F3E3D5"/>
    <a:srgbClr val="C98349"/>
    <a:srgbClr val="AA8964"/>
    <a:srgbClr val="CFB091"/>
    <a:srgbClr val="D6CEC4"/>
    <a:srgbClr val="72634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258" autoAdjust="0"/>
    <p:restoredTop sz="94660"/>
  </p:normalViewPr>
  <p:slideViewPr>
    <p:cSldViewPr>
      <p:cViewPr>
        <p:scale>
          <a:sx n="90" d="100"/>
          <a:sy n="90" d="100"/>
        </p:scale>
        <p:origin x="-1584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.xlsx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.xlsx"/></Relationships>
</file>

<file path=ppt/charts/_rels/chart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.xlsx"/></Relationships>
</file>

<file path=ppt/charts/_rels/chart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.xlsx"/></Relationships>
</file>

<file path=ppt/charts/_rels/chart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.xlsx"/></Relationships>
</file>

<file path=ppt/charts/_rels/chart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.xlsx"/></Relationships>
</file>

<file path=ppt/charts/_rels/chart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.xlsx"/></Relationships>
</file>

<file path=ppt/charts/_rels/chart1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.xlsx"/></Relationships>
</file>

<file path=ppt/charts/_rels/chart1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.xlsx"/></Relationships>
</file>

<file path=ppt/charts/_rels/chart1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.xlsx"/></Relationships>
</file>

<file path=ppt/charts/_rels/chart1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.xlsx"/></Relationships>
</file>

<file path=ppt/charts/_rels/chart1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.xlsx"/></Relationships>
</file>

<file path=ppt/charts/_rels/chart1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.xlsx"/></Relationships>
</file>

<file path=ppt/charts/_rels/chart2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.xlsx"/></Relationships>
</file>

<file path=ppt/charts/_rels/chart2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.xlsx"/></Relationships>
</file>

<file path=ppt/charts/_rels/chart2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.xlsx"/></Relationships>
</file>

<file path=ppt/charts/_rels/chart2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.xlsx"/></Relationships>
</file>

<file path=ppt/charts/_rels/chart2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.xlsx"/></Relationships>
</file>

<file path=ppt/charts/_rels/chart2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.xlsx"/></Relationships>
</file>

<file path=ppt/charts/_rels/chart2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.xlsx"/></Relationships>
</file>

<file path=ppt/charts/_rels/chart2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.xlsx"/></Relationships>
</file>

<file path=ppt/charts/_rels/chart2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.xlsx"/></Relationships>
</file>

<file path=ppt/charts/_rels/chart2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.xlsx"/></Relationships>
</file>

<file path=ppt/charts/_rels/chart3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.xlsx"/></Relationships>
</file>

<file path=ppt/charts/_rels/chart3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.xlsx"/></Relationships>
</file>

<file path=ppt/charts/_rels/chart3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.xlsx"/></Relationships>
</file>

<file path=ppt/charts/_rels/chart3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.xlsx"/></Relationships>
</file>

<file path=ppt/charts/_rels/chart3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4.xlsx"/></Relationships>
</file>

<file path=ppt/charts/_rels/chart3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5.xlsx"/></Relationships>
</file>

<file path=ppt/charts/_rels/chart3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6.xlsx"/></Relationships>
</file>

<file path=ppt/charts/_rels/chart3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7.xlsx"/></Relationships>
</file>

<file path=ppt/charts/_rels/chart3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8.xlsx"/></Relationships>
</file>

<file path=ppt/charts/_rels/chart3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9.xlsx"/></Relationships>
</file>

<file path=ppt/charts/_rels/chart4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0.xlsx"/></Relationships>
</file>

<file path=ppt/charts/_rels/chart4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1.xlsx"/></Relationships>
</file>

<file path=ppt/charts/_rels/chart4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2.xlsx"/></Relationships>
</file>

<file path=ppt/charts/_rels/chart4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3.xlsx"/></Relationships>
</file>

<file path=ppt/charts/_rels/chart4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4.xlsx"/></Relationships>
</file>

<file path=ppt/charts/_rels/chart4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5.xlsx"/></Relationships>
</file>

<file path=ppt/charts/_rels/chart4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6.xlsx"/></Relationships>
</file>

<file path=ppt/charts/_rels/chart4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7.xlsx"/></Relationships>
</file>

<file path=ppt/charts/_rels/chart4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8.xlsx"/></Relationships>
</file>

<file path=ppt/charts/_rels/chart4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9.xlsx"/></Relationships>
</file>

<file path=ppt/charts/_rels/chart5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0.xlsx"/></Relationships>
</file>

<file path=ppt/charts/_rels/chart5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1.xlsx"/></Relationships>
</file>

<file path=ppt/charts/_rels/chart5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2.xlsx"/></Relationships>
</file>

<file path=ppt/charts/_rels/chart5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3.xlsx"/></Relationships>
</file>

<file path=ppt/charts/_rels/chart5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4.xlsx"/></Relationships>
</file>

<file path=ppt/charts/_rels/chart5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5.xlsx"/></Relationships>
</file>

<file path=ppt/charts/_rels/chart5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6.xlsx"/></Relationships>
</file>

<file path=ppt/charts/_rels/chart5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7.xlsx"/></Relationships>
</file>

<file path=ppt/charts/_rels/chart5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8.xlsx"/></Relationships>
</file>

<file path=ppt/charts/_rels/chart5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9.xlsx"/></Relationships>
</file>

<file path=ppt/charts/_rels/chart6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0.xlsx"/></Relationships>
</file>

<file path=ppt/charts/_rels/chart6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1.xlsx"/></Relationships>
</file>

<file path=ppt/charts/_rels/chart6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2.xlsx"/></Relationships>
</file>

<file path=ppt/charts/_rels/chart6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3.xlsx"/></Relationships>
</file>

<file path=ppt/charts/_rels/chart6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4.xlsx"/></Relationships>
</file>

<file path=ppt/charts/_rels/chart6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5.xlsx"/></Relationships>
</file>

<file path=ppt/charts/_rels/chart6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6.xlsx"/></Relationships>
</file>

<file path=ppt/charts/_rels/chart6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7.xlsx"/></Relationships>
</file>

<file path=ppt/charts/_rels/chart6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8.xlsx"/></Relationships>
</file>

<file path=ppt/charts/_rels/chart6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9.xlsx"/></Relationships>
</file>

<file path=ppt/charts/_rels/chart7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0.xlsx"/></Relationships>
</file>

<file path=ppt/charts/_rels/chart7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1.xlsx"/></Relationships>
</file>

<file path=ppt/charts/_rels/chart7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2.xlsx"/></Relationships>
</file>

<file path=ppt/charts/_rels/chart7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3.xlsx"/></Relationships>
</file>

<file path=ppt/charts/_rels/chart7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4.xlsx"/></Relationships>
</file>

<file path=ppt/charts/_rels/chart7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5.xlsx"/></Relationships>
</file>

<file path=ppt/charts/_rels/chart7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6.xlsx"/></Relationships>
</file>

<file path=ppt/charts/_rels/chart7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7.xlsx"/></Relationships>
</file>

<file path=ppt/charts/_rels/chart7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8.xlsx"/></Relationships>
</file>

<file path=ppt/charts/_rels/chart7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9.xlsx"/></Relationships>
</file>

<file path=ppt/charts/_rels/chart8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0.xlsx"/></Relationships>
</file>

<file path=ppt/charts/_rels/chart8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1.xlsx"/></Relationships>
</file>

<file path=ppt/charts/_rels/chart8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2.xlsx"/></Relationships>
</file>

<file path=ppt/charts/_rels/chart8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3.xlsx"/></Relationships>
</file>

<file path=ppt/charts/_rels/chart8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4.xlsx"/></Relationships>
</file>

<file path=ppt/charts/_rels/chart8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5.xlsx"/></Relationships>
</file>

<file path=ppt/charts/_rels/chart8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6.xlsx"/></Relationships>
</file>

<file path=ppt/charts/_rels/chart8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7.xlsx"/></Relationships>
</file>

<file path=ppt/charts/_rels/chart8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8.xlsx"/></Relationships>
</file>

<file path=ppt/charts/_rels/chart8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9.xlsx"/></Relationships>
</file>

<file path=ppt/charts/_rels/chart9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0.xlsx"/></Relationships>
</file>

<file path=ppt/charts/_rels/chart9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1.xlsx"/></Relationships>
</file>

<file path=ppt/charts/_rels/chart9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2.xlsx"/></Relationships>
</file>

<file path=ppt/charts/_rels/chart9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3.xlsx"/></Relationships>
</file>

<file path=ppt/charts/_rels/chart9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4.xlsx"/></Relationships>
</file>

<file path=ppt/charts/_rels/chart9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5.xlsx"/></Relationships>
</file>

<file path=ppt/charts/_rels/chart9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6.xlsx"/></Relationships>
</file>

<file path=ppt/charts/_rels/chart9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7.xlsx"/></Relationships>
</file>

<file path=ppt/charts/_rels/chart9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8.xlsx"/></Relationships>
</file>

<file path=ppt/charts/_rels/chart9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9.xlsx"/></Relationships>
</file>

<file path=ppt/charts/_rels/chart10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0.xlsx"/></Relationships>
</file>

<file path=ppt/charts/_rels/chart10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1.xlsx"/></Relationships>
</file>

<file path=ppt/charts/_rels/chart10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2.xlsx"/></Relationships>
</file>

<file path=ppt/charts/_rels/chart10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3.xlsx"/></Relationships>
</file>

<file path=ppt/charts/_rels/chart10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4.xlsx"/></Relationships>
</file>

<file path=ppt/charts/_rels/chart10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5.xlsx"/></Relationships>
</file>

<file path=ppt/charts/_rels/chart10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6.xlsx"/></Relationships>
</file>

<file path=ppt/charts/_rels/chart10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7.xlsx"/></Relationships>
</file>

<file path=ppt/charts/_rels/chart10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8.xlsx"/></Relationships>
</file>

<file path=ppt/charts/_rels/chart10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9.xlsx"/></Relationships>
</file>

<file path=ppt/charts/_rels/chart1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0.xlsx"/></Relationships>
</file>

<file path=ppt/charts/_rels/chart1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1.xlsx"/></Relationships>
</file>

<file path=ppt/charts/_rels/chart1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2.xlsx"/></Relationships>
</file>

<file path=ppt/charts/_rels/chart1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3.xlsx"/></Relationships>
</file>

<file path=ppt/charts/_rels/chart11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4.xlsx"/></Relationships>
</file>

<file path=ppt/charts/_rels/chart11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5.xlsx"/></Relationships>
</file>

<file path=ppt/charts/_rels/chart11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6.xlsx"/></Relationships>
</file>

<file path=ppt/charts/_rels/chart11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7.xlsx"/></Relationships>
</file>

<file path=ppt/charts/_rels/chart11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8.xlsx"/></Relationships>
</file>

<file path=ppt/charts/_rels/chart11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9.xlsx"/></Relationships>
</file>

<file path=ppt/charts/_rels/chart12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0.xlsx"/></Relationships>
</file>

<file path=ppt/charts/_rels/chart12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1.xlsx"/></Relationships>
</file>

<file path=ppt/charts/_rels/chart12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2.xlsx"/></Relationships>
</file>

<file path=ppt/charts/_rels/chart12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3.xlsx"/></Relationships>
</file>

<file path=ppt/charts/_rels/chart12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4.xlsx"/></Relationships>
</file>

<file path=ppt/charts/_rels/chart12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5.xlsx"/></Relationships>
</file>

<file path=ppt/charts/_rels/chart12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6.xlsx"/></Relationships>
</file>

<file path=ppt/charts/_rels/chart12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7.xlsx"/></Relationships>
</file>

<file path=ppt/charts/_rels/chart12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8.xlsx"/></Relationships>
</file>

<file path=ppt/charts/_rels/chart12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9.xlsx"/></Relationships>
</file>

<file path=ppt/charts/_rels/chart13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0.xlsx"/></Relationships>
</file>

<file path=ppt/charts/_rels/chart13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1.xlsx"/></Relationships>
</file>

<file path=ppt/charts/_rels/chart13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2.xlsx"/></Relationships>
</file>

<file path=ppt/charts/_rels/chart13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3.xlsx"/></Relationships>
</file>

<file path=ppt/charts/_rels/chart13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4.xlsx"/></Relationships>
</file>

<file path=ppt/charts/_rels/chart13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5.xlsx"/></Relationships>
</file>

<file path=ppt/charts/_rels/chart13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6.xlsx"/></Relationships>
</file>

<file path=ppt/charts/_rels/chart13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7.xlsx"/></Relationships>
</file>

<file path=ppt/charts/_rels/chart13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8.xlsx"/></Relationships>
</file>

<file path=ppt/charts/_rels/chart13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9.xlsx"/></Relationships>
</file>

<file path=ppt/charts/_rels/chart14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0.xlsx"/></Relationships>
</file>

<file path=ppt/charts/_rels/chart14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1.xlsx"/></Relationships>
</file>

<file path=ppt/charts/_rels/chart14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2.xlsx"/></Relationships>
</file>

<file path=ppt/charts/_rels/chart14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3.xlsx"/></Relationships>
</file>

<file path=ppt/charts/_rels/chart14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4.xlsx"/></Relationships>
</file>

<file path=ppt/charts/_rels/chart14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5.xlsx"/></Relationships>
</file>

<file path=ppt/charts/_rels/chart14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6.xlsx"/></Relationships>
</file>

<file path=ppt/charts/_rels/chart14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7.xlsx"/></Relationships>
</file>

<file path=ppt/charts/_rels/chart14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8.xlsx"/></Relationships>
</file>

<file path=ppt/charts/_rels/chart14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9.xlsx"/></Relationships>
</file>

<file path=ppt/charts/_rels/chart15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0.xlsx"/></Relationships>
</file>

<file path=ppt/charts/_rels/chart15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1.xlsx"/></Relationships>
</file>

<file path=ppt/charts/_rels/chart15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2.xlsx"/></Relationships>
</file>

<file path=ppt/charts/_rels/chart15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3.xlsx"/></Relationships>
</file>

<file path=ppt/charts/_rels/chart15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4.xlsx"/></Relationships>
</file>

<file path=ppt/charts/_rels/chart15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5.xlsx"/></Relationships>
</file>

<file path=ppt/charts/_rels/chart15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6.xlsx"/></Relationships>
</file>

<file path=ppt/charts/_rels/chart15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7.xlsx"/></Relationships>
</file>

<file path=ppt/charts/_rels/chart15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8.xlsx"/></Relationships>
</file>

<file path=ppt/charts/_rels/chart15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9.xlsx"/></Relationships>
</file>

<file path=ppt/charts/_rels/chart16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0.xlsx"/></Relationships>
</file>

<file path=ppt/charts/_rels/chart16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1.xlsx"/></Relationships>
</file>

<file path=ppt/charts/_rels/chart16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2.xlsx"/></Relationships>
</file>

<file path=ppt/charts/_rels/chart16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3.xlsx"/></Relationships>
</file>

<file path=ppt/charts/_rels/chart16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4.xlsx"/></Relationships>
</file>

<file path=ppt/charts/_rels/chart16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5.xlsx"/></Relationships>
</file>

<file path=ppt/charts/_rels/chart16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6.xlsx"/></Relationships>
</file>

<file path=ppt/charts/_rels/chart16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7.xlsx"/></Relationships>
</file>

<file path=ppt/charts/_rels/chart16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8.xlsx"/></Relationships>
</file>

<file path=ppt/charts/_rels/chart16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9.xlsx"/></Relationships>
</file>

<file path=ppt/charts/_rels/chart17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0.xlsx"/></Relationships>
</file>

<file path=ppt/charts/_rels/chart17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1.xlsx"/></Relationships>
</file>

<file path=ppt/charts/_rels/chart17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2.xlsx"/></Relationships>
</file>

<file path=ppt/charts/_rels/chart17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3.xlsx"/></Relationships>
</file>

<file path=ppt/charts/_rels/chart17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4.xlsx"/></Relationships>
</file>

<file path=ppt/charts/_rels/chart17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5.xlsx"/></Relationships>
</file>

<file path=ppt/charts/_rels/chart17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6.xlsx"/></Relationships>
</file>

<file path=ppt/charts/_rels/chart17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7.xlsx"/></Relationships>
</file>

<file path=ppt/charts/_rels/chart17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8.xlsx"/></Relationships>
</file>

<file path=ppt/charts/_rels/chart17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9.xlsx"/></Relationships>
</file>

<file path=ppt/charts/_rels/chart18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0.xlsx"/></Relationships>
</file>

<file path=ppt/charts/_rels/chart18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1.xlsx"/></Relationships>
</file>

<file path=ppt/charts/_rels/chart18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2.xlsx"/></Relationships>
</file>

<file path=ppt/charts/_rels/chart18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3.xlsx"/></Relationships>
</file>

<file path=ppt/charts/_rels/chart18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4.xlsx"/></Relationships>
</file>

<file path=ppt/charts/_rels/chart18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5.xlsx"/></Relationships>
</file>

<file path=ppt/charts/_rels/chart18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6.xlsx"/></Relationships>
</file>

<file path=ppt/charts/_rels/chart18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7.xlsx"/></Relationships>
</file>

<file path=ppt/charts/_rels/chart18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8.xlsx"/></Relationships>
</file>

<file path=ppt/charts/_rels/chart18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9.xlsx"/></Relationships>
</file>

<file path=ppt/charts/_rels/chart19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0.xlsx"/></Relationships>
</file>

<file path=ppt/charts/_rels/chart19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1.xlsx"/></Relationships>
</file>

<file path=ppt/charts/_rels/chart19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2.xlsx"/></Relationships>
</file>

<file path=ppt/charts/_rels/chart19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3.xlsx"/></Relationships>
</file>

<file path=ppt/charts/_rels/chart19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4.xlsx"/></Relationships>
</file>

<file path=ppt/charts/_rels/chart19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5.xlsx"/></Relationships>
</file>

<file path=ppt/charts/_rels/chart19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6.xlsx"/></Relationships>
</file>

<file path=ppt/charts/_rels/chart19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7.xlsx"/></Relationships>
</file>

<file path=ppt/charts/_rels/chart19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8.xlsx"/></Relationships>
</file>

<file path=ppt/charts/_rels/chart19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9.xlsx"/></Relationships>
</file>

<file path=ppt/charts/_rels/chart20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0.xlsx"/></Relationships>
</file>

<file path=ppt/charts/_rels/chart20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1.xlsx"/></Relationships>
</file>

<file path=ppt/charts/_rels/chart20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2.xlsx"/></Relationships>
</file>

<file path=ppt/charts/_rels/chart20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3.xlsx"/></Relationships>
</file>

<file path=ppt/charts/_rels/chart20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4.xlsx"/></Relationships>
</file>

<file path=ppt/charts/_rels/chart20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5.xlsx"/></Relationships>
</file>

<file path=ppt/charts/_rels/chart20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6.xlsx"/></Relationships>
</file>

<file path=ppt/charts/_rels/chart20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7.xlsx"/></Relationships>
</file>

<file path=ppt/charts/_rels/chart20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8.xlsx"/></Relationships>
</file>

<file path=ppt/charts/_rels/chart20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9.xlsx"/></Relationships>
</file>

<file path=ppt/charts/_rels/chart2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0.xlsx"/></Relationships>
</file>

<file path=ppt/charts/_rels/chart2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1.xlsx"/></Relationships>
</file>

<file path=ppt/charts/_rels/chart2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2.xlsx"/></Relationships>
</file>

<file path=ppt/charts/_rels/chart2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3.xlsx"/></Relationships>
</file>

<file path=ppt/charts/_rels/chart21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4.xlsx"/></Relationships>
</file>

<file path=ppt/charts/_rels/chart21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5.xlsx"/></Relationships>
</file>

<file path=ppt/charts/_rels/chart21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6.xlsx"/></Relationships>
</file>

<file path=ppt/charts/_rels/chart21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7.xlsx"/></Relationships>
</file>

<file path=ppt/charts/_rels/chart21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8.xlsx"/></Relationships>
</file>

<file path=ppt/charts/_rels/chart21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9.xlsx"/></Relationships>
</file>

<file path=ppt/charts/_rels/chart22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0.xlsx"/></Relationships>
</file>

<file path=ppt/charts/_rels/chart22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1.xlsx"/></Relationships>
</file>

<file path=ppt/charts/_rels/chart22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2.xlsx"/></Relationships>
</file>

<file path=ppt/charts/_rels/chart22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3.xlsx"/></Relationships>
</file>

<file path=ppt/charts/_rels/chart22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4.xlsx"/></Relationships>
</file>

<file path=ppt/charts/_rels/chart22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5.xlsx"/></Relationships>
</file>

<file path=ppt/charts/_rels/chart22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6.xlsx"/></Relationships>
</file>

<file path=ppt/charts/_rels/chart22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7.xlsx"/></Relationships>
</file>

<file path=ppt/charts/_rels/chart22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8.xlsx"/></Relationships>
</file>

<file path=ppt/charts/_rels/chart22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9.xlsx"/></Relationships>
</file>

<file path=ppt/charts/_rels/chart23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0.xlsx"/></Relationships>
</file>

<file path=ppt/charts/_rels/chart23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1.xlsx"/></Relationships>
</file>

<file path=ppt/charts/_rels/chart23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2.xlsx"/></Relationships>
</file>

<file path=ppt/charts/_rels/chart23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3.xlsx"/></Relationships>
</file>

<file path=ppt/charts/_rels/chart23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4.xlsx"/></Relationships>
</file>

<file path=ppt/charts/_rels/chart23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5.xlsx"/></Relationships>
</file>

<file path=ppt/charts/_rels/chart23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6.xlsx"/></Relationships>
</file>

<file path=ppt/charts/_rels/chart23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7.xlsx"/></Relationships>
</file>

<file path=ppt/charts/_rels/chart23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8.xlsx"/></Relationships>
</file>

<file path=ppt/charts/_rels/chart23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9.xlsx"/></Relationships>
</file>

<file path=ppt/charts/_rels/chart24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0.xlsx"/></Relationships>
</file>

<file path=ppt/charts/_rels/chart24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1.xlsx"/></Relationships>
</file>

<file path=ppt/charts/_rels/chart24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2.xlsx"/></Relationships>
</file>

<file path=ppt/charts/_rels/chart24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3.xlsx"/></Relationships>
</file>

<file path=ppt/charts/_rels/chart24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4.xlsx"/></Relationships>
</file>

<file path=ppt/charts/_rels/chart24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5.xlsx"/></Relationships>
</file>

<file path=ppt/charts/_rels/chart24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6.xlsx"/></Relationships>
</file>

<file path=ppt/charts/_rels/chart24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7.xlsx"/></Relationships>
</file>

<file path=ppt/charts/_rels/chart24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8.xlsx"/></Relationships>
</file>

<file path=ppt/charts/_rels/chart24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9.xlsx"/></Relationships>
</file>

<file path=ppt/charts/_rels/chart25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0.xlsx"/></Relationships>
</file>

<file path=ppt/charts/_rels/chart25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1.xlsx"/></Relationships>
</file>

<file path=ppt/charts/_rels/chart25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2.xlsx"/></Relationships>
</file>

<file path=ppt/charts/_rels/chart25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3.xlsx"/></Relationships>
</file>

<file path=ppt/charts/_rels/chart25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4.xlsx"/></Relationships>
</file>

<file path=ppt/charts/_rels/chart25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5.xlsx"/></Relationships>
</file>

<file path=ppt/charts/_rels/chart25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6.xlsx"/></Relationships>
</file>

<file path=ppt/charts/_rels/chart25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7.xlsx"/></Relationships>
</file>

<file path=ppt/charts/_rels/chart25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8.xlsx"/></Relationships>
</file>

<file path=ppt/charts/_rels/chart25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9.xlsx"/></Relationships>
</file>

<file path=ppt/charts/_rels/chart26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0.xlsx"/></Relationships>
</file>

<file path=ppt/charts/_rels/chart26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1.xlsx"/></Relationships>
</file>

<file path=ppt/charts/_rels/chart26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2.xlsx"/></Relationships>
</file>

<file path=ppt/charts/_rels/chart26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3.xlsx"/></Relationships>
</file>

<file path=ppt/charts/_rels/chart26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4.xlsx"/></Relationships>
</file>

<file path=ppt/charts/_rels/chart26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5.xlsx"/></Relationships>
</file>

<file path=ppt/charts/_rels/chart26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6.xlsx"/></Relationships>
</file>

<file path=ppt/charts/_rels/chart26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7.xlsx"/></Relationships>
</file>

<file path=ppt/charts/_rels/chart26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8.xlsx"/></Relationships>
</file>

<file path=ppt/charts/_rels/chart26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9.xlsx"/></Relationships>
</file>

<file path=ppt/charts/_rels/chart27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0.xlsx"/></Relationships>
</file>

<file path=ppt/charts/_rels/chart27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1.xlsx"/></Relationships>
</file>

<file path=ppt/charts/_rels/chart27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2.xlsx"/></Relationships>
</file>

<file path=ppt/charts/_rels/chart27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3.xlsx"/></Relationships>
</file>

<file path=ppt/charts/_rels/chart27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4.xlsx"/></Relationships>
</file>

<file path=ppt/charts/_rels/chart27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5.xlsx"/></Relationships>
</file>

<file path=ppt/charts/_rels/chart27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6.xlsx"/></Relationships>
</file>

<file path=ppt/charts/_rels/chart27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7.xlsx"/></Relationships>
</file>

<file path=ppt/charts/_rels/chart27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8.xlsx"/></Relationships>
</file>

<file path=ppt/charts/_rels/chart27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9.xlsx"/></Relationships>
</file>

<file path=ppt/charts/_rels/chart28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0.xlsx"/></Relationships>
</file>

<file path=ppt/charts/_rels/chart28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1.xlsx"/></Relationships>
</file>

<file path=ppt/charts/_rels/chart28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2.xlsx"/></Relationships>
</file>

<file path=ppt/charts/_rels/chart28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3.xlsx"/></Relationships>
</file>

<file path=ppt/charts/_rels/chart28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4.xlsx"/></Relationships>
</file>

<file path=ppt/charts/_rels/chart28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5.xlsx"/></Relationships>
</file>

<file path=ppt/charts/_rels/chart28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6.xlsx"/></Relationships>
</file>

<file path=ppt/charts/_rels/chart28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7.xlsx"/></Relationships>
</file>

<file path=ppt/charts/_rels/chart28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8.xlsx"/></Relationships>
</file>

<file path=ppt/charts/_rels/chart28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9.xlsx"/></Relationships>
</file>

<file path=ppt/charts/_rels/chart29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0.xlsx"/></Relationships>
</file>

<file path=ppt/charts/_rels/chart29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1.xlsx"/></Relationships>
</file>

<file path=ppt/charts/_rels/chart29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2.xlsx"/></Relationships>
</file>

<file path=ppt/charts/_rels/chart29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3.xlsx"/></Relationships>
</file>

<file path=ppt/charts/_rels/chart29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4.xlsx"/></Relationships>
</file>

<file path=ppt/charts/_rels/chart29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5.xlsx"/></Relationships>
</file>

<file path=ppt/charts/_rels/chart29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6.xlsx"/></Relationships>
</file>

<file path=ppt/charts/_rels/chart29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7.xlsx"/></Relationships>
</file>

<file path=ppt/charts/_rels/chart29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8.xlsx"/></Relationships>
</file>

<file path=ppt/charts/_rels/chart29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9.xlsx"/></Relationships>
</file>

<file path=ppt/charts/_rels/chart30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0.xlsx"/></Relationships>
</file>

<file path=ppt/charts/_rels/chart30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1.xlsx"/></Relationships>
</file>

<file path=ppt/charts/_rels/chart30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2.xlsx"/></Relationships>
</file>

<file path=ppt/charts/_rels/chart30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3.xlsx"/></Relationships>
</file>

<file path=ppt/charts/_rels/chart30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4.xlsx"/></Relationships>
</file>

<file path=ppt/charts/_rels/chart30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5.xlsx"/></Relationships>
</file>

<file path=ppt/charts/_rels/chart30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6.xlsx"/></Relationships>
</file>

<file path=ppt/charts/_rels/chart30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7.xlsx"/></Relationships>
</file>

<file path=ppt/charts/_rels/chart30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8.xlsx"/></Relationships>
</file>

<file path=ppt/charts/_rels/chart30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9.xlsx"/></Relationships>
</file>

<file path=ppt/charts/_rels/chart3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0.xlsx"/></Relationships>
</file>

<file path=ppt/charts/_rels/chart3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1.xlsx"/></Relationships>
</file>

<file path=ppt/charts/_rels/chart3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2.xlsx"/></Relationships>
</file>

<file path=ppt/charts/_rels/chart3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3.xlsx"/></Relationships>
</file>

<file path=ppt/charts/_rels/chart31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4.xlsx"/></Relationships>
</file>

<file path=ppt/charts/_rels/chart31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5.xlsx"/></Relationships>
</file>

<file path=ppt/charts/_rels/chart31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6.xlsx"/></Relationships>
</file>

<file path=ppt/charts/_rels/chart31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7.xlsx"/></Relationships>
</file>

<file path=ppt/charts/_rels/chart31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8.xlsx"/></Relationships>
</file>

<file path=ppt/charts/_rels/chart31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9.xlsx"/></Relationships>
</file>

<file path=ppt/charts/_rels/chart32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0.xlsx"/></Relationships>
</file>

<file path=ppt/charts/_rels/chart32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1.xlsx"/></Relationships>
</file>

<file path=ppt/charts/_rels/chart32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2.xlsx"/></Relationships>
</file>

<file path=ppt/charts/_rels/chart32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3.xlsx"/></Relationships>
</file>

<file path=ppt/charts/_rels/chart32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4.xlsx"/></Relationships>
</file>

<file path=ppt/charts/_rels/chart32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5.xlsx"/></Relationships>
</file>

<file path=ppt/charts/_rels/chart32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6.xlsx"/></Relationships>
</file>

<file path=ppt/charts/_rels/chart32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7.xlsx"/></Relationships>
</file>

<file path=ppt/charts/_rels/chart32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8.xlsx"/></Relationships>
</file>

<file path=ppt/charts/_rels/chart32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9.xlsx"/></Relationships>
</file>

<file path=ppt/charts/_rels/chart33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0.xlsx"/></Relationships>
</file>

<file path=ppt/charts/_rels/chart33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1.xlsx"/></Relationships>
</file>

<file path=ppt/charts/_rels/chart33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2.xlsx"/></Relationships>
</file>

<file path=ppt/charts/_rels/chart33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3.xlsx"/></Relationships>
</file>

<file path=ppt/charts/_rels/chart33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4.xlsx"/></Relationships>
</file>

<file path=ppt/charts/_rels/chart33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5.xlsx"/></Relationships>
</file>

<file path=ppt/charts/_rels/chart33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6.xlsx"/></Relationships>
</file>

<file path=ppt/charts/_rels/chart33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7.xlsx"/></Relationships>
</file>

<file path=ppt/charts/_rels/chart33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8.xlsx"/></Relationships>
</file>

<file path=ppt/charts/_rels/chart33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9.xlsx"/></Relationships>
</file>

<file path=ppt/charts/_rels/chart34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40.xlsx"/></Relationships>
</file>

<file path=ppt/charts/_rels/chart34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41.xlsx"/></Relationships>
</file>

<file path=ppt/charts/_rels/chart34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42.xlsx"/></Relationships>
</file>

<file path=ppt/charts/_rels/chart34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43.xlsx"/></Relationships>
</file>

<file path=ppt/charts/_rels/chart34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44.xlsx"/></Relationships>
</file>

<file path=ppt/charts/_rels/chart34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45.xlsx"/></Relationships>
</file>

<file path=ppt/charts/_rels/chart34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46.xlsx"/></Relationships>
</file>

<file path=ppt/charts/_rels/chart34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47.xlsx"/></Relationships>
</file>

<file path=ppt/charts/_rels/chart34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48.xlsx"/></Relationships>
</file>

<file path=ppt/charts/_rels/chart34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49.xlsx"/></Relationships>
</file>

<file path=ppt/charts/_rels/chart35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50.xlsx"/></Relationships>
</file>

<file path=ppt/charts/_rels/chart35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51.xlsx"/></Relationships>
</file>

<file path=ppt/charts/_rels/chart35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52.xlsx"/></Relationships>
</file>

<file path=ppt/charts/_rels/chart35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53.xlsx"/></Relationships>
</file>

<file path=ppt/charts/_rels/chart35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54.xlsx"/></Relationships>
</file>

<file path=ppt/charts/_rels/chart35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55.xlsx"/></Relationships>
</file>

<file path=ppt/charts/_rels/chart35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56.xlsx"/></Relationships>
</file>

<file path=ppt/charts/_rels/chart35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57.xlsx"/></Relationships>
</file>

<file path=ppt/charts/_rels/chart35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58.xlsx"/></Relationships>
</file>

<file path=ppt/charts/_rels/chart35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59.xlsx"/></Relationships>
</file>

<file path=ppt/charts/_rels/chart36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60.xlsx"/></Relationships>
</file>

<file path=ppt/charts/_rels/chart36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61.xlsx"/></Relationships>
</file>

<file path=ppt/charts/_rels/chart36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62.xlsx"/></Relationships>
</file>

<file path=ppt/charts/_rels/chart36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63.xlsx"/></Relationships>
</file>

<file path=ppt/charts/_rels/chart36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64.xlsx"/></Relationships>
</file>

<file path=ppt/charts/_rels/chart36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65.xlsx"/></Relationships>
</file>

<file path=ppt/charts/_rels/chart36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66.xlsx"/></Relationships>
</file>

<file path=ppt/charts/_rels/chart36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67.xlsx"/></Relationships>
</file>

<file path=ppt/charts/_rels/chart36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68.xlsx"/></Relationships>
</file>

<file path=ppt/charts/_rels/chart36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69.xlsx"/></Relationships>
</file>

<file path=ppt/charts/_rels/chart37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70.xlsx"/></Relationships>
</file>

<file path=ppt/charts/_rels/chart37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71.xlsx"/></Relationships>
</file>

<file path=ppt/charts/_rels/chart37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72.xlsx"/></Relationships>
</file>

<file path=ppt/charts/_rels/chart37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73.xlsx"/></Relationships>
</file>

<file path=ppt/charts/_rels/chart37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74.xlsx"/></Relationships>
</file>

<file path=ppt/charts/_rels/chart37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75.xlsx"/></Relationships>
</file>

<file path=ppt/charts/_rels/chart37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76.xlsx"/></Relationships>
</file>

<file path=ppt/charts/_rels/chart37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77.xlsx"/></Relationships>
</file>

<file path=ppt/charts/_rels/chart37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78.xlsx"/></Relationships>
</file>

<file path=ppt/charts/_rels/chart37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79.xlsx"/></Relationships>
</file>

<file path=ppt/charts/_rels/chart38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80.xlsx"/></Relationships>
</file>

<file path=ppt/charts/_rels/chart38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81.xlsx"/></Relationships>
</file>

<file path=ppt/charts/_rels/chart38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82.xlsx"/></Relationships>
</file>

<file path=ppt/charts/_rels/chart38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83.xlsx"/></Relationships>
</file>

<file path=ppt/charts/_rels/chart38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84.xlsx"/></Relationships>
</file>

<file path=ppt/charts/_rels/chart38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85.xlsx"/></Relationships>
</file>

<file path=ppt/charts/_rels/chart38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86.xlsx"/></Relationships>
</file>

<file path=ppt/charts/_rels/chart38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87.xlsx"/></Relationships>
</file>

<file path=ppt/charts/_rels/chart38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88.xlsx"/></Relationships>
</file>

<file path=ppt/charts/_rels/chart38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89.xlsx"/></Relationships>
</file>

<file path=ppt/charts/_rels/chart39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90.xlsx"/></Relationships>
</file>

<file path=ppt/charts/_rels/chart39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91.xlsx"/></Relationships>
</file>

<file path=ppt/charts/_rels/chart39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92.xlsx"/></Relationships>
</file>

<file path=ppt/charts/_rels/chart39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93.xlsx"/></Relationships>
</file>

<file path=ppt/charts/_rels/chart39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94.xlsx"/></Relationships>
</file>

<file path=ppt/charts/_rels/chart39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95.xlsx"/></Relationships>
</file>

<file path=ppt/charts/_rels/chart39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96.xlsx"/></Relationships>
</file>

<file path=ppt/charts/_rels/chart39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97.xlsx"/></Relationships>
</file>

<file path=ppt/charts/_rels/chart39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98.xlsx"/></Relationships>
</file>

<file path=ppt/charts/_rels/chart39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99.xlsx"/></Relationships>
</file>

<file path=ppt/charts/_rels/chart40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00.xlsx"/></Relationships>
</file>

<file path=ppt/charts/_rels/chart40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01.xlsx"/></Relationships>
</file>

<file path=ppt/charts/_rels/chart40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02.xlsx"/></Relationships>
</file>

<file path=ppt/charts/_rels/chart40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03.xlsx"/></Relationships>
</file>

<file path=ppt/charts/_rels/chart40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04.xlsx"/></Relationships>
</file>

<file path=ppt/charts/_rels/chart40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05.xlsx"/></Relationships>
</file>

<file path=ppt/charts/_rels/chart40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06.xlsx"/></Relationships>
</file>

<file path=ppt/charts/_rels/chart40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07.xlsx"/></Relationships>
</file>

<file path=ppt/charts/_rels/chart40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08.xlsx"/></Relationships>
</file>

<file path=ppt/charts/_rels/chart40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09.xlsx"/></Relationships>
</file>

<file path=ppt/charts/_rels/chart4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10.xlsx"/></Relationships>
</file>

<file path=ppt/charts/_rels/chart4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11.xlsx"/></Relationships>
</file>

<file path=ppt/charts/_rels/chart4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12.xlsx"/></Relationships>
</file>

<file path=ppt/charts/_rels/chart4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13.xlsx"/></Relationships>
</file>

<file path=ppt/charts/_rels/chart41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14.xlsx"/></Relationships>
</file>

<file path=ppt/charts/_rels/chart41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15.xlsx"/></Relationships>
</file>

<file path=ppt/charts/_rels/chart41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16.xlsx"/></Relationships>
</file>

<file path=ppt/charts/_rels/chart41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17.xlsx"/></Relationships>
</file>

<file path=ppt/charts/_rels/chart41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18.xlsx"/></Relationships>
</file>

<file path=ppt/charts/_rels/chart41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19.xlsx"/></Relationships>
</file>

<file path=ppt/charts/_rels/chart42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20.xlsx"/></Relationships>
</file>

<file path=ppt/charts/_rels/chart42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21.xlsx"/></Relationships>
</file>

<file path=ppt/charts/_rels/chart42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22.xlsx"/></Relationships>
</file>

<file path=ppt/charts/_rels/chart42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23.xlsx"/></Relationships>
</file>

<file path=ppt/charts/_rels/chart42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24.xlsx"/></Relationships>
</file>

<file path=ppt/charts/_rels/chart42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25.xlsx"/></Relationships>
</file>

<file path=ppt/charts/_rels/chart42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26.xlsx"/></Relationships>
</file>

<file path=ppt/charts/_rels/chart42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27.xlsx"/></Relationships>
</file>

<file path=ppt/charts/_rels/chart42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28.xlsx"/></Relationships>
</file>

<file path=ppt/charts/_rels/chart42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29.xlsx"/></Relationships>
</file>

<file path=ppt/charts/_rels/chart43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30.xlsx"/></Relationships>
</file>

<file path=ppt/charts/_rels/chart43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31.xlsx"/></Relationships>
</file>

<file path=ppt/charts/_rels/chart43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32.xlsx"/></Relationships>
</file>

<file path=ppt/charts/_rels/chart43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33.xlsx"/></Relationships>
</file>

<file path=ppt/charts/_rels/chart43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34.xlsx"/></Relationships>
</file>

<file path=ppt/charts/_rels/chart43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35.xlsx"/></Relationships>
</file>

<file path=ppt/charts/_rels/chart43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36.xlsx"/></Relationships>
</file>

<file path=ppt/charts/_rels/chart43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37.xlsx"/></Relationships>
</file>

<file path=ppt/charts/_rels/chart43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38.xlsx"/></Relationships>
</file>

<file path=ppt/charts/_rels/chart43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39.xlsx"/></Relationships>
</file>

<file path=ppt/charts/_rels/chart44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40.xlsx"/></Relationships>
</file>

<file path=ppt/charts/_rels/chart44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41.xlsx"/></Relationships>
</file>

<file path=ppt/charts/_rels/chart44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42.xlsx"/></Relationships>
</file>

<file path=ppt/charts/_rels/chart44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43.xlsx"/></Relationships>
</file>

<file path=ppt/charts/_rels/chart44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44.xlsx"/></Relationships>
</file>

<file path=ppt/charts/_rels/chart44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45.xlsx"/></Relationships>
</file>

<file path=ppt/charts/_rels/chart44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46.xlsx"/></Relationships>
</file>

<file path=ppt/charts/_rels/chart44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47.xlsx"/></Relationships>
</file>

<file path=ppt/charts/_rels/chart44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48.xlsx"/></Relationships>
</file>

<file path=ppt/charts/_rels/chart44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49.xlsx"/></Relationships>
</file>

<file path=ppt/charts/_rels/chart45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50.xlsx"/></Relationships>
</file>

<file path=ppt/charts/_rels/chart45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51.xlsx"/></Relationships>
</file>

<file path=ppt/charts/_rels/chart45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52.xlsx"/></Relationships>
</file>

<file path=ppt/charts/_rels/chart45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53.xlsx"/></Relationships>
</file>

<file path=ppt/charts/_rels/chart45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54.xlsx"/></Relationships>
</file>

<file path=ppt/charts/_rels/chart45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55.xlsx"/></Relationships>
</file>

<file path=ppt/charts/_rels/chart45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56.xlsx"/></Relationships>
</file>

<file path=ppt/charts/_rels/chart45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57.xlsx"/></Relationships>
</file>

<file path=ppt/charts/_rels/chart45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58.xlsx"/></Relationships>
</file>

<file path=ppt/charts/_rels/chart45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59.xlsx"/></Relationships>
</file>

<file path=ppt/charts/_rels/chart46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60.xlsx"/></Relationships>
</file>

<file path=ppt/charts/_rels/chart46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61.xlsx"/></Relationships>
</file>

<file path=ppt/charts/_rels/chart46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62.xlsx"/></Relationships>
</file>

<file path=ppt/charts/_rels/chart46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63.xlsx"/></Relationships>
</file>

<file path=ppt/charts/_rels/chart46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64.xlsx"/></Relationships>
</file>

<file path=ppt/charts/_rels/chart46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65.xlsx"/></Relationships>
</file>

<file path=ppt/charts/_rels/chart46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66.xlsx"/></Relationships>
</file>

<file path=ppt/charts/_rels/chart46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67.xlsx"/></Relationships>
</file>

<file path=ppt/charts/_rels/chart46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68.xlsx"/></Relationships>
</file>

<file path=ppt/charts/_rels/chart46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69.xlsx"/></Relationships>
</file>

<file path=ppt/charts/_rels/chart47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70.xlsx"/></Relationships>
</file>

<file path=ppt/charts/_rels/chart47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71.xlsx"/></Relationships>
</file>

<file path=ppt/charts/_rels/chart47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72.xlsx"/></Relationships>
</file>

<file path=ppt/charts/_rels/chart47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73.xlsx"/></Relationships>
</file>

<file path=ppt/charts/_rels/chart47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74.xlsx"/></Relationships>
</file>

<file path=ppt/charts/_rels/chart47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75.xlsx"/></Relationships>
</file>

<file path=ppt/charts/_rels/chart47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76.xlsx"/></Relationships>
</file>

<file path=ppt/charts/_rels/chart47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77.xlsx"/></Relationships>
</file>

<file path=ppt/charts/_rels/chart47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78.xlsx"/></Relationships>
</file>

<file path=ppt/charts/_rels/chart47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79.xlsx"/></Relationships>
</file>

<file path=ppt/charts/_rels/chart48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80.xlsx"/></Relationships>
</file>

<file path=ppt/charts/_rels/chart48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81.xlsx"/></Relationships>
</file>

<file path=ppt/charts/_rels/chart48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82.xlsx"/></Relationships>
</file>

<file path=ppt/charts/_rels/chart48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83.xlsx"/></Relationships>
</file>

<file path=ppt/charts/_rels/chart48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84.xlsx"/></Relationships>
</file>

<file path=ppt/charts/_rels/chart48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85.xlsx"/></Relationships>
</file>

<file path=ppt/charts/_rels/chart48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86.xlsx"/></Relationships>
</file>

<file path=ppt/charts/_rels/chart48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87.xlsx"/></Relationships>
</file>

<file path=ppt/charts/_rels/chart48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88.xlsx"/></Relationships>
</file>

<file path=ppt/charts/_rels/chart48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89.xlsx"/></Relationships>
</file>

<file path=ppt/charts/_rels/chart49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90.xlsx"/></Relationships>
</file>

<file path=ppt/charts/_rels/chart49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91.xlsx"/></Relationships>
</file>

<file path=ppt/charts/_rels/chart49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92.xlsx"/></Relationships>
</file>

<file path=ppt/charts/_rels/chart49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93.xlsx"/></Relationships>
</file>

<file path=ppt/charts/_rels/chart49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94.xlsx"/></Relationships>
</file>

<file path=ppt/charts/_rels/chart49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95.xlsx"/></Relationships>
</file>

<file path=ppt/charts/_rels/chart49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96.xlsx"/></Relationships>
</file>

<file path=ppt/charts/_rels/chart49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97.xlsx"/></Relationships>
</file>

<file path=ppt/charts/_rels/chart49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98.xlsx"/></Relationships>
</file>

<file path=ppt/charts/_rels/chart49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99.xlsx"/></Relationships>
</file>

<file path=ppt/charts/_rels/chart50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00.xlsx"/></Relationships>
</file>

<file path=ppt/charts/_rels/chart50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01.xlsx"/></Relationships>
</file>

<file path=ppt/charts/_rels/chart50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02.xlsx"/></Relationships>
</file>

<file path=ppt/charts/_rels/chart50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03.xlsx"/></Relationships>
</file>

<file path=ppt/charts/_rels/chart50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04.xlsx"/></Relationships>
</file>

<file path=ppt/charts/_rels/chart50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05.xlsx"/></Relationships>
</file>

<file path=ppt/charts/_rels/chart50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06.xlsx"/></Relationships>
</file>

<file path=ppt/charts/_rels/chart50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07.xlsx"/></Relationships>
</file>

<file path=ppt/charts/_rels/chart50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08.xlsx"/></Relationships>
</file>

<file path=ppt/charts/_rels/chart50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09.xlsx"/></Relationships>
</file>

<file path=ppt/charts/_rels/chart5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10.xlsx"/></Relationships>
</file>

<file path=ppt/charts/_rels/chart5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11.xlsx"/></Relationships>
</file>

<file path=ppt/charts/_rels/chart5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12.xlsx"/></Relationships>
</file>

<file path=ppt/charts/_rels/chart5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13.xlsx"/></Relationships>
</file>

<file path=ppt/charts/_rels/chart51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14.xlsx"/></Relationships>
</file>

<file path=ppt/charts/_rels/chart51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15.xlsx"/></Relationships>
</file>

<file path=ppt/charts/_rels/chart51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16.xlsx"/></Relationships>
</file>

<file path=ppt/charts/_rels/chart51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17.xlsx"/></Relationships>
</file>

<file path=ppt/charts/_rels/chart51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18.xlsx"/></Relationships>
</file>

<file path=ppt/charts/_rels/chart51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19.xlsx"/></Relationships>
</file>

<file path=ppt/charts/_rels/chart52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20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2D3261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1.85</c:v>
                </c:pt>
                <c:pt idx="1">
                  <c:v>1.43</c:v>
                </c:pt>
                <c:pt idx="2">
                  <c:v>1.01</c:v>
                </c:pt>
                <c:pt idx="3">
                  <c:v>2.0499999999999998</c:v>
                </c:pt>
                <c:pt idx="4">
                  <c:v>0.95000000000000062</c:v>
                </c:pt>
                <c:pt idx="5">
                  <c:v>1.44</c:v>
                </c:pt>
                <c:pt idx="6">
                  <c:v>1.49</c:v>
                </c:pt>
                <c:pt idx="7">
                  <c:v>1.1700000000000021</c:v>
                </c:pt>
              </c:numCache>
            </c:numRef>
          </c:val>
        </c:ser>
        <c:axId val="90199936"/>
        <c:axId val="90201472"/>
      </c:radarChart>
      <c:catAx>
        <c:axId val="901999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90201472"/>
        <c:crosses val="autoZero"/>
        <c:auto val="1"/>
        <c:lblAlgn val="ctr"/>
        <c:lblOffset val="100"/>
      </c:catAx>
      <c:valAx>
        <c:axId val="902014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901999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CC0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2.8</c:v>
                </c:pt>
                <c:pt idx="1">
                  <c:v>3.62</c:v>
                </c:pt>
                <c:pt idx="2">
                  <c:v>2.0099999999999998</c:v>
                </c:pt>
                <c:pt idx="3">
                  <c:v>3.18</c:v>
                </c:pt>
                <c:pt idx="4">
                  <c:v>3.4499999999999997</c:v>
                </c:pt>
                <c:pt idx="5">
                  <c:v>3.3499999999999988</c:v>
                </c:pt>
                <c:pt idx="6">
                  <c:v>3.4299999999999997</c:v>
                </c:pt>
                <c:pt idx="7">
                  <c:v>1.6900000000000241</c:v>
                </c:pt>
              </c:numCache>
            </c:numRef>
          </c:val>
        </c:ser>
        <c:axId val="106393984"/>
        <c:axId val="106395520"/>
      </c:radarChart>
      <c:catAx>
        <c:axId val="1063939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06395520"/>
        <c:crosses val="autoZero"/>
        <c:auto val="1"/>
        <c:lblAlgn val="ctr"/>
        <c:lblOffset val="100"/>
      </c:catAx>
      <c:valAx>
        <c:axId val="1063955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063939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06329216"/>
        <c:axId val="106330752"/>
      </c:radarChart>
      <c:catAx>
        <c:axId val="1063292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06330752"/>
        <c:crosses val="autoZero"/>
        <c:auto val="1"/>
        <c:lblAlgn val="ctr"/>
        <c:lblOffset val="100"/>
      </c:catAx>
      <c:valAx>
        <c:axId val="1063307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063292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06436096"/>
        <c:axId val="106437632"/>
      </c:radarChart>
      <c:catAx>
        <c:axId val="1064360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06437632"/>
        <c:crosses val="autoZero"/>
        <c:auto val="1"/>
        <c:lblAlgn val="ctr"/>
        <c:lblOffset val="100"/>
      </c:catAx>
      <c:valAx>
        <c:axId val="1064376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064360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8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2.11</c:v>
                </c:pt>
                <c:pt idx="1">
                  <c:v>1.24</c:v>
                </c:pt>
                <c:pt idx="2">
                  <c:v>1.1599999999999733</c:v>
                </c:pt>
                <c:pt idx="3">
                  <c:v>2.27</c:v>
                </c:pt>
                <c:pt idx="4">
                  <c:v>1.1800000000000141</c:v>
                </c:pt>
                <c:pt idx="5">
                  <c:v>1.1700000000000021</c:v>
                </c:pt>
                <c:pt idx="6">
                  <c:v>1.6400000000000001</c:v>
                </c:pt>
                <c:pt idx="7">
                  <c:v>1.58</c:v>
                </c:pt>
              </c:numCache>
            </c:numRef>
          </c:val>
        </c:ser>
        <c:axId val="116222208"/>
        <c:axId val="116240384"/>
      </c:radarChart>
      <c:catAx>
        <c:axId val="1162222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16240384"/>
        <c:crosses val="autoZero"/>
        <c:auto val="1"/>
        <c:lblAlgn val="ctr"/>
        <c:lblOffset val="100"/>
      </c:catAx>
      <c:valAx>
        <c:axId val="1162403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162222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17502336"/>
        <c:axId val="117503872"/>
      </c:radarChart>
      <c:catAx>
        <c:axId val="1175023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17503872"/>
        <c:crosses val="autoZero"/>
        <c:auto val="1"/>
        <c:lblAlgn val="ctr"/>
        <c:lblOffset val="100"/>
      </c:catAx>
      <c:valAx>
        <c:axId val="1175038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175023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92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2.04</c:v>
                </c:pt>
                <c:pt idx="1">
                  <c:v>1.24</c:v>
                </c:pt>
                <c:pt idx="2">
                  <c:v>1.1599999999999733</c:v>
                </c:pt>
                <c:pt idx="3">
                  <c:v>2.3299999999999987</c:v>
                </c:pt>
                <c:pt idx="4">
                  <c:v>1.1499999999999719</c:v>
                </c:pt>
                <c:pt idx="5">
                  <c:v>1.1900000000000241</c:v>
                </c:pt>
                <c:pt idx="6">
                  <c:v>1.6400000000000001</c:v>
                </c:pt>
                <c:pt idx="7">
                  <c:v>1.6500000000000001</c:v>
                </c:pt>
              </c:numCache>
            </c:numRef>
          </c:val>
        </c:ser>
        <c:axId val="117564160"/>
        <c:axId val="117565696"/>
      </c:radarChart>
      <c:catAx>
        <c:axId val="1175641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17565696"/>
        <c:crosses val="autoZero"/>
        <c:auto val="1"/>
        <c:lblAlgn val="ctr"/>
        <c:lblOffset val="100"/>
      </c:catAx>
      <c:valAx>
        <c:axId val="1175656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175641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19985664"/>
        <c:axId val="119987200"/>
      </c:radarChart>
      <c:catAx>
        <c:axId val="1199856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19987200"/>
        <c:crosses val="autoZero"/>
        <c:auto val="1"/>
        <c:lblAlgn val="ctr"/>
        <c:lblOffset val="100"/>
      </c:catAx>
      <c:valAx>
        <c:axId val="1199872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199856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78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2.13</c:v>
                </c:pt>
                <c:pt idx="1">
                  <c:v>1.34</c:v>
                </c:pt>
                <c:pt idx="2">
                  <c:v>1.1499999999999719</c:v>
                </c:pt>
                <c:pt idx="3">
                  <c:v>2.3099999999999987</c:v>
                </c:pt>
                <c:pt idx="4">
                  <c:v>1.21</c:v>
                </c:pt>
                <c:pt idx="5">
                  <c:v>1.21</c:v>
                </c:pt>
                <c:pt idx="6">
                  <c:v>1.6600000000000001</c:v>
                </c:pt>
                <c:pt idx="7">
                  <c:v>1.6300000000000001</c:v>
                </c:pt>
              </c:numCache>
            </c:numRef>
          </c:val>
        </c:ser>
        <c:axId val="120051584"/>
        <c:axId val="120053120"/>
      </c:radarChart>
      <c:catAx>
        <c:axId val="1200515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0053120"/>
        <c:crosses val="autoZero"/>
        <c:auto val="1"/>
        <c:lblAlgn val="ctr"/>
        <c:lblOffset val="100"/>
      </c:catAx>
      <c:valAx>
        <c:axId val="1200531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00515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0064640"/>
        <c:axId val="120123776"/>
      </c:radarChart>
      <c:catAx>
        <c:axId val="1200646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0123776"/>
        <c:crosses val="autoZero"/>
        <c:auto val="1"/>
        <c:lblAlgn val="ctr"/>
        <c:lblOffset val="100"/>
      </c:catAx>
      <c:valAx>
        <c:axId val="1201237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00646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8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2.16</c:v>
                </c:pt>
                <c:pt idx="1">
                  <c:v>1.33</c:v>
                </c:pt>
                <c:pt idx="2">
                  <c:v>1.1700000000000021</c:v>
                </c:pt>
                <c:pt idx="3">
                  <c:v>2.4099999999999997</c:v>
                </c:pt>
                <c:pt idx="4">
                  <c:v>1.1599999999999733</c:v>
                </c:pt>
                <c:pt idx="5">
                  <c:v>1.21</c:v>
                </c:pt>
                <c:pt idx="6">
                  <c:v>1.6900000000000241</c:v>
                </c:pt>
                <c:pt idx="7">
                  <c:v>1.72</c:v>
                </c:pt>
              </c:numCache>
            </c:numRef>
          </c:val>
        </c:ser>
        <c:axId val="121199616"/>
        <c:axId val="121209600"/>
      </c:radarChart>
      <c:catAx>
        <c:axId val="1211996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1209600"/>
        <c:crosses val="autoZero"/>
        <c:auto val="1"/>
        <c:lblAlgn val="ctr"/>
        <c:lblOffset val="100"/>
      </c:catAx>
      <c:valAx>
        <c:axId val="1212096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11996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1315712"/>
        <c:axId val="121317248"/>
      </c:radarChart>
      <c:catAx>
        <c:axId val="1213157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1317248"/>
        <c:crosses val="autoZero"/>
        <c:auto val="1"/>
        <c:lblAlgn val="ctr"/>
        <c:lblOffset val="100"/>
      </c:catAx>
      <c:valAx>
        <c:axId val="1213172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13157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92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2.0099999999999998</c:v>
                </c:pt>
                <c:pt idx="1">
                  <c:v>1.1599999999999733</c:v>
                </c:pt>
                <c:pt idx="2">
                  <c:v>1.0900000000000001</c:v>
                </c:pt>
                <c:pt idx="3">
                  <c:v>2.2000000000000002</c:v>
                </c:pt>
                <c:pt idx="4">
                  <c:v>1.1000000000000001</c:v>
                </c:pt>
                <c:pt idx="5">
                  <c:v>1.1599999999999733</c:v>
                </c:pt>
                <c:pt idx="6">
                  <c:v>1.51</c:v>
                </c:pt>
                <c:pt idx="7">
                  <c:v>1.53</c:v>
                </c:pt>
              </c:numCache>
            </c:numRef>
          </c:val>
        </c:ser>
        <c:axId val="121344768"/>
        <c:axId val="121346304"/>
      </c:radarChart>
      <c:catAx>
        <c:axId val="1213447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1346304"/>
        <c:crosses val="autoZero"/>
        <c:auto val="1"/>
        <c:lblAlgn val="ctr"/>
        <c:lblOffset val="100"/>
      </c:catAx>
      <c:valAx>
        <c:axId val="1213463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13447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98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2.06</c:v>
                </c:pt>
                <c:pt idx="1">
                  <c:v>1.22</c:v>
                </c:pt>
                <c:pt idx="2">
                  <c:v>1.129999999999971</c:v>
                </c:pt>
                <c:pt idx="3">
                  <c:v>2.2799999999999998</c:v>
                </c:pt>
                <c:pt idx="4">
                  <c:v>1.139999999999971</c:v>
                </c:pt>
                <c:pt idx="5">
                  <c:v>1.1900000000000241</c:v>
                </c:pt>
                <c:pt idx="6">
                  <c:v>1.59</c:v>
                </c:pt>
                <c:pt idx="7">
                  <c:v>1.57</c:v>
                </c:pt>
              </c:numCache>
            </c:numRef>
          </c:val>
        </c:ser>
        <c:axId val="121492992"/>
        <c:axId val="121494528"/>
      </c:radarChart>
      <c:catAx>
        <c:axId val="1214929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1494528"/>
        <c:crosses val="autoZero"/>
        <c:auto val="1"/>
        <c:lblAlgn val="ctr"/>
        <c:lblOffset val="100"/>
      </c:catAx>
      <c:valAx>
        <c:axId val="1214945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14929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03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2.06</c:v>
                </c:pt>
                <c:pt idx="1">
                  <c:v>1.2</c:v>
                </c:pt>
                <c:pt idx="2">
                  <c:v>1.1599999999999733</c:v>
                </c:pt>
                <c:pt idx="3">
                  <c:v>2.29</c:v>
                </c:pt>
                <c:pt idx="4">
                  <c:v>1.1499999999999719</c:v>
                </c:pt>
                <c:pt idx="5">
                  <c:v>1.2</c:v>
                </c:pt>
                <c:pt idx="6">
                  <c:v>1.61</c:v>
                </c:pt>
                <c:pt idx="7">
                  <c:v>1.58</c:v>
                </c:pt>
              </c:numCache>
            </c:numRef>
          </c:val>
        </c:ser>
        <c:axId val="121591680"/>
        <c:axId val="121593216"/>
      </c:radarChart>
      <c:catAx>
        <c:axId val="1215916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1593216"/>
        <c:crosses val="autoZero"/>
        <c:auto val="1"/>
        <c:lblAlgn val="ctr"/>
        <c:lblOffset val="100"/>
      </c:catAx>
      <c:valAx>
        <c:axId val="1215932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15916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09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2.17</c:v>
                </c:pt>
                <c:pt idx="1">
                  <c:v>1.3800000000000001</c:v>
                </c:pt>
                <c:pt idx="2">
                  <c:v>1.1800000000000141</c:v>
                </c:pt>
                <c:pt idx="3">
                  <c:v>2.36</c:v>
                </c:pt>
                <c:pt idx="4">
                  <c:v>1.23</c:v>
                </c:pt>
                <c:pt idx="5">
                  <c:v>1.26</c:v>
                </c:pt>
                <c:pt idx="6">
                  <c:v>1.6900000000000241</c:v>
                </c:pt>
                <c:pt idx="7">
                  <c:v>1.9500000000000257</c:v>
                </c:pt>
              </c:numCache>
            </c:numRef>
          </c:val>
        </c:ser>
        <c:axId val="121653888"/>
        <c:axId val="121659776"/>
      </c:radarChart>
      <c:catAx>
        <c:axId val="1216538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1659776"/>
        <c:crosses val="autoZero"/>
        <c:auto val="1"/>
        <c:lblAlgn val="ctr"/>
        <c:lblOffset val="100"/>
      </c:catAx>
      <c:valAx>
        <c:axId val="1216597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16538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09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2.16</c:v>
                </c:pt>
                <c:pt idx="1">
                  <c:v>1.35</c:v>
                </c:pt>
                <c:pt idx="2">
                  <c:v>1.25</c:v>
                </c:pt>
                <c:pt idx="3">
                  <c:v>2.36</c:v>
                </c:pt>
                <c:pt idx="4">
                  <c:v>1.1800000000000141</c:v>
                </c:pt>
                <c:pt idx="5">
                  <c:v>1.24</c:v>
                </c:pt>
                <c:pt idx="6">
                  <c:v>1.58</c:v>
                </c:pt>
                <c:pt idx="7">
                  <c:v>1.9500000000000257</c:v>
                </c:pt>
              </c:numCache>
            </c:numRef>
          </c:val>
        </c:ser>
        <c:axId val="121716096"/>
        <c:axId val="121844864"/>
      </c:radarChart>
      <c:catAx>
        <c:axId val="1217160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1844864"/>
        <c:crosses val="autoZero"/>
        <c:auto val="1"/>
        <c:lblAlgn val="ctr"/>
        <c:lblOffset val="100"/>
      </c:catAx>
      <c:valAx>
        <c:axId val="1218448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17160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2036608"/>
        <c:axId val="122038144"/>
      </c:radarChart>
      <c:catAx>
        <c:axId val="1220366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2038144"/>
        <c:crosses val="autoZero"/>
        <c:auto val="1"/>
        <c:lblAlgn val="ctr"/>
        <c:lblOffset val="100"/>
      </c:catAx>
      <c:valAx>
        <c:axId val="1220381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20366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2069760"/>
        <c:axId val="122071296"/>
      </c:radarChart>
      <c:catAx>
        <c:axId val="1220697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2071296"/>
        <c:crosses val="autoZero"/>
        <c:auto val="1"/>
        <c:lblAlgn val="ctr"/>
        <c:lblOffset val="100"/>
      </c:catAx>
      <c:valAx>
        <c:axId val="1220712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20697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2008704"/>
        <c:axId val="122010240"/>
      </c:radarChart>
      <c:catAx>
        <c:axId val="1220087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2010240"/>
        <c:crosses val="autoZero"/>
        <c:auto val="1"/>
        <c:lblAlgn val="ctr"/>
        <c:lblOffset val="100"/>
      </c:catAx>
      <c:valAx>
        <c:axId val="1220102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20087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2164736"/>
        <c:axId val="122166272"/>
      </c:radarChart>
      <c:catAx>
        <c:axId val="1221647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2166272"/>
        <c:crosses val="autoZero"/>
        <c:auto val="1"/>
        <c:lblAlgn val="ctr"/>
        <c:lblOffset val="100"/>
      </c:catAx>
      <c:valAx>
        <c:axId val="1221662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21647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2095488"/>
        <c:axId val="122097024"/>
      </c:radarChart>
      <c:catAx>
        <c:axId val="1220954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2097024"/>
        <c:crosses val="autoZero"/>
        <c:auto val="1"/>
        <c:lblAlgn val="ctr"/>
        <c:lblOffset val="100"/>
      </c:catAx>
      <c:valAx>
        <c:axId val="1220970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20954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03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1.36</c:v>
                </c:pt>
                <c:pt idx="1">
                  <c:v>1.6900000000000241</c:v>
                </c:pt>
                <c:pt idx="2">
                  <c:v>0.99</c:v>
                </c:pt>
                <c:pt idx="3">
                  <c:v>2.29</c:v>
                </c:pt>
                <c:pt idx="4">
                  <c:v>1.85</c:v>
                </c:pt>
                <c:pt idx="5">
                  <c:v>1.1800000000000141</c:v>
                </c:pt>
                <c:pt idx="6">
                  <c:v>1.55</c:v>
                </c:pt>
                <c:pt idx="7">
                  <c:v>0.74000000000000365</c:v>
                </c:pt>
              </c:numCache>
            </c:numRef>
          </c:val>
        </c:ser>
        <c:axId val="117617408"/>
        <c:axId val="117618944"/>
      </c:radarChart>
      <c:catAx>
        <c:axId val="1176174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17618944"/>
        <c:crosses val="autoZero"/>
        <c:auto val="1"/>
        <c:lblAlgn val="ctr"/>
        <c:lblOffset val="100"/>
      </c:catAx>
      <c:valAx>
        <c:axId val="11761894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176174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2305152"/>
        <c:axId val="122343808"/>
      </c:radarChart>
      <c:catAx>
        <c:axId val="1223051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2343808"/>
        <c:crosses val="autoZero"/>
        <c:auto val="1"/>
        <c:lblAlgn val="ctr"/>
        <c:lblOffset val="100"/>
      </c:catAx>
      <c:valAx>
        <c:axId val="1223438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23051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03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1.1100000000000001</c:v>
                </c:pt>
                <c:pt idx="1">
                  <c:v>1.84</c:v>
                </c:pt>
                <c:pt idx="2">
                  <c:v>0.85000000000000064</c:v>
                </c:pt>
                <c:pt idx="3">
                  <c:v>1.51</c:v>
                </c:pt>
                <c:pt idx="4">
                  <c:v>1.36</c:v>
                </c:pt>
                <c:pt idx="5">
                  <c:v>1.51</c:v>
                </c:pt>
                <c:pt idx="6">
                  <c:v>1.25</c:v>
                </c:pt>
                <c:pt idx="7">
                  <c:v>0.8</c:v>
                </c:pt>
              </c:numCache>
            </c:numRef>
          </c:val>
        </c:ser>
        <c:axId val="122399744"/>
        <c:axId val="122422016"/>
      </c:radarChart>
      <c:catAx>
        <c:axId val="1223997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2422016"/>
        <c:crosses val="autoZero"/>
        <c:auto val="1"/>
        <c:lblAlgn val="ctr"/>
        <c:lblOffset val="100"/>
      </c:catAx>
      <c:valAx>
        <c:axId val="12242201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23997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2781696"/>
        <c:axId val="122783232"/>
      </c:radarChart>
      <c:catAx>
        <c:axId val="1227816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2783232"/>
        <c:crosses val="autoZero"/>
        <c:auto val="1"/>
        <c:lblAlgn val="ctr"/>
        <c:lblOffset val="100"/>
      </c:catAx>
      <c:valAx>
        <c:axId val="1227832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27816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17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1.24</c:v>
                </c:pt>
                <c:pt idx="1">
                  <c:v>1.28</c:v>
                </c:pt>
                <c:pt idx="2">
                  <c:v>0.89</c:v>
                </c:pt>
                <c:pt idx="3">
                  <c:v>1.71</c:v>
                </c:pt>
                <c:pt idx="4">
                  <c:v>1.28</c:v>
                </c:pt>
                <c:pt idx="5">
                  <c:v>1.33</c:v>
                </c:pt>
                <c:pt idx="6">
                  <c:v>1.25</c:v>
                </c:pt>
                <c:pt idx="7">
                  <c:v>0.86000000000000065</c:v>
                </c:pt>
              </c:numCache>
            </c:numRef>
          </c:val>
        </c:ser>
        <c:axId val="122388864"/>
        <c:axId val="122390400"/>
      </c:radarChart>
      <c:catAx>
        <c:axId val="1223888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2390400"/>
        <c:crosses val="autoZero"/>
        <c:auto val="1"/>
        <c:lblAlgn val="ctr"/>
        <c:lblOffset val="100"/>
      </c:catAx>
      <c:valAx>
        <c:axId val="12239040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23888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26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1.08</c:v>
                </c:pt>
                <c:pt idx="1">
                  <c:v>1.08</c:v>
                </c:pt>
                <c:pt idx="2">
                  <c:v>0.79</c:v>
                </c:pt>
                <c:pt idx="3">
                  <c:v>1.4</c:v>
                </c:pt>
                <c:pt idx="4">
                  <c:v>1.1100000000000001</c:v>
                </c:pt>
                <c:pt idx="5">
                  <c:v>1.1100000000000001</c:v>
                </c:pt>
                <c:pt idx="6">
                  <c:v>1.129999999999971</c:v>
                </c:pt>
                <c:pt idx="7">
                  <c:v>0.78</c:v>
                </c:pt>
              </c:numCache>
            </c:numRef>
          </c:val>
        </c:ser>
        <c:axId val="122999936"/>
        <c:axId val="123001472"/>
      </c:radarChart>
      <c:catAx>
        <c:axId val="1229999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3001472"/>
        <c:crosses val="autoZero"/>
        <c:auto val="1"/>
        <c:lblAlgn val="ctr"/>
        <c:lblOffset val="100"/>
      </c:catAx>
      <c:valAx>
        <c:axId val="12300147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29999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78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1.25</c:v>
                </c:pt>
                <c:pt idx="1">
                  <c:v>1.24</c:v>
                </c:pt>
                <c:pt idx="2">
                  <c:v>0.94000000000000061</c:v>
                </c:pt>
                <c:pt idx="3">
                  <c:v>2.16</c:v>
                </c:pt>
                <c:pt idx="4">
                  <c:v>1.1100000000000001</c:v>
                </c:pt>
                <c:pt idx="5">
                  <c:v>1.26</c:v>
                </c:pt>
                <c:pt idx="6">
                  <c:v>1.23</c:v>
                </c:pt>
                <c:pt idx="7">
                  <c:v>0.98</c:v>
                </c:pt>
              </c:numCache>
            </c:numRef>
          </c:val>
        </c:ser>
        <c:axId val="123074432"/>
        <c:axId val="123075968"/>
      </c:radarChart>
      <c:catAx>
        <c:axId val="1230744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3075968"/>
        <c:crosses val="autoZero"/>
        <c:auto val="1"/>
        <c:lblAlgn val="ctr"/>
        <c:lblOffset val="100"/>
      </c:catAx>
      <c:valAx>
        <c:axId val="12307596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30744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3140736"/>
        <c:axId val="123208064"/>
      </c:radarChart>
      <c:catAx>
        <c:axId val="1231407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3208064"/>
        <c:crosses val="autoZero"/>
        <c:auto val="1"/>
        <c:lblAlgn val="ctr"/>
        <c:lblOffset val="100"/>
      </c:catAx>
      <c:valAx>
        <c:axId val="1232080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31407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26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1.59</c:v>
                </c:pt>
                <c:pt idx="1">
                  <c:v>1.33</c:v>
                </c:pt>
                <c:pt idx="2">
                  <c:v>0.9</c:v>
                </c:pt>
                <c:pt idx="3">
                  <c:v>1.58</c:v>
                </c:pt>
                <c:pt idx="4">
                  <c:v>1.3900000000000001</c:v>
                </c:pt>
                <c:pt idx="5">
                  <c:v>1.3</c:v>
                </c:pt>
                <c:pt idx="6">
                  <c:v>1.25</c:v>
                </c:pt>
                <c:pt idx="7">
                  <c:v>0.81</c:v>
                </c:pt>
              </c:numCache>
            </c:numRef>
          </c:val>
        </c:ser>
        <c:axId val="123272576"/>
        <c:axId val="123344000"/>
      </c:radarChart>
      <c:catAx>
        <c:axId val="1232725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3344000"/>
        <c:crosses val="autoZero"/>
        <c:auto val="1"/>
        <c:lblAlgn val="ctr"/>
        <c:lblOffset val="100"/>
      </c:catAx>
      <c:valAx>
        <c:axId val="12334400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32725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17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</c:v>
                </c:pt>
                <c:pt idx="1">
                  <c:v>1.24</c:v>
                </c:pt>
                <c:pt idx="2">
                  <c:v>0.96000000000000063</c:v>
                </c:pt>
                <c:pt idx="3">
                  <c:v>1.6400000000000001</c:v>
                </c:pt>
                <c:pt idx="4">
                  <c:v>1.3900000000000001</c:v>
                </c:pt>
                <c:pt idx="5">
                  <c:v>1.33</c:v>
                </c:pt>
                <c:pt idx="6">
                  <c:v>1.33</c:v>
                </c:pt>
                <c:pt idx="7">
                  <c:v>1</c:v>
                </c:pt>
              </c:numCache>
            </c:numRef>
          </c:val>
        </c:ser>
        <c:axId val="123298176"/>
        <c:axId val="123299712"/>
      </c:radarChart>
      <c:catAx>
        <c:axId val="1232981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3299712"/>
        <c:crosses val="autoZero"/>
        <c:auto val="1"/>
        <c:lblAlgn val="ctr"/>
        <c:lblOffset val="100"/>
      </c:catAx>
      <c:valAx>
        <c:axId val="12329971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32981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31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1.139999999999971</c:v>
                </c:pt>
                <c:pt idx="1">
                  <c:v>1.25</c:v>
                </c:pt>
                <c:pt idx="2">
                  <c:v>0.86000000000000065</c:v>
                </c:pt>
                <c:pt idx="3">
                  <c:v>1.59</c:v>
                </c:pt>
                <c:pt idx="4">
                  <c:v>1.43</c:v>
                </c:pt>
                <c:pt idx="5">
                  <c:v>1.36</c:v>
                </c:pt>
                <c:pt idx="6">
                  <c:v>1.22</c:v>
                </c:pt>
                <c:pt idx="7">
                  <c:v>0.84000000000000064</c:v>
                </c:pt>
              </c:numCache>
            </c:numRef>
          </c:val>
        </c:ser>
        <c:axId val="123462784"/>
        <c:axId val="123464320"/>
      </c:radarChart>
      <c:catAx>
        <c:axId val="1234627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3464320"/>
        <c:crosses val="autoZero"/>
        <c:auto val="1"/>
        <c:lblAlgn val="ctr"/>
        <c:lblOffset val="100"/>
      </c:catAx>
      <c:valAx>
        <c:axId val="12346432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34627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26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1.23</c:v>
                </c:pt>
                <c:pt idx="1">
                  <c:v>1.1800000000000141</c:v>
                </c:pt>
                <c:pt idx="2">
                  <c:v>0.88</c:v>
                </c:pt>
                <c:pt idx="3">
                  <c:v>1.6500000000000001</c:v>
                </c:pt>
                <c:pt idx="4">
                  <c:v>1.1599999999999733</c:v>
                </c:pt>
                <c:pt idx="5">
                  <c:v>1.1599999999999733</c:v>
                </c:pt>
                <c:pt idx="6">
                  <c:v>1.22</c:v>
                </c:pt>
                <c:pt idx="7">
                  <c:v>0.87000000000000965</c:v>
                </c:pt>
              </c:numCache>
            </c:numRef>
          </c:val>
        </c:ser>
        <c:axId val="123532800"/>
        <c:axId val="123534336"/>
      </c:radarChart>
      <c:catAx>
        <c:axId val="1235328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3534336"/>
        <c:crosses val="autoZero"/>
        <c:auto val="1"/>
        <c:lblAlgn val="ctr"/>
        <c:lblOffset val="100"/>
      </c:catAx>
      <c:valAx>
        <c:axId val="12353433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35328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09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1.129999999999971</c:v>
                </c:pt>
                <c:pt idx="1">
                  <c:v>1.26</c:v>
                </c:pt>
                <c:pt idx="2">
                  <c:v>0.88</c:v>
                </c:pt>
                <c:pt idx="3">
                  <c:v>1.6</c:v>
                </c:pt>
                <c:pt idx="4">
                  <c:v>1.37</c:v>
                </c:pt>
                <c:pt idx="5">
                  <c:v>1.58</c:v>
                </c:pt>
                <c:pt idx="6">
                  <c:v>1.1700000000000021</c:v>
                </c:pt>
                <c:pt idx="7">
                  <c:v>0.91</c:v>
                </c:pt>
              </c:numCache>
            </c:numRef>
          </c:val>
        </c:ser>
        <c:axId val="123607296"/>
        <c:axId val="123625472"/>
      </c:radarChart>
      <c:catAx>
        <c:axId val="1236072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3625472"/>
        <c:crosses val="autoZero"/>
        <c:auto val="1"/>
        <c:lblAlgn val="ctr"/>
        <c:lblOffset val="100"/>
      </c:catAx>
      <c:valAx>
        <c:axId val="12362547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36072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3710464"/>
        <c:axId val="123728640"/>
      </c:radarChart>
      <c:catAx>
        <c:axId val="1237104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3728640"/>
        <c:crosses val="autoZero"/>
        <c:auto val="1"/>
        <c:lblAlgn val="ctr"/>
        <c:lblOffset val="100"/>
      </c:catAx>
      <c:valAx>
        <c:axId val="1237286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37104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3739520"/>
        <c:axId val="123782272"/>
      </c:radarChart>
      <c:catAx>
        <c:axId val="1237395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3782272"/>
        <c:crosses val="autoZero"/>
        <c:auto val="1"/>
        <c:lblAlgn val="ctr"/>
        <c:lblOffset val="100"/>
      </c:catAx>
      <c:valAx>
        <c:axId val="1237822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37395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8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1.29</c:v>
                </c:pt>
                <c:pt idx="1">
                  <c:v>1.1800000000000141</c:v>
                </c:pt>
                <c:pt idx="2">
                  <c:v>1.05</c:v>
                </c:pt>
                <c:pt idx="3">
                  <c:v>1.54</c:v>
                </c:pt>
                <c:pt idx="4">
                  <c:v>1.2</c:v>
                </c:pt>
                <c:pt idx="5">
                  <c:v>1.31</c:v>
                </c:pt>
                <c:pt idx="6">
                  <c:v>1.3</c:v>
                </c:pt>
                <c:pt idx="7">
                  <c:v>0.81</c:v>
                </c:pt>
              </c:numCache>
            </c:numRef>
          </c:val>
        </c:ser>
        <c:axId val="123805696"/>
        <c:axId val="123807232"/>
      </c:radarChart>
      <c:catAx>
        <c:axId val="1238056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3807232"/>
        <c:crosses val="autoZero"/>
        <c:auto val="1"/>
        <c:lblAlgn val="ctr"/>
        <c:lblOffset val="100"/>
      </c:catAx>
      <c:valAx>
        <c:axId val="12380723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38056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3904768"/>
        <c:axId val="123906304"/>
      </c:radarChart>
      <c:catAx>
        <c:axId val="1239047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3906304"/>
        <c:crosses val="autoZero"/>
        <c:auto val="1"/>
        <c:lblAlgn val="ctr"/>
        <c:lblOffset val="100"/>
      </c:catAx>
      <c:valAx>
        <c:axId val="1239063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39047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3958400"/>
        <c:axId val="123959936"/>
      </c:radarChart>
      <c:catAx>
        <c:axId val="1239584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3959936"/>
        <c:crosses val="autoZero"/>
        <c:auto val="1"/>
        <c:lblAlgn val="ctr"/>
        <c:lblOffset val="100"/>
      </c:catAx>
      <c:valAx>
        <c:axId val="1239599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39584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4032512"/>
        <c:axId val="124034048"/>
      </c:radarChart>
      <c:catAx>
        <c:axId val="1240325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4034048"/>
        <c:crosses val="autoZero"/>
        <c:auto val="1"/>
        <c:lblAlgn val="ctr"/>
        <c:lblOffset val="100"/>
      </c:catAx>
      <c:valAx>
        <c:axId val="1240340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40325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4073856"/>
        <c:axId val="124075392"/>
      </c:radarChart>
      <c:catAx>
        <c:axId val="1240738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4075392"/>
        <c:crosses val="autoZero"/>
        <c:auto val="1"/>
        <c:lblAlgn val="ctr"/>
        <c:lblOffset val="100"/>
      </c:catAx>
      <c:valAx>
        <c:axId val="1240753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40738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4107008"/>
        <c:axId val="124108800"/>
      </c:radarChart>
      <c:catAx>
        <c:axId val="1241070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4108800"/>
        <c:crosses val="autoZero"/>
        <c:auto val="1"/>
        <c:lblAlgn val="ctr"/>
        <c:lblOffset val="100"/>
      </c:catAx>
      <c:valAx>
        <c:axId val="1241088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41070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4181120"/>
        <c:axId val="124195200"/>
      </c:radarChart>
      <c:catAx>
        <c:axId val="1241811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4195200"/>
        <c:crosses val="autoZero"/>
        <c:auto val="1"/>
        <c:lblAlgn val="ctr"/>
        <c:lblOffset val="100"/>
      </c:catAx>
      <c:valAx>
        <c:axId val="1241952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41811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black">
                <a:lumMod val="50000"/>
                <a:lumOff val="50000"/>
                <a:alpha val="7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4.2699999999999996</c:v>
                </c:pt>
                <c:pt idx="1">
                  <c:v>4.05</c:v>
                </c:pt>
                <c:pt idx="2">
                  <c:v>3.27</c:v>
                </c:pt>
                <c:pt idx="3">
                  <c:v>4.38</c:v>
                </c:pt>
                <c:pt idx="4">
                  <c:v>3.8499999999999988</c:v>
                </c:pt>
                <c:pt idx="5">
                  <c:v>2.9</c:v>
                </c:pt>
                <c:pt idx="6">
                  <c:v>3.25</c:v>
                </c:pt>
                <c:pt idx="7">
                  <c:v>4.22</c:v>
                </c:pt>
              </c:numCache>
            </c:numRef>
          </c:val>
        </c:ser>
        <c:axId val="124265600"/>
        <c:axId val="124267136"/>
      </c:radarChart>
      <c:catAx>
        <c:axId val="1242656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4267136"/>
        <c:crosses val="autoZero"/>
        <c:auto val="1"/>
        <c:lblAlgn val="ctr"/>
        <c:lblOffset val="100"/>
      </c:catAx>
      <c:valAx>
        <c:axId val="1242671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42656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A738D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2.0699999999999998</c:v>
                </c:pt>
                <c:pt idx="1">
                  <c:v>3.21</c:v>
                </c:pt>
                <c:pt idx="2">
                  <c:v>1.3800000000000001</c:v>
                </c:pt>
                <c:pt idx="3">
                  <c:v>2.2000000000000002</c:v>
                </c:pt>
                <c:pt idx="4">
                  <c:v>2.5</c:v>
                </c:pt>
                <c:pt idx="5">
                  <c:v>2.8099999999999987</c:v>
                </c:pt>
                <c:pt idx="6">
                  <c:v>2.48</c:v>
                </c:pt>
                <c:pt idx="7">
                  <c:v>1.33</c:v>
                </c:pt>
              </c:numCache>
            </c:numRef>
          </c:val>
        </c:ser>
        <c:axId val="124303232"/>
        <c:axId val="124304768"/>
      </c:radarChart>
      <c:catAx>
        <c:axId val="1243032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4304768"/>
        <c:crosses val="autoZero"/>
        <c:auto val="1"/>
        <c:lblAlgn val="ctr"/>
        <c:lblOffset val="100"/>
      </c:catAx>
      <c:valAx>
        <c:axId val="1243047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43032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5737600"/>
        <c:axId val="125780352"/>
      </c:radarChart>
      <c:catAx>
        <c:axId val="1257376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5780352"/>
        <c:crosses val="autoZero"/>
        <c:auto val="1"/>
        <c:lblAlgn val="ctr"/>
        <c:lblOffset val="100"/>
      </c:catAx>
      <c:valAx>
        <c:axId val="1257803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57376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1.61</c:v>
                </c:pt>
                <c:pt idx="1">
                  <c:v>2.2599999999999998</c:v>
                </c:pt>
                <c:pt idx="2">
                  <c:v>1.1499999999999726</c:v>
                </c:pt>
                <c:pt idx="3">
                  <c:v>2.13</c:v>
                </c:pt>
                <c:pt idx="4">
                  <c:v>1.8</c:v>
                </c:pt>
                <c:pt idx="5">
                  <c:v>1.9100000000000001</c:v>
                </c:pt>
                <c:pt idx="6">
                  <c:v>2.13</c:v>
                </c:pt>
                <c:pt idx="7">
                  <c:v>1.6300000000000001</c:v>
                </c:pt>
              </c:numCache>
            </c:numRef>
          </c:val>
        </c:ser>
        <c:axId val="126128128"/>
        <c:axId val="126129664"/>
      </c:radarChart>
      <c:catAx>
        <c:axId val="1261281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6129664"/>
        <c:crosses val="autoZero"/>
        <c:auto val="1"/>
        <c:lblAlgn val="ctr"/>
        <c:lblOffset val="100"/>
      </c:catAx>
      <c:valAx>
        <c:axId val="1261296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61281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7514496"/>
        <c:axId val="127516032"/>
      </c:radarChart>
      <c:catAx>
        <c:axId val="1275144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7516032"/>
        <c:crosses val="autoZero"/>
        <c:auto val="1"/>
        <c:lblAlgn val="ctr"/>
        <c:lblOffset val="100"/>
      </c:catAx>
      <c:valAx>
        <c:axId val="1275160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75144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2.0099999999999998</c:v>
                </c:pt>
                <c:pt idx="1">
                  <c:v>2.1800000000000002</c:v>
                </c:pt>
                <c:pt idx="2">
                  <c:v>1.29</c:v>
                </c:pt>
                <c:pt idx="3">
                  <c:v>2.1800000000000002</c:v>
                </c:pt>
                <c:pt idx="4">
                  <c:v>1.75</c:v>
                </c:pt>
                <c:pt idx="5">
                  <c:v>1.81</c:v>
                </c:pt>
                <c:pt idx="6">
                  <c:v>2.2000000000000002</c:v>
                </c:pt>
                <c:pt idx="7">
                  <c:v>1.31</c:v>
                </c:pt>
              </c:numCache>
            </c:numRef>
          </c:val>
        </c:ser>
        <c:axId val="127740928"/>
        <c:axId val="127742720"/>
      </c:radarChart>
      <c:catAx>
        <c:axId val="1277409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7742720"/>
        <c:crosses val="autoZero"/>
        <c:auto val="1"/>
        <c:lblAlgn val="ctr"/>
        <c:lblOffset val="100"/>
      </c:catAx>
      <c:valAx>
        <c:axId val="1277427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77409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7749504"/>
        <c:axId val="127583360"/>
      </c:radarChart>
      <c:catAx>
        <c:axId val="1277495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7583360"/>
        <c:crosses val="autoZero"/>
        <c:auto val="1"/>
        <c:lblAlgn val="ctr"/>
        <c:lblOffset val="100"/>
      </c:catAx>
      <c:valAx>
        <c:axId val="1275833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77495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2.4299999999999997</c:v>
                </c:pt>
                <c:pt idx="1">
                  <c:v>1.1599999999999739</c:v>
                </c:pt>
                <c:pt idx="2">
                  <c:v>1.41</c:v>
                </c:pt>
                <c:pt idx="3">
                  <c:v>2.8099999999999987</c:v>
                </c:pt>
                <c:pt idx="4">
                  <c:v>0.67000000000001614</c:v>
                </c:pt>
                <c:pt idx="5">
                  <c:v>0.77000000000001412</c:v>
                </c:pt>
                <c:pt idx="6">
                  <c:v>1.4</c:v>
                </c:pt>
                <c:pt idx="7">
                  <c:v>1.53</c:v>
                </c:pt>
              </c:numCache>
            </c:numRef>
          </c:val>
        </c:ser>
        <c:axId val="127934848"/>
        <c:axId val="127936384"/>
      </c:radarChart>
      <c:catAx>
        <c:axId val="1279348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7936384"/>
        <c:crosses val="autoZero"/>
        <c:auto val="1"/>
        <c:lblAlgn val="ctr"/>
        <c:lblOffset val="100"/>
      </c:catAx>
      <c:valAx>
        <c:axId val="1279363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79348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5820928"/>
        <c:axId val="125822464"/>
      </c:radarChart>
      <c:catAx>
        <c:axId val="1258209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5822464"/>
        <c:crosses val="autoZero"/>
        <c:auto val="1"/>
        <c:lblAlgn val="ctr"/>
        <c:lblOffset val="100"/>
      </c:catAx>
      <c:valAx>
        <c:axId val="1258224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58209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1.6800000000000141</c:v>
                </c:pt>
                <c:pt idx="1">
                  <c:v>2.54</c:v>
                </c:pt>
                <c:pt idx="2">
                  <c:v>1.1900000000000241</c:v>
                </c:pt>
                <c:pt idx="3">
                  <c:v>2.17</c:v>
                </c:pt>
                <c:pt idx="4">
                  <c:v>2.0299999999999998</c:v>
                </c:pt>
                <c:pt idx="5">
                  <c:v>1.9000000000000001</c:v>
                </c:pt>
                <c:pt idx="6">
                  <c:v>2.17</c:v>
                </c:pt>
                <c:pt idx="7">
                  <c:v>1.59</c:v>
                </c:pt>
              </c:numCache>
            </c:numRef>
          </c:val>
        </c:ser>
        <c:axId val="127940864"/>
        <c:axId val="125685760"/>
      </c:radarChart>
      <c:catAx>
        <c:axId val="1279408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5685760"/>
        <c:crosses val="autoZero"/>
        <c:auto val="1"/>
        <c:lblAlgn val="ctr"/>
        <c:lblOffset val="100"/>
      </c:catAx>
      <c:valAx>
        <c:axId val="1256857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79408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6194432"/>
        <c:axId val="126195968"/>
      </c:radarChart>
      <c:catAx>
        <c:axId val="1261944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6195968"/>
        <c:crosses val="autoZero"/>
        <c:auto val="1"/>
        <c:lblAlgn val="ctr"/>
        <c:lblOffset val="100"/>
      </c:catAx>
      <c:valAx>
        <c:axId val="1261959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61944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1.1000000000000001</c:v>
                </c:pt>
                <c:pt idx="1">
                  <c:v>1.9600000000000251</c:v>
                </c:pt>
                <c:pt idx="2">
                  <c:v>0.75000000000001266</c:v>
                </c:pt>
                <c:pt idx="3">
                  <c:v>1.6600000000000001</c:v>
                </c:pt>
                <c:pt idx="4">
                  <c:v>1.59</c:v>
                </c:pt>
                <c:pt idx="5">
                  <c:v>1.6900000000000241</c:v>
                </c:pt>
                <c:pt idx="6">
                  <c:v>1.51</c:v>
                </c:pt>
                <c:pt idx="7">
                  <c:v>0.95000000000000062</c:v>
                </c:pt>
              </c:numCache>
            </c:numRef>
          </c:val>
        </c:ser>
        <c:axId val="126177280"/>
        <c:axId val="126178816"/>
      </c:radarChart>
      <c:catAx>
        <c:axId val="1261772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6178816"/>
        <c:crosses val="autoZero"/>
        <c:auto val="1"/>
        <c:lblAlgn val="ctr"/>
        <c:lblOffset val="100"/>
      </c:catAx>
      <c:valAx>
        <c:axId val="12617881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61772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6314752"/>
        <c:axId val="126406656"/>
      </c:radarChart>
      <c:catAx>
        <c:axId val="1263147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6406656"/>
        <c:crosses val="autoZero"/>
        <c:auto val="1"/>
        <c:lblAlgn val="ctr"/>
        <c:lblOffset val="100"/>
      </c:catAx>
      <c:valAx>
        <c:axId val="1264066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63147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1.1100000000000001</c:v>
                </c:pt>
                <c:pt idx="1">
                  <c:v>2.23</c:v>
                </c:pt>
                <c:pt idx="2">
                  <c:v>0.79</c:v>
                </c:pt>
                <c:pt idx="3">
                  <c:v>1.43</c:v>
                </c:pt>
                <c:pt idx="4">
                  <c:v>2.21</c:v>
                </c:pt>
                <c:pt idx="5">
                  <c:v>1.53</c:v>
                </c:pt>
                <c:pt idx="6">
                  <c:v>1.8</c:v>
                </c:pt>
                <c:pt idx="7">
                  <c:v>0.81</c:v>
                </c:pt>
              </c:numCache>
            </c:numRef>
          </c:val>
        </c:ser>
        <c:axId val="131211648"/>
        <c:axId val="131213184"/>
      </c:radarChart>
      <c:catAx>
        <c:axId val="1312116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1213184"/>
        <c:crosses val="autoZero"/>
        <c:auto val="1"/>
        <c:lblAlgn val="ctr"/>
        <c:lblOffset val="100"/>
      </c:catAx>
      <c:valAx>
        <c:axId val="1312131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12116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31248896"/>
        <c:axId val="131250432"/>
      </c:radarChart>
      <c:catAx>
        <c:axId val="1312488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1250432"/>
        <c:crosses val="autoZero"/>
        <c:auto val="1"/>
        <c:lblAlgn val="ctr"/>
        <c:lblOffset val="100"/>
      </c:catAx>
      <c:valAx>
        <c:axId val="1312504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12488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1.1100000000000001</c:v>
                </c:pt>
                <c:pt idx="1">
                  <c:v>2.0099999999999998</c:v>
                </c:pt>
                <c:pt idx="2">
                  <c:v>0.76000000000001389</c:v>
                </c:pt>
                <c:pt idx="3">
                  <c:v>1.6400000000000001</c:v>
                </c:pt>
                <c:pt idx="4">
                  <c:v>1.6900000000000241</c:v>
                </c:pt>
                <c:pt idx="5">
                  <c:v>1.7</c:v>
                </c:pt>
                <c:pt idx="6">
                  <c:v>1.43</c:v>
                </c:pt>
                <c:pt idx="7">
                  <c:v>0.89</c:v>
                </c:pt>
              </c:numCache>
            </c:numRef>
          </c:val>
        </c:ser>
        <c:axId val="131298816"/>
        <c:axId val="131300352"/>
      </c:radarChart>
      <c:catAx>
        <c:axId val="1312988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1300352"/>
        <c:crosses val="autoZero"/>
        <c:auto val="1"/>
        <c:lblAlgn val="ctr"/>
        <c:lblOffset val="100"/>
      </c:catAx>
      <c:valAx>
        <c:axId val="1313003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12988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8055168"/>
        <c:axId val="128056704"/>
      </c:radarChart>
      <c:catAx>
        <c:axId val="1280551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8056704"/>
        <c:crosses val="autoZero"/>
        <c:auto val="1"/>
        <c:lblAlgn val="ctr"/>
        <c:lblOffset val="100"/>
      </c:catAx>
      <c:valAx>
        <c:axId val="1280567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80551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1.1800000000000141</c:v>
                </c:pt>
                <c:pt idx="1">
                  <c:v>2.02</c:v>
                </c:pt>
                <c:pt idx="2">
                  <c:v>0.89</c:v>
                </c:pt>
                <c:pt idx="3">
                  <c:v>1.71</c:v>
                </c:pt>
                <c:pt idx="4">
                  <c:v>1.6800000000000141</c:v>
                </c:pt>
                <c:pt idx="5">
                  <c:v>1.71</c:v>
                </c:pt>
                <c:pt idx="6">
                  <c:v>1.51</c:v>
                </c:pt>
                <c:pt idx="7">
                  <c:v>0.9</c:v>
                </c:pt>
              </c:numCache>
            </c:numRef>
          </c:val>
        </c:ser>
        <c:axId val="131435136"/>
        <c:axId val="131441024"/>
      </c:radarChart>
      <c:catAx>
        <c:axId val="1314351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1441024"/>
        <c:crosses val="autoZero"/>
        <c:auto val="1"/>
        <c:lblAlgn val="ctr"/>
        <c:lblOffset val="100"/>
      </c:catAx>
      <c:valAx>
        <c:axId val="1314410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14351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31447808"/>
        <c:axId val="131465984"/>
      </c:radarChart>
      <c:catAx>
        <c:axId val="1314478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1465984"/>
        <c:crosses val="autoZero"/>
        <c:auto val="1"/>
        <c:lblAlgn val="ctr"/>
        <c:lblOffset val="100"/>
      </c:catAx>
      <c:valAx>
        <c:axId val="1314659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14478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2.04</c:v>
                </c:pt>
                <c:pt idx="1">
                  <c:v>2.34</c:v>
                </c:pt>
                <c:pt idx="2">
                  <c:v>1.41</c:v>
                </c:pt>
                <c:pt idx="3">
                  <c:v>2.4099999999999997</c:v>
                </c:pt>
                <c:pt idx="4">
                  <c:v>1.9000000000000001</c:v>
                </c:pt>
                <c:pt idx="5">
                  <c:v>1.8800000000000001</c:v>
                </c:pt>
                <c:pt idx="6">
                  <c:v>2.21</c:v>
                </c:pt>
                <c:pt idx="7">
                  <c:v>2.3299999999999987</c:v>
                </c:pt>
              </c:numCache>
            </c:numRef>
          </c:val>
        </c:ser>
        <c:axId val="126052992"/>
        <c:axId val="133792128"/>
      </c:radarChart>
      <c:catAx>
        <c:axId val="1260529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3792128"/>
        <c:crosses val="autoZero"/>
        <c:auto val="1"/>
        <c:lblAlgn val="ctr"/>
        <c:lblOffset val="100"/>
      </c:catAx>
      <c:valAx>
        <c:axId val="1337921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60529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1.08</c:v>
                </c:pt>
                <c:pt idx="1">
                  <c:v>2.0099999999999998</c:v>
                </c:pt>
                <c:pt idx="2">
                  <c:v>0.75000000000001266</c:v>
                </c:pt>
                <c:pt idx="3">
                  <c:v>1.6400000000000001</c:v>
                </c:pt>
                <c:pt idx="4">
                  <c:v>1.76</c:v>
                </c:pt>
                <c:pt idx="5">
                  <c:v>1.83</c:v>
                </c:pt>
                <c:pt idx="6">
                  <c:v>1.3900000000000001</c:v>
                </c:pt>
                <c:pt idx="7">
                  <c:v>0.81</c:v>
                </c:pt>
              </c:numCache>
            </c:numRef>
          </c:val>
        </c:ser>
        <c:axId val="133795200"/>
        <c:axId val="133920640"/>
      </c:radarChart>
      <c:catAx>
        <c:axId val="1337952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3920640"/>
        <c:crosses val="autoZero"/>
        <c:auto val="1"/>
        <c:lblAlgn val="ctr"/>
        <c:lblOffset val="100"/>
      </c:catAx>
      <c:valAx>
        <c:axId val="1339206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37952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34093824"/>
        <c:axId val="134099712"/>
      </c:radarChart>
      <c:catAx>
        <c:axId val="1340938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4099712"/>
        <c:crosses val="autoZero"/>
        <c:auto val="1"/>
        <c:lblAlgn val="ctr"/>
        <c:lblOffset val="100"/>
      </c:catAx>
      <c:valAx>
        <c:axId val="1340997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40938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34326144"/>
        <c:axId val="134327680"/>
      </c:radarChart>
      <c:catAx>
        <c:axId val="1343261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4327680"/>
        <c:crosses val="autoZero"/>
        <c:auto val="1"/>
        <c:lblAlgn val="ctr"/>
        <c:lblOffset val="100"/>
      </c:catAx>
      <c:valAx>
        <c:axId val="1343276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43261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2.11</c:v>
                </c:pt>
                <c:pt idx="1">
                  <c:v>2.0099999999999998</c:v>
                </c:pt>
                <c:pt idx="2">
                  <c:v>1.4</c:v>
                </c:pt>
                <c:pt idx="3">
                  <c:v>2.48</c:v>
                </c:pt>
                <c:pt idx="4">
                  <c:v>1.6400000000000001</c:v>
                </c:pt>
                <c:pt idx="5">
                  <c:v>1.86</c:v>
                </c:pt>
                <c:pt idx="6">
                  <c:v>1.9300000000000141</c:v>
                </c:pt>
                <c:pt idx="7">
                  <c:v>1.43</c:v>
                </c:pt>
              </c:numCache>
            </c:numRef>
          </c:val>
        </c:ser>
        <c:axId val="134703744"/>
        <c:axId val="134709632"/>
      </c:radarChart>
      <c:catAx>
        <c:axId val="1347037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4709632"/>
        <c:crosses val="autoZero"/>
        <c:auto val="1"/>
        <c:lblAlgn val="ctr"/>
        <c:lblOffset val="100"/>
      </c:catAx>
      <c:valAx>
        <c:axId val="1347096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47037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34750592"/>
        <c:axId val="134805376"/>
      </c:radarChart>
      <c:catAx>
        <c:axId val="1347505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4805376"/>
        <c:crosses val="autoZero"/>
        <c:auto val="1"/>
        <c:lblAlgn val="ctr"/>
        <c:lblOffset val="100"/>
      </c:catAx>
      <c:valAx>
        <c:axId val="1348053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47505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35025024"/>
        <c:axId val="135026560"/>
      </c:radarChart>
      <c:catAx>
        <c:axId val="1350250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5026560"/>
        <c:crosses val="autoZero"/>
        <c:auto val="1"/>
        <c:lblAlgn val="ctr"/>
        <c:lblOffset val="100"/>
      </c:catAx>
      <c:valAx>
        <c:axId val="1350265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50250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</c:v>
                </c:pt>
                <c:pt idx="1">
                  <c:v>2.3299999999999987</c:v>
                </c:pt>
                <c:pt idx="2">
                  <c:v>1.1499999999999726</c:v>
                </c:pt>
                <c:pt idx="3">
                  <c:v>2.19</c:v>
                </c:pt>
                <c:pt idx="4">
                  <c:v>1.9400000000000241</c:v>
                </c:pt>
                <c:pt idx="5">
                  <c:v>1.9800000000000264</c:v>
                </c:pt>
                <c:pt idx="6">
                  <c:v>2.1800000000000002</c:v>
                </c:pt>
                <c:pt idx="7">
                  <c:v>1.31</c:v>
                </c:pt>
              </c:numCache>
            </c:numRef>
          </c:val>
        </c:ser>
        <c:axId val="135347200"/>
        <c:axId val="135369472"/>
      </c:radarChart>
      <c:catAx>
        <c:axId val="1353472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5369472"/>
        <c:crosses val="autoZero"/>
        <c:auto val="1"/>
        <c:lblAlgn val="ctr"/>
        <c:lblOffset val="100"/>
      </c:catAx>
      <c:valAx>
        <c:axId val="1353694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53472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35676288"/>
        <c:axId val="135677824"/>
      </c:radarChart>
      <c:catAx>
        <c:axId val="1356762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5677824"/>
        <c:crosses val="autoZero"/>
        <c:auto val="1"/>
        <c:lblAlgn val="ctr"/>
        <c:lblOffset val="100"/>
      </c:catAx>
      <c:valAx>
        <c:axId val="1356778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56762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98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1.8900000000000001</c:v>
                </c:pt>
                <c:pt idx="1">
                  <c:v>1.36</c:v>
                </c:pt>
                <c:pt idx="2">
                  <c:v>0.99</c:v>
                </c:pt>
                <c:pt idx="3">
                  <c:v>2.08</c:v>
                </c:pt>
                <c:pt idx="4">
                  <c:v>1.08</c:v>
                </c:pt>
                <c:pt idx="5">
                  <c:v>1.43</c:v>
                </c:pt>
                <c:pt idx="6">
                  <c:v>1.49</c:v>
                </c:pt>
                <c:pt idx="7">
                  <c:v>1.0900000000000001</c:v>
                </c:pt>
              </c:numCache>
            </c:numRef>
          </c:val>
        </c:ser>
        <c:axId val="140412032"/>
        <c:axId val="140413568"/>
      </c:radarChart>
      <c:catAx>
        <c:axId val="1404120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0413568"/>
        <c:crosses val="autoZero"/>
        <c:auto val="1"/>
        <c:lblAlgn val="ctr"/>
        <c:lblOffset val="100"/>
      </c:catAx>
      <c:valAx>
        <c:axId val="1404135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04120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0.96000000000000063</c:v>
                </c:pt>
                <c:pt idx="1">
                  <c:v>0.94000000000000061</c:v>
                </c:pt>
                <c:pt idx="2">
                  <c:v>0.61000000000000065</c:v>
                </c:pt>
                <c:pt idx="3">
                  <c:v>1.2</c:v>
                </c:pt>
                <c:pt idx="4">
                  <c:v>1.1800000000000141</c:v>
                </c:pt>
                <c:pt idx="5">
                  <c:v>0.94000000000000061</c:v>
                </c:pt>
                <c:pt idx="6">
                  <c:v>0.98</c:v>
                </c:pt>
                <c:pt idx="7">
                  <c:v>0.61000000000000065</c:v>
                </c:pt>
              </c:numCache>
            </c:numRef>
          </c:val>
        </c:ser>
        <c:axId val="133697920"/>
        <c:axId val="133699456"/>
      </c:radarChart>
      <c:catAx>
        <c:axId val="1336979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3699456"/>
        <c:crosses val="autoZero"/>
        <c:auto val="1"/>
        <c:lblAlgn val="ctr"/>
        <c:lblOffset val="100"/>
      </c:catAx>
      <c:valAx>
        <c:axId val="13369945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36979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35704960"/>
        <c:axId val="135706496"/>
      </c:radarChart>
      <c:catAx>
        <c:axId val="1357049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5706496"/>
        <c:crosses val="autoZero"/>
        <c:auto val="1"/>
        <c:lblAlgn val="ctr"/>
        <c:lblOffset val="100"/>
      </c:catAx>
      <c:valAx>
        <c:axId val="1357064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57049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0.96000000000000063</c:v>
                </c:pt>
                <c:pt idx="1">
                  <c:v>0.94000000000000061</c:v>
                </c:pt>
                <c:pt idx="2">
                  <c:v>0.68</c:v>
                </c:pt>
                <c:pt idx="3">
                  <c:v>1.23</c:v>
                </c:pt>
                <c:pt idx="4">
                  <c:v>1.1900000000000241</c:v>
                </c:pt>
                <c:pt idx="5">
                  <c:v>0.99</c:v>
                </c:pt>
                <c:pt idx="6">
                  <c:v>0.99</c:v>
                </c:pt>
                <c:pt idx="7">
                  <c:v>0.65000000000001423</c:v>
                </c:pt>
              </c:numCache>
            </c:numRef>
          </c:val>
        </c:ser>
        <c:axId val="141273344"/>
        <c:axId val="141299712"/>
      </c:radarChart>
      <c:catAx>
        <c:axId val="1412733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1299712"/>
        <c:crosses val="autoZero"/>
        <c:auto val="1"/>
        <c:lblAlgn val="ctr"/>
        <c:lblOffset val="100"/>
      </c:catAx>
      <c:valAx>
        <c:axId val="14129971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12733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</c:v>
                </c:pt>
                <c:pt idx="1">
                  <c:v>1.75</c:v>
                </c:pt>
                <c:pt idx="2">
                  <c:v>1.25</c:v>
                </c:pt>
                <c:pt idx="3">
                  <c:v>2.11</c:v>
                </c:pt>
                <c:pt idx="4">
                  <c:v>1.58</c:v>
                </c:pt>
                <c:pt idx="5">
                  <c:v>1.71</c:v>
                </c:pt>
                <c:pt idx="6">
                  <c:v>1.86</c:v>
                </c:pt>
                <c:pt idx="7">
                  <c:v>1.1299999999999717</c:v>
                </c:pt>
              </c:numCache>
            </c:numRef>
          </c:val>
        </c:ser>
        <c:axId val="141506816"/>
        <c:axId val="141557760"/>
      </c:radarChart>
      <c:catAx>
        <c:axId val="1415068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1557760"/>
        <c:crosses val="autoZero"/>
        <c:auto val="1"/>
        <c:lblAlgn val="ctr"/>
        <c:lblOffset val="100"/>
      </c:catAx>
      <c:valAx>
        <c:axId val="1415577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15068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1721984"/>
        <c:axId val="141723520"/>
      </c:radarChart>
      <c:catAx>
        <c:axId val="1417219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1723520"/>
        <c:crosses val="autoZero"/>
        <c:auto val="1"/>
        <c:lblAlgn val="ctr"/>
        <c:lblOffset val="100"/>
      </c:catAx>
      <c:valAx>
        <c:axId val="1417235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17219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0.26</c:v>
                </c:pt>
                <c:pt idx="1">
                  <c:v>0.16</c:v>
                </c:pt>
                <c:pt idx="2">
                  <c:v>1.0000000000000005E-2</c:v>
                </c:pt>
                <c:pt idx="3">
                  <c:v>1.9400000000000241</c:v>
                </c:pt>
                <c:pt idx="4">
                  <c:v>0.27</c:v>
                </c:pt>
                <c:pt idx="5">
                  <c:v>0.2</c:v>
                </c:pt>
                <c:pt idx="6">
                  <c:v>0.33000000000000734</c:v>
                </c:pt>
                <c:pt idx="7">
                  <c:v>0.13</c:v>
                </c:pt>
              </c:numCache>
            </c:numRef>
          </c:val>
        </c:ser>
        <c:axId val="141835264"/>
        <c:axId val="141845248"/>
      </c:radarChart>
      <c:catAx>
        <c:axId val="1418352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1845248"/>
        <c:crosses val="autoZero"/>
        <c:auto val="1"/>
        <c:lblAlgn val="ctr"/>
        <c:lblOffset val="100"/>
      </c:catAx>
      <c:valAx>
        <c:axId val="14184524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18352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2262656"/>
        <c:axId val="142264192"/>
      </c:radarChart>
      <c:catAx>
        <c:axId val="1422626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2264192"/>
        <c:crosses val="autoZero"/>
        <c:auto val="1"/>
        <c:lblAlgn val="ctr"/>
        <c:lblOffset val="100"/>
      </c:catAx>
      <c:valAx>
        <c:axId val="1422641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22626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2730368"/>
        <c:axId val="142731904"/>
      </c:radarChart>
      <c:catAx>
        <c:axId val="1427303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2731904"/>
        <c:crosses val="autoZero"/>
        <c:auto val="1"/>
        <c:lblAlgn val="ctr"/>
        <c:lblOffset val="100"/>
      </c:catAx>
      <c:valAx>
        <c:axId val="1427319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27303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CFCF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4.79</c:v>
                </c:pt>
                <c:pt idx="1">
                  <c:v>4.4800000000000004</c:v>
                </c:pt>
                <c:pt idx="2">
                  <c:v>4.5999999999999996</c:v>
                </c:pt>
                <c:pt idx="3">
                  <c:v>3.9099999999999997</c:v>
                </c:pt>
                <c:pt idx="4">
                  <c:v>4.63</c:v>
                </c:pt>
                <c:pt idx="5">
                  <c:v>4.6899999999999995</c:v>
                </c:pt>
                <c:pt idx="6">
                  <c:v>4.5999999999999996</c:v>
                </c:pt>
                <c:pt idx="7">
                  <c:v>4.25</c:v>
                </c:pt>
              </c:numCache>
            </c:numRef>
          </c:val>
        </c:ser>
        <c:axId val="135028096"/>
        <c:axId val="135475584"/>
      </c:radarChart>
      <c:catAx>
        <c:axId val="1350280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5475584"/>
        <c:crosses val="autoZero"/>
        <c:auto val="1"/>
        <c:lblAlgn val="ctr"/>
        <c:lblOffset val="100"/>
      </c:catAx>
      <c:valAx>
        <c:axId val="1354755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50280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3BEE4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1.79</c:v>
                </c:pt>
                <c:pt idx="1">
                  <c:v>1.1900000000000241</c:v>
                </c:pt>
                <c:pt idx="2">
                  <c:v>1.06</c:v>
                </c:pt>
                <c:pt idx="3">
                  <c:v>1.81</c:v>
                </c:pt>
                <c:pt idx="4">
                  <c:v>0.78</c:v>
                </c:pt>
                <c:pt idx="5">
                  <c:v>1.149999999999973</c:v>
                </c:pt>
                <c:pt idx="6">
                  <c:v>1.9000000000000001</c:v>
                </c:pt>
                <c:pt idx="7">
                  <c:v>1.01</c:v>
                </c:pt>
              </c:numCache>
            </c:numRef>
          </c:val>
        </c:ser>
        <c:axId val="140692864"/>
        <c:axId val="140850304"/>
      </c:radarChart>
      <c:catAx>
        <c:axId val="1406928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0850304"/>
        <c:crosses val="autoZero"/>
        <c:auto val="1"/>
        <c:lblAlgn val="ctr"/>
        <c:lblOffset val="100"/>
      </c:catAx>
      <c:valAx>
        <c:axId val="14085030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06928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8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2.0499999999999998</c:v>
                </c:pt>
                <c:pt idx="1">
                  <c:v>1.6500000000000001</c:v>
                </c:pt>
                <c:pt idx="2">
                  <c:v>1.3800000000000001</c:v>
                </c:pt>
                <c:pt idx="3">
                  <c:v>2.23</c:v>
                </c:pt>
                <c:pt idx="4">
                  <c:v>1.34</c:v>
                </c:pt>
                <c:pt idx="5">
                  <c:v>1.6800000000000141</c:v>
                </c:pt>
                <c:pt idx="6">
                  <c:v>1.7</c:v>
                </c:pt>
                <c:pt idx="7">
                  <c:v>1.6900000000000241</c:v>
                </c:pt>
              </c:numCache>
            </c:numRef>
          </c:val>
        </c:ser>
        <c:axId val="143894016"/>
        <c:axId val="143895552"/>
      </c:radarChart>
      <c:catAx>
        <c:axId val="1438940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3895552"/>
        <c:crosses val="autoZero"/>
        <c:auto val="1"/>
        <c:lblAlgn val="ctr"/>
        <c:lblOffset val="100"/>
      </c:catAx>
      <c:valAx>
        <c:axId val="1438955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38940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92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1.9900000000000266</c:v>
                </c:pt>
                <c:pt idx="1">
                  <c:v>1.58</c:v>
                </c:pt>
                <c:pt idx="2">
                  <c:v>1.3</c:v>
                </c:pt>
                <c:pt idx="3">
                  <c:v>2.16</c:v>
                </c:pt>
                <c:pt idx="4">
                  <c:v>1.34</c:v>
                </c:pt>
                <c:pt idx="5">
                  <c:v>1.6400000000000001</c:v>
                </c:pt>
                <c:pt idx="6">
                  <c:v>1.6600000000000001</c:v>
                </c:pt>
                <c:pt idx="7">
                  <c:v>1.6500000000000001</c:v>
                </c:pt>
              </c:numCache>
            </c:numRef>
          </c:val>
        </c:ser>
        <c:axId val="143855616"/>
        <c:axId val="144148736"/>
      </c:radarChart>
      <c:catAx>
        <c:axId val="1438556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4148736"/>
        <c:crosses val="autoZero"/>
        <c:auto val="1"/>
        <c:lblAlgn val="ctr"/>
        <c:lblOffset val="100"/>
      </c:catAx>
      <c:valAx>
        <c:axId val="1441487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38556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4172160"/>
        <c:axId val="144173696"/>
      </c:radarChart>
      <c:catAx>
        <c:axId val="1441721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4173696"/>
        <c:crosses val="autoZero"/>
        <c:auto val="1"/>
        <c:lblAlgn val="ctr"/>
        <c:lblOffset val="100"/>
      </c:catAx>
      <c:valAx>
        <c:axId val="1441736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41721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92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1.45</c:v>
                </c:pt>
                <c:pt idx="1">
                  <c:v>1.1800000000000141</c:v>
                </c:pt>
                <c:pt idx="2">
                  <c:v>0.88</c:v>
                </c:pt>
                <c:pt idx="3">
                  <c:v>1.62</c:v>
                </c:pt>
                <c:pt idx="4">
                  <c:v>1.1299999999999728</c:v>
                </c:pt>
                <c:pt idx="5">
                  <c:v>1.1800000000000141</c:v>
                </c:pt>
                <c:pt idx="6">
                  <c:v>1.1800000000000141</c:v>
                </c:pt>
                <c:pt idx="7">
                  <c:v>1.1700000000000021</c:v>
                </c:pt>
              </c:numCache>
            </c:numRef>
          </c:val>
        </c:ser>
        <c:axId val="145899520"/>
        <c:axId val="145901056"/>
      </c:radarChart>
      <c:catAx>
        <c:axId val="1458995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5901056"/>
        <c:crosses val="autoZero"/>
        <c:auto val="1"/>
        <c:lblAlgn val="ctr"/>
        <c:lblOffset val="100"/>
      </c:catAx>
      <c:valAx>
        <c:axId val="14590105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5899520"/>
        <c:crosses val="autoZero"/>
        <c:crossBetween val="between"/>
        <c:majorUnit val="5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6229504"/>
        <c:axId val="146235392"/>
      </c:radarChart>
      <c:catAx>
        <c:axId val="1462295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6235392"/>
        <c:crosses val="autoZero"/>
        <c:auto val="1"/>
        <c:lblAlgn val="ctr"/>
        <c:lblOffset val="100"/>
      </c:catAx>
      <c:valAx>
        <c:axId val="1462353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62295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09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1.1800000000000141</c:v>
                </c:pt>
                <c:pt idx="1">
                  <c:v>1.35</c:v>
                </c:pt>
                <c:pt idx="2">
                  <c:v>1.1399999999999728</c:v>
                </c:pt>
                <c:pt idx="3">
                  <c:v>2.0299999999999998</c:v>
                </c:pt>
                <c:pt idx="4">
                  <c:v>1.44</c:v>
                </c:pt>
                <c:pt idx="5">
                  <c:v>1.41</c:v>
                </c:pt>
                <c:pt idx="6">
                  <c:v>1.56</c:v>
                </c:pt>
                <c:pt idx="7">
                  <c:v>1.1599999999999748</c:v>
                </c:pt>
              </c:numCache>
            </c:numRef>
          </c:val>
        </c:ser>
        <c:axId val="146346752"/>
        <c:axId val="146348672"/>
      </c:radarChart>
      <c:catAx>
        <c:axId val="1463467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6348672"/>
        <c:crosses val="autoZero"/>
        <c:auto val="1"/>
        <c:lblAlgn val="ctr"/>
        <c:lblOffset val="100"/>
      </c:catAx>
      <c:valAx>
        <c:axId val="1463486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63467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92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1.77</c:v>
                </c:pt>
                <c:pt idx="1">
                  <c:v>1.41</c:v>
                </c:pt>
                <c:pt idx="2">
                  <c:v>1.46</c:v>
                </c:pt>
                <c:pt idx="3">
                  <c:v>2.96</c:v>
                </c:pt>
                <c:pt idx="4">
                  <c:v>1.45</c:v>
                </c:pt>
                <c:pt idx="5">
                  <c:v>1.51</c:v>
                </c:pt>
                <c:pt idx="6">
                  <c:v>1.6900000000000241</c:v>
                </c:pt>
                <c:pt idx="7">
                  <c:v>2.09</c:v>
                </c:pt>
              </c:numCache>
            </c:numRef>
          </c:val>
        </c:ser>
        <c:axId val="146729600"/>
        <c:axId val="146731392"/>
      </c:radarChart>
      <c:catAx>
        <c:axId val="1467296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6731392"/>
        <c:crosses val="autoZero"/>
        <c:auto val="1"/>
        <c:lblAlgn val="ctr"/>
        <c:lblOffset val="100"/>
      </c:catAx>
      <c:valAx>
        <c:axId val="1467313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67296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7183488"/>
        <c:axId val="147185024"/>
      </c:radarChart>
      <c:catAx>
        <c:axId val="1471834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7185024"/>
        <c:crosses val="autoZero"/>
        <c:auto val="1"/>
        <c:lblAlgn val="ctr"/>
        <c:lblOffset val="100"/>
      </c:catAx>
      <c:valAx>
        <c:axId val="1471850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71834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98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1.24</c:v>
                </c:pt>
                <c:pt idx="1">
                  <c:v>1.21</c:v>
                </c:pt>
                <c:pt idx="2">
                  <c:v>1.08</c:v>
                </c:pt>
                <c:pt idx="3">
                  <c:v>2.4099999999999997</c:v>
                </c:pt>
                <c:pt idx="4">
                  <c:v>1.1900000000000241</c:v>
                </c:pt>
                <c:pt idx="5">
                  <c:v>1.23</c:v>
                </c:pt>
                <c:pt idx="6">
                  <c:v>1.21</c:v>
                </c:pt>
                <c:pt idx="7">
                  <c:v>1.6800000000000141</c:v>
                </c:pt>
              </c:numCache>
            </c:numRef>
          </c:val>
        </c:ser>
        <c:axId val="147208448"/>
        <c:axId val="146870272"/>
      </c:radarChart>
      <c:catAx>
        <c:axId val="1472084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6870272"/>
        <c:crosses val="autoZero"/>
        <c:auto val="1"/>
        <c:lblAlgn val="ctr"/>
        <c:lblOffset val="100"/>
      </c:catAx>
      <c:valAx>
        <c:axId val="1468702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72084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8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1.1900000000000241</c:v>
                </c:pt>
                <c:pt idx="1">
                  <c:v>1.08</c:v>
                </c:pt>
                <c:pt idx="2">
                  <c:v>1.1499999999999735</c:v>
                </c:pt>
                <c:pt idx="3">
                  <c:v>2.69</c:v>
                </c:pt>
                <c:pt idx="4">
                  <c:v>0.96000000000000063</c:v>
                </c:pt>
                <c:pt idx="5">
                  <c:v>1</c:v>
                </c:pt>
                <c:pt idx="6">
                  <c:v>1.03</c:v>
                </c:pt>
                <c:pt idx="7">
                  <c:v>1.6900000000000241</c:v>
                </c:pt>
              </c:numCache>
            </c:numRef>
          </c:val>
        </c:ser>
        <c:axId val="147127296"/>
        <c:axId val="147133184"/>
      </c:radarChart>
      <c:catAx>
        <c:axId val="1471272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7133184"/>
        <c:crosses val="autoZero"/>
        <c:auto val="1"/>
        <c:lblAlgn val="ctr"/>
        <c:lblOffset val="100"/>
      </c:catAx>
      <c:valAx>
        <c:axId val="1471331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71272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7139968"/>
        <c:axId val="140608640"/>
      </c:radarChart>
      <c:catAx>
        <c:axId val="1471399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0608640"/>
        <c:crosses val="autoZero"/>
        <c:auto val="1"/>
        <c:lblAlgn val="ctr"/>
        <c:lblOffset val="100"/>
      </c:catAx>
      <c:valAx>
        <c:axId val="1406086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71399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7288064"/>
        <c:axId val="147289600"/>
      </c:radarChart>
      <c:catAx>
        <c:axId val="1472880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7289600"/>
        <c:crosses val="autoZero"/>
        <c:auto val="1"/>
        <c:lblAlgn val="ctr"/>
        <c:lblOffset val="100"/>
      </c:catAx>
      <c:valAx>
        <c:axId val="1472896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72880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7554688"/>
        <c:axId val="147556224"/>
      </c:radarChart>
      <c:catAx>
        <c:axId val="1475546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7556224"/>
        <c:crosses val="autoZero"/>
        <c:auto val="1"/>
        <c:lblAlgn val="ctr"/>
        <c:lblOffset val="100"/>
      </c:catAx>
      <c:valAx>
        <c:axId val="1475562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75546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7677952"/>
        <c:axId val="147679488"/>
      </c:radarChart>
      <c:catAx>
        <c:axId val="1476779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7679488"/>
        <c:crosses val="autoZero"/>
        <c:auto val="1"/>
        <c:lblAlgn val="ctr"/>
        <c:lblOffset val="100"/>
      </c:catAx>
      <c:valAx>
        <c:axId val="1476794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76779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56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0.56000000000000005</c:v>
                </c:pt>
                <c:pt idx="1">
                  <c:v>0.75000000000001221</c:v>
                </c:pt>
                <c:pt idx="2">
                  <c:v>0.33000000000000707</c:v>
                </c:pt>
                <c:pt idx="3">
                  <c:v>1.29</c:v>
                </c:pt>
                <c:pt idx="4">
                  <c:v>0.71000000000000063</c:v>
                </c:pt>
                <c:pt idx="5">
                  <c:v>0.71000000000000063</c:v>
                </c:pt>
                <c:pt idx="6">
                  <c:v>0.79</c:v>
                </c:pt>
                <c:pt idx="7">
                  <c:v>0.29000000000000031</c:v>
                </c:pt>
              </c:numCache>
            </c:numRef>
          </c:val>
        </c:ser>
        <c:axId val="141726080"/>
        <c:axId val="141862016"/>
      </c:radarChart>
      <c:catAx>
        <c:axId val="1417260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1862016"/>
        <c:crosses val="autoZero"/>
        <c:auto val="1"/>
        <c:lblAlgn val="ctr"/>
        <c:lblOffset val="100"/>
      </c:catAx>
      <c:valAx>
        <c:axId val="14186201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17260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62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0.53</c:v>
                </c:pt>
                <c:pt idx="1">
                  <c:v>0.60000000000000064</c:v>
                </c:pt>
                <c:pt idx="2">
                  <c:v>0.33000000000000707</c:v>
                </c:pt>
                <c:pt idx="3">
                  <c:v>1.1800000000000141</c:v>
                </c:pt>
                <c:pt idx="4">
                  <c:v>0.52</c:v>
                </c:pt>
                <c:pt idx="5">
                  <c:v>0.64000000000001356</c:v>
                </c:pt>
                <c:pt idx="6">
                  <c:v>0.70000000000000062</c:v>
                </c:pt>
                <c:pt idx="7">
                  <c:v>0.27</c:v>
                </c:pt>
              </c:numCache>
            </c:numRef>
          </c:val>
        </c:ser>
        <c:axId val="146974592"/>
        <c:axId val="140448128"/>
      </c:radarChart>
      <c:catAx>
        <c:axId val="1469745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0448128"/>
        <c:crosses val="autoZero"/>
        <c:auto val="1"/>
        <c:lblAlgn val="ctr"/>
        <c:lblOffset val="100"/>
      </c:catAx>
      <c:valAx>
        <c:axId val="14044812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69745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3185792"/>
        <c:axId val="143187328"/>
      </c:radarChart>
      <c:catAx>
        <c:axId val="1431857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3187328"/>
        <c:crosses val="autoZero"/>
        <c:auto val="1"/>
        <c:lblAlgn val="ctr"/>
        <c:lblOffset val="100"/>
      </c:catAx>
      <c:valAx>
        <c:axId val="1431873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31857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8083840"/>
        <c:axId val="148085376"/>
      </c:radarChart>
      <c:catAx>
        <c:axId val="1480838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8085376"/>
        <c:crosses val="autoZero"/>
        <c:auto val="1"/>
        <c:lblAlgn val="ctr"/>
        <c:lblOffset val="100"/>
      </c:catAx>
      <c:valAx>
        <c:axId val="1480853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80838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98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0.43000000000000038</c:v>
                </c:pt>
                <c:pt idx="1">
                  <c:v>0.53</c:v>
                </c:pt>
                <c:pt idx="2">
                  <c:v>0.2</c:v>
                </c:pt>
                <c:pt idx="3">
                  <c:v>1.1100000000000001</c:v>
                </c:pt>
                <c:pt idx="4">
                  <c:v>0.43000000000000038</c:v>
                </c:pt>
                <c:pt idx="5">
                  <c:v>0.51</c:v>
                </c:pt>
                <c:pt idx="6">
                  <c:v>0.64000000000001356</c:v>
                </c:pt>
                <c:pt idx="7">
                  <c:v>0.2</c:v>
                </c:pt>
              </c:numCache>
            </c:numRef>
          </c:val>
        </c:ser>
        <c:axId val="148030976"/>
        <c:axId val="148032512"/>
      </c:radarChart>
      <c:catAx>
        <c:axId val="1480309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8032512"/>
        <c:crosses val="autoZero"/>
        <c:auto val="1"/>
        <c:lblAlgn val="ctr"/>
        <c:lblOffset val="100"/>
      </c:catAx>
      <c:valAx>
        <c:axId val="14803251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80309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8465920"/>
        <c:axId val="148467712"/>
      </c:radarChart>
      <c:catAx>
        <c:axId val="1484659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8467712"/>
        <c:crosses val="autoZero"/>
        <c:auto val="1"/>
        <c:lblAlgn val="ctr"/>
        <c:lblOffset val="100"/>
      </c:catAx>
      <c:valAx>
        <c:axId val="1484677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84659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03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1.71</c:v>
                </c:pt>
                <c:pt idx="1">
                  <c:v>2.4899999999999998</c:v>
                </c:pt>
                <c:pt idx="2">
                  <c:v>1.1800000000000141</c:v>
                </c:pt>
                <c:pt idx="3">
                  <c:v>2.15</c:v>
                </c:pt>
                <c:pt idx="4">
                  <c:v>1.9600000000000242</c:v>
                </c:pt>
                <c:pt idx="5">
                  <c:v>1.9600000000000242</c:v>
                </c:pt>
                <c:pt idx="6">
                  <c:v>2.1</c:v>
                </c:pt>
                <c:pt idx="7">
                  <c:v>1.1599999999999748</c:v>
                </c:pt>
              </c:numCache>
            </c:numRef>
          </c:val>
        </c:ser>
        <c:axId val="148208256"/>
        <c:axId val="148218240"/>
      </c:radarChart>
      <c:catAx>
        <c:axId val="1482082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8218240"/>
        <c:crosses val="autoZero"/>
        <c:auto val="1"/>
        <c:lblAlgn val="ctr"/>
        <c:lblOffset val="100"/>
      </c:catAx>
      <c:valAx>
        <c:axId val="1482182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82082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8512768"/>
        <c:axId val="148514304"/>
      </c:radarChart>
      <c:catAx>
        <c:axId val="1485127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8514304"/>
        <c:crosses val="autoZero"/>
        <c:auto val="1"/>
        <c:lblAlgn val="ctr"/>
        <c:lblOffset val="100"/>
      </c:catAx>
      <c:valAx>
        <c:axId val="1485143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85127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03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1.6800000000000141</c:v>
                </c:pt>
                <c:pt idx="1">
                  <c:v>1.7</c:v>
                </c:pt>
                <c:pt idx="2">
                  <c:v>1.2</c:v>
                </c:pt>
                <c:pt idx="3">
                  <c:v>2.1800000000000002</c:v>
                </c:pt>
                <c:pt idx="4">
                  <c:v>1.7</c:v>
                </c:pt>
                <c:pt idx="5">
                  <c:v>1.6800000000000141</c:v>
                </c:pt>
                <c:pt idx="6">
                  <c:v>2.08</c:v>
                </c:pt>
                <c:pt idx="7">
                  <c:v>1.2</c:v>
                </c:pt>
              </c:numCache>
            </c:numRef>
          </c:val>
        </c:ser>
        <c:axId val="148545920"/>
        <c:axId val="148547456"/>
      </c:radarChart>
      <c:catAx>
        <c:axId val="1485459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8547456"/>
        <c:crosses val="autoZero"/>
        <c:auto val="1"/>
        <c:lblAlgn val="ctr"/>
        <c:lblOffset val="100"/>
      </c:catAx>
      <c:valAx>
        <c:axId val="1485474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85459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8570880"/>
        <c:axId val="148572416"/>
      </c:radarChart>
      <c:catAx>
        <c:axId val="1485708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8572416"/>
        <c:crosses val="autoZero"/>
        <c:auto val="1"/>
        <c:lblAlgn val="ctr"/>
        <c:lblOffset val="100"/>
      </c:catAx>
      <c:valAx>
        <c:axId val="1485724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85708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26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1.1000000000000001</c:v>
                </c:pt>
                <c:pt idx="1">
                  <c:v>1.1100000000000001</c:v>
                </c:pt>
                <c:pt idx="2">
                  <c:v>0.82000000000000062</c:v>
                </c:pt>
                <c:pt idx="3">
                  <c:v>1.7</c:v>
                </c:pt>
                <c:pt idx="4">
                  <c:v>1.21</c:v>
                </c:pt>
                <c:pt idx="5">
                  <c:v>1.26</c:v>
                </c:pt>
                <c:pt idx="6">
                  <c:v>1.1800000000000141</c:v>
                </c:pt>
                <c:pt idx="7">
                  <c:v>0.8</c:v>
                </c:pt>
              </c:numCache>
            </c:numRef>
          </c:val>
        </c:ser>
        <c:axId val="134102016"/>
        <c:axId val="134140672"/>
      </c:radarChart>
      <c:catAx>
        <c:axId val="1341020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4140672"/>
        <c:crosses val="autoZero"/>
        <c:auto val="1"/>
        <c:lblAlgn val="ctr"/>
        <c:lblOffset val="100"/>
      </c:catAx>
      <c:valAx>
        <c:axId val="13414067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41020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34553600"/>
        <c:axId val="134557056"/>
      </c:radarChart>
      <c:catAx>
        <c:axId val="1345536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4557056"/>
        <c:crosses val="autoZero"/>
        <c:auto val="1"/>
        <c:lblAlgn val="ctr"/>
        <c:lblOffset val="100"/>
      </c:catAx>
      <c:valAx>
        <c:axId val="1345570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45536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31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1.22</c:v>
                </c:pt>
                <c:pt idx="1">
                  <c:v>1.29</c:v>
                </c:pt>
                <c:pt idx="2">
                  <c:v>0.89</c:v>
                </c:pt>
                <c:pt idx="3">
                  <c:v>1.61</c:v>
                </c:pt>
                <c:pt idx="4">
                  <c:v>1.36</c:v>
                </c:pt>
                <c:pt idx="5">
                  <c:v>1.28</c:v>
                </c:pt>
                <c:pt idx="6">
                  <c:v>1.29</c:v>
                </c:pt>
                <c:pt idx="7">
                  <c:v>0.9</c:v>
                </c:pt>
              </c:numCache>
            </c:numRef>
          </c:val>
        </c:ser>
        <c:axId val="134689920"/>
        <c:axId val="134711936"/>
      </c:radarChart>
      <c:catAx>
        <c:axId val="1346899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4711936"/>
        <c:crosses val="autoZero"/>
        <c:auto val="1"/>
        <c:lblAlgn val="ctr"/>
        <c:lblOffset val="100"/>
      </c:catAx>
      <c:valAx>
        <c:axId val="13471193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46899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35557888"/>
        <c:axId val="135559424"/>
      </c:radarChart>
      <c:catAx>
        <c:axId val="1355578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35559424"/>
        <c:crosses val="autoZero"/>
        <c:auto val="1"/>
        <c:lblAlgn val="ctr"/>
        <c:lblOffset val="100"/>
      </c:catAx>
      <c:valAx>
        <c:axId val="1355594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355578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37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1.29</c:v>
                </c:pt>
                <c:pt idx="1">
                  <c:v>1.29</c:v>
                </c:pt>
                <c:pt idx="2">
                  <c:v>0.98</c:v>
                </c:pt>
                <c:pt idx="3">
                  <c:v>1.74</c:v>
                </c:pt>
                <c:pt idx="4">
                  <c:v>1.47</c:v>
                </c:pt>
                <c:pt idx="5">
                  <c:v>1.41</c:v>
                </c:pt>
                <c:pt idx="6">
                  <c:v>1.42</c:v>
                </c:pt>
                <c:pt idx="7">
                  <c:v>1.01</c:v>
                </c:pt>
              </c:numCache>
            </c:numRef>
          </c:val>
        </c:ser>
        <c:axId val="140415744"/>
        <c:axId val="140436224"/>
      </c:radarChart>
      <c:catAx>
        <c:axId val="1404157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0436224"/>
        <c:crosses val="autoZero"/>
        <c:auto val="1"/>
        <c:lblAlgn val="ctr"/>
        <c:lblOffset val="100"/>
      </c:catAx>
      <c:valAx>
        <c:axId val="14043622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04157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0461952"/>
        <c:axId val="140624256"/>
      </c:radarChart>
      <c:catAx>
        <c:axId val="1404619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0624256"/>
        <c:crosses val="autoZero"/>
        <c:auto val="1"/>
        <c:lblAlgn val="ctr"/>
        <c:lblOffset val="100"/>
      </c:catAx>
      <c:valAx>
        <c:axId val="1406242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04619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37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1.1100000000000001</c:v>
                </c:pt>
                <c:pt idx="1">
                  <c:v>1.1399999999999728</c:v>
                </c:pt>
                <c:pt idx="2">
                  <c:v>0.84000000000000064</c:v>
                </c:pt>
                <c:pt idx="3">
                  <c:v>1.6500000000000001</c:v>
                </c:pt>
                <c:pt idx="4">
                  <c:v>1.24</c:v>
                </c:pt>
                <c:pt idx="5">
                  <c:v>1.24</c:v>
                </c:pt>
                <c:pt idx="6">
                  <c:v>1.21</c:v>
                </c:pt>
                <c:pt idx="7">
                  <c:v>0.84000000000000064</c:v>
                </c:pt>
              </c:numCache>
            </c:numRef>
          </c:val>
        </c:ser>
        <c:axId val="141559296"/>
        <c:axId val="141863552"/>
      </c:radarChart>
      <c:catAx>
        <c:axId val="1415592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1863552"/>
        <c:crosses val="autoZero"/>
        <c:auto val="1"/>
        <c:lblAlgn val="ctr"/>
        <c:lblOffset val="100"/>
      </c:catAx>
      <c:valAx>
        <c:axId val="14186355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15592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3090432"/>
        <c:axId val="143091968"/>
      </c:radarChart>
      <c:catAx>
        <c:axId val="1430904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3091968"/>
        <c:crosses val="autoZero"/>
        <c:auto val="1"/>
        <c:lblAlgn val="ctr"/>
        <c:lblOffset val="100"/>
      </c:catAx>
      <c:valAx>
        <c:axId val="1430919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30904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37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</c:v>
                </c:pt>
                <c:pt idx="1">
                  <c:v>1.1000000000000001</c:v>
                </c:pt>
                <c:pt idx="2">
                  <c:v>0.95000000000000062</c:v>
                </c:pt>
                <c:pt idx="3">
                  <c:v>1.71</c:v>
                </c:pt>
                <c:pt idx="4">
                  <c:v>1.23</c:v>
                </c:pt>
                <c:pt idx="5">
                  <c:v>1.3</c:v>
                </c:pt>
                <c:pt idx="6">
                  <c:v>1.1599999999999748</c:v>
                </c:pt>
                <c:pt idx="7">
                  <c:v>1.02</c:v>
                </c:pt>
              </c:numCache>
            </c:numRef>
          </c:val>
        </c:ser>
        <c:axId val="143189504"/>
        <c:axId val="143191040"/>
      </c:radarChart>
      <c:catAx>
        <c:axId val="1431895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3191040"/>
        <c:crosses val="autoZero"/>
        <c:auto val="1"/>
        <c:lblAlgn val="ctr"/>
        <c:lblOffset val="100"/>
      </c:catAx>
      <c:valAx>
        <c:axId val="14319104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31895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3522048"/>
        <c:axId val="143549568"/>
      </c:radarChart>
      <c:catAx>
        <c:axId val="1435220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3549568"/>
        <c:crosses val="autoZero"/>
        <c:auto val="1"/>
        <c:lblAlgn val="ctr"/>
        <c:lblOffset val="100"/>
      </c:catAx>
      <c:valAx>
        <c:axId val="1435495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35220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lumMod val="60000"/>
                <a:lumOff val="40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1.01</c:v>
                </c:pt>
                <c:pt idx="1">
                  <c:v>1.23</c:v>
                </c:pt>
                <c:pt idx="2">
                  <c:v>0.32000000000000645</c:v>
                </c:pt>
                <c:pt idx="3">
                  <c:v>1.0900000000000001</c:v>
                </c:pt>
                <c:pt idx="4">
                  <c:v>1.0900000000000001</c:v>
                </c:pt>
                <c:pt idx="5">
                  <c:v>0.81</c:v>
                </c:pt>
                <c:pt idx="6">
                  <c:v>0.78</c:v>
                </c:pt>
                <c:pt idx="7">
                  <c:v>0.28000000000000008</c:v>
                </c:pt>
              </c:numCache>
            </c:numRef>
          </c:val>
        </c:ser>
        <c:axId val="145947264"/>
        <c:axId val="145998208"/>
      </c:radarChart>
      <c:catAx>
        <c:axId val="1459472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5998208"/>
        <c:crosses val="autoZero"/>
        <c:auto val="1"/>
        <c:lblAlgn val="ctr"/>
        <c:lblOffset val="100"/>
      </c:catAx>
      <c:valAx>
        <c:axId val="14599820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59472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665078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2.66</c:v>
                </c:pt>
                <c:pt idx="1">
                  <c:v>3.19</c:v>
                </c:pt>
                <c:pt idx="2">
                  <c:v>1.7</c:v>
                </c:pt>
                <c:pt idx="3">
                  <c:v>2.7</c:v>
                </c:pt>
                <c:pt idx="4">
                  <c:v>1.71</c:v>
                </c:pt>
                <c:pt idx="5">
                  <c:v>2.09</c:v>
                </c:pt>
                <c:pt idx="6">
                  <c:v>1.9600000000000235</c:v>
                </c:pt>
                <c:pt idx="7">
                  <c:v>2.23</c:v>
                </c:pt>
              </c:numCache>
            </c:numRef>
          </c:val>
        </c:ser>
        <c:axId val="146347520"/>
        <c:axId val="146355712"/>
      </c:radarChart>
      <c:catAx>
        <c:axId val="1463475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6355712"/>
        <c:crosses val="autoZero"/>
        <c:auto val="1"/>
        <c:lblAlgn val="ctr"/>
        <c:lblOffset val="100"/>
      </c:catAx>
      <c:valAx>
        <c:axId val="1463557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63475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6476416"/>
        <c:axId val="146543744"/>
      </c:radarChart>
      <c:catAx>
        <c:axId val="1464764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6543744"/>
        <c:crosses val="autoZero"/>
        <c:auto val="1"/>
        <c:lblAlgn val="ctr"/>
        <c:lblOffset val="100"/>
      </c:catAx>
      <c:valAx>
        <c:axId val="1465437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64764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7989248"/>
        <c:axId val="147990784"/>
      </c:radarChart>
      <c:catAx>
        <c:axId val="1479892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7990784"/>
        <c:crosses val="autoZero"/>
        <c:auto val="1"/>
        <c:lblAlgn val="ctr"/>
        <c:lblOffset val="100"/>
      </c:catAx>
      <c:valAx>
        <c:axId val="1479907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79892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2.63</c:v>
                </c:pt>
                <c:pt idx="1">
                  <c:v>3.06</c:v>
                </c:pt>
                <c:pt idx="2">
                  <c:v>1.28</c:v>
                </c:pt>
                <c:pt idx="3">
                  <c:v>1.9800000000000242</c:v>
                </c:pt>
                <c:pt idx="4">
                  <c:v>2.21</c:v>
                </c:pt>
                <c:pt idx="5">
                  <c:v>2.3499999999999988</c:v>
                </c:pt>
                <c:pt idx="6">
                  <c:v>2.38</c:v>
                </c:pt>
                <c:pt idx="7">
                  <c:v>1.25</c:v>
                </c:pt>
              </c:numCache>
            </c:numRef>
          </c:val>
        </c:ser>
        <c:axId val="148840832"/>
        <c:axId val="148842368"/>
      </c:radarChart>
      <c:catAx>
        <c:axId val="1488408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8842368"/>
        <c:crosses val="autoZero"/>
        <c:auto val="1"/>
        <c:lblAlgn val="ctr"/>
        <c:lblOffset val="100"/>
      </c:catAx>
      <c:valAx>
        <c:axId val="1488423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88408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2.0299999999999998</c:v>
                </c:pt>
                <c:pt idx="1">
                  <c:v>3.3099999999999987</c:v>
                </c:pt>
                <c:pt idx="2">
                  <c:v>1.3</c:v>
                </c:pt>
                <c:pt idx="3">
                  <c:v>2.1800000000000002</c:v>
                </c:pt>
                <c:pt idx="4">
                  <c:v>2.96</c:v>
                </c:pt>
                <c:pt idx="5">
                  <c:v>2.59</c:v>
                </c:pt>
                <c:pt idx="6">
                  <c:v>2.8099999999999987</c:v>
                </c:pt>
                <c:pt idx="7">
                  <c:v>1.2</c:v>
                </c:pt>
              </c:numCache>
            </c:numRef>
          </c:val>
        </c:ser>
        <c:axId val="86004864"/>
        <c:axId val="86006400"/>
      </c:radarChart>
      <c:catAx>
        <c:axId val="860048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86006400"/>
        <c:crosses val="autoZero"/>
        <c:auto val="1"/>
        <c:lblAlgn val="ctr"/>
        <c:lblOffset val="100"/>
      </c:catAx>
      <c:valAx>
        <c:axId val="860064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860048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86046592"/>
        <c:axId val="86048128"/>
      </c:radarChart>
      <c:catAx>
        <c:axId val="860465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86048128"/>
        <c:crosses val="autoZero"/>
        <c:auto val="1"/>
        <c:lblAlgn val="ctr"/>
        <c:lblOffset val="100"/>
      </c:catAx>
      <c:valAx>
        <c:axId val="860481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860465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1.54</c:v>
                </c:pt>
                <c:pt idx="1">
                  <c:v>2.2999999999999998</c:v>
                </c:pt>
                <c:pt idx="2">
                  <c:v>1.1900000000000228</c:v>
                </c:pt>
                <c:pt idx="3">
                  <c:v>2.23</c:v>
                </c:pt>
                <c:pt idx="4">
                  <c:v>1.79</c:v>
                </c:pt>
                <c:pt idx="5">
                  <c:v>2</c:v>
                </c:pt>
                <c:pt idx="6">
                  <c:v>2.0299999999999998</c:v>
                </c:pt>
                <c:pt idx="7">
                  <c:v>1.41</c:v>
                </c:pt>
              </c:numCache>
            </c:numRef>
          </c:val>
        </c:ser>
        <c:axId val="86358272"/>
        <c:axId val="86372352"/>
      </c:radarChart>
      <c:catAx>
        <c:axId val="863582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86372352"/>
        <c:crosses val="autoZero"/>
        <c:auto val="1"/>
        <c:lblAlgn val="ctr"/>
        <c:lblOffset val="100"/>
      </c:catAx>
      <c:valAx>
        <c:axId val="863723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863582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86838272"/>
        <c:axId val="112804608"/>
      </c:radarChart>
      <c:catAx>
        <c:axId val="868382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12804608"/>
        <c:crosses val="autoZero"/>
        <c:auto val="1"/>
        <c:lblAlgn val="ctr"/>
        <c:lblOffset val="100"/>
      </c:catAx>
      <c:valAx>
        <c:axId val="1128046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868382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2.71</c:v>
                </c:pt>
                <c:pt idx="1">
                  <c:v>0.73000000000000065</c:v>
                </c:pt>
                <c:pt idx="2">
                  <c:v>1.6600000000000001</c:v>
                </c:pt>
                <c:pt idx="3">
                  <c:v>3.4099999999999997</c:v>
                </c:pt>
                <c:pt idx="4">
                  <c:v>0.43000000000000038</c:v>
                </c:pt>
                <c:pt idx="5">
                  <c:v>0.56000000000000005</c:v>
                </c:pt>
                <c:pt idx="6">
                  <c:v>0.94000000000000061</c:v>
                </c:pt>
                <c:pt idx="7">
                  <c:v>1.85</c:v>
                </c:pt>
              </c:numCache>
            </c:numRef>
          </c:val>
        </c:ser>
        <c:axId val="112827776"/>
        <c:axId val="112833664"/>
      </c:radarChart>
      <c:catAx>
        <c:axId val="1128277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12833664"/>
        <c:crosses val="autoZero"/>
        <c:auto val="1"/>
        <c:lblAlgn val="ctr"/>
        <c:lblOffset val="100"/>
      </c:catAx>
      <c:valAx>
        <c:axId val="1128336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128277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1.9700000000000228</c:v>
                </c:pt>
                <c:pt idx="1">
                  <c:v>1.72</c:v>
                </c:pt>
                <c:pt idx="2">
                  <c:v>1.48</c:v>
                </c:pt>
                <c:pt idx="3">
                  <c:v>2.59</c:v>
                </c:pt>
                <c:pt idx="4">
                  <c:v>1.83</c:v>
                </c:pt>
                <c:pt idx="5">
                  <c:v>1.83</c:v>
                </c:pt>
                <c:pt idx="6">
                  <c:v>2.08</c:v>
                </c:pt>
                <c:pt idx="7">
                  <c:v>1.83</c:v>
                </c:pt>
              </c:numCache>
            </c:numRef>
          </c:val>
        </c:ser>
        <c:axId val="112882048"/>
        <c:axId val="112883584"/>
      </c:radarChart>
      <c:catAx>
        <c:axId val="1128820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12883584"/>
        <c:crosses val="autoZero"/>
        <c:auto val="1"/>
        <c:lblAlgn val="ctr"/>
        <c:lblOffset val="100"/>
      </c:catAx>
      <c:valAx>
        <c:axId val="1128835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128820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12969216"/>
        <c:axId val="112970752"/>
      </c:radarChart>
      <c:catAx>
        <c:axId val="1129692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12970752"/>
        <c:crosses val="autoZero"/>
        <c:auto val="1"/>
        <c:lblAlgn val="ctr"/>
        <c:lblOffset val="100"/>
      </c:catAx>
      <c:valAx>
        <c:axId val="1129707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129692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1.9900000000000253</c:v>
                </c:pt>
                <c:pt idx="1">
                  <c:v>2.9299999999999997</c:v>
                </c:pt>
                <c:pt idx="2">
                  <c:v>1.3</c:v>
                </c:pt>
                <c:pt idx="3">
                  <c:v>2.59</c:v>
                </c:pt>
                <c:pt idx="4">
                  <c:v>2.38</c:v>
                </c:pt>
                <c:pt idx="5">
                  <c:v>2.38</c:v>
                </c:pt>
                <c:pt idx="6">
                  <c:v>2.3499999999999988</c:v>
                </c:pt>
                <c:pt idx="7">
                  <c:v>1.3</c:v>
                </c:pt>
              </c:numCache>
            </c:numRef>
          </c:val>
        </c:ser>
        <c:axId val="113018752"/>
        <c:axId val="113020288"/>
      </c:radarChart>
      <c:catAx>
        <c:axId val="1130187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13020288"/>
        <c:crosses val="autoZero"/>
        <c:auto val="1"/>
        <c:lblAlgn val="ctr"/>
        <c:lblOffset val="100"/>
      </c:catAx>
      <c:valAx>
        <c:axId val="1130202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130187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1.9800000000000242</c:v>
                </c:pt>
                <c:pt idx="1">
                  <c:v>1.8900000000000001</c:v>
                </c:pt>
                <c:pt idx="2">
                  <c:v>1.23</c:v>
                </c:pt>
                <c:pt idx="3">
                  <c:v>2.19</c:v>
                </c:pt>
                <c:pt idx="4">
                  <c:v>1.6500000000000001</c:v>
                </c:pt>
                <c:pt idx="5">
                  <c:v>1.74</c:v>
                </c:pt>
                <c:pt idx="6">
                  <c:v>2</c:v>
                </c:pt>
                <c:pt idx="7">
                  <c:v>1.25</c:v>
                </c:pt>
              </c:numCache>
            </c:numRef>
          </c:val>
        </c:ser>
        <c:axId val="113097344"/>
        <c:axId val="113111424"/>
      </c:radarChart>
      <c:catAx>
        <c:axId val="1130973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13111424"/>
        <c:crosses val="autoZero"/>
        <c:auto val="1"/>
        <c:lblAlgn val="ctr"/>
        <c:lblOffset val="100"/>
      </c:catAx>
      <c:valAx>
        <c:axId val="1131114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130973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13150976"/>
        <c:axId val="113152768"/>
      </c:radarChart>
      <c:catAx>
        <c:axId val="1131509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13152768"/>
        <c:crosses val="autoZero"/>
        <c:auto val="1"/>
        <c:lblAlgn val="ctr"/>
        <c:lblOffset val="100"/>
      </c:catAx>
      <c:valAx>
        <c:axId val="1131527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131509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13159552"/>
        <c:axId val="113185920"/>
      </c:radarChart>
      <c:catAx>
        <c:axId val="1131595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13185920"/>
        <c:crosses val="autoZero"/>
        <c:auto val="1"/>
        <c:lblAlgn val="ctr"/>
        <c:lblOffset val="100"/>
      </c:catAx>
      <c:valAx>
        <c:axId val="1131859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131595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13254400"/>
        <c:axId val="113255936"/>
      </c:radarChart>
      <c:catAx>
        <c:axId val="1132544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13255936"/>
        <c:crosses val="autoZero"/>
        <c:auto val="1"/>
        <c:lblAlgn val="ctr"/>
        <c:lblOffset val="100"/>
      </c:catAx>
      <c:valAx>
        <c:axId val="1132559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132544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13295744"/>
        <c:axId val="113297280"/>
      </c:radarChart>
      <c:catAx>
        <c:axId val="1132957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13297280"/>
        <c:crosses val="autoZero"/>
        <c:auto val="1"/>
        <c:lblAlgn val="ctr"/>
        <c:lblOffset val="100"/>
      </c:catAx>
      <c:valAx>
        <c:axId val="1132972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132957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2.06</c:v>
                </c:pt>
                <c:pt idx="1">
                  <c:v>1.3800000000000001</c:v>
                </c:pt>
                <c:pt idx="2">
                  <c:v>1.3800000000000001</c:v>
                </c:pt>
                <c:pt idx="3">
                  <c:v>2.1800000000000002</c:v>
                </c:pt>
                <c:pt idx="4">
                  <c:v>1.58</c:v>
                </c:pt>
                <c:pt idx="5">
                  <c:v>1.56</c:v>
                </c:pt>
                <c:pt idx="6">
                  <c:v>1.75</c:v>
                </c:pt>
                <c:pt idx="7">
                  <c:v>1.1800000000000141</c:v>
                </c:pt>
              </c:numCache>
            </c:numRef>
          </c:val>
        </c:ser>
        <c:axId val="147801600"/>
        <c:axId val="147803136"/>
      </c:radarChart>
      <c:catAx>
        <c:axId val="1478016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7803136"/>
        <c:crosses val="autoZero"/>
        <c:auto val="1"/>
        <c:lblAlgn val="ctr"/>
        <c:lblOffset val="100"/>
      </c:catAx>
      <c:valAx>
        <c:axId val="1478031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78016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13753088"/>
        <c:axId val="149000960"/>
      </c:radarChart>
      <c:catAx>
        <c:axId val="1137530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9000960"/>
        <c:crosses val="autoZero"/>
        <c:auto val="1"/>
        <c:lblAlgn val="ctr"/>
        <c:lblOffset val="100"/>
      </c:catAx>
      <c:valAx>
        <c:axId val="1490009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137530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1.74</c:v>
                </c:pt>
                <c:pt idx="1">
                  <c:v>1.28</c:v>
                </c:pt>
                <c:pt idx="2">
                  <c:v>1.4</c:v>
                </c:pt>
                <c:pt idx="3">
                  <c:v>2.5</c:v>
                </c:pt>
                <c:pt idx="4">
                  <c:v>1.0900000000000001</c:v>
                </c:pt>
                <c:pt idx="5">
                  <c:v>1.3</c:v>
                </c:pt>
                <c:pt idx="6">
                  <c:v>1.34</c:v>
                </c:pt>
                <c:pt idx="7">
                  <c:v>1.78</c:v>
                </c:pt>
              </c:numCache>
            </c:numRef>
          </c:val>
        </c:ser>
        <c:axId val="148979072"/>
        <c:axId val="149025920"/>
      </c:radarChart>
      <c:catAx>
        <c:axId val="148979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9025920"/>
        <c:crosses val="autoZero"/>
        <c:auto val="1"/>
        <c:lblAlgn val="ctr"/>
        <c:lblOffset val="100"/>
      </c:catAx>
      <c:valAx>
        <c:axId val="1490259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8979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57036928"/>
        <c:axId val="157038464"/>
      </c:radarChart>
      <c:catAx>
        <c:axId val="1570369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7038464"/>
        <c:crosses val="autoZero"/>
        <c:auto val="1"/>
        <c:lblAlgn val="ctr"/>
        <c:lblOffset val="100"/>
      </c:catAx>
      <c:valAx>
        <c:axId val="1570384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70369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1.74</c:v>
                </c:pt>
                <c:pt idx="1">
                  <c:v>1.2</c:v>
                </c:pt>
                <c:pt idx="2">
                  <c:v>0.96000000000000063</c:v>
                </c:pt>
                <c:pt idx="3">
                  <c:v>1.76</c:v>
                </c:pt>
                <c:pt idx="4">
                  <c:v>1.3900000000000001</c:v>
                </c:pt>
                <c:pt idx="5">
                  <c:v>1.36</c:v>
                </c:pt>
                <c:pt idx="6">
                  <c:v>1.55</c:v>
                </c:pt>
                <c:pt idx="7">
                  <c:v>1.04</c:v>
                </c:pt>
              </c:numCache>
            </c:numRef>
          </c:val>
        </c:ser>
        <c:axId val="157065984"/>
        <c:axId val="157067520"/>
      </c:radarChart>
      <c:catAx>
        <c:axId val="1570659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7067520"/>
        <c:crosses val="autoZero"/>
        <c:auto val="1"/>
        <c:lblAlgn val="ctr"/>
        <c:lblOffset val="100"/>
      </c:catAx>
      <c:valAx>
        <c:axId val="15706752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70659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13693440"/>
        <c:axId val="113694976"/>
      </c:radarChart>
      <c:catAx>
        <c:axId val="1136934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13694976"/>
        <c:crosses val="autoZero"/>
        <c:auto val="1"/>
        <c:lblAlgn val="ctr"/>
        <c:lblOffset val="100"/>
      </c:catAx>
      <c:valAx>
        <c:axId val="1136949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136934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0.89</c:v>
                </c:pt>
                <c:pt idx="1">
                  <c:v>2.98</c:v>
                </c:pt>
                <c:pt idx="2">
                  <c:v>0.21000000000000021</c:v>
                </c:pt>
                <c:pt idx="3">
                  <c:v>2.19</c:v>
                </c:pt>
                <c:pt idx="4">
                  <c:v>2.23</c:v>
                </c:pt>
                <c:pt idx="5">
                  <c:v>2.5099999999999998</c:v>
                </c:pt>
                <c:pt idx="6">
                  <c:v>2.1800000000000002</c:v>
                </c:pt>
                <c:pt idx="7">
                  <c:v>0.05</c:v>
                </c:pt>
              </c:numCache>
            </c:numRef>
          </c:val>
        </c:ser>
        <c:axId val="113697536"/>
        <c:axId val="113699456"/>
      </c:radarChart>
      <c:catAx>
        <c:axId val="1136975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13699456"/>
        <c:crosses val="autoZero"/>
        <c:auto val="1"/>
        <c:lblAlgn val="ctr"/>
        <c:lblOffset val="100"/>
      </c:catAx>
      <c:valAx>
        <c:axId val="1136994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136975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9017344"/>
        <c:axId val="149018880"/>
      </c:radarChart>
      <c:catAx>
        <c:axId val="1490173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9018880"/>
        <c:crosses val="autoZero"/>
        <c:auto val="1"/>
        <c:lblAlgn val="ctr"/>
        <c:lblOffset val="100"/>
      </c:catAx>
      <c:valAx>
        <c:axId val="1490188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90173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0.05</c:v>
                </c:pt>
                <c:pt idx="1">
                  <c:v>0.76000000000001255</c:v>
                </c:pt>
                <c:pt idx="2">
                  <c:v>1.0000000000000005E-2</c:v>
                </c:pt>
                <c:pt idx="3">
                  <c:v>0.85000000000000064</c:v>
                </c:pt>
                <c:pt idx="4">
                  <c:v>0.75000000000001132</c:v>
                </c:pt>
                <c:pt idx="5">
                  <c:v>0.55000000000000004</c:v>
                </c:pt>
                <c:pt idx="6">
                  <c:v>0.59</c:v>
                </c:pt>
                <c:pt idx="7">
                  <c:v>0</c:v>
                </c:pt>
              </c:numCache>
            </c:numRef>
          </c:val>
        </c:ser>
        <c:axId val="148704256"/>
        <c:axId val="148710144"/>
      </c:radarChart>
      <c:catAx>
        <c:axId val="1487042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48710144"/>
        <c:crosses val="autoZero"/>
        <c:auto val="1"/>
        <c:lblAlgn val="ctr"/>
        <c:lblOffset val="100"/>
      </c:catAx>
      <c:valAx>
        <c:axId val="14871014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87042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48721024"/>
        <c:axId val="125899904"/>
      </c:radarChart>
      <c:catAx>
        <c:axId val="1487210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25899904"/>
        <c:crosses val="autoZero"/>
        <c:auto val="1"/>
        <c:lblAlgn val="ctr"/>
        <c:lblOffset val="100"/>
      </c:catAx>
      <c:valAx>
        <c:axId val="1258999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487210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0.83000000000000063</c:v>
                </c:pt>
                <c:pt idx="1">
                  <c:v>2.66</c:v>
                </c:pt>
                <c:pt idx="2">
                  <c:v>0.14000000000000001</c:v>
                </c:pt>
                <c:pt idx="3">
                  <c:v>1.9500000000000224</c:v>
                </c:pt>
                <c:pt idx="4">
                  <c:v>2.0499999999999998</c:v>
                </c:pt>
                <c:pt idx="5">
                  <c:v>2.21</c:v>
                </c:pt>
                <c:pt idx="6">
                  <c:v>2.0299999999999998</c:v>
                </c:pt>
                <c:pt idx="7">
                  <c:v>0.05</c:v>
                </c:pt>
              </c:numCache>
            </c:numRef>
          </c:val>
        </c:ser>
        <c:axId val="157172096"/>
        <c:axId val="157173632"/>
      </c:radarChart>
      <c:catAx>
        <c:axId val="1571720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7173632"/>
        <c:crosses val="autoZero"/>
        <c:auto val="1"/>
        <c:lblAlgn val="ctr"/>
        <c:lblOffset val="100"/>
      </c:catAx>
      <c:valAx>
        <c:axId val="1571736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71720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4.0000000000000022E-2</c:v>
                </c:pt>
                <c:pt idx="1">
                  <c:v>0.73000000000000065</c:v>
                </c:pt>
                <c:pt idx="2">
                  <c:v>1.0000000000000005E-2</c:v>
                </c:pt>
                <c:pt idx="3">
                  <c:v>0.83000000000000063</c:v>
                </c:pt>
                <c:pt idx="4">
                  <c:v>0.70000000000000062</c:v>
                </c:pt>
                <c:pt idx="5">
                  <c:v>0.58000000000000007</c:v>
                </c:pt>
                <c:pt idx="6">
                  <c:v>0.54</c:v>
                </c:pt>
                <c:pt idx="7">
                  <c:v>0</c:v>
                </c:pt>
              </c:numCache>
            </c:numRef>
          </c:val>
        </c:ser>
        <c:axId val="157258880"/>
        <c:axId val="157260416"/>
      </c:radarChart>
      <c:catAx>
        <c:axId val="1572588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7260416"/>
        <c:crosses val="autoZero"/>
        <c:auto val="1"/>
        <c:lblAlgn val="ctr"/>
        <c:lblOffset val="100"/>
      </c:catAx>
      <c:valAx>
        <c:axId val="15726041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72588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57287936"/>
        <c:axId val="157289472"/>
      </c:radarChart>
      <c:catAx>
        <c:axId val="1572879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7289472"/>
        <c:crosses val="autoZero"/>
        <c:auto val="1"/>
        <c:lblAlgn val="ctr"/>
        <c:lblOffset val="100"/>
      </c:catAx>
      <c:valAx>
        <c:axId val="1572894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72879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1.21</c:v>
                </c:pt>
                <c:pt idx="1">
                  <c:v>1.2</c:v>
                </c:pt>
                <c:pt idx="2">
                  <c:v>0.68</c:v>
                </c:pt>
                <c:pt idx="3">
                  <c:v>1.6400000000000001</c:v>
                </c:pt>
                <c:pt idx="4">
                  <c:v>1.31</c:v>
                </c:pt>
                <c:pt idx="5">
                  <c:v>1.25</c:v>
                </c:pt>
                <c:pt idx="6">
                  <c:v>1.26</c:v>
                </c:pt>
                <c:pt idx="7">
                  <c:v>0.78</c:v>
                </c:pt>
              </c:numCache>
            </c:numRef>
          </c:val>
        </c:ser>
        <c:axId val="157350144"/>
        <c:axId val="157364224"/>
      </c:radarChart>
      <c:catAx>
        <c:axId val="1573501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7364224"/>
        <c:crosses val="autoZero"/>
        <c:auto val="1"/>
        <c:lblAlgn val="ctr"/>
        <c:lblOffset val="100"/>
      </c:catAx>
      <c:valAx>
        <c:axId val="15736422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73501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57486080"/>
        <c:axId val="157491968"/>
      </c:radarChart>
      <c:catAx>
        <c:axId val="1574860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7491968"/>
        <c:crosses val="autoZero"/>
        <c:auto val="1"/>
        <c:lblAlgn val="ctr"/>
        <c:lblOffset val="100"/>
      </c:catAx>
      <c:valAx>
        <c:axId val="1574919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74860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0.60000000000000064</c:v>
                </c:pt>
                <c:pt idx="1">
                  <c:v>0.68</c:v>
                </c:pt>
                <c:pt idx="2">
                  <c:v>0.23</c:v>
                </c:pt>
                <c:pt idx="3">
                  <c:v>1.1599999999999766</c:v>
                </c:pt>
                <c:pt idx="4">
                  <c:v>1.1499999999999753</c:v>
                </c:pt>
                <c:pt idx="5">
                  <c:v>0.86000000000000065</c:v>
                </c:pt>
                <c:pt idx="6">
                  <c:v>0.78</c:v>
                </c:pt>
                <c:pt idx="7">
                  <c:v>0.17</c:v>
                </c:pt>
              </c:numCache>
            </c:numRef>
          </c:val>
        </c:ser>
        <c:axId val="157417472"/>
        <c:axId val="157419008"/>
      </c:radarChart>
      <c:catAx>
        <c:axId val="1574174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7419008"/>
        <c:crosses val="autoZero"/>
        <c:auto val="1"/>
        <c:lblAlgn val="ctr"/>
        <c:lblOffset val="100"/>
      </c:catAx>
      <c:valAx>
        <c:axId val="15741900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74174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57450240"/>
        <c:axId val="157451776"/>
      </c:radarChart>
      <c:catAx>
        <c:axId val="1574502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7451776"/>
        <c:crosses val="autoZero"/>
        <c:auto val="1"/>
        <c:lblAlgn val="ctr"/>
        <c:lblOffset val="100"/>
      </c:catAx>
      <c:valAx>
        <c:axId val="1574517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74502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57593984"/>
        <c:axId val="157595520"/>
      </c:radarChart>
      <c:catAx>
        <c:axId val="1575939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7595520"/>
        <c:crosses val="autoZero"/>
        <c:auto val="1"/>
        <c:lblAlgn val="ctr"/>
        <c:lblOffset val="100"/>
      </c:catAx>
      <c:valAx>
        <c:axId val="1575955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75939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0.61000000000000065</c:v>
                </c:pt>
                <c:pt idx="2">
                  <c:v>0</c:v>
                </c:pt>
                <c:pt idx="3">
                  <c:v>0.69000000000000061</c:v>
                </c:pt>
                <c:pt idx="4">
                  <c:v>0.63000000000001188</c:v>
                </c:pt>
                <c:pt idx="5">
                  <c:v>0.49000000000000032</c:v>
                </c:pt>
                <c:pt idx="6">
                  <c:v>0.49000000000000032</c:v>
                </c:pt>
                <c:pt idx="7">
                  <c:v>0</c:v>
                </c:pt>
              </c:numCache>
            </c:numRef>
          </c:val>
        </c:ser>
        <c:axId val="157643904"/>
        <c:axId val="157645440"/>
      </c:radarChart>
      <c:catAx>
        <c:axId val="1576439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7645440"/>
        <c:crosses val="autoZero"/>
        <c:auto val="1"/>
        <c:lblAlgn val="ctr"/>
        <c:lblOffset val="100"/>
      </c:catAx>
      <c:valAx>
        <c:axId val="15764544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76439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57730304"/>
        <c:axId val="157731840"/>
      </c:radarChart>
      <c:catAx>
        <c:axId val="1577303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7731840"/>
        <c:crosses val="autoZero"/>
        <c:auto val="1"/>
        <c:lblAlgn val="ctr"/>
        <c:lblOffset val="100"/>
      </c:catAx>
      <c:valAx>
        <c:axId val="1577318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77303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1AC7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2.71</c:v>
                </c:pt>
                <c:pt idx="1">
                  <c:v>1.84</c:v>
                </c:pt>
                <c:pt idx="2">
                  <c:v>1.76</c:v>
                </c:pt>
                <c:pt idx="3">
                  <c:v>2.7</c:v>
                </c:pt>
                <c:pt idx="4">
                  <c:v>1.3900000000000001</c:v>
                </c:pt>
                <c:pt idx="5">
                  <c:v>1.8800000000000001</c:v>
                </c:pt>
                <c:pt idx="6">
                  <c:v>2.0499999999999998</c:v>
                </c:pt>
                <c:pt idx="7">
                  <c:v>1.79</c:v>
                </c:pt>
              </c:numCache>
            </c:numRef>
          </c:val>
        </c:ser>
        <c:axId val="158275072"/>
        <c:axId val="158276608"/>
      </c:radarChart>
      <c:catAx>
        <c:axId val="158275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8276608"/>
        <c:crosses val="autoZero"/>
        <c:auto val="1"/>
        <c:lblAlgn val="ctr"/>
        <c:lblOffset val="100"/>
      </c:catAx>
      <c:valAx>
        <c:axId val="1582766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8275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9196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2.8099999999999987</c:v>
                </c:pt>
                <c:pt idx="1">
                  <c:v>1.6</c:v>
                </c:pt>
                <c:pt idx="2">
                  <c:v>1.5</c:v>
                </c:pt>
                <c:pt idx="3">
                  <c:v>2.7600000000000002</c:v>
                </c:pt>
                <c:pt idx="4">
                  <c:v>1.56</c:v>
                </c:pt>
                <c:pt idx="5">
                  <c:v>1.61</c:v>
                </c:pt>
                <c:pt idx="6">
                  <c:v>2.15</c:v>
                </c:pt>
                <c:pt idx="7">
                  <c:v>1.48</c:v>
                </c:pt>
              </c:numCache>
            </c:numRef>
          </c:val>
        </c:ser>
        <c:axId val="158233728"/>
        <c:axId val="158235264"/>
      </c:radarChart>
      <c:catAx>
        <c:axId val="1582337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8235264"/>
        <c:crosses val="autoZero"/>
        <c:auto val="1"/>
        <c:lblAlgn val="ctr"/>
        <c:lblOffset val="100"/>
      </c:catAx>
      <c:valAx>
        <c:axId val="1582352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82337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58801920"/>
        <c:axId val="158803456"/>
      </c:radarChart>
      <c:catAx>
        <c:axId val="1588019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8803456"/>
        <c:crosses val="autoZero"/>
        <c:auto val="1"/>
        <c:lblAlgn val="ctr"/>
        <c:lblOffset val="100"/>
      </c:catAx>
      <c:valAx>
        <c:axId val="1588034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88019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58878336"/>
        <c:axId val="158880128"/>
      </c:radarChart>
      <c:catAx>
        <c:axId val="1588783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8880128"/>
        <c:crosses val="autoZero"/>
        <c:auto val="1"/>
        <c:lblAlgn val="ctr"/>
        <c:lblOffset val="100"/>
      </c:catAx>
      <c:valAx>
        <c:axId val="1588801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88783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26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0.53</c:v>
                </c:pt>
                <c:pt idx="1">
                  <c:v>0.66000000000001346</c:v>
                </c:pt>
                <c:pt idx="2">
                  <c:v>0.19</c:v>
                </c:pt>
                <c:pt idx="3">
                  <c:v>0.91</c:v>
                </c:pt>
                <c:pt idx="4">
                  <c:v>0.74000000000000365</c:v>
                </c:pt>
                <c:pt idx="5">
                  <c:v>0.65000000000001212</c:v>
                </c:pt>
                <c:pt idx="6">
                  <c:v>0.67000000000001381</c:v>
                </c:pt>
                <c:pt idx="7">
                  <c:v>0.19</c:v>
                </c:pt>
              </c:numCache>
            </c:numRef>
          </c:val>
        </c:ser>
        <c:axId val="157840896"/>
        <c:axId val="157842432"/>
      </c:radarChart>
      <c:catAx>
        <c:axId val="1578408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7842432"/>
        <c:crosses val="autoZero"/>
        <c:auto val="1"/>
        <c:lblAlgn val="ctr"/>
        <c:lblOffset val="100"/>
      </c:catAx>
      <c:valAx>
        <c:axId val="15784243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78408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58631808"/>
        <c:axId val="158633344"/>
      </c:radarChart>
      <c:catAx>
        <c:axId val="1586318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8633344"/>
        <c:crosses val="autoZero"/>
        <c:auto val="1"/>
        <c:lblAlgn val="ctr"/>
        <c:lblOffset val="100"/>
      </c:catAx>
      <c:valAx>
        <c:axId val="1586333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86318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31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0.48000000000000032</c:v>
                </c:pt>
                <c:pt idx="1">
                  <c:v>0.63000000000001133</c:v>
                </c:pt>
                <c:pt idx="2">
                  <c:v>0.23</c:v>
                </c:pt>
                <c:pt idx="3">
                  <c:v>1.1299999999999761</c:v>
                </c:pt>
                <c:pt idx="4">
                  <c:v>0.79</c:v>
                </c:pt>
                <c:pt idx="5">
                  <c:v>0.65000000000001212</c:v>
                </c:pt>
                <c:pt idx="6">
                  <c:v>0.70000000000000062</c:v>
                </c:pt>
                <c:pt idx="7">
                  <c:v>0.2</c:v>
                </c:pt>
              </c:numCache>
            </c:numRef>
          </c:val>
        </c:ser>
        <c:axId val="159214976"/>
        <c:axId val="159233152"/>
      </c:radarChart>
      <c:catAx>
        <c:axId val="1592149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9233152"/>
        <c:crosses val="autoZero"/>
        <c:auto val="1"/>
        <c:lblAlgn val="ctr"/>
        <c:lblOffset val="100"/>
      </c:catAx>
      <c:valAx>
        <c:axId val="15923315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92149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37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0.68</c:v>
                </c:pt>
                <c:pt idx="1">
                  <c:v>0.75000000000001077</c:v>
                </c:pt>
                <c:pt idx="2">
                  <c:v>0.28000000000000008</c:v>
                </c:pt>
                <c:pt idx="3">
                  <c:v>1.08</c:v>
                </c:pt>
                <c:pt idx="4">
                  <c:v>0.66000000000001346</c:v>
                </c:pt>
                <c:pt idx="5">
                  <c:v>0.81</c:v>
                </c:pt>
                <c:pt idx="6">
                  <c:v>0.85000000000000064</c:v>
                </c:pt>
                <c:pt idx="7">
                  <c:v>0.28000000000000008</c:v>
                </c:pt>
              </c:numCache>
            </c:numRef>
          </c:val>
        </c:ser>
        <c:axId val="159483392"/>
        <c:axId val="159485312"/>
      </c:radarChart>
      <c:catAx>
        <c:axId val="1594833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9485312"/>
        <c:crosses val="autoZero"/>
        <c:auto val="1"/>
        <c:lblAlgn val="ctr"/>
        <c:lblOffset val="100"/>
      </c:catAx>
      <c:valAx>
        <c:axId val="15948531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94833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45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0.48000000000000032</c:v>
                </c:pt>
                <c:pt idx="1">
                  <c:v>0.61000000000000065</c:v>
                </c:pt>
                <c:pt idx="2">
                  <c:v>0.24000000000000021</c:v>
                </c:pt>
                <c:pt idx="3">
                  <c:v>1.1100000000000001</c:v>
                </c:pt>
                <c:pt idx="4">
                  <c:v>0.72000000000000064</c:v>
                </c:pt>
                <c:pt idx="5">
                  <c:v>0.66000000000001346</c:v>
                </c:pt>
                <c:pt idx="6">
                  <c:v>0.67000000000001381</c:v>
                </c:pt>
                <c:pt idx="7">
                  <c:v>0.19</c:v>
                </c:pt>
              </c:numCache>
            </c:numRef>
          </c:val>
        </c:ser>
        <c:axId val="159763072"/>
        <c:axId val="159895936"/>
      </c:radarChart>
      <c:catAx>
        <c:axId val="159763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9895936"/>
        <c:crosses val="autoZero"/>
        <c:auto val="1"/>
        <c:lblAlgn val="ctr"/>
        <c:lblOffset val="100"/>
      </c:catAx>
      <c:valAx>
        <c:axId val="15989593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9763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51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0.42000000000000032</c:v>
                </c:pt>
                <c:pt idx="1">
                  <c:v>0.58000000000000007</c:v>
                </c:pt>
                <c:pt idx="2">
                  <c:v>0.19</c:v>
                </c:pt>
                <c:pt idx="3">
                  <c:v>1.06</c:v>
                </c:pt>
                <c:pt idx="4">
                  <c:v>0.70000000000000062</c:v>
                </c:pt>
                <c:pt idx="5">
                  <c:v>0.62000000000000965</c:v>
                </c:pt>
                <c:pt idx="6">
                  <c:v>0.640000000000012</c:v>
                </c:pt>
                <c:pt idx="7">
                  <c:v>0.17</c:v>
                </c:pt>
              </c:numCache>
            </c:numRef>
          </c:val>
        </c:ser>
        <c:axId val="159800704"/>
        <c:axId val="159958144"/>
      </c:radarChart>
      <c:catAx>
        <c:axId val="1598007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9958144"/>
        <c:crosses val="autoZero"/>
        <c:auto val="1"/>
        <c:lblAlgn val="ctr"/>
        <c:lblOffset val="100"/>
      </c:catAx>
      <c:valAx>
        <c:axId val="15995814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98007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56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0.44</c:v>
                </c:pt>
                <c:pt idx="1">
                  <c:v>0.53</c:v>
                </c:pt>
                <c:pt idx="2">
                  <c:v>0.14000000000000001</c:v>
                </c:pt>
                <c:pt idx="3">
                  <c:v>1.04</c:v>
                </c:pt>
                <c:pt idx="4">
                  <c:v>0.54</c:v>
                </c:pt>
                <c:pt idx="5">
                  <c:v>0.5</c:v>
                </c:pt>
                <c:pt idx="6">
                  <c:v>0.61000000000000065</c:v>
                </c:pt>
                <c:pt idx="7">
                  <c:v>0.14000000000000001</c:v>
                </c:pt>
              </c:numCache>
            </c:numRef>
          </c:val>
        </c:ser>
        <c:axId val="160093312"/>
        <c:axId val="160094848"/>
      </c:radarChart>
      <c:catAx>
        <c:axId val="1600933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60094848"/>
        <c:crosses val="autoZero"/>
        <c:auto val="1"/>
        <c:lblAlgn val="ctr"/>
        <c:lblOffset val="100"/>
      </c:catAx>
      <c:valAx>
        <c:axId val="16009484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600933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60433280"/>
        <c:axId val="160434816"/>
      </c:radarChart>
      <c:catAx>
        <c:axId val="1604332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60434816"/>
        <c:crosses val="autoZero"/>
        <c:auto val="1"/>
        <c:lblAlgn val="ctr"/>
        <c:lblOffset val="100"/>
      </c:catAx>
      <c:valAx>
        <c:axId val="1604348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604332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56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0.54</c:v>
                </c:pt>
                <c:pt idx="1">
                  <c:v>0.65000000000001212</c:v>
                </c:pt>
                <c:pt idx="2">
                  <c:v>0.25</c:v>
                </c:pt>
                <c:pt idx="3">
                  <c:v>1.0900000000000001</c:v>
                </c:pt>
                <c:pt idx="4">
                  <c:v>0.69000000000000061</c:v>
                </c:pt>
                <c:pt idx="5">
                  <c:v>0.68</c:v>
                </c:pt>
                <c:pt idx="6">
                  <c:v>0.70000000000000062</c:v>
                </c:pt>
                <c:pt idx="7">
                  <c:v>0.21000000000000021</c:v>
                </c:pt>
              </c:numCache>
            </c:numRef>
          </c:val>
        </c:ser>
        <c:axId val="160462336"/>
        <c:axId val="160463872"/>
      </c:radarChart>
      <c:catAx>
        <c:axId val="1604623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60463872"/>
        <c:crosses val="autoZero"/>
        <c:auto val="1"/>
        <c:lblAlgn val="ctr"/>
        <c:lblOffset val="100"/>
      </c:catAx>
      <c:valAx>
        <c:axId val="16046387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604623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62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0.640000000000012</c:v>
                </c:pt>
                <c:pt idx="1">
                  <c:v>0.65000000000001212</c:v>
                </c:pt>
                <c:pt idx="2">
                  <c:v>0.27</c:v>
                </c:pt>
                <c:pt idx="3">
                  <c:v>1.08</c:v>
                </c:pt>
                <c:pt idx="4">
                  <c:v>0.74000000000000365</c:v>
                </c:pt>
                <c:pt idx="5">
                  <c:v>0.68</c:v>
                </c:pt>
                <c:pt idx="6">
                  <c:v>0.71000000000000063</c:v>
                </c:pt>
                <c:pt idx="7">
                  <c:v>0.25</c:v>
                </c:pt>
              </c:numCache>
            </c:numRef>
          </c:val>
        </c:ser>
        <c:axId val="164784384"/>
        <c:axId val="164790272"/>
      </c:radarChart>
      <c:catAx>
        <c:axId val="1647843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64790272"/>
        <c:crosses val="autoZero"/>
        <c:auto val="1"/>
        <c:lblAlgn val="ctr"/>
        <c:lblOffset val="100"/>
      </c:catAx>
      <c:valAx>
        <c:axId val="16479027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647843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73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0.70000000000000062</c:v>
                </c:pt>
                <c:pt idx="1">
                  <c:v>0.67000000000001381</c:v>
                </c:pt>
                <c:pt idx="2">
                  <c:v>0.39000000000000601</c:v>
                </c:pt>
                <c:pt idx="3">
                  <c:v>0.94000000000000061</c:v>
                </c:pt>
                <c:pt idx="4">
                  <c:v>0.75000000000001077</c:v>
                </c:pt>
                <c:pt idx="5">
                  <c:v>0.73000000000000065</c:v>
                </c:pt>
                <c:pt idx="6">
                  <c:v>0.69000000000000061</c:v>
                </c:pt>
                <c:pt idx="7">
                  <c:v>0.36000000000000032</c:v>
                </c:pt>
              </c:numCache>
            </c:numRef>
          </c:val>
        </c:ser>
        <c:axId val="164793728"/>
        <c:axId val="164836096"/>
      </c:radarChart>
      <c:catAx>
        <c:axId val="1647937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64836096"/>
        <c:crosses val="autoZero"/>
        <c:auto val="1"/>
        <c:lblAlgn val="ctr"/>
        <c:lblOffset val="100"/>
      </c:catAx>
      <c:valAx>
        <c:axId val="16483609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647937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64811136"/>
        <c:axId val="164812672"/>
      </c:radarChart>
      <c:catAx>
        <c:axId val="1648111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64812672"/>
        <c:crosses val="autoZero"/>
        <c:auto val="1"/>
        <c:lblAlgn val="ctr"/>
        <c:lblOffset val="100"/>
      </c:catAx>
      <c:valAx>
        <c:axId val="1648126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648111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57782784"/>
        <c:axId val="157783168"/>
      </c:radarChart>
      <c:catAx>
        <c:axId val="1577827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7783168"/>
        <c:crosses val="autoZero"/>
        <c:auto val="1"/>
        <c:lblAlgn val="ctr"/>
        <c:lblOffset val="100"/>
      </c:catAx>
      <c:valAx>
        <c:axId val="1577831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77827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58278784"/>
        <c:axId val="158280320"/>
      </c:radarChart>
      <c:catAx>
        <c:axId val="1582787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8280320"/>
        <c:crosses val="autoZero"/>
        <c:auto val="1"/>
        <c:lblAlgn val="ctr"/>
        <c:lblOffset val="100"/>
      </c:catAx>
      <c:valAx>
        <c:axId val="1582803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82787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58686208"/>
        <c:axId val="158690304"/>
      </c:radarChart>
      <c:catAx>
        <c:axId val="1586862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8690304"/>
        <c:crosses val="autoZero"/>
        <c:auto val="1"/>
        <c:lblAlgn val="ctr"/>
        <c:lblOffset val="100"/>
      </c:catAx>
      <c:valAx>
        <c:axId val="1586903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86862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59960448"/>
        <c:axId val="159962240"/>
      </c:radarChart>
      <c:catAx>
        <c:axId val="1599604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9962240"/>
        <c:crosses val="autoZero"/>
        <c:auto val="1"/>
        <c:lblAlgn val="ctr"/>
        <c:lblOffset val="100"/>
      </c:catAx>
      <c:valAx>
        <c:axId val="1599622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99604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60103040"/>
        <c:axId val="160387456"/>
      </c:radarChart>
      <c:catAx>
        <c:axId val="1601030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60387456"/>
        <c:crosses val="autoZero"/>
        <c:auto val="1"/>
        <c:lblAlgn val="ctr"/>
        <c:lblOffset val="100"/>
      </c:catAx>
      <c:valAx>
        <c:axId val="1603874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601030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59102080"/>
        <c:axId val="159103616"/>
      </c:radarChart>
      <c:catAx>
        <c:axId val="1591020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9103616"/>
        <c:crosses val="autoZero"/>
        <c:auto val="1"/>
        <c:lblAlgn val="ctr"/>
        <c:lblOffset val="100"/>
      </c:catAx>
      <c:valAx>
        <c:axId val="1591036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91020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26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1.81</c:v>
                </c:pt>
                <c:pt idx="1">
                  <c:v>2.54</c:v>
                </c:pt>
                <c:pt idx="2">
                  <c:v>1.27</c:v>
                </c:pt>
                <c:pt idx="3">
                  <c:v>2.3899999999999997</c:v>
                </c:pt>
                <c:pt idx="4">
                  <c:v>1.7</c:v>
                </c:pt>
                <c:pt idx="5">
                  <c:v>2.17</c:v>
                </c:pt>
                <c:pt idx="6">
                  <c:v>2.1</c:v>
                </c:pt>
                <c:pt idx="7">
                  <c:v>1.3</c:v>
                </c:pt>
              </c:numCache>
            </c:numRef>
          </c:val>
        </c:ser>
        <c:axId val="206432128"/>
        <c:axId val="206433664"/>
      </c:radarChart>
      <c:catAx>
        <c:axId val="2064321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06433664"/>
        <c:crosses val="autoZero"/>
        <c:auto val="1"/>
        <c:lblAlgn val="ctr"/>
        <c:lblOffset val="100"/>
      </c:catAx>
      <c:valAx>
        <c:axId val="2064336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064321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89094912"/>
        <c:axId val="196692224"/>
      </c:radarChart>
      <c:catAx>
        <c:axId val="1890949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96692224"/>
        <c:crosses val="autoZero"/>
        <c:auto val="1"/>
        <c:lblAlgn val="ctr"/>
        <c:lblOffset val="100"/>
      </c:catAx>
      <c:valAx>
        <c:axId val="1966922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90949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45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2.23</c:v>
                </c:pt>
                <c:pt idx="1">
                  <c:v>1.31</c:v>
                </c:pt>
                <c:pt idx="2">
                  <c:v>1.33</c:v>
                </c:pt>
                <c:pt idx="3">
                  <c:v>2.3499999999999988</c:v>
                </c:pt>
                <c:pt idx="4">
                  <c:v>1.06</c:v>
                </c:pt>
                <c:pt idx="5">
                  <c:v>1.1599999999999777</c:v>
                </c:pt>
                <c:pt idx="6">
                  <c:v>1.37</c:v>
                </c:pt>
                <c:pt idx="7">
                  <c:v>1.84</c:v>
                </c:pt>
              </c:numCache>
            </c:numRef>
          </c:val>
        </c:ser>
        <c:axId val="197238144"/>
        <c:axId val="197325952"/>
      </c:radarChart>
      <c:catAx>
        <c:axId val="1972381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97325952"/>
        <c:crosses val="autoZero"/>
        <c:auto val="1"/>
        <c:lblAlgn val="ctr"/>
        <c:lblOffset val="100"/>
      </c:catAx>
      <c:valAx>
        <c:axId val="1973259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972381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51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1.77</c:v>
                </c:pt>
                <c:pt idx="1">
                  <c:v>2.58</c:v>
                </c:pt>
                <c:pt idx="2">
                  <c:v>1.23</c:v>
                </c:pt>
                <c:pt idx="3">
                  <c:v>2.2400000000000002</c:v>
                </c:pt>
                <c:pt idx="4">
                  <c:v>1.79</c:v>
                </c:pt>
                <c:pt idx="5">
                  <c:v>2.3299999999999987</c:v>
                </c:pt>
                <c:pt idx="6">
                  <c:v>2.0499999999999998</c:v>
                </c:pt>
                <c:pt idx="7">
                  <c:v>1.28</c:v>
                </c:pt>
              </c:numCache>
            </c:numRef>
          </c:val>
        </c:ser>
        <c:axId val="197696128"/>
        <c:axId val="197714304"/>
      </c:radarChart>
      <c:catAx>
        <c:axId val="1976961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97714304"/>
        <c:crosses val="autoZero"/>
        <c:auto val="1"/>
        <c:lblAlgn val="ctr"/>
        <c:lblOffset val="100"/>
      </c:catAx>
      <c:valAx>
        <c:axId val="1977143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976961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98169728"/>
        <c:axId val="198695168"/>
      </c:radarChart>
      <c:catAx>
        <c:axId val="1981697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98695168"/>
        <c:crosses val="autoZero"/>
        <c:auto val="1"/>
        <c:lblAlgn val="ctr"/>
        <c:lblOffset val="100"/>
      </c:catAx>
      <c:valAx>
        <c:axId val="1986951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981697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51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2.48</c:v>
                </c:pt>
                <c:pt idx="1">
                  <c:v>2.0099999999999998</c:v>
                </c:pt>
                <c:pt idx="2">
                  <c:v>1.44</c:v>
                </c:pt>
                <c:pt idx="3">
                  <c:v>2.4</c:v>
                </c:pt>
                <c:pt idx="4">
                  <c:v>1.81</c:v>
                </c:pt>
                <c:pt idx="5">
                  <c:v>1.79</c:v>
                </c:pt>
                <c:pt idx="6">
                  <c:v>2.1800000000000002</c:v>
                </c:pt>
                <c:pt idx="7">
                  <c:v>1.41</c:v>
                </c:pt>
              </c:numCache>
            </c:numRef>
          </c:val>
        </c:ser>
        <c:axId val="205031296"/>
        <c:axId val="205087104"/>
      </c:radarChart>
      <c:catAx>
        <c:axId val="2050312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05087104"/>
        <c:crosses val="autoZero"/>
        <c:auto val="1"/>
        <c:lblAlgn val="ctr"/>
        <c:lblOffset val="100"/>
      </c:catAx>
      <c:valAx>
        <c:axId val="2050871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050312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51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1.9700000000000213</c:v>
                </c:pt>
                <c:pt idx="1">
                  <c:v>1.9500000000000213</c:v>
                </c:pt>
                <c:pt idx="2">
                  <c:v>1.44</c:v>
                </c:pt>
                <c:pt idx="3">
                  <c:v>2.2400000000000002</c:v>
                </c:pt>
                <c:pt idx="4">
                  <c:v>1.76</c:v>
                </c:pt>
                <c:pt idx="5">
                  <c:v>1.76</c:v>
                </c:pt>
                <c:pt idx="6">
                  <c:v>2.14</c:v>
                </c:pt>
                <c:pt idx="7">
                  <c:v>1.28</c:v>
                </c:pt>
              </c:numCache>
            </c:numRef>
          </c:val>
        </c:ser>
        <c:axId val="205603200"/>
        <c:axId val="205751040"/>
      </c:radarChart>
      <c:catAx>
        <c:axId val="2056032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05751040"/>
        <c:crosses val="autoZero"/>
        <c:auto val="1"/>
        <c:lblAlgn val="ctr"/>
        <c:lblOffset val="100"/>
      </c:catAx>
      <c:valAx>
        <c:axId val="2057510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056032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08374400"/>
        <c:axId val="208404864"/>
      </c:radarChart>
      <c:catAx>
        <c:axId val="2083744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08404864"/>
        <c:crosses val="autoZero"/>
        <c:auto val="1"/>
        <c:lblAlgn val="ctr"/>
        <c:lblOffset val="100"/>
      </c:catAx>
      <c:valAx>
        <c:axId val="2084048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083744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56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1.8800000000000001</c:v>
                </c:pt>
                <c:pt idx="1">
                  <c:v>2.58</c:v>
                </c:pt>
                <c:pt idx="2">
                  <c:v>1.3</c:v>
                </c:pt>
                <c:pt idx="3">
                  <c:v>2.19</c:v>
                </c:pt>
                <c:pt idx="4">
                  <c:v>2.6</c:v>
                </c:pt>
                <c:pt idx="5">
                  <c:v>1.78</c:v>
                </c:pt>
                <c:pt idx="6">
                  <c:v>2.15</c:v>
                </c:pt>
                <c:pt idx="7">
                  <c:v>1.3</c:v>
                </c:pt>
              </c:numCache>
            </c:numRef>
          </c:val>
        </c:ser>
        <c:axId val="208345728"/>
        <c:axId val="208441728"/>
      </c:radarChart>
      <c:catAx>
        <c:axId val="2083457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08441728"/>
        <c:crosses val="autoZero"/>
        <c:auto val="1"/>
        <c:lblAlgn val="ctr"/>
        <c:lblOffset val="100"/>
      </c:catAx>
      <c:valAx>
        <c:axId val="2084417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083457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08867328"/>
        <c:axId val="208868864"/>
      </c:radarChart>
      <c:catAx>
        <c:axId val="2088673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08868864"/>
        <c:crosses val="autoZero"/>
        <c:auto val="1"/>
        <c:lblAlgn val="ctr"/>
        <c:lblOffset val="100"/>
      </c:catAx>
      <c:valAx>
        <c:axId val="2088688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088673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08822656"/>
        <c:axId val="208824192"/>
      </c:radarChart>
      <c:catAx>
        <c:axId val="2088226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08824192"/>
        <c:crosses val="autoZero"/>
        <c:auto val="1"/>
        <c:lblAlgn val="ctr"/>
        <c:lblOffset val="100"/>
      </c:catAx>
      <c:valAx>
        <c:axId val="2088241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088226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09011456"/>
        <c:axId val="209012992"/>
      </c:radarChart>
      <c:catAx>
        <c:axId val="2090114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09012992"/>
        <c:crosses val="autoZero"/>
        <c:auto val="1"/>
        <c:lblAlgn val="ctr"/>
        <c:lblOffset val="100"/>
      </c:catAx>
      <c:valAx>
        <c:axId val="2090129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090114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37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1.77</c:v>
                </c:pt>
                <c:pt idx="1">
                  <c:v>2.1800000000000002</c:v>
                </c:pt>
                <c:pt idx="2">
                  <c:v>1.24</c:v>
                </c:pt>
                <c:pt idx="3">
                  <c:v>2.1800000000000002</c:v>
                </c:pt>
                <c:pt idx="4">
                  <c:v>1.6600000000000001</c:v>
                </c:pt>
                <c:pt idx="5">
                  <c:v>1.9300000000000141</c:v>
                </c:pt>
                <c:pt idx="6">
                  <c:v>2.0099999999999998</c:v>
                </c:pt>
                <c:pt idx="7">
                  <c:v>1.25</c:v>
                </c:pt>
              </c:numCache>
            </c:numRef>
          </c:val>
        </c:ser>
        <c:axId val="206459264"/>
        <c:axId val="206460800"/>
      </c:radarChart>
      <c:catAx>
        <c:axId val="2064592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06460800"/>
        <c:crosses val="autoZero"/>
        <c:auto val="1"/>
        <c:lblAlgn val="ctr"/>
        <c:lblOffset val="100"/>
      </c:catAx>
      <c:valAx>
        <c:axId val="2064608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064592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09167872"/>
        <c:axId val="209169408"/>
      </c:radarChart>
      <c:catAx>
        <c:axId val="2091678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09169408"/>
        <c:crosses val="autoZero"/>
        <c:auto val="1"/>
        <c:lblAlgn val="ctr"/>
        <c:lblOffset val="100"/>
      </c:catAx>
      <c:valAx>
        <c:axId val="2091694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091678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45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1.9300000000000141</c:v>
                </c:pt>
                <c:pt idx="1">
                  <c:v>2.1</c:v>
                </c:pt>
                <c:pt idx="2">
                  <c:v>1.23</c:v>
                </c:pt>
                <c:pt idx="3">
                  <c:v>2.2400000000000002</c:v>
                </c:pt>
                <c:pt idx="4">
                  <c:v>1.75</c:v>
                </c:pt>
                <c:pt idx="5">
                  <c:v>1.9000000000000001</c:v>
                </c:pt>
                <c:pt idx="6">
                  <c:v>2.14</c:v>
                </c:pt>
                <c:pt idx="7">
                  <c:v>1.3</c:v>
                </c:pt>
              </c:numCache>
            </c:numRef>
          </c:val>
        </c:ser>
        <c:axId val="210395520"/>
        <c:axId val="210397440"/>
      </c:radarChart>
      <c:catAx>
        <c:axId val="2103955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0397440"/>
        <c:crosses val="autoZero"/>
        <c:auto val="1"/>
        <c:lblAlgn val="ctr"/>
        <c:lblOffset val="100"/>
      </c:catAx>
      <c:valAx>
        <c:axId val="2103974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03955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51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</c:v>
                </c:pt>
                <c:pt idx="1">
                  <c:v>2.04</c:v>
                </c:pt>
                <c:pt idx="2">
                  <c:v>1.25</c:v>
                </c:pt>
                <c:pt idx="3">
                  <c:v>2.23</c:v>
                </c:pt>
                <c:pt idx="4">
                  <c:v>1.73</c:v>
                </c:pt>
                <c:pt idx="5">
                  <c:v>1.81</c:v>
                </c:pt>
                <c:pt idx="6">
                  <c:v>2.11</c:v>
                </c:pt>
                <c:pt idx="7">
                  <c:v>1.29</c:v>
                </c:pt>
              </c:numCache>
            </c:numRef>
          </c:val>
        </c:ser>
        <c:axId val="211385344"/>
        <c:axId val="211387136"/>
      </c:radarChart>
      <c:catAx>
        <c:axId val="2113853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1387136"/>
        <c:crosses val="autoZero"/>
        <c:auto val="1"/>
        <c:lblAlgn val="ctr"/>
        <c:lblOffset val="100"/>
      </c:catAx>
      <c:valAx>
        <c:axId val="2113871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13853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92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2.23</c:v>
                </c:pt>
                <c:pt idx="1">
                  <c:v>2.09</c:v>
                </c:pt>
                <c:pt idx="2">
                  <c:v>1.29</c:v>
                </c:pt>
                <c:pt idx="3">
                  <c:v>2.71</c:v>
                </c:pt>
                <c:pt idx="4">
                  <c:v>1.3</c:v>
                </c:pt>
                <c:pt idx="5">
                  <c:v>1.43</c:v>
                </c:pt>
                <c:pt idx="6">
                  <c:v>1.55</c:v>
                </c:pt>
                <c:pt idx="7">
                  <c:v>2.65</c:v>
                </c:pt>
              </c:numCache>
            </c:numRef>
          </c:val>
        </c:ser>
        <c:axId val="211827712"/>
        <c:axId val="211833600"/>
      </c:radarChart>
      <c:catAx>
        <c:axId val="2118277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1833600"/>
        <c:crosses val="autoZero"/>
        <c:auto val="1"/>
        <c:lblAlgn val="ctr"/>
        <c:lblOffset val="100"/>
      </c:catAx>
      <c:valAx>
        <c:axId val="2118336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18277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1989632"/>
        <c:axId val="211991168"/>
      </c:radarChart>
      <c:catAx>
        <c:axId val="2119896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1991168"/>
        <c:crosses val="autoZero"/>
        <c:auto val="1"/>
        <c:lblAlgn val="ctr"/>
        <c:lblOffset val="100"/>
      </c:catAx>
      <c:valAx>
        <c:axId val="2119911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19896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98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1.86</c:v>
                </c:pt>
                <c:pt idx="1">
                  <c:v>2.11</c:v>
                </c:pt>
                <c:pt idx="2">
                  <c:v>1.1299999999999761</c:v>
                </c:pt>
                <c:pt idx="3">
                  <c:v>2.14</c:v>
                </c:pt>
                <c:pt idx="4">
                  <c:v>1.58</c:v>
                </c:pt>
                <c:pt idx="5">
                  <c:v>1.7</c:v>
                </c:pt>
                <c:pt idx="6">
                  <c:v>1.78</c:v>
                </c:pt>
                <c:pt idx="7">
                  <c:v>2.09</c:v>
                </c:pt>
              </c:numCache>
            </c:numRef>
          </c:val>
        </c:ser>
        <c:axId val="212060416"/>
        <c:axId val="212070784"/>
      </c:radarChart>
      <c:catAx>
        <c:axId val="2120604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2070784"/>
        <c:crosses val="autoZero"/>
        <c:auto val="1"/>
        <c:lblAlgn val="ctr"/>
        <c:lblOffset val="100"/>
      </c:catAx>
      <c:valAx>
        <c:axId val="2120707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20604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2141568"/>
        <c:axId val="212143488"/>
      </c:radarChart>
      <c:catAx>
        <c:axId val="2121415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2143488"/>
        <c:crosses val="autoZero"/>
        <c:auto val="1"/>
        <c:lblAlgn val="ctr"/>
        <c:lblOffset val="100"/>
      </c:catAx>
      <c:valAx>
        <c:axId val="2121434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21415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03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1.9400000000000213</c:v>
                </c:pt>
                <c:pt idx="1">
                  <c:v>2.16</c:v>
                </c:pt>
                <c:pt idx="2">
                  <c:v>1.1900000000000213</c:v>
                </c:pt>
                <c:pt idx="3">
                  <c:v>2.2000000000000002</c:v>
                </c:pt>
                <c:pt idx="4">
                  <c:v>1.6600000000000001</c:v>
                </c:pt>
                <c:pt idx="5">
                  <c:v>1.76</c:v>
                </c:pt>
                <c:pt idx="6">
                  <c:v>1.84</c:v>
                </c:pt>
                <c:pt idx="7">
                  <c:v>2.2000000000000002</c:v>
                </c:pt>
              </c:numCache>
            </c:numRef>
          </c:val>
        </c:ser>
        <c:axId val="212215680"/>
        <c:axId val="212217216"/>
      </c:radarChart>
      <c:catAx>
        <c:axId val="2122156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2217216"/>
        <c:crosses val="autoZero"/>
        <c:auto val="1"/>
        <c:lblAlgn val="ctr"/>
        <c:lblOffset val="100"/>
      </c:catAx>
      <c:valAx>
        <c:axId val="2122172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22156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2883328"/>
        <c:axId val="212884864"/>
      </c:radarChart>
      <c:catAx>
        <c:axId val="2128833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2884864"/>
        <c:crosses val="autoZero"/>
        <c:auto val="1"/>
        <c:lblAlgn val="ctr"/>
        <c:lblOffset val="100"/>
      </c:catAx>
      <c:valAx>
        <c:axId val="2128848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28833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3383424"/>
        <c:axId val="213393408"/>
      </c:radarChart>
      <c:catAx>
        <c:axId val="2133834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3393408"/>
        <c:crosses val="autoZero"/>
        <c:auto val="1"/>
        <c:lblAlgn val="ctr"/>
        <c:lblOffset val="100"/>
      </c:catAx>
      <c:valAx>
        <c:axId val="2133934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33834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3508864"/>
        <c:axId val="213510784"/>
      </c:radarChart>
      <c:catAx>
        <c:axId val="2135088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3510784"/>
        <c:crosses val="autoZero"/>
        <c:auto val="1"/>
        <c:lblAlgn val="ctr"/>
        <c:lblOffset val="100"/>
      </c:catAx>
      <c:valAx>
        <c:axId val="2135107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35088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000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4.4300000000000024</c:v>
                </c:pt>
                <c:pt idx="1">
                  <c:v>3.63</c:v>
                </c:pt>
                <c:pt idx="2">
                  <c:v>2.21</c:v>
                </c:pt>
                <c:pt idx="3">
                  <c:v>3.8099999999999987</c:v>
                </c:pt>
                <c:pt idx="4">
                  <c:v>1.9500000000000208</c:v>
                </c:pt>
                <c:pt idx="5">
                  <c:v>2.7600000000000002</c:v>
                </c:pt>
                <c:pt idx="6">
                  <c:v>2.75</c:v>
                </c:pt>
                <c:pt idx="7">
                  <c:v>3.56</c:v>
                </c:pt>
              </c:numCache>
            </c:numRef>
          </c:val>
        </c:ser>
        <c:axId val="208407936"/>
        <c:axId val="208468608"/>
      </c:radarChart>
      <c:catAx>
        <c:axId val="2084079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08468608"/>
        <c:crosses val="autoZero"/>
        <c:auto val="1"/>
        <c:lblAlgn val="ctr"/>
        <c:lblOffset val="100"/>
      </c:catAx>
      <c:valAx>
        <c:axId val="2084686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084079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black">
                <a:alpha val="7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2.71</c:v>
                </c:pt>
                <c:pt idx="1">
                  <c:v>1.6900000000000208</c:v>
                </c:pt>
                <c:pt idx="2">
                  <c:v>1.73</c:v>
                </c:pt>
                <c:pt idx="3">
                  <c:v>4.9700000000000024</c:v>
                </c:pt>
                <c:pt idx="4">
                  <c:v>1.41</c:v>
                </c:pt>
                <c:pt idx="5">
                  <c:v>1.74</c:v>
                </c:pt>
                <c:pt idx="6">
                  <c:v>1.9900000000000233</c:v>
                </c:pt>
                <c:pt idx="7">
                  <c:v>1.84</c:v>
                </c:pt>
              </c:numCache>
            </c:numRef>
          </c:val>
        </c:ser>
        <c:axId val="211393536"/>
        <c:axId val="211568128"/>
      </c:radarChart>
      <c:catAx>
        <c:axId val="2113935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1568128"/>
        <c:crosses val="autoZero"/>
        <c:auto val="1"/>
        <c:lblAlgn val="ctr"/>
        <c:lblOffset val="100"/>
      </c:catAx>
      <c:valAx>
        <c:axId val="2115681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13935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2207104"/>
        <c:axId val="212219776"/>
      </c:radarChart>
      <c:catAx>
        <c:axId val="2122071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2219776"/>
        <c:crosses val="autoZero"/>
        <c:auto val="1"/>
        <c:lblAlgn val="ctr"/>
        <c:lblOffset val="100"/>
      </c:catAx>
      <c:valAx>
        <c:axId val="2122197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22071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2683008"/>
        <c:axId val="212742144"/>
      </c:radarChart>
      <c:catAx>
        <c:axId val="2126830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2742144"/>
        <c:crosses val="autoZero"/>
        <c:auto val="1"/>
        <c:lblAlgn val="ctr"/>
        <c:lblOffset val="100"/>
      </c:catAx>
      <c:valAx>
        <c:axId val="2127421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26830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46A0A">
                <a:alpha val="88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1.48</c:v>
                </c:pt>
                <c:pt idx="1">
                  <c:v>1.26</c:v>
                </c:pt>
                <c:pt idx="2">
                  <c:v>0.76000000000001144</c:v>
                </c:pt>
                <c:pt idx="3">
                  <c:v>1.36</c:v>
                </c:pt>
                <c:pt idx="4">
                  <c:v>1.43</c:v>
                </c:pt>
                <c:pt idx="5">
                  <c:v>1.28</c:v>
                </c:pt>
                <c:pt idx="6">
                  <c:v>1.25</c:v>
                </c:pt>
                <c:pt idx="7">
                  <c:v>0.84000000000000064</c:v>
                </c:pt>
              </c:numCache>
            </c:numRef>
          </c:val>
        </c:ser>
        <c:axId val="213416192"/>
        <c:axId val="213488000"/>
      </c:radarChart>
      <c:catAx>
        <c:axId val="2134161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3488000"/>
        <c:crosses val="autoZero"/>
        <c:auto val="1"/>
        <c:lblAlgn val="ctr"/>
        <c:lblOffset val="100"/>
      </c:catAx>
      <c:valAx>
        <c:axId val="21348800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rgbClr val="E46A0A"/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34161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46A0A">
                <a:alpha val="88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1.6</c:v>
                </c:pt>
                <c:pt idx="1">
                  <c:v>1.56</c:v>
                </c:pt>
                <c:pt idx="2">
                  <c:v>0.8</c:v>
                </c:pt>
                <c:pt idx="3">
                  <c:v>1.54</c:v>
                </c:pt>
                <c:pt idx="4">
                  <c:v>1.49</c:v>
                </c:pt>
                <c:pt idx="5">
                  <c:v>1.44</c:v>
                </c:pt>
                <c:pt idx="6">
                  <c:v>1.3</c:v>
                </c:pt>
                <c:pt idx="7">
                  <c:v>0.9</c:v>
                </c:pt>
              </c:numCache>
            </c:numRef>
          </c:val>
        </c:ser>
        <c:axId val="213512960"/>
        <c:axId val="213514496"/>
      </c:radarChart>
      <c:catAx>
        <c:axId val="2135129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3514496"/>
        <c:crosses val="autoZero"/>
        <c:auto val="1"/>
        <c:lblAlgn val="ctr"/>
        <c:lblOffset val="100"/>
      </c:catAx>
      <c:valAx>
        <c:axId val="21351449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rgbClr val="E46A0A"/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35129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46A0A">
                <a:alpha val="88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1.6800000000000141</c:v>
                </c:pt>
                <c:pt idx="1">
                  <c:v>1.51</c:v>
                </c:pt>
                <c:pt idx="2">
                  <c:v>0.86000000000000065</c:v>
                </c:pt>
                <c:pt idx="3">
                  <c:v>1.8</c:v>
                </c:pt>
                <c:pt idx="4">
                  <c:v>1.6800000000000141</c:v>
                </c:pt>
                <c:pt idx="5">
                  <c:v>1.56</c:v>
                </c:pt>
                <c:pt idx="6">
                  <c:v>1.6500000000000001</c:v>
                </c:pt>
                <c:pt idx="7">
                  <c:v>0.85000000000000064</c:v>
                </c:pt>
              </c:numCache>
            </c:numRef>
          </c:val>
        </c:ser>
        <c:axId val="213842560"/>
        <c:axId val="213913984"/>
      </c:radarChart>
      <c:catAx>
        <c:axId val="2138425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3913984"/>
        <c:crosses val="autoZero"/>
        <c:auto val="1"/>
        <c:lblAlgn val="ctr"/>
        <c:lblOffset val="100"/>
      </c:catAx>
      <c:valAx>
        <c:axId val="21391398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rgbClr val="E46A0A"/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38425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3924864"/>
        <c:axId val="213938944"/>
      </c:radarChart>
      <c:catAx>
        <c:axId val="2139248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3938944"/>
        <c:crosses val="autoZero"/>
        <c:auto val="1"/>
        <c:lblAlgn val="ctr"/>
        <c:lblOffset val="100"/>
      </c:catAx>
      <c:valAx>
        <c:axId val="2139389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39248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46A0A">
                <a:alpha val="88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2.0499999999999998</c:v>
                </c:pt>
                <c:pt idx="1">
                  <c:v>1.58</c:v>
                </c:pt>
                <c:pt idx="2">
                  <c:v>1.1100000000000001</c:v>
                </c:pt>
                <c:pt idx="3">
                  <c:v>2.14</c:v>
                </c:pt>
                <c:pt idx="4">
                  <c:v>1.6</c:v>
                </c:pt>
                <c:pt idx="5">
                  <c:v>1.75</c:v>
                </c:pt>
                <c:pt idx="6">
                  <c:v>1.8800000000000001</c:v>
                </c:pt>
                <c:pt idx="7">
                  <c:v>1.04</c:v>
                </c:pt>
              </c:numCache>
            </c:numRef>
          </c:val>
        </c:ser>
        <c:axId val="214016000"/>
        <c:axId val="214017536"/>
      </c:radarChart>
      <c:catAx>
        <c:axId val="2140160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4017536"/>
        <c:crosses val="autoZero"/>
        <c:auto val="1"/>
        <c:lblAlgn val="ctr"/>
        <c:lblOffset val="100"/>
      </c:catAx>
      <c:valAx>
        <c:axId val="21401753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rgbClr val="E46A0A"/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40160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46A0A">
                <a:alpha val="88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2.0499999999999998</c:v>
                </c:pt>
                <c:pt idx="1">
                  <c:v>1.9500000000000204</c:v>
                </c:pt>
                <c:pt idx="2">
                  <c:v>1.01</c:v>
                </c:pt>
                <c:pt idx="3">
                  <c:v>2.08</c:v>
                </c:pt>
                <c:pt idx="4">
                  <c:v>1.6</c:v>
                </c:pt>
                <c:pt idx="5">
                  <c:v>1.85</c:v>
                </c:pt>
                <c:pt idx="6">
                  <c:v>1.74</c:v>
                </c:pt>
                <c:pt idx="7">
                  <c:v>1</c:v>
                </c:pt>
              </c:numCache>
            </c:numRef>
          </c:val>
        </c:ser>
        <c:axId val="214115072"/>
        <c:axId val="214116608"/>
      </c:radarChart>
      <c:catAx>
        <c:axId val="214115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4116608"/>
        <c:crosses val="autoZero"/>
        <c:auto val="1"/>
        <c:lblAlgn val="ctr"/>
        <c:lblOffset val="100"/>
      </c:catAx>
      <c:valAx>
        <c:axId val="21411660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rgbClr val="E46A0A"/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4115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46A0A">
                <a:alpha val="88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2.14</c:v>
                </c:pt>
                <c:pt idx="1">
                  <c:v>2.19</c:v>
                </c:pt>
                <c:pt idx="2">
                  <c:v>1.23</c:v>
                </c:pt>
                <c:pt idx="3">
                  <c:v>2.1800000000000002</c:v>
                </c:pt>
                <c:pt idx="4">
                  <c:v>1.7</c:v>
                </c:pt>
                <c:pt idx="5">
                  <c:v>1.85</c:v>
                </c:pt>
                <c:pt idx="6">
                  <c:v>1.9100000000000001</c:v>
                </c:pt>
                <c:pt idx="7">
                  <c:v>1.129999999999977</c:v>
                </c:pt>
              </c:numCache>
            </c:numRef>
          </c:val>
        </c:ser>
        <c:axId val="214173184"/>
        <c:axId val="214174720"/>
      </c:radarChart>
      <c:catAx>
        <c:axId val="2141731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4174720"/>
        <c:crosses val="autoZero"/>
        <c:auto val="1"/>
        <c:lblAlgn val="ctr"/>
        <c:lblOffset val="100"/>
      </c:catAx>
      <c:valAx>
        <c:axId val="21417472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rgbClr val="E46A0A"/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41731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4312832"/>
        <c:axId val="214314368"/>
      </c:radarChart>
      <c:catAx>
        <c:axId val="2143128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4314368"/>
        <c:crosses val="autoZero"/>
        <c:auto val="1"/>
        <c:lblAlgn val="ctr"/>
        <c:lblOffset val="100"/>
      </c:catAx>
      <c:valAx>
        <c:axId val="2143143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43128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4346368"/>
        <c:axId val="214352256"/>
      </c:radarChart>
      <c:catAx>
        <c:axId val="2143463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4352256"/>
        <c:crosses val="autoZero"/>
        <c:auto val="1"/>
        <c:lblAlgn val="ctr"/>
        <c:lblOffset val="100"/>
      </c:catAx>
      <c:valAx>
        <c:axId val="2143522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43463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4240256"/>
        <c:axId val="214242048"/>
      </c:radarChart>
      <c:catAx>
        <c:axId val="2142402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4242048"/>
        <c:crosses val="autoZero"/>
        <c:auto val="1"/>
        <c:lblAlgn val="ctr"/>
        <c:lblOffset val="100"/>
      </c:catAx>
      <c:valAx>
        <c:axId val="2142420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42402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4248448"/>
        <c:axId val="214377216"/>
      </c:radarChart>
      <c:catAx>
        <c:axId val="2142484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4377216"/>
        <c:crosses val="autoZero"/>
        <c:auto val="1"/>
        <c:lblAlgn val="ctr"/>
        <c:lblOffset val="100"/>
      </c:catAx>
      <c:valAx>
        <c:axId val="2143772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42484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4412672"/>
        <c:axId val="214414464"/>
      </c:radarChart>
      <c:catAx>
        <c:axId val="2144126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4414464"/>
        <c:crosses val="autoZero"/>
        <c:auto val="1"/>
        <c:lblAlgn val="ctr"/>
        <c:lblOffset val="100"/>
      </c:catAx>
      <c:valAx>
        <c:axId val="2144144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44126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50000"/>
                <a:alpha val="8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1.3800000000000001</c:v>
                </c:pt>
                <c:pt idx="1">
                  <c:v>2.2000000000000002</c:v>
                </c:pt>
                <c:pt idx="2">
                  <c:v>0.60000000000000064</c:v>
                </c:pt>
                <c:pt idx="3">
                  <c:v>0.78</c:v>
                </c:pt>
                <c:pt idx="4">
                  <c:v>2.65</c:v>
                </c:pt>
                <c:pt idx="5">
                  <c:v>2</c:v>
                </c:pt>
                <c:pt idx="6">
                  <c:v>2.11</c:v>
                </c:pt>
                <c:pt idx="7">
                  <c:v>0.83000000000000063</c:v>
                </c:pt>
              </c:numCache>
            </c:numRef>
          </c:val>
        </c:ser>
        <c:axId val="214491904"/>
        <c:axId val="214496768"/>
      </c:radarChart>
      <c:catAx>
        <c:axId val="2144919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4496768"/>
        <c:crosses val="autoZero"/>
        <c:auto val="1"/>
        <c:lblAlgn val="ctr"/>
        <c:lblOffset val="100"/>
      </c:catAx>
      <c:valAx>
        <c:axId val="2144967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44919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50000"/>
                <a:alpha val="8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1.73</c:v>
                </c:pt>
                <c:pt idx="1">
                  <c:v>2.5</c:v>
                </c:pt>
                <c:pt idx="2">
                  <c:v>0.95000000000000062</c:v>
                </c:pt>
                <c:pt idx="3">
                  <c:v>1.6800000000000141</c:v>
                </c:pt>
                <c:pt idx="4">
                  <c:v>2.2000000000000002</c:v>
                </c:pt>
                <c:pt idx="5">
                  <c:v>2.11</c:v>
                </c:pt>
                <c:pt idx="6">
                  <c:v>2.2999999999999998</c:v>
                </c:pt>
                <c:pt idx="7">
                  <c:v>0.69000000000000061</c:v>
                </c:pt>
              </c:numCache>
            </c:numRef>
          </c:val>
        </c:ser>
        <c:axId val="214562688"/>
        <c:axId val="214564224"/>
      </c:radarChart>
      <c:catAx>
        <c:axId val="2145626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4564224"/>
        <c:crosses val="autoZero"/>
        <c:auto val="1"/>
        <c:lblAlgn val="ctr"/>
        <c:lblOffset val="100"/>
      </c:catAx>
      <c:valAx>
        <c:axId val="2145642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45626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4645376"/>
        <c:axId val="214651264"/>
      </c:radarChart>
      <c:catAx>
        <c:axId val="2146453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4651264"/>
        <c:crosses val="autoZero"/>
        <c:auto val="1"/>
        <c:lblAlgn val="ctr"/>
        <c:lblOffset val="100"/>
      </c:catAx>
      <c:valAx>
        <c:axId val="2146512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46453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50000"/>
                <a:alpha val="8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1.46</c:v>
                </c:pt>
                <c:pt idx="1">
                  <c:v>2.2799999999999998</c:v>
                </c:pt>
                <c:pt idx="2">
                  <c:v>0.63000000000001088</c:v>
                </c:pt>
                <c:pt idx="3">
                  <c:v>0.78</c:v>
                </c:pt>
                <c:pt idx="4">
                  <c:v>2.7800000000000002</c:v>
                </c:pt>
                <c:pt idx="5">
                  <c:v>2</c:v>
                </c:pt>
                <c:pt idx="6">
                  <c:v>2.2400000000000002</c:v>
                </c:pt>
                <c:pt idx="7">
                  <c:v>0.85000000000000064</c:v>
                </c:pt>
              </c:numCache>
            </c:numRef>
          </c:val>
        </c:ser>
        <c:axId val="214699008"/>
        <c:axId val="214713088"/>
      </c:radarChart>
      <c:catAx>
        <c:axId val="2146990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4713088"/>
        <c:crosses val="autoZero"/>
        <c:auto val="1"/>
        <c:lblAlgn val="ctr"/>
        <c:lblOffset val="100"/>
      </c:catAx>
      <c:valAx>
        <c:axId val="2147130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46990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4794240"/>
        <c:axId val="214795776"/>
      </c:radarChart>
      <c:catAx>
        <c:axId val="2147942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4795776"/>
        <c:crosses val="autoZero"/>
        <c:auto val="1"/>
        <c:lblAlgn val="ctr"/>
        <c:lblOffset val="100"/>
      </c:catAx>
      <c:valAx>
        <c:axId val="2147957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47942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50000"/>
                <a:alpha val="8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1.28</c:v>
                </c:pt>
                <c:pt idx="1">
                  <c:v>2.13</c:v>
                </c:pt>
                <c:pt idx="2">
                  <c:v>0.55000000000000004</c:v>
                </c:pt>
                <c:pt idx="3">
                  <c:v>1.45</c:v>
                </c:pt>
                <c:pt idx="4">
                  <c:v>2.0299999999999998</c:v>
                </c:pt>
                <c:pt idx="5">
                  <c:v>1.6300000000000001</c:v>
                </c:pt>
                <c:pt idx="6">
                  <c:v>2.06</c:v>
                </c:pt>
                <c:pt idx="7">
                  <c:v>0.55000000000000004</c:v>
                </c:pt>
              </c:numCache>
            </c:numRef>
          </c:val>
        </c:ser>
        <c:axId val="214815104"/>
        <c:axId val="214816640"/>
      </c:radarChart>
      <c:catAx>
        <c:axId val="2148151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4816640"/>
        <c:crosses val="autoZero"/>
        <c:auto val="1"/>
        <c:lblAlgn val="ctr"/>
        <c:lblOffset val="100"/>
      </c:catAx>
      <c:valAx>
        <c:axId val="2148166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48151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50000"/>
                <a:alpha val="8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1.1499999999999773</c:v>
                </c:pt>
                <c:pt idx="1">
                  <c:v>1.9500000000000204</c:v>
                </c:pt>
                <c:pt idx="2">
                  <c:v>0.45</c:v>
                </c:pt>
                <c:pt idx="3">
                  <c:v>1.33</c:v>
                </c:pt>
                <c:pt idx="4">
                  <c:v>1.75</c:v>
                </c:pt>
                <c:pt idx="5">
                  <c:v>1.4</c:v>
                </c:pt>
                <c:pt idx="6">
                  <c:v>1.9100000000000001</c:v>
                </c:pt>
                <c:pt idx="7">
                  <c:v>0.45</c:v>
                </c:pt>
              </c:numCache>
            </c:numRef>
          </c:val>
        </c:ser>
        <c:axId val="214983808"/>
        <c:axId val="214985344"/>
      </c:radarChart>
      <c:catAx>
        <c:axId val="2149838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4985344"/>
        <c:crosses val="autoZero"/>
        <c:auto val="1"/>
        <c:lblAlgn val="ctr"/>
        <c:lblOffset val="100"/>
      </c:catAx>
      <c:valAx>
        <c:axId val="21498534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49838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50000"/>
                <a:alpha val="8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1.21</c:v>
                </c:pt>
                <c:pt idx="1">
                  <c:v>2.0299999999999998</c:v>
                </c:pt>
                <c:pt idx="2">
                  <c:v>0.5</c:v>
                </c:pt>
                <c:pt idx="3">
                  <c:v>1.4</c:v>
                </c:pt>
                <c:pt idx="4">
                  <c:v>1.9500000000000204</c:v>
                </c:pt>
                <c:pt idx="5">
                  <c:v>1.5</c:v>
                </c:pt>
                <c:pt idx="6">
                  <c:v>2</c:v>
                </c:pt>
                <c:pt idx="7">
                  <c:v>0.53</c:v>
                </c:pt>
              </c:numCache>
            </c:numRef>
          </c:val>
        </c:ser>
        <c:axId val="215054208"/>
        <c:axId val="215055744"/>
      </c:radarChart>
      <c:catAx>
        <c:axId val="2150542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5055744"/>
        <c:crosses val="autoZero"/>
        <c:auto val="1"/>
        <c:lblAlgn val="ctr"/>
        <c:lblOffset val="100"/>
      </c:catAx>
      <c:valAx>
        <c:axId val="2150557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50542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50000"/>
                <a:alpha val="8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1.35</c:v>
                </c:pt>
                <c:pt idx="1">
                  <c:v>2.17</c:v>
                </c:pt>
                <c:pt idx="2">
                  <c:v>0.60000000000000064</c:v>
                </c:pt>
                <c:pt idx="3">
                  <c:v>0.72000000000000064</c:v>
                </c:pt>
                <c:pt idx="4">
                  <c:v>2.6</c:v>
                </c:pt>
                <c:pt idx="5">
                  <c:v>1.9200000000000021</c:v>
                </c:pt>
                <c:pt idx="6">
                  <c:v>2.08</c:v>
                </c:pt>
                <c:pt idx="7">
                  <c:v>0.82000000000000062</c:v>
                </c:pt>
              </c:numCache>
            </c:numRef>
          </c:val>
        </c:ser>
        <c:axId val="215128704"/>
        <c:axId val="215138688"/>
      </c:radarChart>
      <c:catAx>
        <c:axId val="2151287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5138688"/>
        <c:crosses val="autoZero"/>
        <c:auto val="1"/>
        <c:lblAlgn val="ctr"/>
        <c:lblOffset val="100"/>
      </c:catAx>
      <c:valAx>
        <c:axId val="2151386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51287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5318528"/>
        <c:axId val="215320064"/>
      </c:radarChart>
      <c:catAx>
        <c:axId val="2153185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5320064"/>
        <c:crosses val="autoZero"/>
        <c:auto val="1"/>
        <c:lblAlgn val="ctr"/>
        <c:lblOffset val="100"/>
      </c:catAx>
      <c:valAx>
        <c:axId val="2153200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53185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5367680"/>
        <c:axId val="215369216"/>
      </c:radarChart>
      <c:catAx>
        <c:axId val="2153676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5369216"/>
        <c:crosses val="autoZero"/>
        <c:auto val="1"/>
        <c:lblAlgn val="ctr"/>
        <c:lblOffset val="100"/>
      </c:catAx>
      <c:valAx>
        <c:axId val="2153692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53676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5421312"/>
        <c:axId val="215422848"/>
      </c:radarChart>
      <c:catAx>
        <c:axId val="2154213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5422848"/>
        <c:crosses val="autoZero"/>
        <c:auto val="1"/>
        <c:lblAlgn val="ctr"/>
        <c:lblOffset val="100"/>
      </c:catAx>
      <c:valAx>
        <c:axId val="2154228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54213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5454464"/>
        <c:axId val="215456000"/>
      </c:radarChart>
      <c:catAx>
        <c:axId val="2154544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5456000"/>
        <c:crosses val="autoZero"/>
        <c:auto val="1"/>
        <c:lblAlgn val="ctr"/>
        <c:lblOffset val="100"/>
      </c:catAx>
      <c:valAx>
        <c:axId val="2154560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54544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5561344"/>
        <c:axId val="215562880"/>
      </c:radarChart>
      <c:catAx>
        <c:axId val="2155613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5562880"/>
        <c:crosses val="autoZero"/>
        <c:auto val="1"/>
        <c:lblAlgn val="ctr"/>
        <c:lblOffset val="100"/>
      </c:catAx>
      <c:valAx>
        <c:axId val="2155628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55613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3.23</c:v>
                </c:pt>
                <c:pt idx="1">
                  <c:v>1.1100000000000001</c:v>
                </c:pt>
                <c:pt idx="2">
                  <c:v>1.75</c:v>
                </c:pt>
                <c:pt idx="3">
                  <c:v>3.8</c:v>
                </c:pt>
                <c:pt idx="4">
                  <c:v>0.78</c:v>
                </c:pt>
                <c:pt idx="5">
                  <c:v>1.08</c:v>
                </c:pt>
                <c:pt idx="6">
                  <c:v>2.34</c:v>
                </c:pt>
                <c:pt idx="7">
                  <c:v>2.58</c:v>
                </c:pt>
              </c:numCache>
            </c:numRef>
          </c:val>
        </c:ser>
        <c:axId val="219740416"/>
        <c:axId val="219856896"/>
      </c:radarChart>
      <c:catAx>
        <c:axId val="2197404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9856896"/>
        <c:crosses val="autoZero"/>
        <c:auto val="1"/>
        <c:lblAlgn val="ctr"/>
        <c:lblOffset val="100"/>
      </c:catAx>
      <c:valAx>
        <c:axId val="2198568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97404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20294144"/>
        <c:axId val="220504832"/>
      </c:radarChart>
      <c:catAx>
        <c:axId val="2202941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0504832"/>
        <c:crosses val="autoZero"/>
        <c:auto val="1"/>
        <c:lblAlgn val="ctr"/>
        <c:lblOffset val="100"/>
      </c:catAx>
      <c:valAx>
        <c:axId val="2205048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02941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20327296"/>
        <c:axId val="220533888"/>
      </c:radarChart>
      <c:catAx>
        <c:axId val="2203272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0533888"/>
        <c:crosses val="autoZero"/>
        <c:auto val="1"/>
        <c:lblAlgn val="ctr"/>
        <c:lblOffset val="100"/>
      </c:catAx>
      <c:valAx>
        <c:axId val="2205338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03272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1.41</c:v>
                </c:pt>
                <c:pt idx="1">
                  <c:v>1.49</c:v>
                </c:pt>
                <c:pt idx="2">
                  <c:v>0.88</c:v>
                </c:pt>
                <c:pt idx="3">
                  <c:v>1.6600000000000001</c:v>
                </c:pt>
                <c:pt idx="4">
                  <c:v>1.45</c:v>
                </c:pt>
                <c:pt idx="5">
                  <c:v>1.55</c:v>
                </c:pt>
                <c:pt idx="6">
                  <c:v>1.28</c:v>
                </c:pt>
                <c:pt idx="7">
                  <c:v>2.25</c:v>
                </c:pt>
              </c:numCache>
            </c:numRef>
          </c:val>
        </c:ser>
        <c:axId val="220549120"/>
        <c:axId val="220550656"/>
      </c:radarChart>
      <c:catAx>
        <c:axId val="2205491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0550656"/>
        <c:crosses val="autoZero"/>
        <c:auto val="1"/>
        <c:lblAlgn val="ctr"/>
        <c:lblOffset val="100"/>
      </c:catAx>
      <c:valAx>
        <c:axId val="2205506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05491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1.9500000000000204</c:v>
                </c:pt>
                <c:pt idx="1">
                  <c:v>1.1499999999999773</c:v>
                </c:pt>
                <c:pt idx="2">
                  <c:v>1.1900000000000204</c:v>
                </c:pt>
                <c:pt idx="3">
                  <c:v>2.23</c:v>
                </c:pt>
                <c:pt idx="4">
                  <c:v>1.129999999999977</c:v>
                </c:pt>
                <c:pt idx="5">
                  <c:v>1.1499999999999773</c:v>
                </c:pt>
                <c:pt idx="6">
                  <c:v>1.49</c:v>
                </c:pt>
                <c:pt idx="7">
                  <c:v>1.58</c:v>
                </c:pt>
              </c:numCache>
            </c:numRef>
          </c:val>
        </c:ser>
        <c:axId val="220779264"/>
        <c:axId val="220780800"/>
      </c:radarChart>
      <c:catAx>
        <c:axId val="2207792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0780800"/>
        <c:crosses val="autoZero"/>
        <c:auto val="1"/>
        <c:lblAlgn val="ctr"/>
        <c:lblOffset val="100"/>
      </c:catAx>
      <c:valAx>
        <c:axId val="2207808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07792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20825088"/>
        <c:axId val="220826624"/>
      </c:radarChart>
      <c:catAx>
        <c:axId val="2208250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0826624"/>
        <c:crosses val="autoZero"/>
        <c:auto val="1"/>
        <c:lblAlgn val="ctr"/>
        <c:lblOffset val="100"/>
      </c:catAx>
      <c:valAx>
        <c:axId val="2208266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08250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0.85000000000000064</c:v>
                </c:pt>
                <c:pt idx="1">
                  <c:v>0.81</c:v>
                </c:pt>
                <c:pt idx="2">
                  <c:v>0.24000000000000021</c:v>
                </c:pt>
                <c:pt idx="3">
                  <c:v>0.98</c:v>
                </c:pt>
                <c:pt idx="4">
                  <c:v>0.93</c:v>
                </c:pt>
                <c:pt idx="5">
                  <c:v>0.76000000000001144</c:v>
                </c:pt>
                <c:pt idx="6">
                  <c:v>0.86000000000000065</c:v>
                </c:pt>
                <c:pt idx="7">
                  <c:v>0.34</c:v>
                </c:pt>
              </c:numCache>
            </c:numRef>
          </c:val>
        </c:ser>
        <c:axId val="221288320"/>
        <c:axId val="221289856"/>
      </c:radarChart>
      <c:catAx>
        <c:axId val="2212883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1289856"/>
        <c:crosses val="autoZero"/>
        <c:auto val="1"/>
        <c:lblAlgn val="ctr"/>
        <c:lblOffset val="100"/>
      </c:catAx>
      <c:valAx>
        <c:axId val="22128985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12883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21166592"/>
        <c:axId val="221168384"/>
      </c:radarChart>
      <c:catAx>
        <c:axId val="2211665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1168384"/>
        <c:crosses val="autoZero"/>
        <c:auto val="1"/>
        <c:lblAlgn val="ctr"/>
        <c:lblOffset val="100"/>
      </c:catAx>
      <c:valAx>
        <c:axId val="2211683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11665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6113920"/>
        <c:axId val="216115840"/>
      </c:radarChart>
      <c:catAx>
        <c:axId val="2161139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6115840"/>
        <c:crosses val="autoZero"/>
        <c:auto val="1"/>
        <c:lblAlgn val="ctr"/>
        <c:lblOffset val="100"/>
      </c:catAx>
      <c:valAx>
        <c:axId val="2161158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61139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0.9</c:v>
                </c:pt>
                <c:pt idx="1">
                  <c:v>0.76000000000001144</c:v>
                </c:pt>
                <c:pt idx="2">
                  <c:v>0.29000000000000031</c:v>
                </c:pt>
                <c:pt idx="3">
                  <c:v>1.23</c:v>
                </c:pt>
                <c:pt idx="4">
                  <c:v>0.84000000000000064</c:v>
                </c:pt>
                <c:pt idx="5">
                  <c:v>0.78</c:v>
                </c:pt>
                <c:pt idx="6">
                  <c:v>0.88</c:v>
                </c:pt>
                <c:pt idx="7">
                  <c:v>0.4</c:v>
                </c:pt>
              </c:numCache>
            </c:numRef>
          </c:val>
        </c:ser>
        <c:axId val="218163840"/>
        <c:axId val="218186112"/>
      </c:radarChart>
      <c:catAx>
        <c:axId val="2181638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8186112"/>
        <c:crosses val="autoZero"/>
        <c:auto val="1"/>
        <c:lblAlgn val="ctr"/>
        <c:lblOffset val="100"/>
      </c:catAx>
      <c:valAx>
        <c:axId val="21818611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81638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2.14</c:v>
                </c:pt>
                <c:pt idx="1">
                  <c:v>1.3</c:v>
                </c:pt>
                <c:pt idx="2">
                  <c:v>1.3</c:v>
                </c:pt>
                <c:pt idx="3">
                  <c:v>2.38</c:v>
                </c:pt>
                <c:pt idx="4">
                  <c:v>1.2</c:v>
                </c:pt>
                <c:pt idx="5">
                  <c:v>1.25</c:v>
                </c:pt>
                <c:pt idx="6">
                  <c:v>1.56</c:v>
                </c:pt>
                <c:pt idx="7">
                  <c:v>1.85</c:v>
                </c:pt>
              </c:numCache>
            </c:numRef>
          </c:val>
        </c:ser>
        <c:axId val="218638976"/>
        <c:axId val="218993408"/>
      </c:radarChart>
      <c:catAx>
        <c:axId val="2186389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8993408"/>
        <c:crosses val="autoZero"/>
        <c:auto val="1"/>
        <c:lblAlgn val="ctr"/>
        <c:lblOffset val="100"/>
      </c:catAx>
      <c:valAx>
        <c:axId val="2189934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86389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9603712"/>
        <c:axId val="219782528"/>
      </c:radarChart>
      <c:catAx>
        <c:axId val="2196037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19782528"/>
        <c:crosses val="autoZero"/>
        <c:auto val="1"/>
        <c:lblAlgn val="ctr"/>
        <c:lblOffset val="100"/>
      </c:catAx>
      <c:valAx>
        <c:axId val="2197825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96037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lumMod val="50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3.51</c:v>
                </c:pt>
                <c:pt idx="1">
                  <c:v>3.3499999999999988</c:v>
                </c:pt>
                <c:pt idx="2">
                  <c:v>3.84</c:v>
                </c:pt>
                <c:pt idx="3">
                  <c:v>3.84</c:v>
                </c:pt>
                <c:pt idx="4">
                  <c:v>2.04</c:v>
                </c:pt>
                <c:pt idx="5">
                  <c:v>3.2800000000000002</c:v>
                </c:pt>
                <c:pt idx="6">
                  <c:v>2.5</c:v>
                </c:pt>
                <c:pt idx="7">
                  <c:v>2.66</c:v>
                </c:pt>
              </c:numCache>
            </c:numRef>
          </c:val>
        </c:ser>
        <c:axId val="278574208"/>
        <c:axId val="278575744"/>
      </c:radarChart>
      <c:catAx>
        <c:axId val="2785742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78575744"/>
        <c:crosses val="autoZero"/>
        <c:auto val="1"/>
        <c:lblAlgn val="ctr"/>
        <c:lblOffset val="100"/>
      </c:catAx>
      <c:valAx>
        <c:axId val="2785757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785742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665078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2.2599999999999998</c:v>
                </c:pt>
                <c:pt idx="1">
                  <c:v>3.06</c:v>
                </c:pt>
                <c:pt idx="2">
                  <c:v>1.3800000000000001</c:v>
                </c:pt>
                <c:pt idx="3">
                  <c:v>2.23</c:v>
                </c:pt>
                <c:pt idx="4">
                  <c:v>1.77</c:v>
                </c:pt>
                <c:pt idx="5">
                  <c:v>2.4299999999999997</c:v>
                </c:pt>
                <c:pt idx="6">
                  <c:v>2.19</c:v>
                </c:pt>
                <c:pt idx="7">
                  <c:v>1.6300000000000001</c:v>
                </c:pt>
              </c:numCache>
            </c:numRef>
          </c:val>
        </c:ser>
        <c:axId val="280289280"/>
        <c:axId val="280382080"/>
      </c:radarChart>
      <c:catAx>
        <c:axId val="2802892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80382080"/>
        <c:crosses val="autoZero"/>
        <c:auto val="1"/>
        <c:lblAlgn val="ctr"/>
        <c:lblOffset val="100"/>
      </c:catAx>
      <c:valAx>
        <c:axId val="2803820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802892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81619840"/>
        <c:axId val="290266112"/>
      </c:radarChart>
      <c:catAx>
        <c:axId val="2816198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0266112"/>
        <c:crosses val="autoZero"/>
        <c:auto val="1"/>
        <c:lblAlgn val="ctr"/>
        <c:lblOffset val="100"/>
      </c:catAx>
      <c:valAx>
        <c:axId val="2902661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816198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0774016"/>
        <c:axId val="290776192"/>
      </c:radarChart>
      <c:catAx>
        <c:axId val="2907740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0776192"/>
        <c:crosses val="autoZero"/>
        <c:auto val="1"/>
        <c:lblAlgn val="ctr"/>
        <c:lblOffset val="100"/>
      </c:catAx>
      <c:valAx>
        <c:axId val="2907761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07740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03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1.1599999999999797</c:v>
                </c:pt>
                <c:pt idx="1">
                  <c:v>2.2000000000000002</c:v>
                </c:pt>
                <c:pt idx="2">
                  <c:v>0.99</c:v>
                </c:pt>
                <c:pt idx="3">
                  <c:v>1.8</c:v>
                </c:pt>
                <c:pt idx="4">
                  <c:v>1.6300000000000001</c:v>
                </c:pt>
                <c:pt idx="5">
                  <c:v>1.8</c:v>
                </c:pt>
                <c:pt idx="6">
                  <c:v>1.55</c:v>
                </c:pt>
                <c:pt idx="7">
                  <c:v>1.6500000000000001</c:v>
                </c:pt>
              </c:numCache>
            </c:numRef>
          </c:val>
        </c:ser>
        <c:axId val="292210944"/>
        <c:axId val="292241408"/>
      </c:radarChart>
      <c:catAx>
        <c:axId val="2922109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2241408"/>
        <c:crosses val="autoZero"/>
        <c:auto val="1"/>
        <c:lblAlgn val="ctr"/>
        <c:lblOffset val="100"/>
      </c:catAx>
      <c:valAx>
        <c:axId val="2922414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22109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2757888"/>
        <c:axId val="292759424"/>
      </c:radarChart>
      <c:catAx>
        <c:axId val="2927578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2759424"/>
        <c:crosses val="autoZero"/>
        <c:auto val="1"/>
        <c:lblAlgn val="ctr"/>
        <c:lblOffset val="100"/>
      </c:catAx>
      <c:valAx>
        <c:axId val="2927594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27578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8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2.08</c:v>
                </c:pt>
                <c:pt idx="1">
                  <c:v>1.33</c:v>
                </c:pt>
                <c:pt idx="2">
                  <c:v>1.4</c:v>
                </c:pt>
                <c:pt idx="3">
                  <c:v>2.25</c:v>
                </c:pt>
                <c:pt idx="4">
                  <c:v>1.6</c:v>
                </c:pt>
                <c:pt idx="5">
                  <c:v>1.55</c:v>
                </c:pt>
                <c:pt idx="6">
                  <c:v>1.83</c:v>
                </c:pt>
                <c:pt idx="7">
                  <c:v>1.23</c:v>
                </c:pt>
              </c:numCache>
            </c:numRef>
          </c:val>
        </c:ser>
        <c:axId val="292795136"/>
        <c:axId val="292796672"/>
      </c:radarChart>
      <c:catAx>
        <c:axId val="2927951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2796672"/>
        <c:crosses val="autoZero"/>
        <c:auto val="1"/>
        <c:lblAlgn val="ctr"/>
        <c:lblOffset val="100"/>
      </c:catAx>
      <c:valAx>
        <c:axId val="2927966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27951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2898304"/>
        <c:axId val="292899840"/>
      </c:radarChart>
      <c:catAx>
        <c:axId val="2928983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2899840"/>
        <c:crosses val="autoZero"/>
        <c:auto val="1"/>
        <c:lblAlgn val="ctr"/>
        <c:lblOffset val="100"/>
      </c:catAx>
      <c:valAx>
        <c:axId val="2928998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28983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26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2.16</c:v>
                </c:pt>
                <c:pt idx="1">
                  <c:v>1.3</c:v>
                </c:pt>
                <c:pt idx="2">
                  <c:v>1.2</c:v>
                </c:pt>
                <c:pt idx="3">
                  <c:v>2.4499999999999997</c:v>
                </c:pt>
                <c:pt idx="4">
                  <c:v>1.1100000000000001</c:v>
                </c:pt>
                <c:pt idx="5">
                  <c:v>1.1900000000000193</c:v>
                </c:pt>
                <c:pt idx="6">
                  <c:v>1.6700000000000021</c:v>
                </c:pt>
                <c:pt idx="7">
                  <c:v>1.75</c:v>
                </c:pt>
              </c:numCache>
            </c:numRef>
          </c:val>
        </c:ser>
        <c:axId val="292927360"/>
        <c:axId val="292928896"/>
      </c:radarChart>
      <c:catAx>
        <c:axId val="2929273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2928896"/>
        <c:crosses val="autoZero"/>
        <c:auto val="1"/>
        <c:lblAlgn val="ctr"/>
        <c:lblOffset val="100"/>
      </c:catAx>
      <c:valAx>
        <c:axId val="2929288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29273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2993664"/>
        <c:axId val="293007744"/>
      </c:radarChart>
      <c:catAx>
        <c:axId val="2929936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007744"/>
        <c:crosses val="autoZero"/>
        <c:auto val="1"/>
        <c:lblAlgn val="ctr"/>
        <c:lblOffset val="100"/>
      </c:catAx>
      <c:valAx>
        <c:axId val="2930077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29936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26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1.1800000000000141</c:v>
                </c:pt>
                <c:pt idx="1">
                  <c:v>2.13</c:v>
                </c:pt>
                <c:pt idx="2">
                  <c:v>1</c:v>
                </c:pt>
                <c:pt idx="3">
                  <c:v>1.83</c:v>
                </c:pt>
                <c:pt idx="4">
                  <c:v>1.75</c:v>
                </c:pt>
                <c:pt idx="5">
                  <c:v>1.75</c:v>
                </c:pt>
                <c:pt idx="6">
                  <c:v>1.72</c:v>
                </c:pt>
                <c:pt idx="7">
                  <c:v>1</c:v>
                </c:pt>
              </c:numCache>
            </c:numRef>
          </c:val>
        </c:ser>
        <c:axId val="292948992"/>
        <c:axId val="293110528"/>
      </c:radarChart>
      <c:catAx>
        <c:axId val="2929489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110528"/>
        <c:crosses val="autoZero"/>
        <c:auto val="1"/>
        <c:lblAlgn val="ctr"/>
        <c:lblOffset val="100"/>
      </c:catAx>
      <c:valAx>
        <c:axId val="29311052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29489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3200256"/>
        <c:axId val="293201792"/>
      </c:radarChart>
      <c:catAx>
        <c:axId val="2932002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201792"/>
        <c:crosses val="autoZero"/>
        <c:auto val="1"/>
        <c:lblAlgn val="ctr"/>
        <c:lblOffset val="100"/>
      </c:catAx>
      <c:valAx>
        <c:axId val="2932017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2002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0.73000000000000065</c:v>
                </c:pt>
                <c:pt idx="2">
                  <c:v>0</c:v>
                </c:pt>
                <c:pt idx="3">
                  <c:v>0.92</c:v>
                </c:pt>
                <c:pt idx="4">
                  <c:v>0.69000000000000061</c:v>
                </c:pt>
                <c:pt idx="5">
                  <c:v>0.51</c:v>
                </c:pt>
                <c:pt idx="6">
                  <c:v>0.52</c:v>
                </c:pt>
                <c:pt idx="7">
                  <c:v>0</c:v>
                </c:pt>
              </c:numCache>
            </c:numRef>
          </c:val>
        </c:ser>
        <c:axId val="293358976"/>
        <c:axId val="293368960"/>
      </c:radarChart>
      <c:catAx>
        <c:axId val="2933589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368960"/>
        <c:crosses val="autoZero"/>
        <c:auto val="1"/>
        <c:lblAlgn val="ctr"/>
        <c:lblOffset val="100"/>
      </c:catAx>
      <c:valAx>
        <c:axId val="29336896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3589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1.6500000000000001</c:v>
                </c:pt>
                <c:pt idx="1">
                  <c:v>2.13</c:v>
                </c:pt>
                <c:pt idx="2">
                  <c:v>1.1499999999999784</c:v>
                </c:pt>
                <c:pt idx="3">
                  <c:v>2.0499999999999998</c:v>
                </c:pt>
                <c:pt idx="4">
                  <c:v>1.6500000000000001</c:v>
                </c:pt>
                <c:pt idx="5">
                  <c:v>1.73</c:v>
                </c:pt>
                <c:pt idx="6">
                  <c:v>2.15</c:v>
                </c:pt>
                <c:pt idx="7">
                  <c:v>1.1700000000000021</c:v>
                </c:pt>
              </c:numCache>
            </c:numRef>
          </c:val>
        </c:ser>
        <c:axId val="293434880"/>
        <c:axId val="293436416"/>
      </c:radarChart>
      <c:catAx>
        <c:axId val="2934348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436416"/>
        <c:crosses val="autoZero"/>
        <c:auto val="1"/>
        <c:lblAlgn val="ctr"/>
        <c:lblOffset val="100"/>
      </c:catAx>
      <c:valAx>
        <c:axId val="2934364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4348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0.70000000000000062</c:v>
                </c:pt>
                <c:pt idx="1">
                  <c:v>0.70000000000000062</c:v>
                </c:pt>
                <c:pt idx="2">
                  <c:v>0.23</c:v>
                </c:pt>
                <c:pt idx="3">
                  <c:v>1</c:v>
                </c:pt>
                <c:pt idx="4">
                  <c:v>0.73000000000000065</c:v>
                </c:pt>
                <c:pt idx="5">
                  <c:v>0.73000000000000065</c:v>
                </c:pt>
                <c:pt idx="6">
                  <c:v>0.73000000000000065</c:v>
                </c:pt>
                <c:pt idx="7">
                  <c:v>0.22</c:v>
                </c:pt>
              </c:numCache>
            </c:numRef>
          </c:val>
        </c:ser>
        <c:axId val="293488896"/>
        <c:axId val="293494784"/>
      </c:radarChart>
      <c:catAx>
        <c:axId val="2934888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494784"/>
        <c:crosses val="autoZero"/>
        <c:auto val="1"/>
        <c:lblAlgn val="ctr"/>
        <c:lblOffset val="100"/>
      </c:catAx>
      <c:valAx>
        <c:axId val="29349478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4888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3587584"/>
        <c:axId val="293589376"/>
      </c:radarChart>
      <c:catAx>
        <c:axId val="2935875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589376"/>
        <c:crosses val="autoZero"/>
        <c:auto val="1"/>
        <c:lblAlgn val="ctr"/>
        <c:lblOffset val="100"/>
      </c:catAx>
      <c:valAx>
        <c:axId val="2935893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5875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1.25</c:v>
                </c:pt>
                <c:pt idx="1">
                  <c:v>3.02</c:v>
                </c:pt>
                <c:pt idx="2">
                  <c:v>1.02</c:v>
                </c:pt>
                <c:pt idx="3">
                  <c:v>2.48</c:v>
                </c:pt>
                <c:pt idx="4">
                  <c:v>2.8699999999999997</c:v>
                </c:pt>
                <c:pt idx="5">
                  <c:v>2.3299999999999987</c:v>
                </c:pt>
                <c:pt idx="6">
                  <c:v>2.0699999999999998</c:v>
                </c:pt>
                <c:pt idx="7">
                  <c:v>0.95000000000000062</c:v>
                </c:pt>
              </c:numCache>
            </c:numRef>
          </c:val>
        </c:ser>
        <c:axId val="293604736"/>
        <c:axId val="293667968"/>
      </c:radarChart>
      <c:catAx>
        <c:axId val="2936047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667968"/>
        <c:crosses val="autoZero"/>
        <c:auto val="1"/>
        <c:lblAlgn val="ctr"/>
        <c:lblOffset val="100"/>
      </c:catAx>
      <c:valAx>
        <c:axId val="2936679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6047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3703680"/>
        <c:axId val="293705216"/>
      </c:radarChart>
      <c:catAx>
        <c:axId val="2937036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705216"/>
        <c:crosses val="autoZero"/>
        <c:auto val="1"/>
        <c:lblAlgn val="ctr"/>
        <c:lblOffset val="100"/>
      </c:catAx>
      <c:valAx>
        <c:axId val="2937052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7036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3769600"/>
        <c:axId val="293771136"/>
      </c:radarChart>
      <c:catAx>
        <c:axId val="2937696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771136"/>
        <c:crosses val="autoZero"/>
        <c:auto val="1"/>
        <c:lblAlgn val="ctr"/>
        <c:lblOffset val="100"/>
      </c:catAx>
      <c:valAx>
        <c:axId val="2937711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7696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3810944"/>
        <c:axId val="293812480"/>
      </c:radarChart>
      <c:catAx>
        <c:axId val="2938109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812480"/>
        <c:crosses val="autoZero"/>
        <c:auto val="1"/>
        <c:lblAlgn val="ctr"/>
        <c:lblOffset val="100"/>
      </c:catAx>
      <c:valAx>
        <c:axId val="2938124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8109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56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2.67</c:v>
                </c:pt>
                <c:pt idx="1">
                  <c:v>2.65</c:v>
                </c:pt>
                <c:pt idx="2">
                  <c:v>1.47</c:v>
                </c:pt>
                <c:pt idx="3">
                  <c:v>2.8699999999999997</c:v>
                </c:pt>
                <c:pt idx="4">
                  <c:v>2.15</c:v>
                </c:pt>
                <c:pt idx="5">
                  <c:v>2.2200000000000002</c:v>
                </c:pt>
                <c:pt idx="6">
                  <c:v>2.4</c:v>
                </c:pt>
                <c:pt idx="7">
                  <c:v>1.6700000000000021</c:v>
                </c:pt>
              </c:numCache>
            </c:numRef>
          </c:val>
        </c:ser>
        <c:axId val="293580160"/>
        <c:axId val="293921920"/>
      </c:radarChart>
      <c:catAx>
        <c:axId val="2935801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921920"/>
        <c:crosses val="autoZero"/>
        <c:auto val="1"/>
        <c:lblAlgn val="ctr"/>
        <c:lblOffset val="100"/>
      </c:catAx>
      <c:valAx>
        <c:axId val="2939219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5801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62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1.55</c:v>
                </c:pt>
                <c:pt idx="1">
                  <c:v>4</c:v>
                </c:pt>
                <c:pt idx="2">
                  <c:v>1.8</c:v>
                </c:pt>
                <c:pt idx="3">
                  <c:v>2.8</c:v>
                </c:pt>
                <c:pt idx="4">
                  <c:v>1.6</c:v>
                </c:pt>
                <c:pt idx="5">
                  <c:v>2.75</c:v>
                </c:pt>
                <c:pt idx="6">
                  <c:v>1.8</c:v>
                </c:pt>
                <c:pt idx="7">
                  <c:v>1.4</c:v>
                </c:pt>
              </c:numCache>
            </c:numRef>
          </c:val>
        </c:ser>
        <c:axId val="293963264"/>
        <c:axId val="293964800"/>
      </c:radarChart>
      <c:catAx>
        <c:axId val="2939632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964800"/>
        <c:crosses val="autoZero"/>
        <c:auto val="1"/>
        <c:lblAlgn val="ctr"/>
        <c:lblOffset val="100"/>
      </c:catAx>
      <c:valAx>
        <c:axId val="2939648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9632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13776640"/>
        <c:axId val="294064128"/>
      </c:radarChart>
      <c:catAx>
        <c:axId val="2137766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4064128"/>
        <c:crosses val="autoZero"/>
        <c:auto val="1"/>
        <c:lblAlgn val="ctr"/>
        <c:lblOffset val="100"/>
      </c:catAx>
      <c:valAx>
        <c:axId val="2940641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137766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4201984"/>
        <c:axId val="294228352"/>
      </c:radarChart>
      <c:catAx>
        <c:axId val="2942019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4228352"/>
        <c:crosses val="autoZero"/>
        <c:auto val="1"/>
        <c:lblAlgn val="ctr"/>
        <c:lblOffset val="100"/>
      </c:catAx>
      <c:valAx>
        <c:axId val="2942283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42019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4128640"/>
        <c:axId val="294134528"/>
      </c:radarChart>
      <c:catAx>
        <c:axId val="2941286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4134528"/>
        <c:crosses val="autoZero"/>
        <c:auto val="1"/>
        <c:lblAlgn val="ctr"/>
        <c:lblOffset val="100"/>
      </c:catAx>
      <c:valAx>
        <c:axId val="2941345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41286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62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2.2000000000000002</c:v>
                </c:pt>
                <c:pt idx="1">
                  <c:v>2.1</c:v>
                </c:pt>
                <c:pt idx="2">
                  <c:v>1.42</c:v>
                </c:pt>
                <c:pt idx="3">
                  <c:v>2.2999999999999998</c:v>
                </c:pt>
                <c:pt idx="4">
                  <c:v>1.6800000000000141</c:v>
                </c:pt>
                <c:pt idx="5">
                  <c:v>2.4</c:v>
                </c:pt>
                <c:pt idx="6">
                  <c:v>2.15</c:v>
                </c:pt>
                <c:pt idx="7">
                  <c:v>1.35</c:v>
                </c:pt>
              </c:numCache>
            </c:numRef>
          </c:val>
        </c:ser>
        <c:axId val="294149504"/>
        <c:axId val="294155392"/>
      </c:radarChart>
      <c:catAx>
        <c:axId val="2941495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4155392"/>
        <c:crosses val="autoZero"/>
        <c:auto val="1"/>
        <c:lblAlgn val="ctr"/>
        <c:lblOffset val="100"/>
      </c:catAx>
      <c:valAx>
        <c:axId val="2941553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41495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73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1.9500000000000193</c:v>
                </c:pt>
                <c:pt idx="1">
                  <c:v>2.3499999999999988</c:v>
                </c:pt>
                <c:pt idx="2">
                  <c:v>1.25</c:v>
                </c:pt>
                <c:pt idx="3">
                  <c:v>2.13</c:v>
                </c:pt>
                <c:pt idx="4">
                  <c:v>1.6500000000000001</c:v>
                </c:pt>
                <c:pt idx="5">
                  <c:v>2.4699999999999998</c:v>
                </c:pt>
                <c:pt idx="6">
                  <c:v>2.1</c:v>
                </c:pt>
                <c:pt idx="7">
                  <c:v>1.2</c:v>
                </c:pt>
              </c:numCache>
            </c:numRef>
          </c:val>
        </c:ser>
        <c:axId val="294396288"/>
        <c:axId val="294397824"/>
      </c:radarChart>
      <c:catAx>
        <c:axId val="2943962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4397824"/>
        <c:crosses val="autoZero"/>
        <c:auto val="1"/>
        <c:lblAlgn val="ctr"/>
        <c:lblOffset val="100"/>
      </c:catAx>
      <c:valAx>
        <c:axId val="2943978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43962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78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1.73</c:v>
                </c:pt>
                <c:pt idx="1">
                  <c:v>2.4</c:v>
                </c:pt>
                <c:pt idx="2">
                  <c:v>1.22</c:v>
                </c:pt>
                <c:pt idx="3">
                  <c:v>2.13</c:v>
                </c:pt>
                <c:pt idx="4">
                  <c:v>2.13</c:v>
                </c:pt>
                <c:pt idx="5">
                  <c:v>1.72</c:v>
                </c:pt>
                <c:pt idx="6">
                  <c:v>2.1</c:v>
                </c:pt>
                <c:pt idx="7">
                  <c:v>1.23</c:v>
                </c:pt>
              </c:numCache>
            </c:numRef>
          </c:val>
        </c:ser>
        <c:axId val="294458496"/>
        <c:axId val="294460032"/>
      </c:radarChart>
      <c:catAx>
        <c:axId val="2944584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4460032"/>
        <c:crosses val="autoZero"/>
        <c:auto val="1"/>
        <c:lblAlgn val="ctr"/>
        <c:lblOffset val="100"/>
      </c:catAx>
      <c:valAx>
        <c:axId val="2944600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44584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8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2.2799999999999998</c:v>
                </c:pt>
                <c:pt idx="1">
                  <c:v>2.3199999999999967</c:v>
                </c:pt>
                <c:pt idx="2">
                  <c:v>1.33</c:v>
                </c:pt>
                <c:pt idx="3">
                  <c:v>2.2799999999999998</c:v>
                </c:pt>
                <c:pt idx="4">
                  <c:v>2.2799999999999998</c:v>
                </c:pt>
                <c:pt idx="5">
                  <c:v>1.7</c:v>
                </c:pt>
                <c:pt idx="6">
                  <c:v>2.1800000000000002</c:v>
                </c:pt>
                <c:pt idx="7">
                  <c:v>1.33</c:v>
                </c:pt>
              </c:numCache>
            </c:numRef>
          </c:val>
        </c:ser>
        <c:axId val="294566144"/>
        <c:axId val="294576128"/>
      </c:radarChart>
      <c:catAx>
        <c:axId val="2945661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4576128"/>
        <c:crosses val="autoZero"/>
        <c:auto val="1"/>
        <c:lblAlgn val="ctr"/>
        <c:lblOffset val="100"/>
      </c:catAx>
      <c:valAx>
        <c:axId val="2945761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45661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4587392"/>
        <c:axId val="294650624"/>
      </c:radarChart>
      <c:catAx>
        <c:axId val="2945873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4650624"/>
        <c:crosses val="autoZero"/>
        <c:auto val="1"/>
        <c:lblAlgn val="ctr"/>
        <c:lblOffset val="100"/>
      </c:catAx>
      <c:valAx>
        <c:axId val="2946506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45873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4681600"/>
        <c:axId val="294691584"/>
      </c:radarChart>
      <c:catAx>
        <c:axId val="2946816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4691584"/>
        <c:crosses val="autoZero"/>
        <c:auto val="1"/>
        <c:lblAlgn val="ctr"/>
        <c:lblOffset val="100"/>
      </c:catAx>
      <c:valAx>
        <c:axId val="2946915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46816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4698368"/>
        <c:axId val="294769792"/>
      </c:radarChart>
      <c:catAx>
        <c:axId val="2946983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4769792"/>
        <c:crosses val="autoZero"/>
        <c:auto val="1"/>
        <c:lblAlgn val="ctr"/>
        <c:lblOffset val="100"/>
      </c:catAx>
      <c:valAx>
        <c:axId val="2947697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46983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4817792"/>
        <c:axId val="294819328"/>
      </c:radarChart>
      <c:catAx>
        <c:axId val="2948177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4819328"/>
        <c:crosses val="autoZero"/>
        <c:auto val="1"/>
        <c:lblAlgn val="ctr"/>
        <c:lblOffset val="100"/>
      </c:catAx>
      <c:valAx>
        <c:axId val="2948193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48177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1.6</c:v>
                </c:pt>
                <c:pt idx="1">
                  <c:v>3.25</c:v>
                </c:pt>
                <c:pt idx="2">
                  <c:v>1.35</c:v>
                </c:pt>
                <c:pt idx="3">
                  <c:v>2.6</c:v>
                </c:pt>
                <c:pt idx="4">
                  <c:v>2.25</c:v>
                </c:pt>
                <c:pt idx="5">
                  <c:v>2.4499999999999997</c:v>
                </c:pt>
                <c:pt idx="6">
                  <c:v>2.3499999999999988</c:v>
                </c:pt>
                <c:pt idx="7">
                  <c:v>1.35</c:v>
                </c:pt>
              </c:numCache>
            </c:numRef>
          </c:val>
        </c:ser>
        <c:axId val="294892288"/>
        <c:axId val="294893824"/>
      </c:radarChart>
      <c:catAx>
        <c:axId val="2948922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4893824"/>
        <c:crosses val="autoZero"/>
        <c:auto val="1"/>
        <c:lblAlgn val="ctr"/>
        <c:lblOffset val="100"/>
      </c:catAx>
      <c:valAx>
        <c:axId val="29489382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48922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EB149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0.88</c:v>
                </c:pt>
                <c:pt idx="1">
                  <c:v>3.4099999999999997</c:v>
                </c:pt>
                <c:pt idx="2">
                  <c:v>0.9</c:v>
                </c:pt>
                <c:pt idx="3">
                  <c:v>1.6900000000000182</c:v>
                </c:pt>
                <c:pt idx="4">
                  <c:v>2.0299999999999998</c:v>
                </c:pt>
                <c:pt idx="5">
                  <c:v>2.46</c:v>
                </c:pt>
                <c:pt idx="6">
                  <c:v>1.59</c:v>
                </c:pt>
                <c:pt idx="7">
                  <c:v>0.76000000000001022</c:v>
                </c:pt>
              </c:numCache>
            </c:numRef>
          </c:val>
        </c:ser>
        <c:axId val="292338688"/>
        <c:axId val="292340480"/>
      </c:radarChart>
      <c:catAx>
        <c:axId val="2923386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2340480"/>
        <c:crosses val="autoZero"/>
        <c:auto val="1"/>
        <c:lblAlgn val="ctr"/>
        <c:lblOffset val="100"/>
      </c:catAx>
      <c:valAx>
        <c:axId val="2923404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23386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A9706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4.54</c:v>
                </c:pt>
                <c:pt idx="1">
                  <c:v>3.8499999999999988</c:v>
                </c:pt>
                <c:pt idx="2">
                  <c:v>1.9900000000000204</c:v>
                </c:pt>
                <c:pt idx="3">
                  <c:v>3.4899999999999998</c:v>
                </c:pt>
                <c:pt idx="4">
                  <c:v>3.5</c:v>
                </c:pt>
                <c:pt idx="5">
                  <c:v>3.96</c:v>
                </c:pt>
                <c:pt idx="6">
                  <c:v>4.57</c:v>
                </c:pt>
                <c:pt idx="7">
                  <c:v>3.23</c:v>
                </c:pt>
              </c:numCache>
            </c:numRef>
          </c:val>
        </c:ser>
        <c:axId val="295063552"/>
        <c:axId val="295065088"/>
      </c:radarChart>
      <c:catAx>
        <c:axId val="2950635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5065088"/>
        <c:crosses val="autoZero"/>
        <c:auto val="1"/>
        <c:lblAlgn val="ctr"/>
        <c:lblOffset val="100"/>
      </c:catAx>
      <c:valAx>
        <c:axId val="2950650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50635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5166720"/>
        <c:axId val="295168256"/>
      </c:radarChart>
      <c:catAx>
        <c:axId val="2951667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5168256"/>
        <c:crosses val="autoZero"/>
        <c:auto val="1"/>
        <c:lblAlgn val="ctr"/>
        <c:lblOffset val="100"/>
      </c:catAx>
      <c:valAx>
        <c:axId val="2951682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51667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5216256"/>
        <c:axId val="295217792"/>
      </c:radarChart>
      <c:catAx>
        <c:axId val="2952162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5217792"/>
        <c:crosses val="autoZero"/>
        <c:auto val="1"/>
        <c:lblAlgn val="ctr"/>
        <c:lblOffset val="100"/>
      </c:catAx>
      <c:valAx>
        <c:axId val="2952177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52162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37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0.56000000000000005</c:v>
                </c:pt>
                <c:pt idx="1">
                  <c:v>0.58000000000000007</c:v>
                </c:pt>
                <c:pt idx="2">
                  <c:v>0.16</c:v>
                </c:pt>
                <c:pt idx="3">
                  <c:v>1</c:v>
                </c:pt>
                <c:pt idx="4">
                  <c:v>0.67000000000001125</c:v>
                </c:pt>
                <c:pt idx="5">
                  <c:v>0.65000000000001001</c:v>
                </c:pt>
                <c:pt idx="6">
                  <c:v>0.53</c:v>
                </c:pt>
                <c:pt idx="7">
                  <c:v>0.15000000000000024</c:v>
                </c:pt>
              </c:numCache>
            </c:numRef>
          </c:val>
        </c:ser>
        <c:axId val="294998016"/>
        <c:axId val="294999552"/>
      </c:radarChart>
      <c:catAx>
        <c:axId val="2949980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4999552"/>
        <c:crosses val="autoZero"/>
        <c:auto val="1"/>
        <c:lblAlgn val="ctr"/>
        <c:lblOffset val="100"/>
      </c:catAx>
      <c:valAx>
        <c:axId val="29499955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49980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5438208"/>
        <c:axId val="295439744"/>
      </c:radarChart>
      <c:catAx>
        <c:axId val="2954382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5439744"/>
        <c:crosses val="autoZero"/>
        <c:auto val="1"/>
        <c:lblAlgn val="ctr"/>
        <c:lblOffset val="100"/>
      </c:catAx>
      <c:valAx>
        <c:axId val="2954397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54382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45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0.73000000000000065</c:v>
                </c:pt>
                <c:pt idx="1">
                  <c:v>0.72000000000000064</c:v>
                </c:pt>
                <c:pt idx="2">
                  <c:v>0.38000000000000461</c:v>
                </c:pt>
                <c:pt idx="3">
                  <c:v>1.27</c:v>
                </c:pt>
                <c:pt idx="4">
                  <c:v>0.8</c:v>
                </c:pt>
                <c:pt idx="5">
                  <c:v>0.7700000000000099</c:v>
                </c:pt>
                <c:pt idx="6">
                  <c:v>0.79</c:v>
                </c:pt>
                <c:pt idx="7">
                  <c:v>0.30000000000000032</c:v>
                </c:pt>
              </c:numCache>
            </c:numRef>
          </c:val>
        </c:ser>
        <c:axId val="295373056"/>
        <c:axId val="295383040"/>
      </c:radarChart>
      <c:catAx>
        <c:axId val="2953730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5383040"/>
        <c:crosses val="autoZero"/>
        <c:auto val="1"/>
        <c:lblAlgn val="ctr"/>
        <c:lblOffset val="100"/>
      </c:catAx>
      <c:valAx>
        <c:axId val="29538304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53730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51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0.51</c:v>
                </c:pt>
                <c:pt idx="1">
                  <c:v>0.55000000000000004</c:v>
                </c:pt>
                <c:pt idx="2">
                  <c:v>0.16</c:v>
                </c:pt>
                <c:pt idx="3">
                  <c:v>0.88</c:v>
                </c:pt>
                <c:pt idx="4">
                  <c:v>0.65000000000001001</c:v>
                </c:pt>
                <c:pt idx="5">
                  <c:v>0.56999999999999995</c:v>
                </c:pt>
                <c:pt idx="6">
                  <c:v>0.67000000000001125</c:v>
                </c:pt>
                <c:pt idx="7">
                  <c:v>0.22</c:v>
                </c:pt>
              </c:numCache>
            </c:numRef>
          </c:val>
        </c:ser>
        <c:axId val="295390208"/>
        <c:axId val="295568128"/>
      </c:radarChart>
      <c:catAx>
        <c:axId val="2953902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5568128"/>
        <c:crosses val="autoZero"/>
        <c:auto val="1"/>
        <c:lblAlgn val="ctr"/>
        <c:lblOffset val="100"/>
      </c:catAx>
      <c:valAx>
        <c:axId val="29556812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53902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56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0.65000000000001001</c:v>
                </c:pt>
                <c:pt idx="1">
                  <c:v>0.65000000000001001</c:v>
                </c:pt>
                <c:pt idx="2">
                  <c:v>0.33000000000000518</c:v>
                </c:pt>
                <c:pt idx="3">
                  <c:v>1.1599999999999815</c:v>
                </c:pt>
                <c:pt idx="4">
                  <c:v>0.69000000000000061</c:v>
                </c:pt>
                <c:pt idx="5">
                  <c:v>0.69000000000000061</c:v>
                </c:pt>
                <c:pt idx="6">
                  <c:v>0.67000000000001125</c:v>
                </c:pt>
                <c:pt idx="7">
                  <c:v>0.35000000000000031</c:v>
                </c:pt>
              </c:numCache>
            </c:numRef>
          </c:val>
        </c:ser>
        <c:axId val="295677952"/>
        <c:axId val="295679488"/>
      </c:radarChart>
      <c:catAx>
        <c:axId val="2956779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5679488"/>
        <c:crosses val="autoZero"/>
        <c:auto val="1"/>
        <c:lblAlgn val="ctr"/>
        <c:lblOffset val="100"/>
      </c:catAx>
      <c:valAx>
        <c:axId val="29567948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56779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5756544"/>
        <c:axId val="295758080"/>
      </c:radarChart>
      <c:catAx>
        <c:axId val="2957565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5758080"/>
        <c:crosses val="autoZero"/>
        <c:auto val="1"/>
        <c:lblAlgn val="ctr"/>
        <c:lblOffset val="100"/>
      </c:catAx>
      <c:valAx>
        <c:axId val="2957580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57565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5826560"/>
        <c:axId val="295828096"/>
      </c:radarChart>
      <c:catAx>
        <c:axId val="2958265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5828096"/>
        <c:crosses val="autoZero"/>
        <c:auto val="1"/>
        <c:lblAlgn val="ctr"/>
        <c:lblOffset val="100"/>
      </c:catAx>
      <c:valAx>
        <c:axId val="2958280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58265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5843328"/>
        <c:axId val="295844864"/>
      </c:radarChart>
      <c:catAx>
        <c:axId val="2958433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5844864"/>
        <c:crosses val="autoZero"/>
        <c:auto val="1"/>
        <c:lblAlgn val="ctr"/>
        <c:lblOffset val="100"/>
      </c:catAx>
      <c:valAx>
        <c:axId val="2958448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58433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762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</c:v>
                </c:pt>
                <c:pt idx="1">
                  <c:v>1.61</c:v>
                </c:pt>
                <c:pt idx="2">
                  <c:v>0.65000000000001001</c:v>
                </c:pt>
                <c:pt idx="3">
                  <c:v>1.7</c:v>
                </c:pt>
                <c:pt idx="4">
                  <c:v>1.32</c:v>
                </c:pt>
                <c:pt idx="5">
                  <c:v>1.42</c:v>
                </c:pt>
                <c:pt idx="6">
                  <c:v>1.3900000000000001</c:v>
                </c:pt>
                <c:pt idx="7">
                  <c:v>1.55</c:v>
                </c:pt>
              </c:numCache>
            </c:numRef>
          </c:val>
        </c:ser>
        <c:axId val="295889152"/>
        <c:axId val="295964672"/>
      </c:radarChart>
      <c:catAx>
        <c:axId val="2958891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5964672"/>
        <c:crosses val="autoZero"/>
        <c:auto val="1"/>
        <c:lblAlgn val="ctr"/>
        <c:lblOffset val="100"/>
      </c:catAx>
      <c:valAx>
        <c:axId val="29596467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58891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6077952"/>
        <c:axId val="296079744"/>
      </c:radarChart>
      <c:catAx>
        <c:axId val="2960779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6079744"/>
        <c:crosses val="autoZero"/>
        <c:auto val="1"/>
        <c:lblAlgn val="ctr"/>
        <c:lblOffset val="100"/>
      </c:catAx>
      <c:valAx>
        <c:axId val="2960797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60779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6107008"/>
        <c:axId val="296125184"/>
      </c:radarChart>
      <c:catAx>
        <c:axId val="2961070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6125184"/>
        <c:crosses val="autoZero"/>
        <c:auto val="1"/>
        <c:lblAlgn val="ctr"/>
        <c:lblOffset val="100"/>
      </c:catAx>
      <c:valAx>
        <c:axId val="2961251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61070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064A2">
                <a:alpha val="82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1.52</c:v>
                </c:pt>
                <c:pt idx="1">
                  <c:v>1.44</c:v>
                </c:pt>
                <c:pt idx="2">
                  <c:v>0.66000000000001124</c:v>
                </c:pt>
                <c:pt idx="3">
                  <c:v>1.42</c:v>
                </c:pt>
                <c:pt idx="4">
                  <c:v>1.28</c:v>
                </c:pt>
                <c:pt idx="5">
                  <c:v>1.28</c:v>
                </c:pt>
                <c:pt idx="6">
                  <c:v>1.43</c:v>
                </c:pt>
                <c:pt idx="7">
                  <c:v>0.62000000000000877</c:v>
                </c:pt>
              </c:numCache>
            </c:numRef>
          </c:val>
        </c:ser>
        <c:axId val="296214528"/>
        <c:axId val="296216064"/>
      </c:radarChart>
      <c:catAx>
        <c:axId val="2962145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6216064"/>
        <c:crosses val="autoZero"/>
        <c:auto val="1"/>
        <c:lblAlgn val="ctr"/>
        <c:lblOffset val="100"/>
      </c:catAx>
      <c:valAx>
        <c:axId val="29621606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62145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592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B9039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1.71</c:v>
                </c:pt>
                <c:pt idx="1">
                  <c:v>2.09</c:v>
                </c:pt>
                <c:pt idx="2">
                  <c:v>1.26</c:v>
                </c:pt>
                <c:pt idx="3">
                  <c:v>2.15</c:v>
                </c:pt>
                <c:pt idx="4">
                  <c:v>2.11</c:v>
                </c:pt>
                <c:pt idx="5">
                  <c:v>2.13</c:v>
                </c:pt>
                <c:pt idx="6">
                  <c:v>1.58</c:v>
                </c:pt>
                <c:pt idx="7">
                  <c:v>1.08</c:v>
                </c:pt>
              </c:numCache>
            </c:numRef>
          </c:val>
        </c:ser>
        <c:axId val="296269312"/>
        <c:axId val="296270848"/>
      </c:radarChart>
      <c:catAx>
        <c:axId val="2962693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6270848"/>
        <c:crosses val="autoZero"/>
        <c:auto val="1"/>
        <c:lblAlgn val="ctr"/>
        <c:lblOffset val="100"/>
      </c:catAx>
      <c:valAx>
        <c:axId val="2962708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62693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6372480"/>
        <c:axId val="296382464"/>
      </c:radarChart>
      <c:catAx>
        <c:axId val="2963724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6382464"/>
        <c:crosses val="autoZero"/>
        <c:auto val="1"/>
        <c:lblAlgn val="ctr"/>
        <c:lblOffset val="100"/>
      </c:catAx>
      <c:valAx>
        <c:axId val="2963824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63724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A3C23E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3.4899999999999998</c:v>
                </c:pt>
                <c:pt idx="1">
                  <c:v>2.86</c:v>
                </c:pt>
                <c:pt idx="2">
                  <c:v>1.9800000000000186</c:v>
                </c:pt>
                <c:pt idx="3">
                  <c:v>2.7</c:v>
                </c:pt>
                <c:pt idx="4">
                  <c:v>1.9000000000000001</c:v>
                </c:pt>
                <c:pt idx="5">
                  <c:v>2.14</c:v>
                </c:pt>
                <c:pt idx="6">
                  <c:v>2.5</c:v>
                </c:pt>
                <c:pt idx="7">
                  <c:v>3.06</c:v>
                </c:pt>
              </c:numCache>
            </c:numRef>
          </c:val>
        </c:ser>
        <c:axId val="296462976"/>
        <c:axId val="296468864"/>
      </c:radarChart>
      <c:catAx>
        <c:axId val="2964629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6468864"/>
        <c:crosses val="autoZero"/>
        <c:auto val="1"/>
        <c:lblAlgn val="ctr"/>
        <c:lblOffset val="100"/>
      </c:catAx>
      <c:valAx>
        <c:axId val="2964688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64629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23998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2.98</c:v>
                </c:pt>
                <c:pt idx="1">
                  <c:v>2.9899999999999998</c:v>
                </c:pt>
                <c:pt idx="2">
                  <c:v>1.81</c:v>
                </c:pt>
                <c:pt idx="3">
                  <c:v>3.25</c:v>
                </c:pt>
                <c:pt idx="4">
                  <c:v>1.75</c:v>
                </c:pt>
                <c:pt idx="5">
                  <c:v>3.06</c:v>
                </c:pt>
                <c:pt idx="6">
                  <c:v>2.5299999999999998</c:v>
                </c:pt>
                <c:pt idx="7">
                  <c:v>2.8</c:v>
                </c:pt>
              </c:numCache>
            </c:numRef>
          </c:val>
        </c:ser>
        <c:axId val="296484224"/>
        <c:axId val="296531072"/>
      </c:radarChart>
      <c:catAx>
        <c:axId val="2964842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6531072"/>
        <c:crosses val="autoZero"/>
        <c:auto val="1"/>
        <c:lblAlgn val="ctr"/>
        <c:lblOffset val="100"/>
      </c:catAx>
      <c:valAx>
        <c:axId val="2965310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64842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6612224"/>
        <c:axId val="296613760"/>
      </c:radarChart>
      <c:catAx>
        <c:axId val="2966122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6613760"/>
        <c:crosses val="autoZero"/>
        <c:auto val="1"/>
        <c:lblAlgn val="ctr"/>
        <c:lblOffset val="100"/>
      </c:catAx>
      <c:valAx>
        <c:axId val="2966137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66122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6821504"/>
        <c:axId val="296823040"/>
      </c:radarChart>
      <c:catAx>
        <c:axId val="2968215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6823040"/>
        <c:crosses val="autoZero"/>
        <c:auto val="1"/>
        <c:lblAlgn val="ctr"/>
        <c:lblOffset val="100"/>
      </c:catAx>
      <c:valAx>
        <c:axId val="2968230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68215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598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0BE8C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1.52</c:v>
                </c:pt>
                <c:pt idx="1">
                  <c:v>1.1800000000000141</c:v>
                </c:pt>
                <c:pt idx="2">
                  <c:v>0.75000000000000877</c:v>
                </c:pt>
                <c:pt idx="3">
                  <c:v>2</c:v>
                </c:pt>
                <c:pt idx="4">
                  <c:v>1.1100000000000001</c:v>
                </c:pt>
                <c:pt idx="5">
                  <c:v>2.1</c:v>
                </c:pt>
                <c:pt idx="6">
                  <c:v>1.1000000000000001</c:v>
                </c:pt>
                <c:pt idx="7">
                  <c:v>1</c:v>
                </c:pt>
              </c:numCache>
            </c:numRef>
          </c:val>
        </c:ser>
        <c:axId val="296696448"/>
        <c:axId val="296706432"/>
      </c:radarChart>
      <c:catAx>
        <c:axId val="2966964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6706432"/>
        <c:crosses val="autoZero"/>
        <c:auto val="1"/>
        <c:lblAlgn val="ctr"/>
        <c:lblOffset val="100"/>
      </c:catAx>
      <c:valAx>
        <c:axId val="29670643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66964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6889728"/>
        <c:axId val="296895616"/>
      </c:radarChart>
      <c:catAx>
        <c:axId val="2968897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6895616"/>
        <c:crosses val="autoZero"/>
        <c:auto val="1"/>
        <c:lblAlgn val="ctr"/>
        <c:lblOffset val="100"/>
      </c:catAx>
      <c:valAx>
        <c:axId val="2968956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68897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598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A7997D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</c:v>
                </c:pt>
                <c:pt idx="1">
                  <c:v>1.07</c:v>
                </c:pt>
                <c:pt idx="2">
                  <c:v>0.75000000000000877</c:v>
                </c:pt>
                <c:pt idx="3">
                  <c:v>2</c:v>
                </c:pt>
                <c:pt idx="4">
                  <c:v>1</c:v>
                </c:pt>
                <c:pt idx="5">
                  <c:v>2.0699999999999998</c:v>
                </c:pt>
                <c:pt idx="6">
                  <c:v>1.1000000000000001</c:v>
                </c:pt>
                <c:pt idx="7">
                  <c:v>1</c:v>
                </c:pt>
              </c:numCache>
            </c:numRef>
          </c:val>
        </c:ser>
        <c:axId val="296960000"/>
        <c:axId val="296961536"/>
      </c:radarChart>
      <c:catAx>
        <c:axId val="2969600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6961536"/>
        <c:crosses val="autoZero"/>
        <c:auto val="1"/>
        <c:lblAlgn val="ctr"/>
        <c:lblOffset val="100"/>
      </c:catAx>
      <c:valAx>
        <c:axId val="29696153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69600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03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87B3C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1.55</c:v>
                </c:pt>
                <c:pt idx="1">
                  <c:v>0.47000000000000008</c:v>
                </c:pt>
                <c:pt idx="2">
                  <c:v>0.77000000000000979</c:v>
                </c:pt>
                <c:pt idx="3">
                  <c:v>2.1</c:v>
                </c:pt>
                <c:pt idx="4">
                  <c:v>0.4</c:v>
                </c:pt>
                <c:pt idx="5">
                  <c:v>1.9000000000000001</c:v>
                </c:pt>
                <c:pt idx="6">
                  <c:v>0.63000000000000933</c:v>
                </c:pt>
                <c:pt idx="7">
                  <c:v>1</c:v>
                </c:pt>
              </c:numCache>
            </c:numRef>
          </c:val>
        </c:ser>
        <c:axId val="297104128"/>
        <c:axId val="297105664"/>
      </c:radarChart>
      <c:catAx>
        <c:axId val="2971041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7105664"/>
        <c:crosses val="autoZero"/>
        <c:auto val="1"/>
        <c:lblAlgn val="ctr"/>
        <c:lblOffset val="100"/>
      </c:catAx>
      <c:valAx>
        <c:axId val="29710566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71041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7219584"/>
        <c:axId val="297221120"/>
      </c:radarChart>
      <c:catAx>
        <c:axId val="2972195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7221120"/>
        <c:crosses val="autoZero"/>
        <c:auto val="1"/>
        <c:lblAlgn val="ctr"/>
        <c:lblOffset val="100"/>
      </c:catAx>
      <c:valAx>
        <c:axId val="2972211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72195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03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684E32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</c:v>
                </c:pt>
                <c:pt idx="1">
                  <c:v>1.73</c:v>
                </c:pt>
                <c:pt idx="2">
                  <c:v>0.73000000000000065</c:v>
                </c:pt>
                <c:pt idx="3">
                  <c:v>1.87</c:v>
                </c:pt>
                <c:pt idx="4">
                  <c:v>2.3699999999999997</c:v>
                </c:pt>
                <c:pt idx="5">
                  <c:v>1.83</c:v>
                </c:pt>
                <c:pt idx="6">
                  <c:v>1.78</c:v>
                </c:pt>
                <c:pt idx="7">
                  <c:v>0.95000000000000062</c:v>
                </c:pt>
              </c:numCache>
            </c:numRef>
          </c:val>
        </c:ser>
        <c:axId val="297252736"/>
        <c:axId val="297254272"/>
      </c:radarChart>
      <c:catAx>
        <c:axId val="2972527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7254272"/>
        <c:crosses val="autoZero"/>
        <c:auto val="1"/>
        <c:lblAlgn val="ctr"/>
        <c:lblOffset val="100"/>
      </c:catAx>
      <c:valAx>
        <c:axId val="29725427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72527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03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76B4D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1.55</c:v>
                </c:pt>
                <c:pt idx="1">
                  <c:v>1.1499999999999806</c:v>
                </c:pt>
                <c:pt idx="2">
                  <c:v>0.78</c:v>
                </c:pt>
                <c:pt idx="3">
                  <c:v>2</c:v>
                </c:pt>
                <c:pt idx="4">
                  <c:v>1.23</c:v>
                </c:pt>
                <c:pt idx="5">
                  <c:v>2.25</c:v>
                </c:pt>
                <c:pt idx="6">
                  <c:v>1.1800000000000141</c:v>
                </c:pt>
                <c:pt idx="7">
                  <c:v>1</c:v>
                </c:pt>
              </c:numCache>
            </c:numRef>
          </c:val>
        </c:ser>
        <c:axId val="297273984"/>
        <c:axId val="297341312"/>
      </c:radarChart>
      <c:catAx>
        <c:axId val="2972739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7341312"/>
        <c:crosses val="autoZero"/>
        <c:auto val="1"/>
        <c:lblAlgn val="ctr"/>
        <c:lblOffset val="100"/>
      </c:catAx>
      <c:valAx>
        <c:axId val="29734131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72739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03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8B27A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1.51</c:v>
                </c:pt>
                <c:pt idx="1">
                  <c:v>0.6500000000000099</c:v>
                </c:pt>
                <c:pt idx="2">
                  <c:v>0.78</c:v>
                </c:pt>
                <c:pt idx="3">
                  <c:v>1.6700000000000021</c:v>
                </c:pt>
                <c:pt idx="4">
                  <c:v>0.81</c:v>
                </c:pt>
                <c:pt idx="5">
                  <c:v>1.9800000000000186</c:v>
                </c:pt>
                <c:pt idx="6">
                  <c:v>0.85000000000000064</c:v>
                </c:pt>
                <c:pt idx="7">
                  <c:v>1</c:v>
                </c:pt>
              </c:numCache>
            </c:numRef>
          </c:val>
        </c:ser>
        <c:axId val="297508224"/>
        <c:axId val="297514112"/>
      </c:radarChart>
      <c:catAx>
        <c:axId val="2975082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7514112"/>
        <c:crosses val="autoZero"/>
        <c:auto val="1"/>
        <c:lblAlgn val="ctr"/>
        <c:lblOffset val="100"/>
      </c:catAx>
      <c:valAx>
        <c:axId val="29751411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75082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09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A9B68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1.53</c:v>
                </c:pt>
                <c:pt idx="1">
                  <c:v>0.8</c:v>
                </c:pt>
                <c:pt idx="2">
                  <c:v>0.79</c:v>
                </c:pt>
                <c:pt idx="3">
                  <c:v>2.06</c:v>
                </c:pt>
                <c:pt idx="4">
                  <c:v>0.9</c:v>
                </c:pt>
                <c:pt idx="5">
                  <c:v>2.0499999999999998</c:v>
                </c:pt>
                <c:pt idx="6">
                  <c:v>0.87000000000000866</c:v>
                </c:pt>
                <c:pt idx="7">
                  <c:v>1</c:v>
                </c:pt>
              </c:numCache>
            </c:numRef>
          </c:val>
        </c:ser>
        <c:axId val="297607552"/>
        <c:axId val="297609088"/>
      </c:radarChart>
      <c:catAx>
        <c:axId val="2976075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7609088"/>
        <c:crosses val="autoZero"/>
        <c:auto val="1"/>
        <c:lblAlgn val="ctr"/>
        <c:lblOffset val="100"/>
      </c:catAx>
      <c:valAx>
        <c:axId val="29760908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76075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09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5A069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1.52</c:v>
                </c:pt>
                <c:pt idx="1">
                  <c:v>1</c:v>
                </c:pt>
                <c:pt idx="2">
                  <c:v>0.79</c:v>
                </c:pt>
                <c:pt idx="3">
                  <c:v>1.9900000000000193</c:v>
                </c:pt>
                <c:pt idx="4">
                  <c:v>1.0900000000000001</c:v>
                </c:pt>
                <c:pt idx="5">
                  <c:v>2.0299999999999998</c:v>
                </c:pt>
                <c:pt idx="6">
                  <c:v>1.1000000000000001</c:v>
                </c:pt>
                <c:pt idx="7">
                  <c:v>1</c:v>
                </c:pt>
              </c:numCache>
            </c:numRef>
          </c:val>
        </c:ser>
        <c:axId val="297739776"/>
        <c:axId val="297741312"/>
      </c:radarChart>
      <c:catAx>
        <c:axId val="2977397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7741312"/>
        <c:crosses val="autoZero"/>
        <c:auto val="1"/>
        <c:lblAlgn val="ctr"/>
        <c:lblOffset val="100"/>
      </c:catAx>
      <c:valAx>
        <c:axId val="29774131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77397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7711872"/>
        <c:axId val="297713664"/>
      </c:radarChart>
      <c:catAx>
        <c:axId val="2977118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7713664"/>
        <c:crosses val="autoZero"/>
        <c:auto val="1"/>
        <c:lblAlgn val="ctr"/>
        <c:lblOffset val="100"/>
      </c:catAx>
      <c:valAx>
        <c:axId val="2977136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77118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7818752"/>
        <c:axId val="297832832"/>
      </c:radarChart>
      <c:catAx>
        <c:axId val="2978187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7832832"/>
        <c:crosses val="autoZero"/>
        <c:auto val="1"/>
        <c:lblAlgn val="ctr"/>
        <c:lblOffset val="100"/>
      </c:catAx>
      <c:valAx>
        <c:axId val="2978328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78187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7888384"/>
        <c:axId val="297902464"/>
      </c:radarChart>
      <c:catAx>
        <c:axId val="2978883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7902464"/>
        <c:crosses val="autoZero"/>
        <c:auto val="1"/>
        <c:lblAlgn val="ctr"/>
        <c:lblOffset val="100"/>
      </c:catAx>
      <c:valAx>
        <c:axId val="2979024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78883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7917440"/>
        <c:axId val="297935616"/>
      </c:radarChart>
      <c:catAx>
        <c:axId val="2979174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7935616"/>
        <c:crosses val="autoZero"/>
        <c:auto val="1"/>
        <c:lblAlgn val="ctr"/>
        <c:lblOffset val="100"/>
      </c:catAx>
      <c:valAx>
        <c:axId val="2979356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79174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7971072"/>
        <c:axId val="297976960"/>
      </c:radarChart>
      <c:catAx>
        <c:axId val="297971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7976960"/>
        <c:crosses val="autoZero"/>
        <c:auto val="1"/>
        <c:lblAlgn val="ctr"/>
        <c:lblOffset val="100"/>
      </c:catAx>
      <c:valAx>
        <c:axId val="2979769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7971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8053632"/>
        <c:axId val="298055168"/>
      </c:radarChart>
      <c:catAx>
        <c:axId val="2980536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8055168"/>
        <c:crosses val="autoZero"/>
        <c:auto val="1"/>
        <c:lblAlgn val="ctr"/>
        <c:lblOffset val="100"/>
      </c:catAx>
      <c:valAx>
        <c:axId val="2980551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80536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E8BBE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1.9500000000000164</c:v>
                </c:pt>
                <c:pt idx="1">
                  <c:v>2.0499999999999998</c:v>
                </c:pt>
                <c:pt idx="2">
                  <c:v>1.1299999999999815</c:v>
                </c:pt>
                <c:pt idx="3">
                  <c:v>0.97000000000000064</c:v>
                </c:pt>
                <c:pt idx="4">
                  <c:v>1</c:v>
                </c:pt>
                <c:pt idx="5">
                  <c:v>2.27</c:v>
                </c:pt>
                <c:pt idx="6">
                  <c:v>0.56999999999999995</c:v>
                </c:pt>
                <c:pt idx="7">
                  <c:v>0.5</c:v>
                </c:pt>
              </c:numCache>
            </c:numRef>
          </c:val>
        </c:ser>
        <c:axId val="296324096"/>
        <c:axId val="296325888"/>
      </c:radarChart>
      <c:catAx>
        <c:axId val="2963240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6325888"/>
        <c:crosses val="autoZero"/>
        <c:auto val="1"/>
        <c:lblAlgn val="ctr"/>
        <c:lblOffset val="100"/>
      </c:catAx>
      <c:valAx>
        <c:axId val="2963258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63240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4913835331427844"/>
          <c:y val="0.197512405194288"/>
          <c:w val="0.58198457747119003"/>
          <c:h val="0.64993137402111223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19D39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2.9</c:v>
                </c:pt>
                <c:pt idx="1">
                  <c:v>1.9500000000000164</c:v>
                </c:pt>
                <c:pt idx="2">
                  <c:v>1.9500000000000164</c:v>
                </c:pt>
                <c:pt idx="3">
                  <c:v>3.38</c:v>
                </c:pt>
                <c:pt idx="4">
                  <c:v>1.7</c:v>
                </c:pt>
                <c:pt idx="5">
                  <c:v>1.9000000000000001</c:v>
                </c:pt>
                <c:pt idx="6">
                  <c:v>2.2200000000000002</c:v>
                </c:pt>
                <c:pt idx="7">
                  <c:v>2.12</c:v>
                </c:pt>
              </c:numCache>
            </c:numRef>
          </c:val>
        </c:ser>
        <c:axId val="298209280"/>
        <c:axId val="298210816"/>
      </c:radarChart>
      <c:catAx>
        <c:axId val="2982092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8210816"/>
        <c:crosses val="autoZero"/>
        <c:auto val="1"/>
        <c:lblAlgn val="ctr"/>
        <c:lblOffset val="100"/>
      </c:catAx>
      <c:valAx>
        <c:axId val="2982108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82092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656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1.43</c:v>
                </c:pt>
                <c:pt idx="1">
                  <c:v>1.07</c:v>
                </c:pt>
                <c:pt idx="2">
                  <c:v>1.22</c:v>
                </c:pt>
                <c:pt idx="3">
                  <c:v>1.9400000000000164</c:v>
                </c:pt>
                <c:pt idx="4">
                  <c:v>0.77000000000000923</c:v>
                </c:pt>
                <c:pt idx="5">
                  <c:v>0.76000000000000922</c:v>
                </c:pt>
                <c:pt idx="6">
                  <c:v>1.1800000000000141</c:v>
                </c:pt>
                <c:pt idx="7">
                  <c:v>0.60000000000000064</c:v>
                </c:pt>
              </c:numCache>
            </c:numRef>
          </c:val>
        </c:ser>
        <c:axId val="298300160"/>
        <c:axId val="298301696"/>
      </c:radarChart>
      <c:catAx>
        <c:axId val="2983001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8301696"/>
        <c:crosses val="autoZero"/>
        <c:auto val="1"/>
        <c:lblAlgn val="ctr"/>
        <c:lblOffset val="100"/>
      </c:catAx>
      <c:valAx>
        <c:axId val="29830169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83001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8382848"/>
        <c:axId val="298384384"/>
      </c:radarChart>
      <c:catAx>
        <c:axId val="2983828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8384384"/>
        <c:crosses val="autoZero"/>
        <c:auto val="1"/>
        <c:lblAlgn val="ctr"/>
        <c:lblOffset val="100"/>
      </c:catAx>
      <c:valAx>
        <c:axId val="2983843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83828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8440576"/>
        <c:axId val="298442112"/>
      </c:radarChart>
      <c:catAx>
        <c:axId val="2984405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8442112"/>
        <c:crosses val="autoZero"/>
        <c:auto val="1"/>
        <c:lblAlgn val="ctr"/>
        <c:lblOffset val="100"/>
      </c:catAx>
      <c:valAx>
        <c:axId val="2984421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84405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8498304"/>
        <c:axId val="298504192"/>
      </c:radarChart>
      <c:catAx>
        <c:axId val="2984983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8504192"/>
        <c:crosses val="autoZero"/>
        <c:auto val="1"/>
        <c:lblAlgn val="ctr"/>
        <c:lblOffset val="100"/>
      </c:catAx>
      <c:valAx>
        <c:axId val="2985041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84983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654C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0.70000000000000062</c:v>
                </c:pt>
                <c:pt idx="1">
                  <c:v>2.2799999999999998</c:v>
                </c:pt>
                <c:pt idx="2">
                  <c:v>1.23</c:v>
                </c:pt>
                <c:pt idx="3">
                  <c:v>1.49</c:v>
                </c:pt>
                <c:pt idx="4">
                  <c:v>2.65</c:v>
                </c:pt>
                <c:pt idx="5">
                  <c:v>3.3099999999999987</c:v>
                </c:pt>
                <c:pt idx="6">
                  <c:v>2.15</c:v>
                </c:pt>
                <c:pt idx="7">
                  <c:v>1.23</c:v>
                </c:pt>
              </c:numCache>
            </c:numRef>
          </c:val>
        </c:ser>
        <c:axId val="298547456"/>
        <c:axId val="298553344"/>
      </c:radarChart>
      <c:catAx>
        <c:axId val="2985474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8553344"/>
        <c:crosses val="autoZero"/>
        <c:auto val="1"/>
        <c:lblAlgn val="ctr"/>
        <c:lblOffset val="100"/>
      </c:catAx>
      <c:valAx>
        <c:axId val="2985533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85474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20189220187528609"/>
          <c:w val="0.58198457747119003"/>
          <c:h val="0.64993137402111223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BACC6">
                <a:lumMod val="75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3.24</c:v>
                </c:pt>
                <c:pt idx="1">
                  <c:v>1.8</c:v>
                </c:pt>
                <c:pt idx="2">
                  <c:v>3.16</c:v>
                </c:pt>
                <c:pt idx="3">
                  <c:v>2.98</c:v>
                </c:pt>
                <c:pt idx="4">
                  <c:v>1.8800000000000001</c:v>
                </c:pt>
                <c:pt idx="5">
                  <c:v>2.0299999999999998</c:v>
                </c:pt>
                <c:pt idx="6">
                  <c:v>2.2400000000000002</c:v>
                </c:pt>
                <c:pt idx="7">
                  <c:v>1.9900000000000173</c:v>
                </c:pt>
              </c:numCache>
            </c:numRef>
          </c:val>
        </c:ser>
        <c:axId val="298721664"/>
        <c:axId val="298723200"/>
      </c:radarChart>
      <c:catAx>
        <c:axId val="2987216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8723200"/>
        <c:crosses val="autoZero"/>
        <c:auto val="1"/>
        <c:lblAlgn val="ctr"/>
        <c:lblOffset val="100"/>
      </c:catAx>
      <c:valAx>
        <c:axId val="2987232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87216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8812544"/>
        <c:axId val="298814080"/>
      </c:radarChart>
      <c:catAx>
        <c:axId val="2988125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8814080"/>
        <c:crosses val="autoZero"/>
        <c:auto val="1"/>
        <c:lblAlgn val="ctr"/>
        <c:lblOffset val="100"/>
      </c:catAx>
      <c:valAx>
        <c:axId val="2988140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88125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8841600"/>
        <c:axId val="298843136"/>
      </c:radarChart>
      <c:catAx>
        <c:axId val="2988416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8843136"/>
        <c:crosses val="autoZero"/>
        <c:auto val="1"/>
        <c:lblAlgn val="ctr"/>
        <c:lblOffset val="100"/>
      </c:catAx>
      <c:valAx>
        <c:axId val="2988431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88416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8866560"/>
        <c:axId val="298868096"/>
      </c:radarChart>
      <c:catAx>
        <c:axId val="2988665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8868096"/>
        <c:crosses val="autoZero"/>
        <c:auto val="1"/>
        <c:lblAlgn val="ctr"/>
        <c:lblOffset val="100"/>
      </c:catAx>
      <c:valAx>
        <c:axId val="2988680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88665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5353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3.3299999999999987</c:v>
                </c:pt>
                <c:pt idx="1">
                  <c:v>3.15</c:v>
                </c:pt>
                <c:pt idx="2">
                  <c:v>1.8900000000000001</c:v>
                </c:pt>
                <c:pt idx="3">
                  <c:v>3.05</c:v>
                </c:pt>
                <c:pt idx="4">
                  <c:v>4</c:v>
                </c:pt>
                <c:pt idx="5">
                  <c:v>2.09</c:v>
                </c:pt>
                <c:pt idx="6">
                  <c:v>3.25</c:v>
                </c:pt>
                <c:pt idx="7">
                  <c:v>3.36</c:v>
                </c:pt>
              </c:numCache>
            </c:numRef>
          </c:val>
        </c:ser>
        <c:axId val="298895616"/>
        <c:axId val="298901504"/>
      </c:radarChart>
      <c:catAx>
        <c:axId val="2988956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8901504"/>
        <c:crosses val="autoZero"/>
        <c:auto val="1"/>
        <c:lblAlgn val="ctr"/>
        <c:lblOffset val="100"/>
      </c:catAx>
      <c:valAx>
        <c:axId val="2989015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88956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6A3B28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</c:v>
                </c:pt>
                <c:pt idx="1">
                  <c:v>3.42</c:v>
                </c:pt>
                <c:pt idx="2">
                  <c:v>2.1</c:v>
                </c:pt>
                <c:pt idx="3">
                  <c:v>0.52</c:v>
                </c:pt>
                <c:pt idx="4">
                  <c:v>3.4299999999999997</c:v>
                </c:pt>
                <c:pt idx="5">
                  <c:v>2.92</c:v>
                </c:pt>
                <c:pt idx="6">
                  <c:v>4.37</c:v>
                </c:pt>
                <c:pt idx="7">
                  <c:v>1</c:v>
                </c:pt>
              </c:numCache>
            </c:numRef>
          </c:val>
        </c:ser>
        <c:axId val="299105280"/>
        <c:axId val="299111168"/>
      </c:radarChart>
      <c:catAx>
        <c:axId val="2991052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9111168"/>
        <c:crosses val="autoZero"/>
        <c:auto val="1"/>
        <c:lblAlgn val="ctr"/>
        <c:lblOffset val="100"/>
      </c:catAx>
      <c:valAx>
        <c:axId val="2991111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91052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9192320"/>
        <c:axId val="299193856"/>
      </c:radarChart>
      <c:catAx>
        <c:axId val="2991923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9193856"/>
        <c:crosses val="autoZero"/>
        <c:auto val="1"/>
        <c:lblAlgn val="ctr"/>
        <c:lblOffset val="100"/>
      </c:catAx>
      <c:valAx>
        <c:axId val="2991938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91923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AD7E57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</c:v>
                </c:pt>
                <c:pt idx="1">
                  <c:v>1.35</c:v>
                </c:pt>
                <c:pt idx="2">
                  <c:v>0.23</c:v>
                </c:pt>
                <c:pt idx="3">
                  <c:v>0.9</c:v>
                </c:pt>
                <c:pt idx="4">
                  <c:v>0.5</c:v>
                </c:pt>
                <c:pt idx="5">
                  <c:v>1.53</c:v>
                </c:pt>
                <c:pt idx="6">
                  <c:v>0.77000000000000834</c:v>
                </c:pt>
                <c:pt idx="7">
                  <c:v>0.17</c:v>
                </c:pt>
              </c:numCache>
            </c:numRef>
          </c:val>
        </c:ser>
        <c:axId val="299229568"/>
        <c:axId val="299231104"/>
      </c:radarChart>
      <c:catAx>
        <c:axId val="2992295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9231104"/>
        <c:crosses val="autoZero"/>
        <c:auto val="1"/>
        <c:lblAlgn val="ctr"/>
        <c:lblOffset val="100"/>
      </c:catAx>
      <c:valAx>
        <c:axId val="29923110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92295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4E5E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</c:v>
                </c:pt>
                <c:pt idx="1">
                  <c:v>2.7800000000000002</c:v>
                </c:pt>
                <c:pt idx="2">
                  <c:v>0.78</c:v>
                </c:pt>
                <c:pt idx="3">
                  <c:v>1.6500000000000001</c:v>
                </c:pt>
                <c:pt idx="4">
                  <c:v>2.2200000000000002</c:v>
                </c:pt>
                <c:pt idx="5">
                  <c:v>2.65</c:v>
                </c:pt>
                <c:pt idx="6">
                  <c:v>1.9800000000000162</c:v>
                </c:pt>
                <c:pt idx="7">
                  <c:v>0.93</c:v>
                </c:pt>
              </c:numCache>
            </c:numRef>
          </c:val>
        </c:ser>
        <c:axId val="299340928"/>
        <c:axId val="299342464"/>
      </c:radarChart>
      <c:catAx>
        <c:axId val="2993409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9342464"/>
        <c:crosses val="autoZero"/>
        <c:auto val="1"/>
        <c:lblAlgn val="ctr"/>
        <c:lblOffset val="100"/>
      </c:catAx>
      <c:valAx>
        <c:axId val="2993424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93409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905535748553191"/>
          <c:y val="0.20637491990111087"/>
          <c:w val="0.58198457747119003"/>
          <c:h val="0.64993137402111201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2766C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1.52</c:v>
                </c:pt>
                <c:pt idx="1">
                  <c:v>2.42</c:v>
                </c:pt>
                <c:pt idx="2">
                  <c:v>0.58000000000000007</c:v>
                </c:pt>
                <c:pt idx="3">
                  <c:v>1.37</c:v>
                </c:pt>
                <c:pt idx="4">
                  <c:v>1.8</c:v>
                </c:pt>
                <c:pt idx="5">
                  <c:v>2.2799999999999998</c:v>
                </c:pt>
                <c:pt idx="6">
                  <c:v>1.82</c:v>
                </c:pt>
                <c:pt idx="7">
                  <c:v>0.72000000000000064</c:v>
                </c:pt>
              </c:numCache>
            </c:numRef>
          </c:val>
        </c:ser>
        <c:axId val="299427712"/>
        <c:axId val="299429248"/>
      </c:radarChart>
      <c:catAx>
        <c:axId val="2994277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9429248"/>
        <c:crosses val="autoZero"/>
        <c:auto val="1"/>
        <c:lblAlgn val="ctr"/>
        <c:lblOffset val="100"/>
      </c:catAx>
      <c:valAx>
        <c:axId val="2994292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94277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9518592"/>
        <c:axId val="299524480"/>
      </c:radarChart>
      <c:catAx>
        <c:axId val="2995185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9524480"/>
        <c:crosses val="autoZero"/>
        <c:auto val="1"/>
        <c:lblAlgn val="ctr"/>
        <c:lblOffset val="100"/>
      </c:catAx>
      <c:valAx>
        <c:axId val="2995244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95185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18398670763782546"/>
          <c:w val="0.58198457747119003"/>
          <c:h val="0.64993137402111401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A542A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0.5</c:v>
                </c:pt>
                <c:pt idx="1">
                  <c:v>0.4</c:v>
                </c:pt>
                <c:pt idx="2">
                  <c:v>0.15000000000000024</c:v>
                </c:pt>
                <c:pt idx="3">
                  <c:v>0.9</c:v>
                </c:pt>
                <c:pt idx="4">
                  <c:v>0.38000000000000389</c:v>
                </c:pt>
                <c:pt idx="5">
                  <c:v>0.55000000000000004</c:v>
                </c:pt>
                <c:pt idx="6">
                  <c:v>0.55000000000000004</c:v>
                </c:pt>
                <c:pt idx="7">
                  <c:v>0.2</c:v>
                </c:pt>
              </c:numCache>
            </c:numRef>
          </c:val>
        </c:ser>
        <c:axId val="299620992"/>
        <c:axId val="299630976"/>
      </c:radarChart>
      <c:catAx>
        <c:axId val="2996209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9630976"/>
        <c:crosses val="autoZero"/>
        <c:auto val="1"/>
        <c:lblAlgn val="ctr"/>
        <c:lblOffset val="100"/>
      </c:catAx>
      <c:valAx>
        <c:axId val="29963097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96209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1CE2CA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2.7</c:v>
                </c:pt>
                <c:pt idx="1">
                  <c:v>1.85</c:v>
                </c:pt>
                <c:pt idx="2">
                  <c:v>1.980000000000016</c:v>
                </c:pt>
                <c:pt idx="3">
                  <c:v>3.3299999999999987</c:v>
                </c:pt>
                <c:pt idx="4">
                  <c:v>1.6500000000000001</c:v>
                </c:pt>
                <c:pt idx="5">
                  <c:v>2</c:v>
                </c:pt>
                <c:pt idx="6">
                  <c:v>2.7</c:v>
                </c:pt>
                <c:pt idx="7">
                  <c:v>2.9299999999999997</c:v>
                </c:pt>
              </c:numCache>
            </c:numRef>
          </c:val>
        </c:ser>
        <c:axId val="299705088"/>
        <c:axId val="299706624"/>
      </c:radarChart>
      <c:catAx>
        <c:axId val="2997050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9706624"/>
        <c:crosses val="autoZero"/>
        <c:auto val="1"/>
        <c:lblAlgn val="ctr"/>
        <c:lblOffset val="100"/>
      </c:catAx>
      <c:valAx>
        <c:axId val="2997066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97050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590707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2.67</c:v>
                </c:pt>
                <c:pt idx="1">
                  <c:v>1.59</c:v>
                </c:pt>
                <c:pt idx="2">
                  <c:v>1.71</c:v>
                </c:pt>
                <c:pt idx="3">
                  <c:v>4.9000000000000004</c:v>
                </c:pt>
                <c:pt idx="4">
                  <c:v>1.61</c:v>
                </c:pt>
                <c:pt idx="5">
                  <c:v>1.6400000000000001</c:v>
                </c:pt>
                <c:pt idx="6">
                  <c:v>1.85</c:v>
                </c:pt>
                <c:pt idx="7">
                  <c:v>1.81</c:v>
                </c:pt>
              </c:numCache>
            </c:numRef>
          </c:val>
        </c:ser>
        <c:axId val="299800064"/>
        <c:axId val="299801600"/>
      </c:radarChart>
      <c:catAx>
        <c:axId val="2998000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9801600"/>
        <c:crosses val="autoZero"/>
        <c:auto val="1"/>
        <c:lblAlgn val="ctr"/>
        <c:lblOffset val="100"/>
      </c:catAx>
      <c:valAx>
        <c:axId val="2998016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98000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9870464"/>
        <c:axId val="299962368"/>
      </c:radarChart>
      <c:catAx>
        <c:axId val="2998704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9962368"/>
        <c:crosses val="autoZero"/>
        <c:auto val="1"/>
        <c:lblAlgn val="ctr"/>
        <c:lblOffset val="100"/>
      </c:catAx>
      <c:valAx>
        <c:axId val="2999623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98704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0006016"/>
        <c:axId val="300007808"/>
      </c:radarChart>
      <c:catAx>
        <c:axId val="3000060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0007808"/>
        <c:crosses val="autoZero"/>
        <c:auto val="1"/>
        <c:lblAlgn val="ctr"/>
        <c:lblOffset val="100"/>
      </c:catAx>
      <c:valAx>
        <c:axId val="3000078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00060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0014592"/>
        <c:axId val="300081920"/>
      </c:radarChart>
      <c:catAx>
        <c:axId val="3000145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0081920"/>
        <c:crosses val="autoZero"/>
        <c:auto val="1"/>
        <c:lblAlgn val="ctr"/>
        <c:lblOffset val="100"/>
      </c:catAx>
      <c:valAx>
        <c:axId val="3000819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00145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4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18398670763782551"/>
          <c:w val="0.58198457747119003"/>
          <c:h val="0.64993137402111423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lumMod val="60000"/>
                <a:lumOff val="40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1.31</c:v>
                </c:pt>
                <c:pt idx="1">
                  <c:v>2.5299999999999998</c:v>
                </c:pt>
                <c:pt idx="2">
                  <c:v>0.72000000000000064</c:v>
                </c:pt>
                <c:pt idx="3">
                  <c:v>0.31000000000000238</c:v>
                </c:pt>
                <c:pt idx="4">
                  <c:v>2.75</c:v>
                </c:pt>
                <c:pt idx="5">
                  <c:v>0.9</c:v>
                </c:pt>
                <c:pt idx="6">
                  <c:v>2.16</c:v>
                </c:pt>
                <c:pt idx="7">
                  <c:v>0.35000000000000031</c:v>
                </c:pt>
              </c:numCache>
            </c:numRef>
          </c:val>
        </c:ser>
        <c:axId val="300207104"/>
        <c:axId val="300212992"/>
      </c:radarChart>
      <c:catAx>
        <c:axId val="3002071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0212992"/>
        <c:crosses val="autoZero"/>
        <c:auto val="1"/>
        <c:lblAlgn val="ctr"/>
        <c:lblOffset val="100"/>
      </c:catAx>
      <c:valAx>
        <c:axId val="30021299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02071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4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67310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2.0099999999999998</c:v>
                </c:pt>
                <c:pt idx="1">
                  <c:v>1.9300000000000135</c:v>
                </c:pt>
                <c:pt idx="2">
                  <c:v>1.75</c:v>
                </c:pt>
                <c:pt idx="3">
                  <c:v>2.2599999999999998</c:v>
                </c:pt>
                <c:pt idx="4">
                  <c:v>1.59</c:v>
                </c:pt>
                <c:pt idx="5">
                  <c:v>1.84</c:v>
                </c:pt>
                <c:pt idx="6">
                  <c:v>1.9400000000000135</c:v>
                </c:pt>
                <c:pt idx="7">
                  <c:v>3.09</c:v>
                </c:pt>
              </c:numCache>
            </c:numRef>
          </c:val>
        </c:ser>
        <c:axId val="300273664"/>
        <c:axId val="300275200"/>
      </c:radarChart>
      <c:catAx>
        <c:axId val="3002736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0275200"/>
        <c:crosses val="autoZero"/>
        <c:auto val="1"/>
        <c:lblAlgn val="ctr"/>
        <c:lblOffset val="100"/>
      </c:catAx>
      <c:valAx>
        <c:axId val="3002752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02736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4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B59">
                <a:lumMod val="60000"/>
                <a:lumOff val="40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4.9300000000000024</c:v>
                </c:pt>
                <c:pt idx="1">
                  <c:v>4.78</c:v>
                </c:pt>
                <c:pt idx="2">
                  <c:v>4.57</c:v>
                </c:pt>
                <c:pt idx="3">
                  <c:v>4.6599999999999975</c:v>
                </c:pt>
                <c:pt idx="4">
                  <c:v>3.79</c:v>
                </c:pt>
                <c:pt idx="5">
                  <c:v>3.53</c:v>
                </c:pt>
                <c:pt idx="6">
                  <c:v>4.5999999999999996</c:v>
                </c:pt>
                <c:pt idx="7">
                  <c:v>4.88</c:v>
                </c:pt>
              </c:numCache>
            </c:numRef>
          </c:val>
        </c:ser>
        <c:axId val="308892416"/>
        <c:axId val="308893952"/>
      </c:radarChart>
      <c:catAx>
        <c:axId val="3088924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8893952"/>
        <c:crosses val="autoZero"/>
        <c:auto val="1"/>
        <c:lblAlgn val="ctr"/>
        <c:lblOffset val="100"/>
      </c:catAx>
      <c:valAx>
        <c:axId val="3088939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88924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4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8995584"/>
        <c:axId val="308997120"/>
      </c:radarChart>
      <c:catAx>
        <c:axId val="3089955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8997120"/>
        <c:crosses val="autoZero"/>
        <c:auto val="1"/>
        <c:lblAlgn val="ctr"/>
        <c:lblOffset val="100"/>
      </c:catAx>
      <c:valAx>
        <c:axId val="3089971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89955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4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9057408"/>
        <c:axId val="309058944"/>
      </c:radarChart>
      <c:catAx>
        <c:axId val="3090574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058944"/>
        <c:crosses val="autoZero"/>
        <c:auto val="1"/>
        <c:lblAlgn val="ctr"/>
        <c:lblOffset val="100"/>
      </c:catAx>
      <c:valAx>
        <c:axId val="3090589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0574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4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9123328"/>
        <c:axId val="309125120"/>
      </c:radarChart>
      <c:catAx>
        <c:axId val="3091233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125120"/>
        <c:crosses val="autoZero"/>
        <c:auto val="1"/>
        <c:lblAlgn val="ctr"/>
        <c:lblOffset val="100"/>
      </c:catAx>
      <c:valAx>
        <c:axId val="3091251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1233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4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18398670763782549"/>
          <c:w val="0.58198457747119003"/>
          <c:h val="0.64993137402111412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E5916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1.6900000000000133</c:v>
                </c:pt>
                <c:pt idx="1">
                  <c:v>2.15</c:v>
                </c:pt>
                <c:pt idx="2">
                  <c:v>0.71000000000000063</c:v>
                </c:pt>
                <c:pt idx="3">
                  <c:v>1.58</c:v>
                </c:pt>
                <c:pt idx="4">
                  <c:v>2.06</c:v>
                </c:pt>
                <c:pt idx="5">
                  <c:v>1.8</c:v>
                </c:pt>
                <c:pt idx="6">
                  <c:v>2.15</c:v>
                </c:pt>
                <c:pt idx="7">
                  <c:v>1.5</c:v>
                </c:pt>
              </c:numCache>
            </c:numRef>
          </c:val>
        </c:ser>
        <c:axId val="309267456"/>
        <c:axId val="309269248"/>
      </c:radarChart>
      <c:catAx>
        <c:axId val="3092674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269248"/>
        <c:crosses val="autoZero"/>
        <c:auto val="1"/>
        <c:lblAlgn val="ctr"/>
        <c:lblOffset val="100"/>
      </c:catAx>
      <c:valAx>
        <c:axId val="30926924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2674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4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18398670763782562"/>
          <c:w val="0.58198457747119003"/>
          <c:h val="0.64993137402111456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233D1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1.53</c:v>
                </c:pt>
                <c:pt idx="1">
                  <c:v>3.06</c:v>
                </c:pt>
                <c:pt idx="2">
                  <c:v>0.75000000000000677</c:v>
                </c:pt>
                <c:pt idx="3">
                  <c:v>2.0299999999999998</c:v>
                </c:pt>
                <c:pt idx="4">
                  <c:v>3.8</c:v>
                </c:pt>
                <c:pt idx="5">
                  <c:v>2.7800000000000002</c:v>
                </c:pt>
                <c:pt idx="6">
                  <c:v>2.5299999999999998</c:v>
                </c:pt>
                <c:pt idx="7">
                  <c:v>1.28</c:v>
                </c:pt>
              </c:numCache>
            </c:numRef>
          </c:val>
        </c:ser>
        <c:axId val="309374976"/>
        <c:axId val="309376512"/>
      </c:radarChart>
      <c:catAx>
        <c:axId val="3093749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376512"/>
        <c:crosses val="autoZero"/>
        <c:auto val="1"/>
        <c:lblAlgn val="ctr"/>
        <c:lblOffset val="100"/>
      </c:catAx>
      <c:valAx>
        <c:axId val="30937651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3749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4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18398670763782574"/>
          <c:w val="0.58198457747119003"/>
          <c:h val="0.64993137402111489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F752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0.47000000000000008</c:v>
                </c:pt>
                <c:pt idx="1">
                  <c:v>0.37000000000000038</c:v>
                </c:pt>
                <c:pt idx="2">
                  <c:v>0.12000000000000002</c:v>
                </c:pt>
                <c:pt idx="3">
                  <c:v>0.85000000000000064</c:v>
                </c:pt>
                <c:pt idx="4">
                  <c:v>0.35000000000000031</c:v>
                </c:pt>
                <c:pt idx="5">
                  <c:v>0.52</c:v>
                </c:pt>
                <c:pt idx="6">
                  <c:v>0.52</c:v>
                </c:pt>
                <c:pt idx="7">
                  <c:v>0.17</c:v>
                </c:pt>
              </c:numCache>
            </c:numRef>
          </c:val>
        </c:ser>
        <c:axId val="309453568"/>
        <c:axId val="309455104"/>
      </c:radarChart>
      <c:catAx>
        <c:axId val="3094535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455104"/>
        <c:crosses val="autoZero"/>
        <c:auto val="1"/>
        <c:lblAlgn val="ctr"/>
        <c:lblOffset val="100"/>
      </c:catAx>
      <c:valAx>
        <c:axId val="30945510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4535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4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18398670763782579"/>
          <c:w val="0.58198457747119003"/>
          <c:h val="0.64993137402111512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6820E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1.25</c:v>
                </c:pt>
                <c:pt idx="1">
                  <c:v>0.46</c:v>
                </c:pt>
                <c:pt idx="2">
                  <c:v>0.51</c:v>
                </c:pt>
                <c:pt idx="3">
                  <c:v>1.44</c:v>
                </c:pt>
                <c:pt idx="4">
                  <c:v>0.5</c:v>
                </c:pt>
                <c:pt idx="5">
                  <c:v>0.54</c:v>
                </c:pt>
                <c:pt idx="6">
                  <c:v>0.85000000000000064</c:v>
                </c:pt>
                <c:pt idx="7">
                  <c:v>2.5</c:v>
                </c:pt>
              </c:numCache>
            </c:numRef>
          </c:val>
        </c:ser>
        <c:axId val="309519872"/>
        <c:axId val="309521408"/>
      </c:radarChart>
      <c:catAx>
        <c:axId val="3095198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521408"/>
        <c:crosses val="autoZero"/>
        <c:auto val="1"/>
        <c:lblAlgn val="ctr"/>
        <c:lblOffset val="100"/>
      </c:catAx>
      <c:valAx>
        <c:axId val="30952140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5198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5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18398670763782587"/>
          <c:w val="0.58198457747119003"/>
          <c:h val="0.64993137402111534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60A46D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2.8499999999999988</c:v>
                </c:pt>
                <c:pt idx="1">
                  <c:v>2.25</c:v>
                </c:pt>
                <c:pt idx="2">
                  <c:v>1.08</c:v>
                </c:pt>
                <c:pt idx="3">
                  <c:v>3.63</c:v>
                </c:pt>
                <c:pt idx="4">
                  <c:v>3</c:v>
                </c:pt>
                <c:pt idx="5">
                  <c:v>1.5</c:v>
                </c:pt>
                <c:pt idx="6">
                  <c:v>2.8</c:v>
                </c:pt>
                <c:pt idx="7">
                  <c:v>2.5499999999999998</c:v>
                </c:pt>
              </c:numCache>
            </c:numRef>
          </c:val>
        </c:ser>
        <c:axId val="309639424"/>
        <c:axId val="309641216"/>
      </c:radarChart>
      <c:catAx>
        <c:axId val="3096394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641216"/>
        <c:crosses val="autoZero"/>
        <c:auto val="1"/>
        <c:lblAlgn val="ctr"/>
        <c:lblOffset val="100"/>
      </c:catAx>
      <c:valAx>
        <c:axId val="30964121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6394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5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18398670763782579"/>
          <c:w val="0.58198457747119003"/>
          <c:h val="0.64993137402111512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505386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1.8800000000000001</c:v>
                </c:pt>
                <c:pt idx="1">
                  <c:v>1.8800000000000001</c:v>
                </c:pt>
                <c:pt idx="2">
                  <c:v>0.71000000000000063</c:v>
                </c:pt>
                <c:pt idx="3">
                  <c:v>1.71</c:v>
                </c:pt>
                <c:pt idx="4">
                  <c:v>0.71000000000000063</c:v>
                </c:pt>
                <c:pt idx="5">
                  <c:v>1.5</c:v>
                </c:pt>
                <c:pt idx="6">
                  <c:v>1.7</c:v>
                </c:pt>
                <c:pt idx="7">
                  <c:v>1.1100000000000001</c:v>
                </c:pt>
              </c:numCache>
            </c:numRef>
          </c:val>
        </c:ser>
        <c:axId val="309648384"/>
        <c:axId val="309699328"/>
      </c:radarChart>
      <c:catAx>
        <c:axId val="3096483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699328"/>
        <c:crosses val="autoZero"/>
        <c:auto val="1"/>
        <c:lblAlgn val="ctr"/>
        <c:lblOffset val="100"/>
      </c:catAx>
      <c:valAx>
        <c:axId val="30969932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6483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5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18398670763782587"/>
          <c:w val="0.58198457747119003"/>
          <c:h val="0.64993137402111534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870B7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0.66000000000000858</c:v>
                </c:pt>
                <c:pt idx="1">
                  <c:v>0.2</c:v>
                </c:pt>
                <c:pt idx="2">
                  <c:v>0.23</c:v>
                </c:pt>
                <c:pt idx="3">
                  <c:v>1.43</c:v>
                </c:pt>
                <c:pt idx="4">
                  <c:v>0.44</c:v>
                </c:pt>
                <c:pt idx="5">
                  <c:v>0.60000000000000064</c:v>
                </c:pt>
                <c:pt idx="6">
                  <c:v>0.51</c:v>
                </c:pt>
                <c:pt idx="7">
                  <c:v>0.31000000000000238</c:v>
                </c:pt>
              </c:numCache>
            </c:numRef>
          </c:val>
        </c:ser>
        <c:axId val="309817344"/>
        <c:axId val="309818880"/>
      </c:radarChart>
      <c:catAx>
        <c:axId val="3098173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818880"/>
        <c:crosses val="autoZero"/>
        <c:auto val="1"/>
        <c:lblAlgn val="ctr"/>
        <c:lblOffset val="100"/>
      </c:catAx>
      <c:valAx>
        <c:axId val="30981888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8173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5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18398670763782587"/>
          <c:w val="0.58198457747119003"/>
          <c:h val="0.64993137402111534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A41714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0.94000000000000061</c:v>
                </c:pt>
                <c:pt idx="1">
                  <c:v>1</c:v>
                </c:pt>
                <c:pt idx="2">
                  <c:v>0.29000000000000031</c:v>
                </c:pt>
                <c:pt idx="3">
                  <c:v>1.43</c:v>
                </c:pt>
                <c:pt idx="4">
                  <c:v>0.5</c:v>
                </c:pt>
                <c:pt idx="5">
                  <c:v>2.08</c:v>
                </c:pt>
                <c:pt idx="6">
                  <c:v>2</c:v>
                </c:pt>
                <c:pt idx="7">
                  <c:v>1.139999999999985</c:v>
                </c:pt>
              </c:numCache>
            </c:numRef>
          </c:val>
        </c:ser>
        <c:axId val="309895936"/>
        <c:axId val="309897472"/>
      </c:radarChart>
      <c:catAx>
        <c:axId val="3098959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897472"/>
        <c:crosses val="autoZero"/>
        <c:auto val="1"/>
        <c:lblAlgn val="ctr"/>
        <c:lblOffset val="100"/>
      </c:catAx>
      <c:valAx>
        <c:axId val="30989747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8959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5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9962240"/>
        <c:axId val="309963776"/>
      </c:radarChart>
      <c:catAx>
        <c:axId val="3099622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963776"/>
        <c:crosses val="autoZero"/>
        <c:auto val="1"/>
        <c:lblAlgn val="ctr"/>
        <c:lblOffset val="100"/>
      </c:catAx>
      <c:valAx>
        <c:axId val="3099637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9622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5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0106368"/>
        <c:axId val="310108160"/>
      </c:radarChart>
      <c:catAx>
        <c:axId val="3101063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0108160"/>
        <c:crosses val="autoZero"/>
        <c:auto val="1"/>
        <c:lblAlgn val="ctr"/>
        <c:lblOffset val="100"/>
      </c:catAx>
      <c:valAx>
        <c:axId val="3101081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01063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5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0151424"/>
        <c:axId val="310165504"/>
      </c:radarChart>
      <c:catAx>
        <c:axId val="3101514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0165504"/>
        <c:crosses val="autoZero"/>
        <c:auto val="1"/>
        <c:lblAlgn val="ctr"/>
        <c:lblOffset val="100"/>
      </c:catAx>
      <c:valAx>
        <c:axId val="3101655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01514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5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0192768"/>
        <c:axId val="310194560"/>
      </c:radarChart>
      <c:catAx>
        <c:axId val="3101927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0194560"/>
        <c:crosses val="autoZero"/>
        <c:auto val="1"/>
        <c:lblAlgn val="ctr"/>
        <c:lblOffset val="100"/>
      </c:catAx>
      <c:valAx>
        <c:axId val="3101945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01927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5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18398670763782562"/>
          <c:w val="0.58198457747119003"/>
          <c:h val="0.64993137402111456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39B5A6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2.2000000000000002</c:v>
                </c:pt>
                <c:pt idx="1">
                  <c:v>2.94</c:v>
                </c:pt>
                <c:pt idx="2">
                  <c:v>0.8</c:v>
                </c:pt>
                <c:pt idx="3">
                  <c:v>2.2400000000000002</c:v>
                </c:pt>
                <c:pt idx="4">
                  <c:v>3.64</c:v>
                </c:pt>
                <c:pt idx="5">
                  <c:v>2.75</c:v>
                </c:pt>
                <c:pt idx="6">
                  <c:v>2.54</c:v>
                </c:pt>
                <c:pt idx="7">
                  <c:v>1.4</c:v>
                </c:pt>
              </c:numCache>
            </c:numRef>
          </c:val>
        </c:ser>
        <c:axId val="310254592"/>
        <c:axId val="310260480"/>
      </c:radarChart>
      <c:catAx>
        <c:axId val="3102545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0260480"/>
        <c:crosses val="autoZero"/>
        <c:auto val="1"/>
        <c:lblAlgn val="ctr"/>
        <c:lblOffset val="100"/>
      </c:catAx>
      <c:valAx>
        <c:axId val="31026048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02545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5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0423552"/>
        <c:axId val="310425088"/>
      </c:radarChart>
      <c:catAx>
        <c:axId val="3104235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0425088"/>
        <c:crosses val="autoZero"/>
        <c:auto val="1"/>
        <c:lblAlgn val="ctr"/>
        <c:lblOffset val="100"/>
      </c:catAx>
      <c:valAx>
        <c:axId val="3104250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04235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6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0485376"/>
        <c:axId val="310486912"/>
      </c:radarChart>
      <c:catAx>
        <c:axId val="3104853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0486912"/>
        <c:crosses val="autoZero"/>
        <c:auto val="1"/>
        <c:lblAlgn val="ctr"/>
        <c:lblOffset val="100"/>
      </c:catAx>
      <c:valAx>
        <c:axId val="3104869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04853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6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0534912"/>
        <c:axId val="310536448"/>
      </c:radarChart>
      <c:catAx>
        <c:axId val="3105349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0536448"/>
        <c:crosses val="autoZero"/>
        <c:auto val="1"/>
        <c:lblAlgn val="ctr"/>
        <c:lblOffset val="100"/>
      </c:catAx>
      <c:valAx>
        <c:axId val="3105364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05349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6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0572160"/>
        <c:axId val="310573696"/>
      </c:radarChart>
      <c:catAx>
        <c:axId val="3105721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0573696"/>
        <c:crosses val="autoZero"/>
        <c:auto val="1"/>
        <c:lblAlgn val="ctr"/>
        <c:lblOffset val="100"/>
      </c:catAx>
      <c:valAx>
        <c:axId val="3105736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05721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6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0662656"/>
        <c:axId val="310664192"/>
      </c:radarChart>
      <c:catAx>
        <c:axId val="3106626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0664192"/>
        <c:crosses val="autoZero"/>
        <c:auto val="1"/>
        <c:lblAlgn val="ctr"/>
        <c:lblOffset val="100"/>
      </c:catAx>
      <c:valAx>
        <c:axId val="3106641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06626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6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18398670763782596"/>
          <c:w val="0.58198457747119003"/>
          <c:h val="0.64993137402111556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44263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1.56</c:v>
                </c:pt>
                <c:pt idx="1">
                  <c:v>0.69000000000000061</c:v>
                </c:pt>
                <c:pt idx="2">
                  <c:v>0.35000000000000031</c:v>
                </c:pt>
                <c:pt idx="3">
                  <c:v>1.35</c:v>
                </c:pt>
                <c:pt idx="4">
                  <c:v>0.5</c:v>
                </c:pt>
                <c:pt idx="5">
                  <c:v>1</c:v>
                </c:pt>
                <c:pt idx="6">
                  <c:v>0.89</c:v>
                </c:pt>
                <c:pt idx="7">
                  <c:v>0.68</c:v>
                </c:pt>
              </c:numCache>
            </c:numRef>
          </c:val>
        </c:ser>
        <c:axId val="310691712"/>
        <c:axId val="310693248"/>
      </c:radarChart>
      <c:catAx>
        <c:axId val="3106917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0693248"/>
        <c:crosses val="autoZero"/>
        <c:auto val="1"/>
        <c:lblAlgn val="ctr"/>
        <c:lblOffset val="100"/>
      </c:catAx>
      <c:valAx>
        <c:axId val="31069324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06917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6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0778496"/>
        <c:axId val="310784384"/>
      </c:radarChart>
      <c:catAx>
        <c:axId val="3107784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0784384"/>
        <c:crosses val="autoZero"/>
        <c:auto val="1"/>
        <c:lblAlgn val="ctr"/>
        <c:lblOffset val="100"/>
      </c:catAx>
      <c:valAx>
        <c:axId val="3107843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07784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6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18398670763782482"/>
          <c:w val="0.58198457747119003"/>
          <c:h val="0.6499313740211144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59312D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0.5</c:v>
                </c:pt>
                <c:pt idx="1">
                  <c:v>0.5</c:v>
                </c:pt>
                <c:pt idx="2">
                  <c:v>0.5</c:v>
                </c:pt>
                <c:pt idx="3">
                  <c:v>0.88</c:v>
                </c:pt>
                <c:pt idx="4">
                  <c:v>0.41000000000000031</c:v>
                </c:pt>
                <c:pt idx="5">
                  <c:v>1.53</c:v>
                </c:pt>
                <c:pt idx="6">
                  <c:v>0.53</c:v>
                </c:pt>
                <c:pt idx="7">
                  <c:v>1.5</c:v>
                </c:pt>
              </c:numCache>
            </c:numRef>
          </c:val>
        </c:ser>
        <c:axId val="310994816"/>
        <c:axId val="310996352"/>
      </c:radarChart>
      <c:catAx>
        <c:axId val="3109948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0996352"/>
        <c:crosses val="autoZero"/>
        <c:auto val="1"/>
        <c:lblAlgn val="ctr"/>
        <c:lblOffset val="100"/>
      </c:catAx>
      <c:valAx>
        <c:axId val="31099635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09948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6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57AF4B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3.71</c:v>
                </c:pt>
                <c:pt idx="1">
                  <c:v>2.06</c:v>
                </c:pt>
                <c:pt idx="2">
                  <c:v>2</c:v>
                </c:pt>
                <c:pt idx="3">
                  <c:v>3.4899999999999998</c:v>
                </c:pt>
                <c:pt idx="4">
                  <c:v>1.8</c:v>
                </c:pt>
                <c:pt idx="5">
                  <c:v>1.9600000000000128</c:v>
                </c:pt>
                <c:pt idx="6">
                  <c:v>2.2400000000000002</c:v>
                </c:pt>
                <c:pt idx="7">
                  <c:v>2.2400000000000002</c:v>
                </c:pt>
              </c:numCache>
            </c:numRef>
          </c:val>
        </c:ser>
        <c:axId val="311033856"/>
        <c:axId val="311035392"/>
      </c:radarChart>
      <c:catAx>
        <c:axId val="3110338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1035392"/>
        <c:crosses val="autoZero"/>
        <c:auto val="1"/>
        <c:lblAlgn val="ctr"/>
        <c:lblOffset val="100"/>
      </c:catAx>
      <c:valAx>
        <c:axId val="3110353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10338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6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E0202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4.72</c:v>
                </c:pt>
                <c:pt idx="1">
                  <c:v>3.65</c:v>
                </c:pt>
                <c:pt idx="2">
                  <c:v>4.71</c:v>
                </c:pt>
                <c:pt idx="3">
                  <c:v>4.24</c:v>
                </c:pt>
                <c:pt idx="4">
                  <c:v>1.78</c:v>
                </c:pt>
                <c:pt idx="5">
                  <c:v>2.36</c:v>
                </c:pt>
                <c:pt idx="6">
                  <c:v>2.29</c:v>
                </c:pt>
                <c:pt idx="7">
                  <c:v>4.18</c:v>
                </c:pt>
              </c:numCache>
            </c:numRef>
          </c:val>
        </c:ser>
        <c:axId val="311141120"/>
        <c:axId val="311142656"/>
      </c:radarChart>
      <c:catAx>
        <c:axId val="3111411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1142656"/>
        <c:crosses val="autoZero"/>
        <c:auto val="1"/>
        <c:lblAlgn val="ctr"/>
        <c:lblOffset val="100"/>
      </c:catAx>
      <c:valAx>
        <c:axId val="3111426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11411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6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1215616"/>
        <c:axId val="311217152"/>
      </c:radarChart>
      <c:catAx>
        <c:axId val="3112156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1217152"/>
        <c:crosses val="autoZero"/>
        <c:auto val="1"/>
        <c:lblAlgn val="ctr"/>
        <c:lblOffset val="100"/>
      </c:catAx>
      <c:valAx>
        <c:axId val="3112171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12156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7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1248768"/>
        <c:axId val="311250304"/>
      </c:radarChart>
      <c:catAx>
        <c:axId val="3112487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1250304"/>
        <c:crosses val="autoZero"/>
        <c:auto val="1"/>
        <c:lblAlgn val="ctr"/>
        <c:lblOffset val="100"/>
      </c:catAx>
      <c:valAx>
        <c:axId val="3112503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12487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7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1347456"/>
        <c:axId val="311353344"/>
      </c:radarChart>
      <c:catAx>
        <c:axId val="3113474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1353344"/>
        <c:crosses val="autoZero"/>
        <c:auto val="1"/>
        <c:lblAlgn val="ctr"/>
        <c:lblOffset val="100"/>
      </c:catAx>
      <c:valAx>
        <c:axId val="3113533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13474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7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18398670763782568"/>
          <c:w val="0.58198457747119003"/>
          <c:h val="0.64993137402111478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D5A11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1.86</c:v>
                </c:pt>
                <c:pt idx="1">
                  <c:v>2.29</c:v>
                </c:pt>
                <c:pt idx="2">
                  <c:v>0.83000000000000063</c:v>
                </c:pt>
                <c:pt idx="3">
                  <c:v>2.09</c:v>
                </c:pt>
                <c:pt idx="4">
                  <c:v>3.13</c:v>
                </c:pt>
                <c:pt idx="5">
                  <c:v>2.2000000000000002</c:v>
                </c:pt>
                <c:pt idx="6">
                  <c:v>2.63</c:v>
                </c:pt>
                <c:pt idx="7">
                  <c:v>1.25</c:v>
                </c:pt>
              </c:numCache>
            </c:numRef>
          </c:val>
        </c:ser>
        <c:axId val="311522816"/>
        <c:axId val="311524352"/>
      </c:radarChart>
      <c:catAx>
        <c:axId val="3115228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1524352"/>
        <c:crosses val="autoZero"/>
        <c:auto val="1"/>
        <c:lblAlgn val="ctr"/>
        <c:lblOffset val="100"/>
      </c:catAx>
      <c:valAx>
        <c:axId val="31152435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15228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7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3824D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4.4000000000000004</c:v>
                </c:pt>
                <c:pt idx="1">
                  <c:v>4.54</c:v>
                </c:pt>
                <c:pt idx="2">
                  <c:v>2.06</c:v>
                </c:pt>
                <c:pt idx="3">
                  <c:v>2.5099999999999998</c:v>
                </c:pt>
                <c:pt idx="4">
                  <c:v>3.63</c:v>
                </c:pt>
                <c:pt idx="5">
                  <c:v>3.03</c:v>
                </c:pt>
                <c:pt idx="6">
                  <c:v>4.04</c:v>
                </c:pt>
                <c:pt idx="7">
                  <c:v>3.98</c:v>
                </c:pt>
              </c:numCache>
            </c:numRef>
          </c:val>
        </c:ser>
        <c:axId val="292460800"/>
        <c:axId val="292470784"/>
      </c:radarChart>
      <c:catAx>
        <c:axId val="2924608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2470784"/>
        <c:crosses val="autoZero"/>
        <c:auto val="1"/>
        <c:lblAlgn val="ctr"/>
        <c:lblOffset val="100"/>
      </c:catAx>
      <c:valAx>
        <c:axId val="2924707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24608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7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F513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3.9299999999999997</c:v>
                </c:pt>
                <c:pt idx="1">
                  <c:v>3.29</c:v>
                </c:pt>
                <c:pt idx="2">
                  <c:v>1.43</c:v>
                </c:pt>
                <c:pt idx="3">
                  <c:v>3.04</c:v>
                </c:pt>
                <c:pt idx="4">
                  <c:v>2.54</c:v>
                </c:pt>
                <c:pt idx="5">
                  <c:v>2.48</c:v>
                </c:pt>
                <c:pt idx="6">
                  <c:v>3.09</c:v>
                </c:pt>
                <c:pt idx="7">
                  <c:v>1.49</c:v>
                </c:pt>
              </c:numCache>
            </c:numRef>
          </c:val>
        </c:ser>
        <c:axId val="311615488"/>
        <c:axId val="311617024"/>
      </c:radarChart>
      <c:catAx>
        <c:axId val="3116154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1617024"/>
        <c:crosses val="autoZero"/>
        <c:auto val="1"/>
        <c:lblAlgn val="ctr"/>
        <c:lblOffset val="100"/>
      </c:catAx>
      <c:valAx>
        <c:axId val="3116170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16154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7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1866496"/>
        <c:axId val="311868032"/>
      </c:radarChart>
      <c:catAx>
        <c:axId val="3118664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1868032"/>
        <c:crosses val="autoZero"/>
        <c:auto val="1"/>
        <c:lblAlgn val="ctr"/>
        <c:lblOffset val="100"/>
      </c:catAx>
      <c:valAx>
        <c:axId val="3118680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18664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7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2051200"/>
        <c:axId val="312052736"/>
      </c:radarChart>
      <c:catAx>
        <c:axId val="3120512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2052736"/>
        <c:crosses val="autoZero"/>
        <c:auto val="1"/>
        <c:lblAlgn val="ctr"/>
        <c:lblOffset val="100"/>
      </c:catAx>
      <c:valAx>
        <c:axId val="3120527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20512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7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2084352"/>
        <c:axId val="312085888"/>
      </c:radarChart>
      <c:catAx>
        <c:axId val="3120843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2085888"/>
        <c:crosses val="autoZero"/>
        <c:auto val="1"/>
        <c:lblAlgn val="ctr"/>
        <c:lblOffset val="100"/>
      </c:catAx>
      <c:valAx>
        <c:axId val="3120858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20843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7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4909164133278144"/>
          <c:y val="0.18398670763782482"/>
          <c:w val="0.58198457747119003"/>
          <c:h val="0.64993137402111201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5C7C2E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1.87</c:v>
                </c:pt>
                <c:pt idx="1">
                  <c:v>2.0299999999999998</c:v>
                </c:pt>
                <c:pt idx="2">
                  <c:v>1.87</c:v>
                </c:pt>
                <c:pt idx="3">
                  <c:v>0.5</c:v>
                </c:pt>
                <c:pt idx="4">
                  <c:v>2.52</c:v>
                </c:pt>
                <c:pt idx="5">
                  <c:v>2</c:v>
                </c:pt>
                <c:pt idx="6">
                  <c:v>2.63</c:v>
                </c:pt>
                <c:pt idx="7">
                  <c:v>1</c:v>
                </c:pt>
              </c:numCache>
            </c:numRef>
          </c:val>
        </c:ser>
        <c:axId val="311991296"/>
        <c:axId val="311993088"/>
      </c:radarChart>
      <c:catAx>
        <c:axId val="3119912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1993088"/>
        <c:crosses val="autoZero"/>
        <c:auto val="1"/>
        <c:lblAlgn val="ctr"/>
        <c:lblOffset val="100"/>
      </c:catAx>
      <c:valAx>
        <c:axId val="3119930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19912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7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2214656"/>
        <c:axId val="312216192"/>
      </c:radarChart>
      <c:catAx>
        <c:axId val="3122146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2216192"/>
        <c:crosses val="autoZero"/>
        <c:auto val="1"/>
        <c:lblAlgn val="ctr"/>
        <c:lblOffset val="100"/>
      </c:catAx>
      <c:valAx>
        <c:axId val="3122161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22146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8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E9222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</c:v>
                </c:pt>
                <c:pt idx="1">
                  <c:v>2.52</c:v>
                </c:pt>
                <c:pt idx="2">
                  <c:v>1.6300000000000001</c:v>
                </c:pt>
                <c:pt idx="3">
                  <c:v>0.5</c:v>
                </c:pt>
                <c:pt idx="4">
                  <c:v>2.77</c:v>
                </c:pt>
                <c:pt idx="5">
                  <c:v>3.25</c:v>
                </c:pt>
                <c:pt idx="6">
                  <c:v>2.38</c:v>
                </c:pt>
                <c:pt idx="7">
                  <c:v>1</c:v>
                </c:pt>
              </c:numCache>
            </c:numRef>
          </c:val>
        </c:ser>
        <c:axId val="312256000"/>
        <c:axId val="312257536"/>
      </c:radarChart>
      <c:catAx>
        <c:axId val="3122560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2257536"/>
        <c:crosses val="autoZero"/>
        <c:auto val="1"/>
        <c:lblAlgn val="ctr"/>
        <c:lblOffset val="100"/>
      </c:catAx>
      <c:valAx>
        <c:axId val="3122575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22560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8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lumMod val="75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1.1800000000000122</c:v>
                </c:pt>
                <c:pt idx="1">
                  <c:v>2.15</c:v>
                </c:pt>
                <c:pt idx="2">
                  <c:v>1.6300000000000001</c:v>
                </c:pt>
                <c:pt idx="3">
                  <c:v>0.5</c:v>
                </c:pt>
                <c:pt idx="4">
                  <c:v>3</c:v>
                </c:pt>
                <c:pt idx="5">
                  <c:v>2.67</c:v>
                </c:pt>
                <c:pt idx="6">
                  <c:v>2.75</c:v>
                </c:pt>
                <c:pt idx="7">
                  <c:v>1</c:v>
                </c:pt>
              </c:numCache>
            </c:numRef>
          </c:val>
        </c:ser>
        <c:axId val="312396032"/>
        <c:axId val="312397824"/>
      </c:radarChart>
      <c:catAx>
        <c:axId val="3123960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2397824"/>
        <c:crosses val="autoZero"/>
        <c:auto val="1"/>
        <c:lblAlgn val="ctr"/>
        <c:lblOffset val="100"/>
      </c:catAx>
      <c:valAx>
        <c:axId val="3123978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23960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8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1D457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</c:v>
                </c:pt>
                <c:pt idx="1">
                  <c:v>2.67</c:v>
                </c:pt>
                <c:pt idx="2">
                  <c:v>1.6300000000000001</c:v>
                </c:pt>
                <c:pt idx="3">
                  <c:v>0.5</c:v>
                </c:pt>
                <c:pt idx="4">
                  <c:v>3.13</c:v>
                </c:pt>
                <c:pt idx="5">
                  <c:v>2.48</c:v>
                </c:pt>
                <c:pt idx="6">
                  <c:v>2.68</c:v>
                </c:pt>
                <c:pt idx="7">
                  <c:v>1</c:v>
                </c:pt>
              </c:numCache>
            </c:numRef>
          </c:val>
        </c:ser>
        <c:axId val="312404992"/>
        <c:axId val="312480512"/>
      </c:radarChart>
      <c:catAx>
        <c:axId val="3124049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2480512"/>
        <c:crosses val="autoZero"/>
        <c:auto val="1"/>
        <c:lblAlgn val="ctr"/>
        <c:lblOffset val="100"/>
      </c:catAx>
      <c:valAx>
        <c:axId val="3124805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24049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8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A7713B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1.28</c:v>
                </c:pt>
                <c:pt idx="1">
                  <c:v>2.8499999999999988</c:v>
                </c:pt>
                <c:pt idx="2">
                  <c:v>1.62</c:v>
                </c:pt>
                <c:pt idx="3">
                  <c:v>0.5</c:v>
                </c:pt>
                <c:pt idx="4">
                  <c:v>3.57</c:v>
                </c:pt>
                <c:pt idx="5">
                  <c:v>2.8299999999999987</c:v>
                </c:pt>
                <c:pt idx="6">
                  <c:v>2.5</c:v>
                </c:pt>
                <c:pt idx="7">
                  <c:v>1</c:v>
                </c:pt>
              </c:numCache>
            </c:numRef>
          </c:val>
        </c:ser>
        <c:axId val="312553472"/>
        <c:axId val="312555008"/>
      </c:radarChart>
      <c:catAx>
        <c:axId val="3125534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2555008"/>
        <c:crosses val="autoZero"/>
        <c:auto val="1"/>
        <c:lblAlgn val="ctr"/>
        <c:lblOffset val="100"/>
      </c:catAx>
      <c:valAx>
        <c:axId val="3125550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25534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8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A7589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1.28</c:v>
                </c:pt>
                <c:pt idx="1">
                  <c:v>2.8499999999999988</c:v>
                </c:pt>
                <c:pt idx="2">
                  <c:v>1.6300000000000001</c:v>
                </c:pt>
                <c:pt idx="3">
                  <c:v>0.49000000000000032</c:v>
                </c:pt>
                <c:pt idx="4">
                  <c:v>3.57</c:v>
                </c:pt>
                <c:pt idx="5">
                  <c:v>2.8299999999999987</c:v>
                </c:pt>
                <c:pt idx="6">
                  <c:v>2.5</c:v>
                </c:pt>
                <c:pt idx="7">
                  <c:v>1</c:v>
                </c:pt>
              </c:numCache>
            </c:numRef>
          </c:val>
        </c:ser>
        <c:axId val="312668928"/>
        <c:axId val="312670464"/>
      </c:radarChart>
      <c:catAx>
        <c:axId val="3126689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2670464"/>
        <c:crosses val="autoZero"/>
        <c:auto val="1"/>
        <c:lblAlgn val="ctr"/>
        <c:lblOffset val="100"/>
      </c:catAx>
      <c:valAx>
        <c:axId val="3126704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26689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8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black">
                <a:lumMod val="85000"/>
                <a:lumOff val="15000"/>
                <a:alpha val="7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</c:v>
                </c:pt>
                <c:pt idx="1">
                  <c:v>2</c:v>
                </c:pt>
                <c:pt idx="2">
                  <c:v>1.6300000000000001</c:v>
                </c:pt>
                <c:pt idx="3">
                  <c:v>0.5</c:v>
                </c:pt>
                <c:pt idx="4">
                  <c:v>2.8299999999999987</c:v>
                </c:pt>
                <c:pt idx="5">
                  <c:v>1.58</c:v>
                </c:pt>
                <c:pt idx="6">
                  <c:v>2.7</c:v>
                </c:pt>
                <c:pt idx="7">
                  <c:v>1</c:v>
                </c:pt>
              </c:numCache>
            </c:numRef>
          </c:val>
        </c:ser>
        <c:axId val="312813056"/>
        <c:axId val="312814592"/>
      </c:radarChart>
      <c:catAx>
        <c:axId val="3128130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2814592"/>
        <c:crosses val="autoZero"/>
        <c:auto val="1"/>
        <c:lblAlgn val="ctr"/>
        <c:lblOffset val="100"/>
      </c:catAx>
      <c:valAx>
        <c:axId val="3128145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28130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8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2900224"/>
        <c:axId val="312906112"/>
      </c:radarChart>
      <c:catAx>
        <c:axId val="3129002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2906112"/>
        <c:crosses val="autoZero"/>
        <c:auto val="1"/>
        <c:lblAlgn val="ctr"/>
        <c:lblOffset val="100"/>
      </c:catAx>
      <c:valAx>
        <c:axId val="3129061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29002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8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2957952"/>
        <c:axId val="312963840"/>
      </c:radarChart>
      <c:catAx>
        <c:axId val="3129579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2963840"/>
        <c:crosses val="autoZero"/>
        <c:auto val="1"/>
        <c:lblAlgn val="ctr"/>
        <c:lblOffset val="100"/>
      </c:catAx>
      <c:valAx>
        <c:axId val="3129638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29579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8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2978432"/>
        <c:axId val="313012992"/>
      </c:radarChart>
      <c:catAx>
        <c:axId val="3129784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3012992"/>
        <c:crosses val="autoZero"/>
        <c:auto val="1"/>
        <c:lblAlgn val="ctr"/>
        <c:lblOffset val="100"/>
      </c:catAx>
      <c:valAx>
        <c:axId val="3130129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29784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8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3019776"/>
        <c:axId val="313078912"/>
      </c:radarChart>
      <c:catAx>
        <c:axId val="3130197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3078912"/>
        <c:crosses val="autoZero"/>
        <c:auto val="1"/>
        <c:lblAlgn val="ctr"/>
        <c:lblOffset val="100"/>
      </c:catAx>
      <c:valAx>
        <c:axId val="3130789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30197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9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3126912"/>
        <c:axId val="313128448"/>
      </c:radarChart>
      <c:catAx>
        <c:axId val="3131269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3128448"/>
        <c:crosses val="autoZero"/>
        <c:auto val="1"/>
        <c:lblAlgn val="ctr"/>
        <c:lblOffset val="100"/>
      </c:catAx>
      <c:valAx>
        <c:axId val="3131284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31269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9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3168256"/>
        <c:axId val="313169792"/>
      </c:radarChart>
      <c:catAx>
        <c:axId val="3131682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3169792"/>
        <c:crosses val="autoZero"/>
        <c:auto val="1"/>
        <c:lblAlgn val="ctr"/>
        <c:lblOffset val="100"/>
      </c:catAx>
      <c:valAx>
        <c:axId val="3131697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31682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9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18398670763782568"/>
          <c:w val="0.58198457747119003"/>
          <c:h val="0.64993137402111478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F356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1.08</c:v>
                </c:pt>
                <c:pt idx="1">
                  <c:v>0.9</c:v>
                </c:pt>
                <c:pt idx="2">
                  <c:v>0.93</c:v>
                </c:pt>
                <c:pt idx="3">
                  <c:v>1.56</c:v>
                </c:pt>
                <c:pt idx="4">
                  <c:v>1.1100000000000001</c:v>
                </c:pt>
                <c:pt idx="5">
                  <c:v>0.29000000000000031</c:v>
                </c:pt>
                <c:pt idx="6">
                  <c:v>2.06</c:v>
                </c:pt>
                <c:pt idx="7">
                  <c:v>1</c:v>
                </c:pt>
              </c:numCache>
            </c:numRef>
          </c:val>
        </c:ser>
        <c:axId val="313288960"/>
        <c:axId val="313298944"/>
      </c:radarChart>
      <c:catAx>
        <c:axId val="3132889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3298944"/>
        <c:crosses val="autoZero"/>
        <c:auto val="1"/>
        <c:lblAlgn val="ctr"/>
        <c:lblOffset val="100"/>
      </c:catAx>
      <c:valAx>
        <c:axId val="31329894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32889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9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A9706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1.72</c:v>
                </c:pt>
                <c:pt idx="1">
                  <c:v>2.79</c:v>
                </c:pt>
                <c:pt idx="2">
                  <c:v>0.99</c:v>
                </c:pt>
                <c:pt idx="3">
                  <c:v>2.08</c:v>
                </c:pt>
                <c:pt idx="4">
                  <c:v>1.79</c:v>
                </c:pt>
                <c:pt idx="5">
                  <c:v>2.04</c:v>
                </c:pt>
                <c:pt idx="6">
                  <c:v>2.0299999999999998</c:v>
                </c:pt>
                <c:pt idx="7">
                  <c:v>0.89</c:v>
                </c:pt>
              </c:numCache>
            </c:numRef>
          </c:val>
        </c:ser>
        <c:axId val="313340288"/>
        <c:axId val="313341824"/>
      </c:radarChart>
      <c:catAx>
        <c:axId val="3133402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3341824"/>
        <c:crosses val="autoZero"/>
        <c:auto val="1"/>
        <c:lblAlgn val="ctr"/>
        <c:lblOffset val="100"/>
      </c:catAx>
      <c:valAx>
        <c:axId val="3133418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33402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9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3439360"/>
        <c:axId val="313440896"/>
      </c:radarChart>
      <c:catAx>
        <c:axId val="3134393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3440896"/>
        <c:crosses val="autoZero"/>
        <c:auto val="1"/>
        <c:lblAlgn val="ctr"/>
        <c:lblOffset val="100"/>
      </c:catAx>
      <c:valAx>
        <c:axId val="3134408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34393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9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3505280"/>
        <c:axId val="313506816"/>
      </c:radarChart>
      <c:catAx>
        <c:axId val="3135052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3506816"/>
        <c:crosses val="autoZero"/>
        <c:auto val="1"/>
        <c:lblAlgn val="ctr"/>
        <c:lblOffset val="100"/>
      </c:catAx>
      <c:valAx>
        <c:axId val="3135068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35052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9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3EB2C2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3.59</c:v>
                </c:pt>
                <c:pt idx="1">
                  <c:v>3.73</c:v>
                </c:pt>
                <c:pt idx="2">
                  <c:v>3.19</c:v>
                </c:pt>
                <c:pt idx="3">
                  <c:v>4.29</c:v>
                </c:pt>
                <c:pt idx="4">
                  <c:v>3.56</c:v>
                </c:pt>
                <c:pt idx="5">
                  <c:v>2.98</c:v>
                </c:pt>
                <c:pt idx="6">
                  <c:v>2.3899999999999997</c:v>
                </c:pt>
                <c:pt idx="7">
                  <c:v>2.4899999999999998</c:v>
                </c:pt>
              </c:numCache>
            </c:numRef>
          </c:val>
        </c:ser>
        <c:axId val="313550720"/>
        <c:axId val="313552256"/>
      </c:radarChart>
      <c:catAx>
        <c:axId val="3135507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3552256"/>
        <c:crosses val="autoZero"/>
        <c:auto val="1"/>
        <c:lblAlgn val="ctr"/>
        <c:lblOffset val="100"/>
      </c:catAx>
      <c:valAx>
        <c:axId val="3135522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35507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9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3731712"/>
        <c:axId val="313733504"/>
      </c:radarChart>
      <c:catAx>
        <c:axId val="3137317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3733504"/>
        <c:crosses val="autoZero"/>
        <c:auto val="1"/>
        <c:lblAlgn val="ctr"/>
        <c:lblOffset val="100"/>
      </c:catAx>
      <c:valAx>
        <c:axId val="3137335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37317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9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18398670763782576"/>
          <c:w val="0.58198457747119003"/>
          <c:h val="0.64993137402111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27732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1.3</c:v>
                </c:pt>
                <c:pt idx="1">
                  <c:v>1.9300000000000115</c:v>
                </c:pt>
                <c:pt idx="2">
                  <c:v>0.85000000000000064</c:v>
                </c:pt>
                <c:pt idx="3">
                  <c:v>0.83000000000000063</c:v>
                </c:pt>
                <c:pt idx="4">
                  <c:v>2.4499999999999997</c:v>
                </c:pt>
                <c:pt idx="5">
                  <c:v>1.9000000000000001</c:v>
                </c:pt>
                <c:pt idx="6">
                  <c:v>2.0299999999999998</c:v>
                </c:pt>
                <c:pt idx="7">
                  <c:v>0.60000000000000064</c:v>
                </c:pt>
              </c:numCache>
            </c:numRef>
          </c:val>
        </c:ser>
        <c:axId val="313677696"/>
        <c:axId val="313679232"/>
      </c:radarChart>
      <c:catAx>
        <c:axId val="3136776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3679232"/>
        <c:crosses val="autoZero"/>
        <c:auto val="1"/>
        <c:lblAlgn val="ctr"/>
        <c:lblOffset val="100"/>
      </c:catAx>
      <c:valAx>
        <c:axId val="31367923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36776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9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CD35E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1.79</c:v>
                </c:pt>
                <c:pt idx="1">
                  <c:v>2.5</c:v>
                </c:pt>
                <c:pt idx="2">
                  <c:v>1.23</c:v>
                </c:pt>
                <c:pt idx="3">
                  <c:v>2.23</c:v>
                </c:pt>
                <c:pt idx="4">
                  <c:v>1.75</c:v>
                </c:pt>
                <c:pt idx="5">
                  <c:v>1.72</c:v>
                </c:pt>
                <c:pt idx="6">
                  <c:v>1.85</c:v>
                </c:pt>
                <c:pt idx="7">
                  <c:v>1.2</c:v>
                </c:pt>
              </c:numCache>
            </c:numRef>
          </c:val>
        </c:ser>
        <c:axId val="313798656"/>
        <c:axId val="313800192"/>
      </c:radarChart>
      <c:catAx>
        <c:axId val="3137986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3800192"/>
        <c:crosses val="autoZero"/>
        <c:auto val="1"/>
        <c:lblAlgn val="ctr"/>
        <c:lblOffset val="100"/>
      </c:catAx>
      <c:valAx>
        <c:axId val="3138001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37986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0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3922304"/>
        <c:axId val="313923840"/>
      </c:radarChart>
      <c:catAx>
        <c:axId val="3139223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3923840"/>
        <c:crosses val="autoZero"/>
        <c:auto val="1"/>
        <c:lblAlgn val="ctr"/>
        <c:lblOffset val="100"/>
      </c:catAx>
      <c:valAx>
        <c:axId val="3139238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39223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0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3959552"/>
        <c:axId val="313961088"/>
      </c:radarChart>
      <c:catAx>
        <c:axId val="3139595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3961088"/>
        <c:crosses val="autoZero"/>
        <c:auto val="1"/>
        <c:lblAlgn val="ctr"/>
        <c:lblOffset val="100"/>
      </c:catAx>
      <c:valAx>
        <c:axId val="3139610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39595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0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1F497D">
                <a:lumMod val="75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2.08</c:v>
                </c:pt>
                <c:pt idx="1">
                  <c:v>1.33</c:v>
                </c:pt>
                <c:pt idx="2">
                  <c:v>1.33</c:v>
                </c:pt>
                <c:pt idx="3">
                  <c:v>3.4</c:v>
                </c:pt>
                <c:pt idx="4">
                  <c:v>0.95000000000000062</c:v>
                </c:pt>
                <c:pt idx="5">
                  <c:v>1.3800000000000001</c:v>
                </c:pt>
                <c:pt idx="6">
                  <c:v>1.78</c:v>
                </c:pt>
                <c:pt idx="7">
                  <c:v>1.3</c:v>
                </c:pt>
              </c:numCache>
            </c:numRef>
          </c:val>
        </c:ser>
        <c:axId val="314017280"/>
        <c:axId val="314018816"/>
      </c:radarChart>
      <c:catAx>
        <c:axId val="3140172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4018816"/>
        <c:crosses val="autoZero"/>
        <c:auto val="1"/>
        <c:lblAlgn val="ctr"/>
        <c:lblOffset val="100"/>
      </c:catAx>
      <c:valAx>
        <c:axId val="3140188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40172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0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4247424"/>
        <c:axId val="314265600"/>
      </c:radarChart>
      <c:catAx>
        <c:axId val="3142474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4265600"/>
        <c:crosses val="autoZero"/>
        <c:auto val="1"/>
        <c:lblAlgn val="ctr"/>
        <c:lblOffset val="100"/>
      </c:catAx>
      <c:valAx>
        <c:axId val="3142656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42474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0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1D2133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3.08</c:v>
                </c:pt>
                <c:pt idx="1">
                  <c:v>2.9299999999999997</c:v>
                </c:pt>
                <c:pt idx="2">
                  <c:v>1.78</c:v>
                </c:pt>
                <c:pt idx="3">
                  <c:v>4.1499999999999995</c:v>
                </c:pt>
                <c:pt idx="4">
                  <c:v>2.4</c:v>
                </c:pt>
                <c:pt idx="5">
                  <c:v>2.08</c:v>
                </c:pt>
                <c:pt idx="6">
                  <c:v>2.2999999999999998</c:v>
                </c:pt>
                <c:pt idx="7">
                  <c:v>1.75</c:v>
                </c:pt>
              </c:numCache>
            </c:numRef>
          </c:val>
        </c:ser>
        <c:axId val="314185600"/>
        <c:axId val="314187136"/>
      </c:radarChart>
      <c:catAx>
        <c:axId val="3141856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4187136"/>
        <c:crosses val="autoZero"/>
        <c:auto val="1"/>
        <c:lblAlgn val="ctr"/>
        <c:lblOffset val="100"/>
      </c:catAx>
      <c:valAx>
        <c:axId val="3141871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41856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0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4372096"/>
        <c:axId val="314373632"/>
      </c:radarChart>
      <c:catAx>
        <c:axId val="3143720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4373632"/>
        <c:crosses val="autoZero"/>
        <c:auto val="1"/>
        <c:lblAlgn val="ctr"/>
        <c:lblOffset val="100"/>
      </c:catAx>
      <c:valAx>
        <c:axId val="3143736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43720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0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17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8886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2.3299999999999987</c:v>
                </c:pt>
                <c:pt idx="1">
                  <c:v>2.1800000000000002</c:v>
                </c:pt>
                <c:pt idx="2">
                  <c:v>1.75</c:v>
                </c:pt>
                <c:pt idx="3">
                  <c:v>2.15</c:v>
                </c:pt>
                <c:pt idx="4">
                  <c:v>2.13</c:v>
                </c:pt>
                <c:pt idx="5">
                  <c:v>2.8299999999999987</c:v>
                </c:pt>
                <c:pt idx="6">
                  <c:v>2.63</c:v>
                </c:pt>
                <c:pt idx="7">
                  <c:v>1.25</c:v>
                </c:pt>
              </c:numCache>
            </c:numRef>
          </c:val>
        </c:ser>
        <c:axId val="314413440"/>
        <c:axId val="314414976"/>
      </c:radarChart>
      <c:catAx>
        <c:axId val="3144134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4414976"/>
        <c:crosses val="autoZero"/>
        <c:auto val="1"/>
        <c:lblAlgn val="ctr"/>
        <c:lblOffset val="100"/>
      </c:catAx>
      <c:valAx>
        <c:axId val="3144149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44134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0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4545280"/>
        <c:axId val="314546816"/>
      </c:radarChart>
      <c:catAx>
        <c:axId val="3145452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4546816"/>
        <c:crosses val="autoZero"/>
        <c:auto val="1"/>
        <c:lblAlgn val="ctr"/>
        <c:lblOffset val="100"/>
      </c:catAx>
      <c:valAx>
        <c:axId val="3145468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45452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0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2000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3.75</c:v>
                </c:pt>
                <c:pt idx="1">
                  <c:v>4.33</c:v>
                </c:pt>
                <c:pt idx="2">
                  <c:v>4.9000000000000004</c:v>
                </c:pt>
                <c:pt idx="3">
                  <c:v>3.7800000000000002</c:v>
                </c:pt>
                <c:pt idx="4">
                  <c:v>2.23</c:v>
                </c:pt>
                <c:pt idx="5">
                  <c:v>3</c:v>
                </c:pt>
                <c:pt idx="6">
                  <c:v>2.3299999999999987</c:v>
                </c:pt>
                <c:pt idx="7">
                  <c:v>2.9</c:v>
                </c:pt>
              </c:numCache>
            </c:numRef>
          </c:val>
        </c:ser>
        <c:axId val="314676736"/>
        <c:axId val="314678272"/>
      </c:radarChart>
      <c:catAx>
        <c:axId val="3146767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4678272"/>
        <c:crosses val="autoZero"/>
        <c:auto val="1"/>
        <c:lblAlgn val="ctr"/>
        <c:lblOffset val="100"/>
      </c:catAx>
      <c:valAx>
        <c:axId val="3146782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46767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0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4784000"/>
        <c:axId val="314785792"/>
      </c:radarChart>
      <c:catAx>
        <c:axId val="3147840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4785792"/>
        <c:crosses val="autoZero"/>
        <c:auto val="1"/>
        <c:lblAlgn val="ctr"/>
        <c:lblOffset val="100"/>
      </c:catAx>
      <c:valAx>
        <c:axId val="3147857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47840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2E20E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4.29</c:v>
                </c:pt>
                <c:pt idx="1">
                  <c:v>4.3099999999999996</c:v>
                </c:pt>
                <c:pt idx="2">
                  <c:v>2.9299999999999997</c:v>
                </c:pt>
                <c:pt idx="3">
                  <c:v>3.38</c:v>
                </c:pt>
                <c:pt idx="4">
                  <c:v>2.98</c:v>
                </c:pt>
                <c:pt idx="5">
                  <c:v>2.7800000000000002</c:v>
                </c:pt>
                <c:pt idx="6">
                  <c:v>3.8099999999999987</c:v>
                </c:pt>
                <c:pt idx="7">
                  <c:v>3.18</c:v>
                </c:pt>
              </c:numCache>
            </c:numRef>
          </c:val>
        </c:ser>
        <c:axId val="314853248"/>
        <c:axId val="314854784"/>
      </c:radarChart>
      <c:catAx>
        <c:axId val="3148532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4854784"/>
        <c:crosses val="autoZero"/>
        <c:auto val="1"/>
        <c:lblAlgn val="ctr"/>
        <c:lblOffset val="100"/>
      </c:catAx>
      <c:valAx>
        <c:axId val="3148547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48532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97047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4.1399999999999997</c:v>
                </c:pt>
                <c:pt idx="1">
                  <c:v>4.54</c:v>
                </c:pt>
                <c:pt idx="2">
                  <c:v>2.7600000000000002</c:v>
                </c:pt>
                <c:pt idx="3">
                  <c:v>3.25</c:v>
                </c:pt>
                <c:pt idx="4">
                  <c:v>2.9299999999999997</c:v>
                </c:pt>
                <c:pt idx="5">
                  <c:v>2.88</c:v>
                </c:pt>
                <c:pt idx="6">
                  <c:v>3.88</c:v>
                </c:pt>
                <c:pt idx="7">
                  <c:v>2.8099999999999987</c:v>
                </c:pt>
              </c:numCache>
            </c:numRef>
          </c:val>
        </c:ser>
        <c:axId val="314978304"/>
        <c:axId val="314979840"/>
      </c:radarChart>
      <c:catAx>
        <c:axId val="3149783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4979840"/>
        <c:crosses val="autoZero"/>
        <c:auto val="1"/>
        <c:lblAlgn val="ctr"/>
        <c:lblOffset val="100"/>
      </c:catAx>
      <c:valAx>
        <c:axId val="3149798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49783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5CA489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4.5599999999999996</c:v>
                </c:pt>
                <c:pt idx="1">
                  <c:v>4.6899999999999995</c:v>
                </c:pt>
                <c:pt idx="2">
                  <c:v>3.8499999999999988</c:v>
                </c:pt>
                <c:pt idx="3">
                  <c:v>4.24</c:v>
                </c:pt>
                <c:pt idx="4">
                  <c:v>3.3</c:v>
                </c:pt>
                <c:pt idx="5">
                  <c:v>3.3699999999999997</c:v>
                </c:pt>
                <c:pt idx="6">
                  <c:v>3.9899999999999998</c:v>
                </c:pt>
                <c:pt idx="7">
                  <c:v>3.94</c:v>
                </c:pt>
              </c:numCache>
            </c:numRef>
          </c:val>
        </c:ser>
        <c:axId val="315065088"/>
        <c:axId val="315066624"/>
      </c:radarChart>
      <c:catAx>
        <c:axId val="3150650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5066624"/>
        <c:crosses val="autoZero"/>
        <c:auto val="1"/>
        <c:lblAlgn val="ctr"/>
        <c:lblOffset val="100"/>
      </c:catAx>
      <c:valAx>
        <c:axId val="3150666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50650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8A938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4.7300000000000004</c:v>
                </c:pt>
                <c:pt idx="1">
                  <c:v>3.4</c:v>
                </c:pt>
                <c:pt idx="2">
                  <c:v>3.01</c:v>
                </c:pt>
                <c:pt idx="3">
                  <c:v>4.4400000000000004</c:v>
                </c:pt>
                <c:pt idx="4">
                  <c:v>2.48</c:v>
                </c:pt>
                <c:pt idx="5">
                  <c:v>2.3099999999999987</c:v>
                </c:pt>
                <c:pt idx="6">
                  <c:v>3.88</c:v>
                </c:pt>
                <c:pt idx="7">
                  <c:v>3.3299999999999987</c:v>
                </c:pt>
              </c:numCache>
            </c:numRef>
          </c:val>
        </c:ser>
        <c:axId val="315160064"/>
        <c:axId val="315161600"/>
      </c:radarChart>
      <c:catAx>
        <c:axId val="3151600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5161600"/>
        <c:crosses val="autoZero"/>
        <c:auto val="1"/>
        <c:lblAlgn val="ctr"/>
        <c:lblOffset val="100"/>
      </c:catAx>
      <c:valAx>
        <c:axId val="3151616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51600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5377920"/>
        <c:axId val="315383808"/>
      </c:radarChart>
      <c:catAx>
        <c:axId val="3153779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5383808"/>
        <c:crosses val="autoZero"/>
        <c:auto val="1"/>
        <c:lblAlgn val="ctr"/>
        <c:lblOffset val="100"/>
      </c:catAx>
      <c:valAx>
        <c:axId val="3153838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53779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17503396051909201"/>
          <c:w val="0.58198457747119003"/>
          <c:h val="0.64993137402110857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28C76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3.8899999999999997</c:v>
                </c:pt>
                <c:pt idx="1">
                  <c:v>4.3099999999999996</c:v>
                </c:pt>
                <c:pt idx="2">
                  <c:v>2.8099999999999987</c:v>
                </c:pt>
                <c:pt idx="3">
                  <c:v>3.55</c:v>
                </c:pt>
                <c:pt idx="4">
                  <c:v>2.58</c:v>
                </c:pt>
                <c:pt idx="5">
                  <c:v>2.9699999999999998</c:v>
                </c:pt>
                <c:pt idx="6">
                  <c:v>3.7600000000000002</c:v>
                </c:pt>
                <c:pt idx="7">
                  <c:v>2.98</c:v>
                </c:pt>
              </c:numCache>
            </c:numRef>
          </c:val>
        </c:ser>
        <c:axId val="315390592"/>
        <c:axId val="315416960"/>
      </c:radarChart>
      <c:catAx>
        <c:axId val="3153905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5416960"/>
        <c:crosses val="autoZero"/>
        <c:auto val="1"/>
        <c:lblAlgn val="ctr"/>
        <c:lblOffset val="100"/>
      </c:catAx>
      <c:valAx>
        <c:axId val="3154169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53905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5551104"/>
        <c:axId val="315556992"/>
      </c:radarChart>
      <c:catAx>
        <c:axId val="3155511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5556992"/>
        <c:crosses val="autoZero"/>
        <c:auto val="1"/>
        <c:lblAlgn val="ctr"/>
        <c:lblOffset val="100"/>
      </c:catAx>
      <c:valAx>
        <c:axId val="3155569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55511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5592704"/>
        <c:axId val="315594240"/>
      </c:radarChart>
      <c:catAx>
        <c:axId val="3155927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5594240"/>
        <c:crosses val="autoZero"/>
        <c:auto val="1"/>
        <c:lblAlgn val="ctr"/>
        <c:lblOffset val="100"/>
      </c:catAx>
      <c:valAx>
        <c:axId val="3155942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55927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5638144"/>
        <c:axId val="315639680"/>
      </c:radarChart>
      <c:catAx>
        <c:axId val="3156381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5639680"/>
        <c:crosses val="autoZero"/>
        <c:auto val="1"/>
        <c:lblAlgn val="ctr"/>
        <c:lblOffset val="100"/>
      </c:catAx>
      <c:valAx>
        <c:axId val="3156396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56381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1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E28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2.23</c:v>
                </c:pt>
                <c:pt idx="1">
                  <c:v>1.46</c:v>
                </c:pt>
                <c:pt idx="2">
                  <c:v>1.6400000000000001</c:v>
                </c:pt>
                <c:pt idx="3">
                  <c:v>4.42</c:v>
                </c:pt>
                <c:pt idx="4">
                  <c:v>1.1299999999999883</c:v>
                </c:pt>
                <c:pt idx="5">
                  <c:v>1.42</c:v>
                </c:pt>
                <c:pt idx="6">
                  <c:v>1.55</c:v>
                </c:pt>
                <c:pt idx="7">
                  <c:v>2.02</c:v>
                </c:pt>
              </c:numCache>
            </c:numRef>
          </c:val>
        </c:ser>
        <c:axId val="315830272"/>
        <c:axId val="315831808"/>
      </c:radarChart>
      <c:catAx>
        <c:axId val="3158302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5831808"/>
        <c:crosses val="autoZero"/>
        <c:auto val="1"/>
        <c:lblAlgn val="ctr"/>
        <c:lblOffset val="100"/>
      </c:catAx>
      <c:valAx>
        <c:axId val="3158318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58302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2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559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52842C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3.17</c:v>
                </c:pt>
                <c:pt idx="1">
                  <c:v>3.07</c:v>
                </c:pt>
                <c:pt idx="2">
                  <c:v>3.22</c:v>
                </c:pt>
                <c:pt idx="3">
                  <c:v>3.42</c:v>
                </c:pt>
                <c:pt idx="4">
                  <c:v>3.3299999999999987</c:v>
                </c:pt>
                <c:pt idx="5">
                  <c:v>2.3699999999999997</c:v>
                </c:pt>
                <c:pt idx="6">
                  <c:v>2.3299999999999987</c:v>
                </c:pt>
                <c:pt idx="7">
                  <c:v>2.0299999999999998</c:v>
                </c:pt>
              </c:numCache>
            </c:numRef>
          </c:val>
        </c:ser>
        <c:axId val="315901824"/>
        <c:axId val="315903360"/>
      </c:radarChart>
      <c:catAx>
        <c:axId val="3159018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5903360"/>
        <c:crosses val="autoZero"/>
        <c:auto val="1"/>
        <c:lblAlgn val="ctr"/>
        <c:lblOffset val="100"/>
      </c:catAx>
      <c:valAx>
        <c:axId val="3159033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59018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2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5939456"/>
        <c:axId val="315986304"/>
      </c:radarChart>
      <c:catAx>
        <c:axId val="3159394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5986304"/>
        <c:crosses val="autoZero"/>
        <c:auto val="1"/>
        <c:lblAlgn val="ctr"/>
        <c:lblOffset val="100"/>
      </c:catAx>
      <c:valAx>
        <c:axId val="3159863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59394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2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6038144"/>
        <c:axId val="316048128"/>
      </c:radarChart>
      <c:catAx>
        <c:axId val="3160381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6048128"/>
        <c:crosses val="autoZero"/>
        <c:auto val="1"/>
        <c:lblAlgn val="ctr"/>
        <c:lblOffset val="100"/>
      </c:catAx>
      <c:valAx>
        <c:axId val="3160481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60381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2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CA544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2.88</c:v>
                </c:pt>
                <c:pt idx="1">
                  <c:v>1.62</c:v>
                </c:pt>
                <c:pt idx="2">
                  <c:v>1.79</c:v>
                </c:pt>
                <c:pt idx="3">
                  <c:v>4.96</c:v>
                </c:pt>
                <c:pt idx="4">
                  <c:v>1.42</c:v>
                </c:pt>
                <c:pt idx="5">
                  <c:v>1.7</c:v>
                </c:pt>
                <c:pt idx="6">
                  <c:v>1.9700000000000104</c:v>
                </c:pt>
                <c:pt idx="7">
                  <c:v>1.9100000000000001</c:v>
                </c:pt>
              </c:numCache>
            </c:numRef>
          </c:val>
        </c:ser>
        <c:axId val="316054912"/>
        <c:axId val="316163200"/>
      </c:radarChart>
      <c:catAx>
        <c:axId val="3160549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6163200"/>
        <c:crosses val="autoZero"/>
        <c:auto val="1"/>
        <c:lblAlgn val="ctr"/>
        <c:lblOffset val="100"/>
      </c:catAx>
      <c:valAx>
        <c:axId val="3161632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60549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2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6281216"/>
        <c:axId val="316282752"/>
      </c:radarChart>
      <c:catAx>
        <c:axId val="3162812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6282752"/>
        <c:crosses val="autoZero"/>
        <c:auto val="1"/>
        <c:lblAlgn val="ctr"/>
        <c:lblOffset val="100"/>
      </c:catAx>
      <c:valAx>
        <c:axId val="3162827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62812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2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598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53B0C9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1.1200000000000001</c:v>
                </c:pt>
                <c:pt idx="1">
                  <c:v>4.0000000000000022E-2</c:v>
                </c:pt>
                <c:pt idx="2">
                  <c:v>3.67</c:v>
                </c:pt>
                <c:pt idx="3">
                  <c:v>0.56999999999999995</c:v>
                </c:pt>
                <c:pt idx="4">
                  <c:v>1</c:v>
                </c:pt>
                <c:pt idx="5">
                  <c:v>3.0000000000000002E-2</c:v>
                </c:pt>
                <c:pt idx="6">
                  <c:v>2.72</c:v>
                </c:pt>
                <c:pt idx="7">
                  <c:v>0.93</c:v>
                </c:pt>
              </c:numCache>
            </c:numRef>
          </c:val>
        </c:ser>
        <c:axId val="316348672"/>
        <c:axId val="316354560"/>
      </c:radarChart>
      <c:catAx>
        <c:axId val="3163486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6354560"/>
        <c:crosses val="autoZero"/>
        <c:auto val="1"/>
        <c:lblAlgn val="ctr"/>
        <c:lblOffset val="100"/>
      </c:catAx>
      <c:valAx>
        <c:axId val="3163545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63486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2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6361728"/>
        <c:axId val="316429056"/>
      </c:radarChart>
      <c:catAx>
        <c:axId val="3163617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6429056"/>
        <c:crosses val="autoZero"/>
        <c:auto val="1"/>
        <c:lblAlgn val="ctr"/>
        <c:lblOffset val="100"/>
      </c:catAx>
      <c:valAx>
        <c:axId val="3164290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63617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2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31D1D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4.33</c:v>
                </c:pt>
                <c:pt idx="1">
                  <c:v>3.48</c:v>
                </c:pt>
                <c:pt idx="2">
                  <c:v>2.2000000000000002</c:v>
                </c:pt>
                <c:pt idx="3">
                  <c:v>3.4499999999999997</c:v>
                </c:pt>
                <c:pt idx="4">
                  <c:v>2.57</c:v>
                </c:pt>
                <c:pt idx="5">
                  <c:v>2.48</c:v>
                </c:pt>
                <c:pt idx="6">
                  <c:v>2.4499999999999997</c:v>
                </c:pt>
                <c:pt idx="7">
                  <c:v>3.72</c:v>
                </c:pt>
              </c:numCache>
            </c:numRef>
          </c:val>
        </c:ser>
        <c:axId val="316550528"/>
        <c:axId val="316572800"/>
      </c:radarChart>
      <c:catAx>
        <c:axId val="3165505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6572800"/>
        <c:crosses val="autoZero"/>
        <c:auto val="1"/>
        <c:lblAlgn val="ctr"/>
        <c:lblOffset val="100"/>
      </c:catAx>
      <c:valAx>
        <c:axId val="3165728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65505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2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6666240"/>
        <c:axId val="316667776"/>
      </c:radarChart>
      <c:catAx>
        <c:axId val="3166662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6667776"/>
        <c:crosses val="autoZero"/>
        <c:auto val="1"/>
        <c:lblAlgn val="ctr"/>
        <c:lblOffset val="100"/>
      </c:catAx>
      <c:valAx>
        <c:axId val="3166677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66662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2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9B74C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3.13</c:v>
                </c:pt>
                <c:pt idx="1">
                  <c:v>3.5</c:v>
                </c:pt>
                <c:pt idx="2">
                  <c:v>2.0299999999999998</c:v>
                </c:pt>
                <c:pt idx="3">
                  <c:v>3.57</c:v>
                </c:pt>
                <c:pt idx="4">
                  <c:v>2.66</c:v>
                </c:pt>
                <c:pt idx="5">
                  <c:v>2.65</c:v>
                </c:pt>
                <c:pt idx="6">
                  <c:v>4.8</c:v>
                </c:pt>
                <c:pt idx="7">
                  <c:v>5</c:v>
                </c:pt>
              </c:numCache>
            </c:numRef>
          </c:val>
        </c:ser>
        <c:axId val="316678912"/>
        <c:axId val="316680448"/>
      </c:radarChart>
      <c:catAx>
        <c:axId val="3166789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6680448"/>
        <c:crosses val="autoZero"/>
        <c:auto val="1"/>
        <c:lblAlgn val="ctr"/>
        <c:lblOffset val="100"/>
      </c:catAx>
      <c:valAx>
        <c:axId val="3166804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66789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3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6802560"/>
        <c:axId val="316804096"/>
      </c:radarChart>
      <c:catAx>
        <c:axId val="3168025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6804096"/>
        <c:crosses val="autoZero"/>
        <c:auto val="1"/>
        <c:lblAlgn val="ctr"/>
        <c:lblOffset val="100"/>
      </c:catAx>
      <c:valAx>
        <c:axId val="3168040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68025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3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2897A6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</c:v>
                </c:pt>
                <c:pt idx="1">
                  <c:v>4.92</c:v>
                </c:pt>
                <c:pt idx="2">
                  <c:v>2.2200000000000002</c:v>
                </c:pt>
                <c:pt idx="3">
                  <c:v>3.1</c:v>
                </c:pt>
                <c:pt idx="4">
                  <c:v>2.4</c:v>
                </c:pt>
                <c:pt idx="5">
                  <c:v>2.92</c:v>
                </c:pt>
                <c:pt idx="6">
                  <c:v>2.67</c:v>
                </c:pt>
                <c:pt idx="7">
                  <c:v>2.8499999999999988</c:v>
                </c:pt>
              </c:numCache>
            </c:numRef>
          </c:val>
        </c:ser>
        <c:axId val="316850944"/>
        <c:axId val="316852480"/>
      </c:radarChart>
      <c:catAx>
        <c:axId val="3168509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6852480"/>
        <c:crosses val="autoZero"/>
        <c:auto val="1"/>
        <c:lblAlgn val="ctr"/>
        <c:lblOffset val="100"/>
      </c:catAx>
      <c:valAx>
        <c:axId val="3168524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68509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3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73509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2.27</c:v>
                </c:pt>
                <c:pt idx="1">
                  <c:v>4.2</c:v>
                </c:pt>
                <c:pt idx="2">
                  <c:v>1.9800000000000111</c:v>
                </c:pt>
                <c:pt idx="3">
                  <c:v>2.6</c:v>
                </c:pt>
                <c:pt idx="4">
                  <c:v>2.8699999999999997</c:v>
                </c:pt>
                <c:pt idx="5">
                  <c:v>3.1</c:v>
                </c:pt>
                <c:pt idx="6">
                  <c:v>2.67</c:v>
                </c:pt>
                <c:pt idx="7">
                  <c:v>1.57</c:v>
                </c:pt>
              </c:numCache>
            </c:numRef>
          </c:val>
        </c:ser>
        <c:axId val="316947072"/>
        <c:axId val="316957056"/>
      </c:radarChart>
      <c:catAx>
        <c:axId val="316947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6957056"/>
        <c:crosses val="autoZero"/>
        <c:auto val="1"/>
        <c:lblAlgn val="ctr"/>
        <c:lblOffset val="100"/>
      </c:catAx>
      <c:valAx>
        <c:axId val="3169570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6947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3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lumMod val="50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2.16</c:v>
                </c:pt>
                <c:pt idx="1">
                  <c:v>4.33</c:v>
                </c:pt>
                <c:pt idx="2">
                  <c:v>1.9000000000000001</c:v>
                </c:pt>
                <c:pt idx="3">
                  <c:v>2.6</c:v>
                </c:pt>
                <c:pt idx="4">
                  <c:v>4.37</c:v>
                </c:pt>
                <c:pt idx="5">
                  <c:v>2</c:v>
                </c:pt>
                <c:pt idx="6">
                  <c:v>3.17</c:v>
                </c:pt>
                <c:pt idx="7">
                  <c:v>1.73</c:v>
                </c:pt>
              </c:numCache>
            </c:numRef>
          </c:val>
        </c:ser>
        <c:axId val="316968320"/>
        <c:axId val="317031552"/>
      </c:radarChart>
      <c:catAx>
        <c:axId val="3169683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7031552"/>
        <c:crosses val="autoZero"/>
        <c:auto val="1"/>
        <c:lblAlgn val="ctr"/>
        <c:lblOffset val="100"/>
      </c:catAx>
      <c:valAx>
        <c:axId val="3170315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69683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3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7120896"/>
        <c:axId val="317122432"/>
      </c:radarChart>
      <c:catAx>
        <c:axId val="3171208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7122432"/>
        <c:crosses val="autoZero"/>
        <c:auto val="1"/>
        <c:lblAlgn val="ctr"/>
        <c:lblOffset val="100"/>
      </c:catAx>
      <c:valAx>
        <c:axId val="3171224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71208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3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7195008"/>
        <c:axId val="317196544"/>
      </c:radarChart>
      <c:catAx>
        <c:axId val="3171950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7196544"/>
        <c:crosses val="autoZero"/>
        <c:auto val="1"/>
        <c:lblAlgn val="ctr"/>
        <c:lblOffset val="100"/>
      </c:catAx>
      <c:valAx>
        <c:axId val="3171965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71950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3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7240448"/>
        <c:axId val="317241984"/>
      </c:radarChart>
      <c:catAx>
        <c:axId val="3172404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7241984"/>
        <c:crosses val="autoZero"/>
        <c:auto val="1"/>
        <c:lblAlgn val="ctr"/>
        <c:lblOffset val="100"/>
      </c:catAx>
      <c:valAx>
        <c:axId val="3172419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72404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3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CC66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2.9899999999999998</c:v>
                </c:pt>
                <c:pt idx="1">
                  <c:v>2.61</c:v>
                </c:pt>
                <c:pt idx="2">
                  <c:v>2.27</c:v>
                </c:pt>
                <c:pt idx="3">
                  <c:v>3.2</c:v>
                </c:pt>
                <c:pt idx="4">
                  <c:v>2.0299999999999998</c:v>
                </c:pt>
                <c:pt idx="5">
                  <c:v>2.17</c:v>
                </c:pt>
                <c:pt idx="6">
                  <c:v>2.2400000000000002</c:v>
                </c:pt>
                <c:pt idx="7">
                  <c:v>2.4099999999999997</c:v>
                </c:pt>
              </c:numCache>
            </c:numRef>
          </c:val>
        </c:ser>
        <c:axId val="317301504"/>
        <c:axId val="317303040"/>
      </c:radarChart>
      <c:catAx>
        <c:axId val="3173015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7303040"/>
        <c:crosses val="autoZero"/>
        <c:auto val="1"/>
        <c:lblAlgn val="ctr"/>
        <c:lblOffset val="100"/>
      </c:catAx>
      <c:valAx>
        <c:axId val="3173030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73015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3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54922A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3.12</c:v>
                </c:pt>
                <c:pt idx="1">
                  <c:v>2.67</c:v>
                </c:pt>
                <c:pt idx="2">
                  <c:v>2.11</c:v>
                </c:pt>
                <c:pt idx="3">
                  <c:v>3.21</c:v>
                </c:pt>
                <c:pt idx="4">
                  <c:v>2.06</c:v>
                </c:pt>
                <c:pt idx="5">
                  <c:v>1.9100000000000001</c:v>
                </c:pt>
                <c:pt idx="6">
                  <c:v>2.2999999999999998</c:v>
                </c:pt>
                <c:pt idx="7">
                  <c:v>2.0299999999999998</c:v>
                </c:pt>
              </c:numCache>
            </c:numRef>
          </c:val>
        </c:ser>
        <c:axId val="317405440"/>
        <c:axId val="317419520"/>
      </c:radarChart>
      <c:catAx>
        <c:axId val="3174054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7419520"/>
        <c:crosses val="autoZero"/>
        <c:auto val="1"/>
        <c:lblAlgn val="ctr"/>
        <c:lblOffset val="100"/>
      </c:catAx>
      <c:valAx>
        <c:axId val="3174195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74054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3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black">
                <a:alpha val="85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3.11</c:v>
                </c:pt>
                <c:pt idx="1">
                  <c:v>2.3499999999999988</c:v>
                </c:pt>
                <c:pt idx="2">
                  <c:v>2.2200000000000002</c:v>
                </c:pt>
                <c:pt idx="3">
                  <c:v>4.92</c:v>
                </c:pt>
                <c:pt idx="4">
                  <c:v>1.9800000000000104</c:v>
                </c:pt>
                <c:pt idx="5">
                  <c:v>2.04</c:v>
                </c:pt>
                <c:pt idx="6">
                  <c:v>2.2599999999999998</c:v>
                </c:pt>
                <c:pt idx="7">
                  <c:v>2.19</c:v>
                </c:pt>
              </c:numCache>
            </c:numRef>
          </c:val>
        </c:ser>
        <c:axId val="317537280"/>
        <c:axId val="317547264"/>
      </c:radarChart>
      <c:catAx>
        <c:axId val="3175372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7547264"/>
        <c:crosses val="autoZero"/>
        <c:auto val="1"/>
        <c:lblAlgn val="ctr"/>
        <c:lblOffset val="100"/>
      </c:catAx>
      <c:valAx>
        <c:axId val="3175472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75372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4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7739392"/>
        <c:axId val="317740928"/>
      </c:radarChart>
      <c:catAx>
        <c:axId val="3177393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7740928"/>
        <c:crosses val="autoZero"/>
        <c:auto val="1"/>
        <c:lblAlgn val="ctr"/>
        <c:lblOffset val="100"/>
      </c:catAx>
      <c:valAx>
        <c:axId val="3177409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77393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4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7793024"/>
        <c:axId val="317794560"/>
      </c:radarChart>
      <c:catAx>
        <c:axId val="3177930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7794560"/>
        <c:crosses val="autoZero"/>
        <c:auto val="1"/>
        <c:lblAlgn val="ctr"/>
        <c:lblOffset val="100"/>
      </c:catAx>
      <c:valAx>
        <c:axId val="3177945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77930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4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7826176"/>
        <c:axId val="317827712"/>
      </c:radarChart>
      <c:catAx>
        <c:axId val="3178261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7827712"/>
        <c:crosses val="autoZero"/>
        <c:auto val="1"/>
        <c:lblAlgn val="ctr"/>
        <c:lblOffset val="100"/>
      </c:catAx>
      <c:valAx>
        <c:axId val="3178277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78261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4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7926016"/>
        <c:axId val="317931904"/>
      </c:radarChart>
      <c:catAx>
        <c:axId val="3179260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7931904"/>
        <c:crosses val="autoZero"/>
        <c:auto val="1"/>
        <c:lblAlgn val="ctr"/>
        <c:lblOffset val="100"/>
      </c:catAx>
      <c:valAx>
        <c:axId val="3179319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79260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4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50000"/>
                <a:alpha val="7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1.85</c:v>
                </c:pt>
                <c:pt idx="1">
                  <c:v>2.67</c:v>
                </c:pt>
                <c:pt idx="2">
                  <c:v>0.87000000000000455</c:v>
                </c:pt>
                <c:pt idx="3">
                  <c:v>2.9299999999999997</c:v>
                </c:pt>
                <c:pt idx="4">
                  <c:v>2.12</c:v>
                </c:pt>
                <c:pt idx="5">
                  <c:v>2.12</c:v>
                </c:pt>
                <c:pt idx="6">
                  <c:v>2.17</c:v>
                </c:pt>
                <c:pt idx="7">
                  <c:v>1.73</c:v>
                </c:pt>
              </c:numCache>
            </c:numRef>
          </c:val>
        </c:ser>
        <c:axId val="317955072"/>
        <c:axId val="317969152"/>
      </c:radarChart>
      <c:catAx>
        <c:axId val="317955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7969152"/>
        <c:crosses val="autoZero"/>
        <c:auto val="1"/>
        <c:lblAlgn val="ctr"/>
        <c:lblOffset val="100"/>
      </c:catAx>
      <c:valAx>
        <c:axId val="3179691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7955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4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chemeClr val="accent4">
                <a:lumMod val="75000"/>
                <a:alpha val="70000"/>
              </a:scheme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3.3699999999999997</c:v>
                </c:pt>
                <c:pt idx="1">
                  <c:v>3.4</c:v>
                </c:pt>
                <c:pt idx="2">
                  <c:v>1.9800000000000102</c:v>
                </c:pt>
                <c:pt idx="3">
                  <c:v>3.2800000000000002</c:v>
                </c:pt>
                <c:pt idx="4">
                  <c:v>4.2300000000000004</c:v>
                </c:pt>
                <c:pt idx="5">
                  <c:v>2.1800000000000002</c:v>
                </c:pt>
                <c:pt idx="6">
                  <c:v>3.68</c:v>
                </c:pt>
                <c:pt idx="7">
                  <c:v>3.53</c:v>
                </c:pt>
              </c:numCache>
            </c:numRef>
          </c:val>
        </c:ser>
        <c:axId val="318066688"/>
        <c:axId val="318068224"/>
      </c:radarChart>
      <c:catAx>
        <c:axId val="3180666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8068224"/>
        <c:crosses val="autoZero"/>
        <c:auto val="1"/>
        <c:lblAlgn val="ctr"/>
        <c:lblOffset val="100"/>
      </c:catAx>
      <c:valAx>
        <c:axId val="3180682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80666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4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576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118B4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3.16</c:v>
                </c:pt>
                <c:pt idx="1">
                  <c:v>3.03</c:v>
                </c:pt>
                <c:pt idx="2">
                  <c:v>3.21</c:v>
                </c:pt>
                <c:pt idx="3">
                  <c:v>3.4099999999999997</c:v>
                </c:pt>
                <c:pt idx="4">
                  <c:v>3.3</c:v>
                </c:pt>
                <c:pt idx="5">
                  <c:v>2.38</c:v>
                </c:pt>
                <c:pt idx="6">
                  <c:v>2.3099999999999987</c:v>
                </c:pt>
                <c:pt idx="7">
                  <c:v>2.0099999999999998</c:v>
                </c:pt>
              </c:numCache>
            </c:numRef>
          </c:val>
        </c:ser>
        <c:axId val="318206720"/>
        <c:axId val="318208256"/>
      </c:radarChart>
      <c:catAx>
        <c:axId val="3182067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8208256"/>
        <c:crosses val="autoZero"/>
        <c:auto val="1"/>
        <c:lblAlgn val="ctr"/>
        <c:lblOffset val="100"/>
      </c:catAx>
      <c:valAx>
        <c:axId val="3182082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82067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4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8281216"/>
        <c:axId val="318282752"/>
      </c:radarChart>
      <c:catAx>
        <c:axId val="3182812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8282752"/>
        <c:crosses val="autoZero"/>
        <c:auto val="1"/>
        <c:lblAlgn val="ctr"/>
        <c:lblOffset val="100"/>
      </c:catAx>
      <c:valAx>
        <c:axId val="3182827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82812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4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8355328"/>
        <c:axId val="318356864"/>
      </c:radarChart>
      <c:catAx>
        <c:axId val="3183553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8356864"/>
        <c:crosses val="autoZero"/>
        <c:auto val="1"/>
        <c:lblAlgn val="ctr"/>
        <c:lblOffset val="100"/>
      </c:catAx>
      <c:valAx>
        <c:axId val="3183568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83553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4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36947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1.48</c:v>
                </c:pt>
                <c:pt idx="1">
                  <c:v>1.9700000000000086</c:v>
                </c:pt>
                <c:pt idx="2">
                  <c:v>0.52</c:v>
                </c:pt>
                <c:pt idx="3">
                  <c:v>1.29</c:v>
                </c:pt>
                <c:pt idx="4">
                  <c:v>2.02</c:v>
                </c:pt>
                <c:pt idx="5">
                  <c:v>2.27</c:v>
                </c:pt>
                <c:pt idx="6">
                  <c:v>1.7</c:v>
                </c:pt>
                <c:pt idx="7">
                  <c:v>0.53</c:v>
                </c:pt>
              </c:numCache>
            </c:numRef>
          </c:val>
        </c:ser>
        <c:axId val="318425728"/>
        <c:axId val="318427520"/>
      </c:radarChart>
      <c:catAx>
        <c:axId val="3184257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8427520"/>
        <c:crosses val="autoZero"/>
        <c:auto val="1"/>
        <c:lblAlgn val="ctr"/>
        <c:lblOffset val="100"/>
      </c:catAx>
      <c:valAx>
        <c:axId val="31842752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84257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5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8434688"/>
        <c:axId val="318502016"/>
      </c:radarChart>
      <c:catAx>
        <c:axId val="3184346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8502016"/>
        <c:crosses val="autoZero"/>
        <c:auto val="1"/>
        <c:lblAlgn val="ctr"/>
        <c:lblOffset val="100"/>
      </c:catAx>
      <c:valAx>
        <c:axId val="3185020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84346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5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628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0.9</c:v>
                </c:pt>
                <c:pt idx="1">
                  <c:v>1.85</c:v>
                </c:pt>
                <c:pt idx="2">
                  <c:v>0.7700000000000049</c:v>
                </c:pt>
                <c:pt idx="3">
                  <c:v>1.47</c:v>
                </c:pt>
                <c:pt idx="4">
                  <c:v>1.2</c:v>
                </c:pt>
                <c:pt idx="5">
                  <c:v>1.58</c:v>
                </c:pt>
                <c:pt idx="6">
                  <c:v>1.6</c:v>
                </c:pt>
                <c:pt idx="7">
                  <c:v>0.83000000000000063</c:v>
                </c:pt>
              </c:numCache>
            </c:numRef>
          </c:val>
        </c:ser>
        <c:axId val="318648320"/>
        <c:axId val="318649856"/>
      </c:radarChart>
      <c:catAx>
        <c:axId val="3186483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8649856"/>
        <c:crosses val="autoZero"/>
        <c:auto val="1"/>
        <c:lblAlgn val="ctr"/>
        <c:lblOffset val="100"/>
      </c:catAx>
      <c:valAx>
        <c:axId val="31864985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86483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5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</c:v>
                </c:pt>
                <c:pt idx="1">
                  <c:v>0.62000000000000433</c:v>
                </c:pt>
                <c:pt idx="2">
                  <c:v>0.6700000000000057</c:v>
                </c:pt>
                <c:pt idx="3">
                  <c:v>1.6</c:v>
                </c:pt>
                <c:pt idx="4">
                  <c:v>0.53</c:v>
                </c:pt>
                <c:pt idx="5">
                  <c:v>0.62000000000000433</c:v>
                </c:pt>
                <c:pt idx="6">
                  <c:v>1.9800000000000095</c:v>
                </c:pt>
                <c:pt idx="7">
                  <c:v>0.38000000000000239</c:v>
                </c:pt>
              </c:numCache>
            </c:numRef>
          </c:val>
        </c:ser>
        <c:axId val="318714624"/>
        <c:axId val="318716160"/>
      </c:radarChart>
      <c:catAx>
        <c:axId val="3187146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8716160"/>
        <c:crosses val="autoZero"/>
        <c:auto val="1"/>
        <c:lblAlgn val="ctr"/>
        <c:lblOffset val="100"/>
      </c:catAx>
      <c:valAx>
        <c:axId val="31871616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87146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5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0814E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0.76000000000000456</c:v>
                </c:pt>
                <c:pt idx="1">
                  <c:v>0.93</c:v>
                </c:pt>
                <c:pt idx="2">
                  <c:v>0.58000000000000007</c:v>
                </c:pt>
                <c:pt idx="3">
                  <c:v>1.83</c:v>
                </c:pt>
                <c:pt idx="4">
                  <c:v>0.39000000000000234</c:v>
                </c:pt>
                <c:pt idx="5">
                  <c:v>2.1</c:v>
                </c:pt>
                <c:pt idx="6">
                  <c:v>0.73000000000000065</c:v>
                </c:pt>
                <c:pt idx="7">
                  <c:v>0.5</c:v>
                </c:pt>
              </c:numCache>
            </c:numRef>
          </c:val>
        </c:ser>
        <c:axId val="298127744"/>
        <c:axId val="298129280"/>
      </c:radarChart>
      <c:catAx>
        <c:axId val="2981277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8129280"/>
        <c:crosses val="autoZero"/>
        <c:auto val="1"/>
        <c:lblAlgn val="ctr"/>
        <c:lblOffset val="100"/>
      </c:catAx>
      <c:valAx>
        <c:axId val="2981292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81277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5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8948480"/>
        <c:axId val="318950016"/>
      </c:radarChart>
      <c:catAx>
        <c:axId val="3189484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8950016"/>
        <c:crosses val="autoZero"/>
        <c:auto val="1"/>
        <c:lblAlgn val="ctr"/>
        <c:lblOffset val="100"/>
      </c:catAx>
      <c:valAx>
        <c:axId val="3189500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89484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5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67148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0.76000000000000456</c:v>
                </c:pt>
                <c:pt idx="1">
                  <c:v>0.93</c:v>
                </c:pt>
                <c:pt idx="2">
                  <c:v>0.58000000000000007</c:v>
                </c:pt>
                <c:pt idx="3">
                  <c:v>1.81</c:v>
                </c:pt>
                <c:pt idx="4">
                  <c:v>0.43000000000000038</c:v>
                </c:pt>
                <c:pt idx="5">
                  <c:v>1.9600000000000082</c:v>
                </c:pt>
                <c:pt idx="6">
                  <c:v>0.8</c:v>
                </c:pt>
                <c:pt idx="7">
                  <c:v>0.5</c:v>
                </c:pt>
              </c:numCache>
            </c:numRef>
          </c:val>
        </c:ser>
        <c:axId val="318969344"/>
        <c:axId val="318970880"/>
      </c:radarChart>
      <c:catAx>
        <c:axId val="3189693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8970880"/>
        <c:crosses val="autoZero"/>
        <c:auto val="1"/>
        <c:lblAlgn val="ctr"/>
        <c:lblOffset val="100"/>
      </c:catAx>
      <c:valAx>
        <c:axId val="31897088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89693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5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595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3.09</c:v>
                </c:pt>
                <c:pt idx="1">
                  <c:v>3.8299999999999987</c:v>
                </c:pt>
                <c:pt idx="2">
                  <c:v>1.8800000000000001</c:v>
                </c:pt>
                <c:pt idx="3">
                  <c:v>3.5</c:v>
                </c:pt>
                <c:pt idx="4">
                  <c:v>2.67</c:v>
                </c:pt>
                <c:pt idx="5">
                  <c:v>3.22</c:v>
                </c:pt>
                <c:pt idx="6">
                  <c:v>2.66</c:v>
                </c:pt>
                <c:pt idx="7">
                  <c:v>2.2400000000000002</c:v>
                </c:pt>
              </c:numCache>
            </c:numRef>
          </c:val>
        </c:ser>
        <c:axId val="319146240"/>
        <c:axId val="319160320"/>
      </c:radarChart>
      <c:catAx>
        <c:axId val="3191462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9160320"/>
        <c:crosses val="autoZero"/>
        <c:auto val="1"/>
        <c:lblAlgn val="ctr"/>
        <c:lblOffset val="100"/>
      </c:catAx>
      <c:valAx>
        <c:axId val="3191603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91462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5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9175680"/>
        <c:axId val="319226624"/>
      </c:radarChart>
      <c:catAx>
        <c:axId val="3191756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9226624"/>
        <c:crosses val="autoZero"/>
        <c:auto val="1"/>
        <c:lblAlgn val="ctr"/>
        <c:lblOffset val="100"/>
      </c:catAx>
      <c:valAx>
        <c:axId val="3192266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91756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5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9286656"/>
        <c:axId val="319292544"/>
      </c:radarChart>
      <c:catAx>
        <c:axId val="3192866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9292544"/>
        <c:crosses val="autoZero"/>
        <c:auto val="1"/>
        <c:lblAlgn val="ctr"/>
        <c:lblOffset val="100"/>
      </c:catAx>
      <c:valAx>
        <c:axId val="3192925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92866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5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580C0C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3.67</c:v>
                </c:pt>
                <c:pt idx="1">
                  <c:v>2</c:v>
                </c:pt>
                <c:pt idx="2">
                  <c:v>2.1</c:v>
                </c:pt>
                <c:pt idx="3">
                  <c:v>1.33</c:v>
                </c:pt>
                <c:pt idx="4">
                  <c:v>2.5499999999999998</c:v>
                </c:pt>
                <c:pt idx="5">
                  <c:v>1.23</c:v>
                </c:pt>
                <c:pt idx="6">
                  <c:v>5</c:v>
                </c:pt>
                <c:pt idx="7">
                  <c:v>1.5</c:v>
                </c:pt>
              </c:numCache>
            </c:numRef>
          </c:val>
        </c:ser>
        <c:axId val="319383808"/>
        <c:axId val="319393792"/>
      </c:radarChart>
      <c:catAx>
        <c:axId val="3193838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9393792"/>
        <c:crosses val="autoZero"/>
        <c:auto val="1"/>
        <c:lblAlgn val="ctr"/>
        <c:lblOffset val="100"/>
      </c:catAx>
      <c:valAx>
        <c:axId val="3193937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93838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6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D9377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4.0000000000000022E-2</c:v>
                </c:pt>
                <c:pt idx="2">
                  <c:v>0</c:v>
                </c:pt>
                <c:pt idx="3">
                  <c:v>0.13</c:v>
                </c:pt>
                <c:pt idx="4">
                  <c:v>0.12000000000000002</c:v>
                </c:pt>
                <c:pt idx="5">
                  <c:v>0.05</c:v>
                </c:pt>
                <c:pt idx="6">
                  <c:v>0.1</c:v>
                </c:pt>
                <c:pt idx="7">
                  <c:v>0</c:v>
                </c:pt>
              </c:numCache>
            </c:numRef>
          </c:val>
        </c:ser>
        <c:axId val="319447424"/>
        <c:axId val="319448960"/>
      </c:radarChart>
      <c:catAx>
        <c:axId val="3194474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9448960"/>
        <c:crosses val="autoZero"/>
        <c:auto val="1"/>
        <c:lblAlgn val="ctr"/>
        <c:lblOffset val="100"/>
      </c:catAx>
      <c:valAx>
        <c:axId val="31944896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94474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6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1F497D">
                <a:lumMod val="75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2.58</c:v>
                </c:pt>
                <c:pt idx="1">
                  <c:v>3.3</c:v>
                </c:pt>
                <c:pt idx="2">
                  <c:v>0.88</c:v>
                </c:pt>
                <c:pt idx="3">
                  <c:v>1.43</c:v>
                </c:pt>
                <c:pt idx="4">
                  <c:v>3.68</c:v>
                </c:pt>
                <c:pt idx="5">
                  <c:v>2.62</c:v>
                </c:pt>
                <c:pt idx="6">
                  <c:v>3.7</c:v>
                </c:pt>
                <c:pt idx="7">
                  <c:v>1</c:v>
                </c:pt>
              </c:numCache>
            </c:numRef>
          </c:val>
        </c:ser>
        <c:axId val="319513728"/>
        <c:axId val="319515264"/>
      </c:radarChart>
      <c:catAx>
        <c:axId val="3195137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9515264"/>
        <c:crosses val="autoZero"/>
        <c:auto val="1"/>
        <c:lblAlgn val="ctr"/>
        <c:lblOffset val="100"/>
      </c:catAx>
      <c:valAx>
        <c:axId val="3195152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95137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6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9723392"/>
        <c:axId val="319724928"/>
      </c:radarChart>
      <c:catAx>
        <c:axId val="3197233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9724928"/>
        <c:crosses val="autoZero"/>
        <c:auto val="1"/>
        <c:lblAlgn val="ctr"/>
        <c:lblOffset val="100"/>
      </c:catAx>
      <c:valAx>
        <c:axId val="3197249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97233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6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3.3499999999999988</c:v>
                </c:pt>
                <c:pt idx="1">
                  <c:v>2.29</c:v>
                </c:pt>
                <c:pt idx="2">
                  <c:v>1.48</c:v>
                </c:pt>
                <c:pt idx="3">
                  <c:v>3.7800000000000002</c:v>
                </c:pt>
                <c:pt idx="4">
                  <c:v>1.9900000000000071</c:v>
                </c:pt>
                <c:pt idx="5">
                  <c:v>2.09</c:v>
                </c:pt>
                <c:pt idx="6">
                  <c:v>2.58</c:v>
                </c:pt>
                <c:pt idx="7">
                  <c:v>2.14</c:v>
                </c:pt>
              </c:numCache>
            </c:numRef>
          </c:val>
        </c:ser>
        <c:axId val="319791872"/>
        <c:axId val="319793408"/>
      </c:radarChart>
      <c:catAx>
        <c:axId val="3197918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9793408"/>
        <c:crosses val="autoZero"/>
        <c:auto val="1"/>
        <c:lblAlgn val="ctr"/>
        <c:lblOffset val="100"/>
      </c:catAx>
      <c:valAx>
        <c:axId val="3197934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97918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6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9928960"/>
        <c:axId val="319943040"/>
      </c:radarChart>
      <c:catAx>
        <c:axId val="3199289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9943040"/>
        <c:crosses val="autoZero"/>
        <c:auto val="1"/>
        <c:lblAlgn val="ctr"/>
        <c:lblOffset val="100"/>
      </c:catAx>
      <c:valAx>
        <c:axId val="3199430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99289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6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3.19</c:v>
                </c:pt>
                <c:pt idx="1">
                  <c:v>2.25</c:v>
                </c:pt>
                <c:pt idx="2">
                  <c:v>1.46</c:v>
                </c:pt>
                <c:pt idx="3">
                  <c:v>3.06</c:v>
                </c:pt>
                <c:pt idx="4">
                  <c:v>1.9900000000000071</c:v>
                </c:pt>
                <c:pt idx="5">
                  <c:v>2.04</c:v>
                </c:pt>
                <c:pt idx="6">
                  <c:v>2.58</c:v>
                </c:pt>
                <c:pt idx="7">
                  <c:v>1.9000000000000001</c:v>
                </c:pt>
              </c:numCache>
            </c:numRef>
          </c:val>
        </c:ser>
        <c:axId val="319958016"/>
        <c:axId val="319984384"/>
      </c:radarChart>
      <c:catAx>
        <c:axId val="3199580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9984384"/>
        <c:crosses val="autoZero"/>
        <c:auto val="1"/>
        <c:lblAlgn val="ctr"/>
        <c:lblOffset val="100"/>
      </c:catAx>
      <c:valAx>
        <c:axId val="3199843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99580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6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20073728"/>
        <c:axId val="320075264"/>
      </c:radarChart>
      <c:catAx>
        <c:axId val="3200737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0075264"/>
        <c:crosses val="autoZero"/>
        <c:auto val="1"/>
        <c:lblAlgn val="ctr"/>
        <c:lblOffset val="100"/>
      </c:catAx>
      <c:valAx>
        <c:axId val="3200752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00737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6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C00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2.5499999999999998</c:v>
                </c:pt>
                <c:pt idx="1">
                  <c:v>3.8299999999999987</c:v>
                </c:pt>
                <c:pt idx="2">
                  <c:v>2</c:v>
                </c:pt>
                <c:pt idx="3">
                  <c:v>3.3699999999999997</c:v>
                </c:pt>
                <c:pt idx="4">
                  <c:v>4.28</c:v>
                </c:pt>
                <c:pt idx="5">
                  <c:v>4.37</c:v>
                </c:pt>
                <c:pt idx="6">
                  <c:v>4.2300000000000004</c:v>
                </c:pt>
                <c:pt idx="7">
                  <c:v>1.9000000000000001</c:v>
                </c:pt>
              </c:numCache>
            </c:numRef>
          </c:val>
        </c:ser>
        <c:axId val="320162048"/>
        <c:axId val="320172032"/>
      </c:radarChart>
      <c:catAx>
        <c:axId val="3201620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0172032"/>
        <c:crosses val="autoZero"/>
        <c:auto val="1"/>
        <c:lblAlgn val="ctr"/>
        <c:lblOffset val="100"/>
      </c:catAx>
      <c:valAx>
        <c:axId val="32017203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01620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6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20229376"/>
        <c:axId val="320230912"/>
      </c:radarChart>
      <c:catAx>
        <c:axId val="3202293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0230912"/>
        <c:crosses val="autoZero"/>
        <c:auto val="1"/>
        <c:lblAlgn val="ctr"/>
        <c:lblOffset val="100"/>
      </c:catAx>
      <c:valAx>
        <c:axId val="3202309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02293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6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C00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2.88</c:v>
                </c:pt>
                <c:pt idx="1">
                  <c:v>3.5</c:v>
                </c:pt>
                <c:pt idx="2">
                  <c:v>1.62</c:v>
                </c:pt>
                <c:pt idx="3">
                  <c:v>2.9699999999999998</c:v>
                </c:pt>
                <c:pt idx="4">
                  <c:v>2.67</c:v>
                </c:pt>
                <c:pt idx="5">
                  <c:v>3.62</c:v>
                </c:pt>
                <c:pt idx="6">
                  <c:v>3.3699999999999997</c:v>
                </c:pt>
                <c:pt idx="7">
                  <c:v>1.9000000000000001</c:v>
                </c:pt>
              </c:numCache>
            </c:numRef>
          </c:val>
        </c:ser>
        <c:axId val="320443136"/>
        <c:axId val="320444672"/>
      </c:radarChart>
      <c:catAx>
        <c:axId val="3204431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0444672"/>
        <c:crosses val="autoZero"/>
        <c:auto val="1"/>
        <c:lblAlgn val="ctr"/>
        <c:lblOffset val="100"/>
      </c:catAx>
      <c:valAx>
        <c:axId val="32044467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04431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7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20504960"/>
        <c:axId val="320506496"/>
      </c:radarChart>
      <c:catAx>
        <c:axId val="3205049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0506496"/>
        <c:crosses val="autoZero"/>
        <c:auto val="1"/>
        <c:lblAlgn val="ctr"/>
        <c:lblOffset val="100"/>
      </c:catAx>
      <c:valAx>
        <c:axId val="3205064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05049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7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3.68</c:v>
                </c:pt>
                <c:pt idx="1">
                  <c:v>1.8800000000000001</c:v>
                </c:pt>
                <c:pt idx="2">
                  <c:v>1.55</c:v>
                </c:pt>
                <c:pt idx="3">
                  <c:v>3.48</c:v>
                </c:pt>
                <c:pt idx="4">
                  <c:v>1.75</c:v>
                </c:pt>
                <c:pt idx="5">
                  <c:v>2</c:v>
                </c:pt>
                <c:pt idx="6">
                  <c:v>2.5499999999999998</c:v>
                </c:pt>
                <c:pt idx="7">
                  <c:v>1.9000000000000001</c:v>
                </c:pt>
              </c:numCache>
            </c:numRef>
          </c:val>
        </c:ser>
        <c:axId val="320565632"/>
        <c:axId val="320567168"/>
      </c:radarChart>
      <c:catAx>
        <c:axId val="3205656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0567168"/>
        <c:crosses val="autoZero"/>
        <c:auto val="1"/>
        <c:lblAlgn val="ctr"/>
        <c:lblOffset val="100"/>
      </c:catAx>
      <c:valAx>
        <c:axId val="3205671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05656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7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20672896"/>
        <c:axId val="320674432"/>
      </c:radarChart>
      <c:catAx>
        <c:axId val="3206728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0674432"/>
        <c:crosses val="autoZero"/>
        <c:auto val="1"/>
        <c:lblAlgn val="ctr"/>
        <c:lblOffset val="100"/>
      </c:catAx>
      <c:valAx>
        <c:axId val="3206744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06728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7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3.53</c:v>
                </c:pt>
                <c:pt idx="1">
                  <c:v>2.3499999999999988</c:v>
                </c:pt>
                <c:pt idx="2">
                  <c:v>1.23</c:v>
                </c:pt>
                <c:pt idx="3">
                  <c:v>2.6</c:v>
                </c:pt>
                <c:pt idx="4">
                  <c:v>2.1800000000000002</c:v>
                </c:pt>
                <c:pt idx="5">
                  <c:v>2.2999999999999998</c:v>
                </c:pt>
                <c:pt idx="6">
                  <c:v>2.9</c:v>
                </c:pt>
                <c:pt idx="7">
                  <c:v>1.9000000000000001</c:v>
                </c:pt>
              </c:numCache>
            </c:numRef>
          </c:val>
        </c:ser>
        <c:axId val="320738816"/>
        <c:axId val="320740352"/>
      </c:radarChart>
      <c:catAx>
        <c:axId val="3207388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0740352"/>
        <c:crosses val="autoZero"/>
        <c:auto val="1"/>
        <c:lblAlgn val="ctr"/>
        <c:lblOffset val="100"/>
      </c:catAx>
      <c:valAx>
        <c:axId val="3207403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07388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7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20809216"/>
        <c:axId val="320827392"/>
      </c:radarChart>
      <c:catAx>
        <c:axId val="3208092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0827392"/>
        <c:crosses val="autoZero"/>
        <c:auto val="1"/>
        <c:lblAlgn val="ctr"/>
        <c:lblOffset val="100"/>
      </c:catAx>
      <c:valAx>
        <c:axId val="3208273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08092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7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46A0A">
                <a:alpha val="88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3.4899999999999998</c:v>
                </c:pt>
                <c:pt idx="1">
                  <c:v>2.61</c:v>
                </c:pt>
                <c:pt idx="2">
                  <c:v>1.54</c:v>
                </c:pt>
                <c:pt idx="3">
                  <c:v>3.14</c:v>
                </c:pt>
                <c:pt idx="4">
                  <c:v>2.27</c:v>
                </c:pt>
                <c:pt idx="5">
                  <c:v>3.17</c:v>
                </c:pt>
                <c:pt idx="6">
                  <c:v>3.07</c:v>
                </c:pt>
                <c:pt idx="7">
                  <c:v>1.9000000000000001</c:v>
                </c:pt>
              </c:numCache>
            </c:numRef>
          </c:val>
        </c:ser>
        <c:axId val="321000960"/>
        <c:axId val="321002496"/>
      </c:radarChart>
      <c:catAx>
        <c:axId val="3210009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1002496"/>
        <c:crosses val="autoZero"/>
        <c:auto val="1"/>
        <c:lblAlgn val="ctr"/>
        <c:lblOffset val="100"/>
      </c:catAx>
      <c:valAx>
        <c:axId val="3210024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rgbClr val="E46A0A"/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10009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7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21038592"/>
        <c:axId val="321044480"/>
      </c:radarChart>
      <c:catAx>
        <c:axId val="3210385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1044480"/>
        <c:crosses val="autoZero"/>
        <c:auto val="1"/>
        <c:lblAlgn val="ctr"/>
        <c:lblOffset val="100"/>
      </c:catAx>
      <c:valAx>
        <c:axId val="3210444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10385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7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20637491990111087"/>
          <c:w val="0.58198457747119003"/>
          <c:h val="0.6499313740211049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3293A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5</c:v>
                </c:pt>
                <c:pt idx="1">
                  <c:v>5</c:v>
                </c:pt>
                <c:pt idx="2">
                  <c:v>5</c:v>
                </c:pt>
                <c:pt idx="3">
                  <c:v>5</c:v>
                </c:pt>
                <c:pt idx="4">
                  <c:v>4.3099999999999996</c:v>
                </c:pt>
                <c:pt idx="5">
                  <c:v>4.25</c:v>
                </c:pt>
                <c:pt idx="6">
                  <c:v>5</c:v>
                </c:pt>
                <c:pt idx="7">
                  <c:v>5</c:v>
                </c:pt>
              </c:numCache>
            </c:numRef>
          </c:val>
        </c:ser>
        <c:axId val="320961920"/>
        <c:axId val="320976000"/>
      </c:radarChart>
      <c:catAx>
        <c:axId val="3209619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0976000"/>
        <c:crosses val="autoZero"/>
        <c:auto val="1"/>
        <c:lblAlgn val="ctr"/>
        <c:lblOffset val="100"/>
      </c:catAx>
      <c:valAx>
        <c:axId val="32097600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0961920"/>
        <c:crosses val="autoZero"/>
        <c:crossBetween val="between"/>
        <c:majorUnit val="5"/>
        <c:minorUnit val="1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7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21148032"/>
        <c:axId val="321149568"/>
      </c:radarChart>
      <c:catAx>
        <c:axId val="3211480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1149568"/>
        <c:crosses val="autoZero"/>
        <c:auto val="1"/>
        <c:lblAlgn val="ctr"/>
        <c:lblOffset val="100"/>
      </c:catAx>
      <c:valAx>
        <c:axId val="3211495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11480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7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21087360"/>
        <c:axId val="321088896"/>
      </c:radarChart>
      <c:catAx>
        <c:axId val="3210873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1088896"/>
        <c:crosses val="autoZero"/>
        <c:auto val="1"/>
        <c:lblAlgn val="ctr"/>
        <c:lblOffset val="100"/>
      </c:catAx>
      <c:valAx>
        <c:axId val="3210888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10873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8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064A2">
                <a:lumMod val="50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2.3499999999999988</c:v>
                </c:pt>
                <c:pt idx="1">
                  <c:v>3.4699999999999998</c:v>
                </c:pt>
                <c:pt idx="2">
                  <c:v>1.42</c:v>
                </c:pt>
                <c:pt idx="3">
                  <c:v>2.4699999999999998</c:v>
                </c:pt>
                <c:pt idx="4">
                  <c:v>3.9699999999999998</c:v>
                </c:pt>
                <c:pt idx="5">
                  <c:v>3.8299999999999987</c:v>
                </c:pt>
                <c:pt idx="6">
                  <c:v>3.08</c:v>
                </c:pt>
                <c:pt idx="7">
                  <c:v>1.47</c:v>
                </c:pt>
              </c:numCache>
            </c:numRef>
          </c:val>
        </c:ser>
        <c:axId val="321485056"/>
        <c:axId val="321499136"/>
      </c:radarChart>
      <c:catAx>
        <c:axId val="3214850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1499136"/>
        <c:crosses val="autoZero"/>
        <c:auto val="1"/>
        <c:lblAlgn val="ctr"/>
        <c:lblOffset val="100"/>
      </c:catAx>
      <c:valAx>
        <c:axId val="32149913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14850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8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18398670763782449"/>
          <c:w val="0.58198457747119003"/>
          <c:h val="0.6499313740211109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27732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2.13</c:v>
                </c:pt>
                <c:pt idx="1">
                  <c:v>2.8</c:v>
                </c:pt>
                <c:pt idx="2">
                  <c:v>0.65000000000000235</c:v>
                </c:pt>
                <c:pt idx="3">
                  <c:v>1.970000000000004</c:v>
                </c:pt>
                <c:pt idx="4">
                  <c:v>3.3299999999999987</c:v>
                </c:pt>
                <c:pt idx="5">
                  <c:v>2.63</c:v>
                </c:pt>
                <c:pt idx="6">
                  <c:v>2.52</c:v>
                </c:pt>
                <c:pt idx="7">
                  <c:v>1.03</c:v>
                </c:pt>
              </c:numCache>
            </c:numRef>
          </c:val>
        </c:ser>
        <c:axId val="321567744"/>
        <c:axId val="321573632"/>
      </c:radarChart>
      <c:catAx>
        <c:axId val="3215677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1573632"/>
        <c:crosses val="autoZero"/>
        <c:auto val="1"/>
        <c:lblAlgn val="ctr"/>
        <c:lblOffset val="100"/>
      </c:catAx>
      <c:valAx>
        <c:axId val="32157363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15677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8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5C4676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</c:v>
                </c:pt>
                <c:pt idx="1">
                  <c:v>3.08</c:v>
                </c:pt>
                <c:pt idx="2">
                  <c:v>1.1200000000000001</c:v>
                </c:pt>
                <c:pt idx="3">
                  <c:v>1.83</c:v>
                </c:pt>
                <c:pt idx="4">
                  <c:v>3.57</c:v>
                </c:pt>
                <c:pt idx="5">
                  <c:v>3.6</c:v>
                </c:pt>
                <c:pt idx="6">
                  <c:v>2.73</c:v>
                </c:pt>
                <c:pt idx="7">
                  <c:v>1</c:v>
                </c:pt>
              </c:numCache>
            </c:numRef>
          </c:val>
        </c:ser>
        <c:axId val="157810048"/>
        <c:axId val="157825280"/>
      </c:radarChart>
      <c:catAx>
        <c:axId val="1578100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7825280"/>
        <c:crosses val="autoZero"/>
        <c:auto val="1"/>
        <c:lblAlgn val="ctr"/>
        <c:lblOffset val="100"/>
      </c:catAx>
      <c:valAx>
        <c:axId val="15782528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78100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8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59519488"/>
        <c:axId val="159699712"/>
      </c:radarChart>
      <c:catAx>
        <c:axId val="1595194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59699712"/>
        <c:crosses val="autoZero"/>
        <c:auto val="1"/>
        <c:lblAlgn val="ctr"/>
        <c:lblOffset val="100"/>
      </c:catAx>
      <c:valAx>
        <c:axId val="1596997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595194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8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271E32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</c:v>
                </c:pt>
                <c:pt idx="1">
                  <c:v>3.68</c:v>
                </c:pt>
                <c:pt idx="2">
                  <c:v>1.1499999999999961</c:v>
                </c:pt>
                <c:pt idx="3">
                  <c:v>1.08</c:v>
                </c:pt>
                <c:pt idx="4">
                  <c:v>4.5</c:v>
                </c:pt>
                <c:pt idx="5">
                  <c:v>4.2300000000000004</c:v>
                </c:pt>
                <c:pt idx="6">
                  <c:v>4.17</c:v>
                </c:pt>
                <c:pt idx="7">
                  <c:v>0.97000000000000064</c:v>
                </c:pt>
              </c:numCache>
            </c:numRef>
          </c:val>
        </c:ser>
        <c:axId val="160311552"/>
        <c:axId val="164737024"/>
      </c:radarChart>
      <c:catAx>
        <c:axId val="1603115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64737024"/>
        <c:crosses val="autoZero"/>
        <c:auto val="1"/>
        <c:lblAlgn val="ctr"/>
        <c:lblOffset val="100"/>
      </c:catAx>
      <c:valAx>
        <c:axId val="16473702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603115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8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68146432"/>
        <c:axId val="168487552"/>
      </c:radarChart>
      <c:catAx>
        <c:axId val="1681464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68487552"/>
        <c:crosses val="autoZero"/>
        <c:auto val="1"/>
        <c:lblAlgn val="ctr"/>
        <c:lblOffset val="100"/>
      </c:catAx>
      <c:valAx>
        <c:axId val="1684875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681464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8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2634E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</c:v>
                </c:pt>
                <c:pt idx="1">
                  <c:v>2.9699999999999998</c:v>
                </c:pt>
                <c:pt idx="2">
                  <c:v>0.97000000000000064</c:v>
                </c:pt>
                <c:pt idx="3">
                  <c:v>1</c:v>
                </c:pt>
                <c:pt idx="4">
                  <c:v>3.5</c:v>
                </c:pt>
                <c:pt idx="5">
                  <c:v>3.17</c:v>
                </c:pt>
                <c:pt idx="6">
                  <c:v>2.5499999999999998</c:v>
                </c:pt>
                <c:pt idx="7">
                  <c:v>0.77000000000000202</c:v>
                </c:pt>
              </c:numCache>
            </c:numRef>
          </c:val>
        </c:ser>
        <c:axId val="169656320"/>
        <c:axId val="170034688"/>
      </c:radarChart>
      <c:catAx>
        <c:axId val="1696563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70034688"/>
        <c:crosses val="autoZero"/>
        <c:auto val="1"/>
        <c:lblAlgn val="ctr"/>
        <c:lblOffset val="100"/>
      </c:catAx>
      <c:valAx>
        <c:axId val="17003468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696563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8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DFBF9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3.03</c:v>
                </c:pt>
                <c:pt idx="1">
                  <c:v>3.2</c:v>
                </c:pt>
                <c:pt idx="2">
                  <c:v>1.9000000000000001</c:v>
                </c:pt>
                <c:pt idx="3">
                  <c:v>3.57</c:v>
                </c:pt>
                <c:pt idx="4">
                  <c:v>3.65</c:v>
                </c:pt>
                <c:pt idx="5">
                  <c:v>3.27</c:v>
                </c:pt>
                <c:pt idx="6">
                  <c:v>3.52</c:v>
                </c:pt>
                <c:pt idx="7">
                  <c:v>2</c:v>
                </c:pt>
              </c:numCache>
            </c:numRef>
          </c:val>
        </c:ser>
        <c:axId val="170213376"/>
        <c:axId val="170214912"/>
      </c:radarChart>
      <c:catAx>
        <c:axId val="1702133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70214912"/>
        <c:crosses val="autoZero"/>
        <c:auto val="1"/>
        <c:lblAlgn val="ctr"/>
        <c:lblOffset val="100"/>
      </c:catAx>
      <c:valAx>
        <c:axId val="17021491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702133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8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1.180000000000003</c:v>
                </c:pt>
                <c:pt idx="1">
                  <c:v>1</c:v>
                </c:pt>
                <c:pt idx="2">
                  <c:v>9.0000000000000024E-2</c:v>
                </c:pt>
                <c:pt idx="3">
                  <c:v>1.2</c:v>
                </c:pt>
                <c:pt idx="4">
                  <c:v>1.02</c:v>
                </c:pt>
                <c:pt idx="5">
                  <c:v>0.9</c:v>
                </c:pt>
                <c:pt idx="6">
                  <c:v>2.54</c:v>
                </c:pt>
                <c:pt idx="7">
                  <c:v>9.0000000000000024E-2</c:v>
                </c:pt>
              </c:numCache>
            </c:numRef>
          </c:val>
        </c:ser>
        <c:axId val="171282816"/>
        <c:axId val="171284352"/>
      </c:radarChart>
      <c:catAx>
        <c:axId val="1712828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71284352"/>
        <c:crosses val="autoZero"/>
        <c:auto val="1"/>
        <c:lblAlgn val="ctr"/>
        <c:lblOffset val="100"/>
      </c:catAx>
      <c:valAx>
        <c:axId val="1712843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712828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8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19197791561718616"/>
          <c:w val="0.58198457747119003"/>
          <c:h val="0.64993137402110379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</c:v>
                </c:pt>
                <c:pt idx="1">
                  <c:v>1.55</c:v>
                </c:pt>
                <c:pt idx="2">
                  <c:v>1.08</c:v>
                </c:pt>
                <c:pt idx="3">
                  <c:v>1.73</c:v>
                </c:pt>
                <c:pt idx="4">
                  <c:v>0.98</c:v>
                </c:pt>
                <c:pt idx="5">
                  <c:v>1.680000000000003</c:v>
                </c:pt>
                <c:pt idx="6">
                  <c:v>1.32</c:v>
                </c:pt>
                <c:pt idx="7">
                  <c:v>0.4</c:v>
                </c:pt>
              </c:numCache>
            </c:numRef>
          </c:val>
        </c:ser>
        <c:axId val="171383424"/>
        <c:axId val="171405696"/>
      </c:radarChart>
      <c:catAx>
        <c:axId val="1713834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71405696"/>
        <c:crosses val="autoZero"/>
        <c:auto val="1"/>
        <c:lblAlgn val="ctr"/>
        <c:lblOffset val="100"/>
      </c:catAx>
      <c:valAx>
        <c:axId val="17140569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713834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9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71889408"/>
        <c:axId val="171991424"/>
      </c:radarChart>
      <c:catAx>
        <c:axId val="1718894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71991424"/>
        <c:crosses val="autoZero"/>
        <c:auto val="1"/>
        <c:lblAlgn val="ctr"/>
        <c:lblOffset val="100"/>
      </c:catAx>
      <c:valAx>
        <c:axId val="1719914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718894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9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72130304"/>
        <c:axId val="172163456"/>
      </c:radarChart>
      <c:catAx>
        <c:axId val="1721303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72163456"/>
        <c:crosses val="autoZero"/>
        <c:auto val="1"/>
        <c:lblAlgn val="ctr"/>
        <c:lblOffset val="100"/>
      </c:catAx>
      <c:valAx>
        <c:axId val="1721634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721303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9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65356672"/>
        <c:axId val="165358208"/>
      </c:radarChart>
      <c:catAx>
        <c:axId val="1653566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65358208"/>
        <c:crosses val="autoZero"/>
        <c:auto val="1"/>
        <c:lblAlgn val="ctr"/>
        <c:lblOffset val="100"/>
      </c:catAx>
      <c:valAx>
        <c:axId val="1653582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653566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9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2.2999999999999998</c:v>
                </c:pt>
                <c:pt idx="1">
                  <c:v>2.36</c:v>
                </c:pt>
                <c:pt idx="2">
                  <c:v>1.57</c:v>
                </c:pt>
                <c:pt idx="3">
                  <c:v>2.34</c:v>
                </c:pt>
                <c:pt idx="4">
                  <c:v>1.4</c:v>
                </c:pt>
                <c:pt idx="5">
                  <c:v>1.81</c:v>
                </c:pt>
                <c:pt idx="6">
                  <c:v>1.9800000000000031</c:v>
                </c:pt>
                <c:pt idx="7">
                  <c:v>0.61000000000000065</c:v>
                </c:pt>
              </c:numCache>
            </c:numRef>
          </c:val>
        </c:ser>
        <c:axId val="174540288"/>
        <c:axId val="174541824"/>
      </c:radarChart>
      <c:catAx>
        <c:axId val="1745402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74541824"/>
        <c:crosses val="autoZero"/>
        <c:auto val="1"/>
        <c:lblAlgn val="ctr"/>
        <c:lblOffset val="100"/>
      </c:catAx>
      <c:valAx>
        <c:axId val="17454182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745402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9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1.3</c:v>
                </c:pt>
                <c:pt idx="1">
                  <c:v>2.0099999999999998</c:v>
                </c:pt>
                <c:pt idx="2">
                  <c:v>0.59</c:v>
                </c:pt>
                <c:pt idx="3">
                  <c:v>1.59</c:v>
                </c:pt>
                <c:pt idx="4">
                  <c:v>0.94000000000000061</c:v>
                </c:pt>
                <c:pt idx="5">
                  <c:v>1.72</c:v>
                </c:pt>
                <c:pt idx="6">
                  <c:v>1.58</c:v>
                </c:pt>
                <c:pt idx="7">
                  <c:v>0.34</c:v>
                </c:pt>
              </c:numCache>
            </c:numRef>
          </c:val>
        </c:ser>
        <c:axId val="173259008"/>
        <c:axId val="173260800"/>
      </c:radarChart>
      <c:catAx>
        <c:axId val="1732590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73260800"/>
        <c:crosses val="autoZero"/>
        <c:auto val="1"/>
        <c:lblAlgn val="ctr"/>
        <c:lblOffset val="100"/>
      </c:catAx>
      <c:valAx>
        <c:axId val="17326080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732590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9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74978560"/>
        <c:axId val="174980096"/>
      </c:radarChart>
      <c:catAx>
        <c:axId val="1749785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74980096"/>
        <c:crosses val="autoZero"/>
        <c:auto val="1"/>
        <c:lblAlgn val="ctr"/>
        <c:lblOffset val="100"/>
      </c:catAx>
      <c:valAx>
        <c:axId val="1749800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749785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9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84161792"/>
        <c:axId val="184163328"/>
      </c:radarChart>
      <c:catAx>
        <c:axId val="1841617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4163328"/>
        <c:crosses val="autoZero"/>
        <c:auto val="1"/>
        <c:lblAlgn val="ctr"/>
        <c:lblOffset val="100"/>
      </c:catAx>
      <c:valAx>
        <c:axId val="1841633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41617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9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2.3499999999999988</c:v>
                </c:pt>
                <c:pt idx="1">
                  <c:v>2.3899999999999997</c:v>
                </c:pt>
                <c:pt idx="2">
                  <c:v>1.46</c:v>
                </c:pt>
                <c:pt idx="3">
                  <c:v>2.13</c:v>
                </c:pt>
                <c:pt idx="4">
                  <c:v>1.5</c:v>
                </c:pt>
                <c:pt idx="5">
                  <c:v>1.8</c:v>
                </c:pt>
                <c:pt idx="6">
                  <c:v>3.24</c:v>
                </c:pt>
                <c:pt idx="7">
                  <c:v>0.66000000000000114</c:v>
                </c:pt>
              </c:numCache>
            </c:numRef>
          </c:val>
        </c:ser>
        <c:axId val="184208384"/>
        <c:axId val="184222464"/>
      </c:radarChart>
      <c:catAx>
        <c:axId val="1842083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4222464"/>
        <c:crosses val="autoZero"/>
        <c:auto val="1"/>
        <c:lblAlgn val="ctr"/>
        <c:lblOffset val="100"/>
      </c:catAx>
      <c:valAx>
        <c:axId val="18422246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42083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9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1.3800000000000001</c:v>
                </c:pt>
                <c:pt idx="1">
                  <c:v>2.0299999999999998</c:v>
                </c:pt>
                <c:pt idx="2">
                  <c:v>0.59</c:v>
                </c:pt>
                <c:pt idx="3">
                  <c:v>2.7800000000000002</c:v>
                </c:pt>
                <c:pt idx="4">
                  <c:v>1.02</c:v>
                </c:pt>
                <c:pt idx="5">
                  <c:v>1.76</c:v>
                </c:pt>
                <c:pt idx="6">
                  <c:v>1.79</c:v>
                </c:pt>
                <c:pt idx="7">
                  <c:v>0.55000000000000004</c:v>
                </c:pt>
              </c:numCache>
            </c:numRef>
          </c:val>
        </c:ser>
        <c:axId val="184337536"/>
        <c:axId val="184339072"/>
      </c:radarChart>
      <c:catAx>
        <c:axId val="1843375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4339072"/>
        <c:crosses val="autoZero"/>
        <c:auto val="1"/>
        <c:lblAlgn val="ctr"/>
        <c:lblOffset val="100"/>
      </c:catAx>
      <c:valAx>
        <c:axId val="18433907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43375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9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20189220187528356"/>
          <c:w val="0.58198457747119003"/>
          <c:h val="0.64993137402110268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9834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2.3499999999999988</c:v>
                </c:pt>
                <c:pt idx="1">
                  <c:v>2.3899999999999997</c:v>
                </c:pt>
                <c:pt idx="2">
                  <c:v>1.46</c:v>
                </c:pt>
                <c:pt idx="3">
                  <c:v>2.13</c:v>
                </c:pt>
                <c:pt idx="4">
                  <c:v>1.5</c:v>
                </c:pt>
                <c:pt idx="5">
                  <c:v>1.8</c:v>
                </c:pt>
                <c:pt idx="6">
                  <c:v>3.24</c:v>
                </c:pt>
                <c:pt idx="7">
                  <c:v>0.66000000000000136</c:v>
                </c:pt>
              </c:numCache>
            </c:numRef>
          </c:val>
        </c:ser>
        <c:axId val="184516992"/>
        <c:axId val="184518528"/>
      </c:radarChart>
      <c:catAx>
        <c:axId val="1845169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4518528"/>
        <c:crosses val="autoZero"/>
        <c:auto val="1"/>
        <c:lblAlgn val="ctr"/>
        <c:lblOffset val="100"/>
      </c:catAx>
      <c:valAx>
        <c:axId val="18451852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45169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0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573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3.86</c:v>
                </c:pt>
                <c:pt idx="1">
                  <c:v>3.61</c:v>
                </c:pt>
                <c:pt idx="2">
                  <c:v>3.44</c:v>
                </c:pt>
                <c:pt idx="3">
                  <c:v>4.33</c:v>
                </c:pt>
                <c:pt idx="4">
                  <c:v>2.4</c:v>
                </c:pt>
                <c:pt idx="5">
                  <c:v>3.3699999999999997</c:v>
                </c:pt>
                <c:pt idx="6">
                  <c:v>2.14</c:v>
                </c:pt>
                <c:pt idx="7">
                  <c:v>2.4</c:v>
                </c:pt>
              </c:numCache>
            </c:numRef>
          </c:val>
        </c:ser>
        <c:axId val="185144832"/>
        <c:axId val="185146368"/>
      </c:radarChart>
      <c:catAx>
        <c:axId val="1851448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5146368"/>
        <c:crosses val="autoZero"/>
        <c:auto val="1"/>
        <c:lblAlgn val="ctr"/>
        <c:lblOffset val="100"/>
      </c:catAx>
      <c:valAx>
        <c:axId val="1851463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51448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0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85944320"/>
        <c:axId val="185946112"/>
      </c:radarChart>
      <c:catAx>
        <c:axId val="1859443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5946112"/>
        <c:crosses val="autoZero"/>
        <c:auto val="1"/>
        <c:lblAlgn val="ctr"/>
        <c:lblOffset val="100"/>
      </c:catAx>
      <c:valAx>
        <c:axId val="1859461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59443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0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578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AA8964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4.9000000000000004</c:v>
                </c:pt>
                <c:pt idx="1">
                  <c:v>4.5999999999999996</c:v>
                </c:pt>
                <c:pt idx="2">
                  <c:v>3.94</c:v>
                </c:pt>
                <c:pt idx="3">
                  <c:v>4.4000000000000004</c:v>
                </c:pt>
                <c:pt idx="4">
                  <c:v>3.74</c:v>
                </c:pt>
                <c:pt idx="5">
                  <c:v>3.84</c:v>
                </c:pt>
                <c:pt idx="6">
                  <c:v>4.54</c:v>
                </c:pt>
                <c:pt idx="7">
                  <c:v>4.75</c:v>
                </c:pt>
              </c:numCache>
            </c:numRef>
          </c:val>
        </c:ser>
        <c:axId val="186089856"/>
        <c:axId val="186091392"/>
      </c:radarChart>
      <c:catAx>
        <c:axId val="1860898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6091392"/>
        <c:crosses val="autoZero"/>
        <c:auto val="1"/>
        <c:lblAlgn val="ctr"/>
        <c:lblOffset val="100"/>
      </c:catAx>
      <c:valAx>
        <c:axId val="1860913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60898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0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86550144"/>
        <c:axId val="186551680"/>
      </c:radarChart>
      <c:catAx>
        <c:axId val="1865501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6551680"/>
        <c:crosses val="autoZero"/>
        <c:auto val="1"/>
        <c:lblAlgn val="ctr"/>
        <c:lblOffset val="100"/>
      </c:catAx>
      <c:valAx>
        <c:axId val="1865516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65501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0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74964736"/>
        <c:axId val="174966656"/>
      </c:radarChart>
      <c:catAx>
        <c:axId val="1749647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74966656"/>
        <c:crosses val="autoZero"/>
        <c:auto val="1"/>
        <c:lblAlgn val="ctr"/>
        <c:lblOffset val="100"/>
      </c:catAx>
      <c:valAx>
        <c:axId val="1749666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749647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0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50000"/>
                <a:alpha val="8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3.4499999999999997</c:v>
                </c:pt>
                <c:pt idx="1">
                  <c:v>2.82</c:v>
                </c:pt>
                <c:pt idx="2">
                  <c:v>1.27</c:v>
                </c:pt>
                <c:pt idx="3">
                  <c:v>2.67</c:v>
                </c:pt>
                <c:pt idx="4">
                  <c:v>1.58</c:v>
                </c:pt>
                <c:pt idx="5">
                  <c:v>2.2799999999999998</c:v>
                </c:pt>
                <c:pt idx="6">
                  <c:v>2.9</c:v>
                </c:pt>
                <c:pt idx="7">
                  <c:v>1.27</c:v>
                </c:pt>
              </c:numCache>
            </c:numRef>
          </c:val>
        </c:ser>
        <c:axId val="184445952"/>
        <c:axId val="184460032"/>
      </c:radarChart>
      <c:catAx>
        <c:axId val="1844459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4460032"/>
        <c:crosses val="autoZero"/>
        <c:auto val="1"/>
        <c:lblAlgn val="ctr"/>
        <c:lblOffset val="100"/>
      </c:catAx>
      <c:valAx>
        <c:axId val="1844600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44459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0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  <a:alpha val="70000"/>
              </a:scheme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2.67</c:v>
                </c:pt>
                <c:pt idx="1">
                  <c:v>2.67</c:v>
                </c:pt>
                <c:pt idx="2">
                  <c:v>2</c:v>
                </c:pt>
                <c:pt idx="3">
                  <c:v>2.3699999999999997</c:v>
                </c:pt>
                <c:pt idx="4">
                  <c:v>1.45</c:v>
                </c:pt>
                <c:pt idx="5">
                  <c:v>1.87</c:v>
                </c:pt>
                <c:pt idx="6">
                  <c:v>3.07</c:v>
                </c:pt>
                <c:pt idx="7">
                  <c:v>1</c:v>
                </c:pt>
              </c:numCache>
            </c:numRef>
          </c:val>
        </c:ser>
        <c:axId val="184651136"/>
        <c:axId val="184922112"/>
      </c:radarChart>
      <c:catAx>
        <c:axId val="1846511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4922112"/>
        <c:crosses val="autoZero"/>
        <c:auto val="1"/>
        <c:lblAlgn val="ctr"/>
        <c:lblOffset val="100"/>
      </c:catAx>
      <c:valAx>
        <c:axId val="1849221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46511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0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86315520"/>
        <c:axId val="186317824"/>
      </c:radarChart>
      <c:catAx>
        <c:axId val="1863155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6317824"/>
        <c:crosses val="autoZero"/>
        <c:auto val="1"/>
        <c:lblAlgn val="ctr"/>
        <c:lblOffset val="100"/>
      </c:catAx>
      <c:valAx>
        <c:axId val="1863178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63155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0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86574336"/>
        <c:axId val="186575872"/>
      </c:radarChart>
      <c:catAx>
        <c:axId val="1865743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6575872"/>
        <c:crosses val="autoZero"/>
        <c:auto val="1"/>
        <c:lblAlgn val="ctr"/>
        <c:lblOffset val="100"/>
      </c:catAx>
      <c:valAx>
        <c:axId val="1865758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65743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0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3.71</c:v>
                </c:pt>
                <c:pt idx="1">
                  <c:v>3.68</c:v>
                </c:pt>
                <c:pt idx="2">
                  <c:v>2.36</c:v>
                </c:pt>
                <c:pt idx="3">
                  <c:v>2.8</c:v>
                </c:pt>
                <c:pt idx="4">
                  <c:v>3.12</c:v>
                </c:pt>
                <c:pt idx="5">
                  <c:v>3</c:v>
                </c:pt>
                <c:pt idx="6">
                  <c:v>4.03</c:v>
                </c:pt>
                <c:pt idx="7">
                  <c:v>2.08</c:v>
                </c:pt>
              </c:numCache>
            </c:numRef>
          </c:val>
        </c:ser>
        <c:axId val="187027840"/>
        <c:axId val="187029376"/>
      </c:radarChart>
      <c:catAx>
        <c:axId val="1870278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7029376"/>
        <c:crosses val="autoZero"/>
        <c:auto val="1"/>
        <c:lblAlgn val="ctr"/>
        <c:lblOffset val="100"/>
      </c:catAx>
      <c:valAx>
        <c:axId val="1870293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70278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D85B"/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3.51</c:v>
                </c:pt>
                <c:pt idx="1">
                  <c:v>3.73</c:v>
                </c:pt>
                <c:pt idx="2">
                  <c:v>2.23</c:v>
                </c:pt>
                <c:pt idx="3">
                  <c:v>2.3199999999999985</c:v>
                </c:pt>
                <c:pt idx="4">
                  <c:v>3.13</c:v>
                </c:pt>
                <c:pt idx="5">
                  <c:v>3.66</c:v>
                </c:pt>
                <c:pt idx="6">
                  <c:v>3.63</c:v>
                </c:pt>
                <c:pt idx="7">
                  <c:v>1.76</c:v>
                </c:pt>
              </c:numCache>
            </c:numRef>
          </c:val>
        </c:ser>
        <c:axId val="186914688"/>
        <c:axId val="186916224"/>
      </c:radarChart>
      <c:catAx>
        <c:axId val="1869146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6916224"/>
        <c:crosses val="autoZero"/>
        <c:auto val="1"/>
        <c:lblAlgn val="ctr"/>
        <c:lblOffset val="100"/>
      </c:catAx>
      <c:valAx>
        <c:axId val="1869162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69146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85197312"/>
        <c:axId val="185528320"/>
      </c:radarChart>
      <c:catAx>
        <c:axId val="1851973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5528320"/>
        <c:crosses val="autoZero"/>
        <c:auto val="1"/>
        <c:lblAlgn val="ctr"/>
        <c:lblOffset val="100"/>
      </c:catAx>
      <c:valAx>
        <c:axId val="1855283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51973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85597312"/>
        <c:axId val="185726080"/>
      </c:radarChart>
      <c:catAx>
        <c:axId val="1855973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5726080"/>
        <c:crosses val="autoZero"/>
        <c:auto val="1"/>
        <c:lblAlgn val="ctr"/>
        <c:lblOffset val="100"/>
      </c:catAx>
      <c:valAx>
        <c:axId val="1857260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55973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46A0A">
                <a:alpha val="88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3.82</c:v>
                </c:pt>
                <c:pt idx="1">
                  <c:v>3.88</c:v>
                </c:pt>
                <c:pt idx="2">
                  <c:v>2.25</c:v>
                </c:pt>
                <c:pt idx="3">
                  <c:v>3.16</c:v>
                </c:pt>
                <c:pt idx="4">
                  <c:v>3.2</c:v>
                </c:pt>
                <c:pt idx="5">
                  <c:v>3.2</c:v>
                </c:pt>
                <c:pt idx="6">
                  <c:v>3.61</c:v>
                </c:pt>
                <c:pt idx="7">
                  <c:v>1.86</c:v>
                </c:pt>
              </c:numCache>
            </c:numRef>
          </c:val>
        </c:ser>
        <c:axId val="186233984"/>
        <c:axId val="186248192"/>
      </c:radarChart>
      <c:catAx>
        <c:axId val="1862339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6248192"/>
        <c:crosses val="autoZero"/>
        <c:auto val="1"/>
        <c:lblAlgn val="ctr"/>
        <c:lblOffset val="100"/>
      </c:catAx>
      <c:valAx>
        <c:axId val="1862481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rgbClr val="E46A0A"/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62339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46A0A">
                <a:alpha val="88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3.65</c:v>
                </c:pt>
                <c:pt idx="1">
                  <c:v>4.29</c:v>
                </c:pt>
                <c:pt idx="2">
                  <c:v>2.21</c:v>
                </c:pt>
                <c:pt idx="3">
                  <c:v>2.0499999999999998</c:v>
                </c:pt>
                <c:pt idx="4">
                  <c:v>4.6199999999999983</c:v>
                </c:pt>
                <c:pt idx="5">
                  <c:v>4.0599999999999996</c:v>
                </c:pt>
                <c:pt idx="6">
                  <c:v>3.8</c:v>
                </c:pt>
                <c:pt idx="7">
                  <c:v>1.6300000000000001</c:v>
                </c:pt>
              </c:numCache>
            </c:numRef>
          </c:val>
        </c:ser>
        <c:axId val="186355712"/>
        <c:axId val="186357248"/>
      </c:radarChart>
      <c:catAx>
        <c:axId val="1863557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6357248"/>
        <c:crosses val="autoZero"/>
        <c:auto val="1"/>
        <c:lblAlgn val="ctr"/>
        <c:lblOffset val="100"/>
      </c:catAx>
      <c:valAx>
        <c:axId val="1863572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rgbClr val="E46A0A"/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63557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86600832"/>
        <c:axId val="186623872"/>
      </c:radarChart>
      <c:catAx>
        <c:axId val="1866008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6623872"/>
        <c:crosses val="autoZero"/>
        <c:auto val="1"/>
        <c:lblAlgn val="ctr"/>
        <c:lblOffset val="100"/>
      </c:catAx>
      <c:valAx>
        <c:axId val="1866238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66008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86947072"/>
        <c:axId val="186948608"/>
      </c:radarChart>
      <c:catAx>
        <c:axId val="186947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6948608"/>
        <c:crosses val="autoZero"/>
        <c:auto val="1"/>
        <c:lblAlgn val="ctr"/>
        <c:lblOffset val="100"/>
      </c:catAx>
      <c:valAx>
        <c:axId val="1869486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6947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3.9499999999999997</c:v>
                </c:pt>
                <c:pt idx="1">
                  <c:v>3.01</c:v>
                </c:pt>
                <c:pt idx="2">
                  <c:v>2.09</c:v>
                </c:pt>
                <c:pt idx="3">
                  <c:v>2.11</c:v>
                </c:pt>
                <c:pt idx="4">
                  <c:v>2.9499999999999997</c:v>
                </c:pt>
                <c:pt idx="5">
                  <c:v>2.58</c:v>
                </c:pt>
                <c:pt idx="6">
                  <c:v>3.7800000000000002</c:v>
                </c:pt>
                <c:pt idx="7">
                  <c:v>1.59</c:v>
                </c:pt>
              </c:numCache>
            </c:numRef>
          </c:val>
        </c:ser>
        <c:axId val="187698176"/>
        <c:axId val="187704064"/>
      </c:radarChart>
      <c:catAx>
        <c:axId val="1876981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7704064"/>
        <c:crosses val="autoZero"/>
        <c:auto val="1"/>
        <c:lblAlgn val="ctr"/>
        <c:lblOffset val="100"/>
      </c:catAx>
      <c:valAx>
        <c:axId val="1877040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76981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3.4</c:v>
                </c:pt>
                <c:pt idx="1">
                  <c:v>3.14</c:v>
                </c:pt>
                <c:pt idx="2">
                  <c:v>1.9300000000000002</c:v>
                </c:pt>
                <c:pt idx="3">
                  <c:v>2.02</c:v>
                </c:pt>
                <c:pt idx="4">
                  <c:v>2.98</c:v>
                </c:pt>
                <c:pt idx="5">
                  <c:v>3.18</c:v>
                </c:pt>
                <c:pt idx="6">
                  <c:v>3.96</c:v>
                </c:pt>
                <c:pt idx="7">
                  <c:v>1.72</c:v>
                </c:pt>
              </c:numCache>
            </c:numRef>
          </c:val>
        </c:ser>
        <c:axId val="189142528"/>
        <c:axId val="189144064"/>
      </c:radarChart>
      <c:catAx>
        <c:axId val="1891425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89144064"/>
        <c:crosses val="autoZero"/>
        <c:auto val="1"/>
        <c:lblAlgn val="ctr"/>
        <c:lblOffset val="100"/>
      </c:catAx>
      <c:valAx>
        <c:axId val="1891440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891425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20189220187528381"/>
          <c:w val="0.58198457747119003"/>
          <c:h val="0.64993137402110346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  <a:alpha val="70000"/>
              </a:scheme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4.87</c:v>
                </c:pt>
                <c:pt idx="1">
                  <c:v>4.83</c:v>
                </c:pt>
                <c:pt idx="2">
                  <c:v>2.4</c:v>
                </c:pt>
                <c:pt idx="3">
                  <c:v>3.58</c:v>
                </c:pt>
                <c:pt idx="4">
                  <c:v>4.2300000000000004</c:v>
                </c:pt>
                <c:pt idx="5">
                  <c:v>4.2300000000000004</c:v>
                </c:pt>
                <c:pt idx="6">
                  <c:v>4.7</c:v>
                </c:pt>
                <c:pt idx="7">
                  <c:v>3.35</c:v>
                </c:pt>
              </c:numCache>
            </c:numRef>
          </c:val>
        </c:ser>
        <c:axId val="172345216"/>
        <c:axId val="172488576"/>
      </c:radarChart>
      <c:catAx>
        <c:axId val="1723452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72488576"/>
        <c:crosses val="autoZero"/>
        <c:auto val="1"/>
        <c:lblAlgn val="ctr"/>
        <c:lblOffset val="100"/>
      </c:catAx>
      <c:valAx>
        <c:axId val="1724885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723452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20189220187528381"/>
          <c:w val="0.58198457747119003"/>
          <c:h val="0.64993137402110346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9291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2.88</c:v>
                </c:pt>
                <c:pt idx="1">
                  <c:v>3.18</c:v>
                </c:pt>
                <c:pt idx="2">
                  <c:v>1.43</c:v>
                </c:pt>
                <c:pt idx="3">
                  <c:v>3.13</c:v>
                </c:pt>
                <c:pt idx="4">
                  <c:v>2</c:v>
                </c:pt>
                <c:pt idx="5">
                  <c:v>1.85</c:v>
                </c:pt>
                <c:pt idx="6">
                  <c:v>1.95</c:v>
                </c:pt>
                <c:pt idx="7">
                  <c:v>1.5</c:v>
                </c:pt>
              </c:numCache>
            </c:numRef>
          </c:val>
        </c:ser>
        <c:axId val="172676224"/>
        <c:axId val="172677760"/>
      </c:radarChart>
      <c:catAx>
        <c:axId val="1726762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172677760"/>
        <c:crosses val="autoZero"/>
        <c:auto val="1"/>
        <c:lblAlgn val="ctr"/>
        <c:lblOffset val="100"/>
      </c:catAx>
      <c:valAx>
        <c:axId val="1726777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726762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D679CB-3A60-4450-A76E-C1444A4556AA}" type="datetimeFigureOut">
              <a:rPr lang="fr-FR" smtClean="0"/>
              <a:pPr/>
              <a:t>13/11/2015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2FAD4B-A0F0-4630-B74F-13127332AF33}" type="slidenum">
              <a:rPr lang="fr-FR" smtClean="0"/>
              <a:pPr/>
              <a:t>‹N°›</a:t>
            </a:fld>
            <a:endParaRPr lang="fr-F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2FAD4B-A0F0-4630-B74F-13127332AF33}" type="slidenum">
              <a:rPr lang="fr-FR" smtClean="0"/>
              <a:pPr/>
              <a:t>44</a:t>
            </a:fld>
            <a:endParaRPr lang="fr-FR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2FAD4B-A0F0-4630-B74F-13127332AF33}" type="slidenum">
              <a:rPr lang="fr-FR" smtClean="0"/>
              <a:pPr/>
              <a:t>46</a:t>
            </a:fld>
            <a:endParaRPr lang="fr-FR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2FAD4B-A0F0-4630-B74F-13127332AF33}" type="slidenum">
              <a:rPr lang="fr-FR" smtClean="0"/>
              <a:pPr/>
              <a:t>53</a:t>
            </a:fld>
            <a:endParaRPr lang="fr-FR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2FAD4B-A0F0-4630-B74F-13127332AF33}" type="slidenum">
              <a:rPr lang="fr-FR" smtClean="0"/>
              <a:pPr/>
              <a:t>67</a:t>
            </a:fld>
            <a:endParaRPr lang="fr-FR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 smtClean="0"/>
              <a:t>Cliquez pour modifier le style des sous-titres du masque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138E-348B-4B9D-9D71-37BD6EB835AC}" type="datetimeFigureOut">
              <a:rPr lang="fr-FR" smtClean="0"/>
              <a:pPr/>
              <a:t>13/11/2015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851D-A3F7-452A-BBBD-4AC99BAC6391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138E-348B-4B9D-9D71-37BD6EB835AC}" type="datetimeFigureOut">
              <a:rPr lang="fr-FR" smtClean="0"/>
              <a:pPr/>
              <a:t>13/11/2015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851D-A3F7-452A-BBBD-4AC99BAC6391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138E-348B-4B9D-9D71-37BD6EB835AC}" type="datetimeFigureOut">
              <a:rPr lang="fr-FR" smtClean="0"/>
              <a:pPr/>
              <a:t>13/11/2015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851D-A3F7-452A-BBBD-4AC99BAC6391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138E-348B-4B9D-9D71-37BD6EB835AC}" type="datetimeFigureOut">
              <a:rPr lang="fr-FR" smtClean="0"/>
              <a:pPr/>
              <a:t>13/11/2015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851D-A3F7-452A-BBBD-4AC99BAC6391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138E-348B-4B9D-9D71-37BD6EB835AC}" type="datetimeFigureOut">
              <a:rPr lang="fr-FR" smtClean="0"/>
              <a:pPr/>
              <a:t>13/11/2015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851D-A3F7-452A-BBBD-4AC99BAC6391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138E-348B-4B9D-9D71-37BD6EB835AC}" type="datetimeFigureOut">
              <a:rPr lang="fr-FR" smtClean="0"/>
              <a:pPr/>
              <a:t>13/11/2015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851D-A3F7-452A-BBBD-4AC99BAC6391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138E-348B-4B9D-9D71-37BD6EB835AC}" type="datetimeFigureOut">
              <a:rPr lang="fr-FR" smtClean="0"/>
              <a:pPr/>
              <a:t>13/11/2015</a:t>
            </a:fld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851D-A3F7-452A-BBBD-4AC99BAC6391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138E-348B-4B9D-9D71-37BD6EB835AC}" type="datetimeFigureOut">
              <a:rPr lang="fr-FR" smtClean="0"/>
              <a:pPr/>
              <a:t>13/11/2015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851D-A3F7-452A-BBBD-4AC99BAC6391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138E-348B-4B9D-9D71-37BD6EB835AC}" type="datetimeFigureOut">
              <a:rPr lang="fr-FR" smtClean="0"/>
              <a:pPr/>
              <a:t>13/11/2015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851D-A3F7-452A-BBBD-4AC99BAC6391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138E-348B-4B9D-9D71-37BD6EB835AC}" type="datetimeFigureOut">
              <a:rPr lang="fr-FR" smtClean="0"/>
              <a:pPr/>
              <a:t>13/11/2015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851D-A3F7-452A-BBBD-4AC99BAC6391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138E-348B-4B9D-9D71-37BD6EB835AC}" type="datetimeFigureOut">
              <a:rPr lang="fr-FR" smtClean="0"/>
              <a:pPr/>
              <a:t>13/11/2015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851D-A3F7-452A-BBBD-4AC99BAC6391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E7138E-348B-4B9D-9D71-37BD6EB835AC}" type="datetimeFigureOut">
              <a:rPr lang="fr-FR" smtClean="0"/>
              <a:pPr/>
              <a:t>13/11/2015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ED851D-A3F7-452A-BBBD-4AC99BAC6391}" type="slidenum">
              <a:rPr lang="fr-FR" smtClean="0"/>
              <a:pPr/>
              <a:t>‹N°›</a:t>
            </a:fld>
            <a:endParaRPr lang="fr-F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4.xml"/><Relationship Id="rId13" Type="http://schemas.openxmlformats.org/officeDocument/2006/relationships/image" Target="../media/image8.png"/><Relationship Id="rId3" Type="http://schemas.openxmlformats.org/officeDocument/2006/relationships/chart" Target="../charts/chart2.xml"/><Relationship Id="rId7" Type="http://schemas.openxmlformats.org/officeDocument/2006/relationships/image" Target="../media/image3.png"/><Relationship Id="rId12" Type="http://schemas.openxmlformats.org/officeDocument/2006/relationships/image" Target="../media/image7.jpe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3.xml"/><Relationship Id="rId11" Type="http://schemas.openxmlformats.org/officeDocument/2006/relationships/image" Target="../media/image6.png"/><Relationship Id="rId5" Type="http://schemas.openxmlformats.org/officeDocument/2006/relationships/image" Target="../media/image2.png"/><Relationship Id="rId10" Type="http://schemas.openxmlformats.org/officeDocument/2006/relationships/image" Target="../media/image5.jpeg"/><Relationship Id="rId4" Type="http://schemas.openxmlformats.org/officeDocument/2006/relationships/image" Target="../media/image1.png"/><Relationship Id="rId9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chart" Target="../charts/chart10.xml"/><Relationship Id="rId18" Type="http://schemas.openxmlformats.org/officeDocument/2006/relationships/chart" Target="../charts/chart13.xml"/><Relationship Id="rId26" Type="http://schemas.openxmlformats.org/officeDocument/2006/relationships/chart" Target="../charts/chart17.xml"/><Relationship Id="rId3" Type="http://schemas.openxmlformats.org/officeDocument/2006/relationships/image" Target="../media/image9.png"/><Relationship Id="rId21" Type="http://schemas.openxmlformats.org/officeDocument/2006/relationships/chart" Target="../charts/chart16.xml"/><Relationship Id="rId34" Type="http://schemas.openxmlformats.org/officeDocument/2006/relationships/image" Target="../media/image25.png"/><Relationship Id="rId7" Type="http://schemas.openxmlformats.org/officeDocument/2006/relationships/image" Target="../media/image11.png"/><Relationship Id="rId12" Type="http://schemas.openxmlformats.org/officeDocument/2006/relationships/image" Target="../media/image14.png"/><Relationship Id="rId17" Type="http://schemas.openxmlformats.org/officeDocument/2006/relationships/chart" Target="../charts/chart12.xml"/><Relationship Id="rId25" Type="http://schemas.openxmlformats.org/officeDocument/2006/relationships/image" Target="../media/image20.jpeg"/><Relationship Id="rId33" Type="http://schemas.openxmlformats.org/officeDocument/2006/relationships/chart" Target="../charts/chart20.xml"/><Relationship Id="rId2" Type="http://schemas.openxmlformats.org/officeDocument/2006/relationships/chart" Target="../charts/chart5.xml"/><Relationship Id="rId16" Type="http://schemas.openxmlformats.org/officeDocument/2006/relationships/image" Target="../media/image16.png"/><Relationship Id="rId20" Type="http://schemas.openxmlformats.org/officeDocument/2006/relationships/chart" Target="../charts/chart15.xml"/><Relationship Id="rId29" Type="http://schemas.openxmlformats.org/officeDocument/2006/relationships/chart" Target="../charts/chart18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7.xml"/><Relationship Id="rId11" Type="http://schemas.openxmlformats.org/officeDocument/2006/relationships/image" Target="../media/image13.png"/><Relationship Id="rId24" Type="http://schemas.openxmlformats.org/officeDocument/2006/relationships/image" Target="../media/image19.png"/><Relationship Id="rId32" Type="http://schemas.openxmlformats.org/officeDocument/2006/relationships/image" Target="../media/image24.png"/><Relationship Id="rId37" Type="http://schemas.openxmlformats.org/officeDocument/2006/relationships/chart" Target="../charts/chart22.xml"/><Relationship Id="rId5" Type="http://schemas.openxmlformats.org/officeDocument/2006/relationships/chart" Target="../charts/chart6.xml"/><Relationship Id="rId15" Type="http://schemas.openxmlformats.org/officeDocument/2006/relationships/image" Target="../media/image15.png"/><Relationship Id="rId23" Type="http://schemas.openxmlformats.org/officeDocument/2006/relationships/image" Target="../media/image18.png"/><Relationship Id="rId28" Type="http://schemas.openxmlformats.org/officeDocument/2006/relationships/image" Target="../media/image22.png"/><Relationship Id="rId36" Type="http://schemas.openxmlformats.org/officeDocument/2006/relationships/image" Target="../media/image26.png"/><Relationship Id="rId10" Type="http://schemas.openxmlformats.org/officeDocument/2006/relationships/chart" Target="../charts/chart9.xml"/><Relationship Id="rId19" Type="http://schemas.openxmlformats.org/officeDocument/2006/relationships/chart" Target="../charts/chart14.xml"/><Relationship Id="rId31" Type="http://schemas.openxmlformats.org/officeDocument/2006/relationships/chart" Target="../charts/chart19.xml"/><Relationship Id="rId4" Type="http://schemas.openxmlformats.org/officeDocument/2006/relationships/image" Target="../media/image10.png"/><Relationship Id="rId9" Type="http://schemas.openxmlformats.org/officeDocument/2006/relationships/chart" Target="../charts/chart8.xml"/><Relationship Id="rId14" Type="http://schemas.openxmlformats.org/officeDocument/2006/relationships/chart" Target="../charts/chart11.xml"/><Relationship Id="rId22" Type="http://schemas.openxmlformats.org/officeDocument/2006/relationships/image" Target="../media/image17.png"/><Relationship Id="rId27" Type="http://schemas.openxmlformats.org/officeDocument/2006/relationships/image" Target="../media/image21.png"/><Relationship Id="rId30" Type="http://schemas.openxmlformats.org/officeDocument/2006/relationships/image" Target="../media/image23.png"/><Relationship Id="rId35" Type="http://schemas.openxmlformats.org/officeDocument/2006/relationships/chart" Target="../charts/chart2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1.png"/><Relationship Id="rId18" Type="http://schemas.openxmlformats.org/officeDocument/2006/relationships/chart" Target="../charts/chart33.xml"/><Relationship Id="rId26" Type="http://schemas.openxmlformats.org/officeDocument/2006/relationships/chart" Target="../charts/chart38.xml"/><Relationship Id="rId39" Type="http://schemas.openxmlformats.org/officeDocument/2006/relationships/chart" Target="../charts/chart42.xml"/><Relationship Id="rId3" Type="http://schemas.openxmlformats.org/officeDocument/2006/relationships/image" Target="../media/image27.png"/><Relationship Id="rId21" Type="http://schemas.openxmlformats.org/officeDocument/2006/relationships/image" Target="../media/image33.png"/><Relationship Id="rId34" Type="http://schemas.openxmlformats.org/officeDocument/2006/relationships/image" Target="../media/image41.png"/><Relationship Id="rId42" Type="http://schemas.openxmlformats.org/officeDocument/2006/relationships/image" Target="../media/image46.png"/><Relationship Id="rId47" Type="http://schemas.openxmlformats.org/officeDocument/2006/relationships/image" Target="../media/image50.png"/><Relationship Id="rId7" Type="http://schemas.openxmlformats.org/officeDocument/2006/relationships/image" Target="../media/image29.png"/><Relationship Id="rId12" Type="http://schemas.openxmlformats.org/officeDocument/2006/relationships/chart" Target="../charts/chart29.xml"/><Relationship Id="rId17" Type="http://schemas.openxmlformats.org/officeDocument/2006/relationships/chart" Target="../charts/chart32.xml"/><Relationship Id="rId25" Type="http://schemas.openxmlformats.org/officeDocument/2006/relationships/chart" Target="../charts/chart37.xml"/><Relationship Id="rId33" Type="http://schemas.openxmlformats.org/officeDocument/2006/relationships/chart" Target="../charts/chart40.xml"/><Relationship Id="rId38" Type="http://schemas.openxmlformats.org/officeDocument/2006/relationships/image" Target="../media/image44.jpeg"/><Relationship Id="rId46" Type="http://schemas.openxmlformats.org/officeDocument/2006/relationships/image" Target="../media/image49.png"/><Relationship Id="rId2" Type="http://schemas.openxmlformats.org/officeDocument/2006/relationships/chart" Target="../charts/chart23.xml"/><Relationship Id="rId16" Type="http://schemas.openxmlformats.org/officeDocument/2006/relationships/chart" Target="../charts/chart31.xml"/><Relationship Id="rId20" Type="http://schemas.openxmlformats.org/officeDocument/2006/relationships/chart" Target="../charts/chart35.xml"/><Relationship Id="rId29" Type="http://schemas.openxmlformats.org/officeDocument/2006/relationships/image" Target="../media/image38.png"/><Relationship Id="rId41" Type="http://schemas.openxmlformats.org/officeDocument/2006/relationships/chart" Target="../charts/chart43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25.xml"/><Relationship Id="rId11" Type="http://schemas.openxmlformats.org/officeDocument/2006/relationships/chart" Target="../charts/chart28.xml"/><Relationship Id="rId24" Type="http://schemas.openxmlformats.org/officeDocument/2006/relationships/image" Target="../media/image35.png"/><Relationship Id="rId32" Type="http://schemas.openxmlformats.org/officeDocument/2006/relationships/image" Target="../media/image40.png"/><Relationship Id="rId37" Type="http://schemas.openxmlformats.org/officeDocument/2006/relationships/image" Target="../media/image43.jpeg"/><Relationship Id="rId40" Type="http://schemas.openxmlformats.org/officeDocument/2006/relationships/image" Target="../media/image45.png"/><Relationship Id="rId45" Type="http://schemas.openxmlformats.org/officeDocument/2006/relationships/image" Target="../media/image48.png"/><Relationship Id="rId5" Type="http://schemas.openxmlformats.org/officeDocument/2006/relationships/chart" Target="../charts/chart24.xml"/><Relationship Id="rId15" Type="http://schemas.openxmlformats.org/officeDocument/2006/relationships/chart" Target="../charts/chart30.xml"/><Relationship Id="rId23" Type="http://schemas.openxmlformats.org/officeDocument/2006/relationships/chart" Target="../charts/chart36.xml"/><Relationship Id="rId28" Type="http://schemas.openxmlformats.org/officeDocument/2006/relationships/image" Target="../media/image37.png"/><Relationship Id="rId36" Type="http://schemas.openxmlformats.org/officeDocument/2006/relationships/chart" Target="../charts/chart41.xml"/><Relationship Id="rId10" Type="http://schemas.openxmlformats.org/officeDocument/2006/relationships/chart" Target="../charts/chart27.xml"/><Relationship Id="rId19" Type="http://schemas.openxmlformats.org/officeDocument/2006/relationships/chart" Target="../charts/chart34.xml"/><Relationship Id="rId31" Type="http://schemas.openxmlformats.org/officeDocument/2006/relationships/image" Target="../media/image39.png"/><Relationship Id="rId44" Type="http://schemas.openxmlformats.org/officeDocument/2006/relationships/chart" Target="../charts/chart44.xml"/><Relationship Id="rId4" Type="http://schemas.openxmlformats.org/officeDocument/2006/relationships/image" Target="../media/image28.png"/><Relationship Id="rId9" Type="http://schemas.openxmlformats.org/officeDocument/2006/relationships/chart" Target="../charts/chart26.xml"/><Relationship Id="rId14" Type="http://schemas.openxmlformats.org/officeDocument/2006/relationships/image" Target="../media/image32.png"/><Relationship Id="rId22" Type="http://schemas.openxmlformats.org/officeDocument/2006/relationships/image" Target="../media/image34.png"/><Relationship Id="rId27" Type="http://schemas.openxmlformats.org/officeDocument/2006/relationships/image" Target="../media/image36.png"/><Relationship Id="rId30" Type="http://schemas.openxmlformats.org/officeDocument/2006/relationships/chart" Target="../charts/chart39.xml"/><Relationship Id="rId35" Type="http://schemas.openxmlformats.org/officeDocument/2006/relationships/image" Target="../media/image42.png"/><Relationship Id="rId43" Type="http://schemas.openxmlformats.org/officeDocument/2006/relationships/image" Target="../media/image4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chart" Target="../charts/chart46.xml"/><Relationship Id="rId7" Type="http://schemas.openxmlformats.org/officeDocument/2006/relationships/image" Target="../media/image53.jpeg"/><Relationship Id="rId2" Type="http://schemas.openxmlformats.org/officeDocument/2006/relationships/chart" Target="../charts/chart45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47.xml"/><Relationship Id="rId11" Type="http://schemas.openxmlformats.org/officeDocument/2006/relationships/image" Target="../media/image57.png"/><Relationship Id="rId5" Type="http://schemas.openxmlformats.org/officeDocument/2006/relationships/image" Target="../media/image52.png"/><Relationship Id="rId10" Type="http://schemas.openxmlformats.org/officeDocument/2006/relationships/image" Target="../media/image56.jpeg"/><Relationship Id="rId4" Type="http://schemas.openxmlformats.org/officeDocument/2006/relationships/image" Target="../media/image51.png"/><Relationship Id="rId9" Type="http://schemas.openxmlformats.org/officeDocument/2006/relationships/image" Target="../media/image5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51.xml"/><Relationship Id="rId13" Type="http://schemas.openxmlformats.org/officeDocument/2006/relationships/chart" Target="../charts/chart54.xml"/><Relationship Id="rId3" Type="http://schemas.openxmlformats.org/officeDocument/2006/relationships/image" Target="../media/image58.png"/><Relationship Id="rId7" Type="http://schemas.openxmlformats.org/officeDocument/2006/relationships/image" Target="../media/image60.png"/><Relationship Id="rId12" Type="http://schemas.openxmlformats.org/officeDocument/2006/relationships/chart" Target="../charts/chart53.xml"/><Relationship Id="rId17" Type="http://schemas.openxmlformats.org/officeDocument/2006/relationships/chart" Target="../charts/chart55.xml"/><Relationship Id="rId2" Type="http://schemas.openxmlformats.org/officeDocument/2006/relationships/chart" Target="../charts/chart48.xml"/><Relationship Id="rId16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11" Type="http://schemas.openxmlformats.org/officeDocument/2006/relationships/image" Target="../media/image62.png"/><Relationship Id="rId5" Type="http://schemas.openxmlformats.org/officeDocument/2006/relationships/chart" Target="../charts/chart50.xml"/><Relationship Id="rId15" Type="http://schemas.openxmlformats.org/officeDocument/2006/relationships/image" Target="../media/image64.png"/><Relationship Id="rId10" Type="http://schemas.openxmlformats.org/officeDocument/2006/relationships/image" Target="../media/image61.jpeg"/><Relationship Id="rId4" Type="http://schemas.openxmlformats.org/officeDocument/2006/relationships/chart" Target="../charts/chart49.xml"/><Relationship Id="rId9" Type="http://schemas.openxmlformats.org/officeDocument/2006/relationships/chart" Target="../charts/chart52.xml"/><Relationship Id="rId14" Type="http://schemas.openxmlformats.org/officeDocument/2006/relationships/image" Target="../media/image6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13" Type="http://schemas.openxmlformats.org/officeDocument/2006/relationships/chart" Target="../charts/chart61.xml"/><Relationship Id="rId3" Type="http://schemas.openxmlformats.org/officeDocument/2006/relationships/image" Target="../media/image66.png"/><Relationship Id="rId7" Type="http://schemas.openxmlformats.org/officeDocument/2006/relationships/image" Target="../media/image68.png"/><Relationship Id="rId12" Type="http://schemas.openxmlformats.org/officeDocument/2006/relationships/image" Target="../media/image71.png"/><Relationship Id="rId17" Type="http://schemas.openxmlformats.org/officeDocument/2006/relationships/chart" Target="../charts/chart63.xml"/><Relationship Id="rId2" Type="http://schemas.openxmlformats.org/officeDocument/2006/relationships/chart" Target="../charts/chart56.xml"/><Relationship Id="rId16" Type="http://schemas.openxmlformats.org/officeDocument/2006/relationships/image" Target="../media/image73.jpe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58.xml"/><Relationship Id="rId11" Type="http://schemas.openxmlformats.org/officeDocument/2006/relationships/image" Target="../media/image70.png"/><Relationship Id="rId5" Type="http://schemas.openxmlformats.org/officeDocument/2006/relationships/chart" Target="../charts/chart57.xml"/><Relationship Id="rId15" Type="http://schemas.openxmlformats.org/officeDocument/2006/relationships/image" Target="../media/image72.png"/><Relationship Id="rId10" Type="http://schemas.openxmlformats.org/officeDocument/2006/relationships/chart" Target="../charts/chart60.xml"/><Relationship Id="rId4" Type="http://schemas.openxmlformats.org/officeDocument/2006/relationships/image" Target="../media/image67.png"/><Relationship Id="rId9" Type="http://schemas.openxmlformats.org/officeDocument/2006/relationships/chart" Target="../charts/chart59.xml"/><Relationship Id="rId14" Type="http://schemas.openxmlformats.org/officeDocument/2006/relationships/chart" Target="../charts/chart6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13" Type="http://schemas.openxmlformats.org/officeDocument/2006/relationships/chart" Target="../charts/chart69.xml"/><Relationship Id="rId18" Type="http://schemas.openxmlformats.org/officeDocument/2006/relationships/image" Target="../media/image82.png"/><Relationship Id="rId3" Type="http://schemas.openxmlformats.org/officeDocument/2006/relationships/image" Target="../media/image74.png"/><Relationship Id="rId21" Type="http://schemas.openxmlformats.org/officeDocument/2006/relationships/image" Target="../media/image84.png"/><Relationship Id="rId7" Type="http://schemas.openxmlformats.org/officeDocument/2006/relationships/chart" Target="../charts/chart66.xml"/><Relationship Id="rId12" Type="http://schemas.openxmlformats.org/officeDocument/2006/relationships/image" Target="../media/image79.png"/><Relationship Id="rId17" Type="http://schemas.openxmlformats.org/officeDocument/2006/relationships/image" Target="../media/image81.png"/><Relationship Id="rId2" Type="http://schemas.openxmlformats.org/officeDocument/2006/relationships/chart" Target="../charts/chart64.xml"/><Relationship Id="rId16" Type="http://schemas.openxmlformats.org/officeDocument/2006/relationships/chart" Target="../charts/chart71.xml"/><Relationship Id="rId20" Type="http://schemas.openxmlformats.org/officeDocument/2006/relationships/image" Target="../media/image8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png"/><Relationship Id="rId11" Type="http://schemas.openxmlformats.org/officeDocument/2006/relationships/image" Target="../media/image78.png"/><Relationship Id="rId5" Type="http://schemas.openxmlformats.org/officeDocument/2006/relationships/image" Target="../media/image75.png"/><Relationship Id="rId15" Type="http://schemas.openxmlformats.org/officeDocument/2006/relationships/chart" Target="../charts/chart70.xml"/><Relationship Id="rId10" Type="http://schemas.openxmlformats.org/officeDocument/2006/relationships/chart" Target="../charts/chart68.xml"/><Relationship Id="rId19" Type="http://schemas.openxmlformats.org/officeDocument/2006/relationships/chart" Target="../charts/chart72.xml"/><Relationship Id="rId4" Type="http://schemas.openxmlformats.org/officeDocument/2006/relationships/chart" Target="../charts/chart65.xml"/><Relationship Id="rId9" Type="http://schemas.openxmlformats.org/officeDocument/2006/relationships/chart" Target="../charts/chart67.xml"/><Relationship Id="rId14" Type="http://schemas.openxmlformats.org/officeDocument/2006/relationships/image" Target="../media/image80.png"/><Relationship Id="rId22" Type="http://schemas.openxmlformats.org/officeDocument/2006/relationships/chart" Target="../charts/chart7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13" Type="http://schemas.openxmlformats.org/officeDocument/2006/relationships/image" Target="../media/image89.png"/><Relationship Id="rId18" Type="http://schemas.openxmlformats.org/officeDocument/2006/relationships/image" Target="../media/image93.png"/><Relationship Id="rId3" Type="http://schemas.openxmlformats.org/officeDocument/2006/relationships/image" Target="../media/image85.png"/><Relationship Id="rId7" Type="http://schemas.openxmlformats.org/officeDocument/2006/relationships/image" Target="../media/image86.png"/><Relationship Id="rId12" Type="http://schemas.openxmlformats.org/officeDocument/2006/relationships/chart" Target="../charts/chart80.xml"/><Relationship Id="rId17" Type="http://schemas.openxmlformats.org/officeDocument/2006/relationships/image" Target="../media/image92.png"/><Relationship Id="rId2" Type="http://schemas.openxmlformats.org/officeDocument/2006/relationships/chart" Target="../charts/chart74.xml"/><Relationship Id="rId16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77.xml"/><Relationship Id="rId11" Type="http://schemas.openxmlformats.org/officeDocument/2006/relationships/image" Target="../media/image88.png"/><Relationship Id="rId5" Type="http://schemas.openxmlformats.org/officeDocument/2006/relationships/chart" Target="../charts/chart76.xml"/><Relationship Id="rId15" Type="http://schemas.openxmlformats.org/officeDocument/2006/relationships/chart" Target="../charts/chart81.xml"/><Relationship Id="rId10" Type="http://schemas.openxmlformats.org/officeDocument/2006/relationships/chart" Target="../charts/chart79.xml"/><Relationship Id="rId4" Type="http://schemas.openxmlformats.org/officeDocument/2006/relationships/chart" Target="../charts/chart75.xml"/><Relationship Id="rId9" Type="http://schemas.openxmlformats.org/officeDocument/2006/relationships/chart" Target="../charts/chart78.xml"/><Relationship Id="rId14" Type="http://schemas.openxmlformats.org/officeDocument/2006/relationships/image" Target="../media/image9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jpeg"/><Relationship Id="rId13" Type="http://schemas.openxmlformats.org/officeDocument/2006/relationships/image" Target="../media/image103.png"/><Relationship Id="rId3" Type="http://schemas.openxmlformats.org/officeDocument/2006/relationships/chart" Target="../charts/chart83.xml"/><Relationship Id="rId7" Type="http://schemas.openxmlformats.org/officeDocument/2006/relationships/image" Target="../media/image97.png"/><Relationship Id="rId12" Type="http://schemas.openxmlformats.org/officeDocument/2006/relationships/image" Target="../media/image102.png"/><Relationship Id="rId2" Type="http://schemas.openxmlformats.org/officeDocument/2006/relationships/chart" Target="../charts/chart8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6.png"/><Relationship Id="rId11" Type="http://schemas.openxmlformats.org/officeDocument/2006/relationships/image" Target="../media/image101.jpeg"/><Relationship Id="rId5" Type="http://schemas.openxmlformats.org/officeDocument/2006/relationships/image" Target="../media/image95.jpeg"/><Relationship Id="rId10" Type="http://schemas.openxmlformats.org/officeDocument/2006/relationships/image" Target="../media/image100.jpeg"/><Relationship Id="rId4" Type="http://schemas.openxmlformats.org/officeDocument/2006/relationships/image" Target="../media/image94.png"/><Relationship Id="rId9" Type="http://schemas.openxmlformats.org/officeDocument/2006/relationships/image" Target="../media/image99.jpeg"/><Relationship Id="rId14" Type="http://schemas.openxmlformats.org/officeDocument/2006/relationships/image" Target="../media/image10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7.png"/><Relationship Id="rId13" Type="http://schemas.openxmlformats.org/officeDocument/2006/relationships/image" Target="../media/image110.png"/><Relationship Id="rId18" Type="http://schemas.openxmlformats.org/officeDocument/2006/relationships/image" Target="../media/image113.png"/><Relationship Id="rId26" Type="http://schemas.openxmlformats.org/officeDocument/2006/relationships/image" Target="../media/image117.png"/><Relationship Id="rId3" Type="http://schemas.openxmlformats.org/officeDocument/2006/relationships/chart" Target="../charts/chart85.xml"/><Relationship Id="rId21" Type="http://schemas.openxmlformats.org/officeDocument/2006/relationships/image" Target="../media/image114.png"/><Relationship Id="rId7" Type="http://schemas.openxmlformats.org/officeDocument/2006/relationships/chart" Target="../charts/chart87.xml"/><Relationship Id="rId12" Type="http://schemas.openxmlformats.org/officeDocument/2006/relationships/image" Target="../media/image109.png"/><Relationship Id="rId17" Type="http://schemas.openxmlformats.org/officeDocument/2006/relationships/chart" Target="../charts/chart91.xml"/><Relationship Id="rId25" Type="http://schemas.openxmlformats.org/officeDocument/2006/relationships/chart" Target="../charts/chart95.xml"/><Relationship Id="rId2" Type="http://schemas.openxmlformats.org/officeDocument/2006/relationships/chart" Target="../charts/chart84.xml"/><Relationship Id="rId16" Type="http://schemas.openxmlformats.org/officeDocument/2006/relationships/image" Target="../media/image112.png"/><Relationship Id="rId20" Type="http://schemas.openxmlformats.org/officeDocument/2006/relationships/chart" Target="../charts/chart93.xml"/><Relationship Id="rId29" Type="http://schemas.openxmlformats.org/officeDocument/2006/relationships/chart" Target="../charts/chart9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6.png"/><Relationship Id="rId11" Type="http://schemas.openxmlformats.org/officeDocument/2006/relationships/image" Target="../media/image108.png"/><Relationship Id="rId24" Type="http://schemas.openxmlformats.org/officeDocument/2006/relationships/image" Target="../media/image116.jpeg"/><Relationship Id="rId5" Type="http://schemas.openxmlformats.org/officeDocument/2006/relationships/chart" Target="../charts/chart86.xml"/><Relationship Id="rId15" Type="http://schemas.openxmlformats.org/officeDocument/2006/relationships/image" Target="../media/image111.png"/><Relationship Id="rId23" Type="http://schemas.openxmlformats.org/officeDocument/2006/relationships/chart" Target="../charts/chart94.xml"/><Relationship Id="rId28" Type="http://schemas.openxmlformats.org/officeDocument/2006/relationships/image" Target="../media/image118.png"/><Relationship Id="rId10" Type="http://schemas.openxmlformats.org/officeDocument/2006/relationships/chart" Target="../charts/chart89.xml"/><Relationship Id="rId19" Type="http://schemas.openxmlformats.org/officeDocument/2006/relationships/chart" Target="../charts/chart92.xml"/><Relationship Id="rId4" Type="http://schemas.openxmlformats.org/officeDocument/2006/relationships/image" Target="../media/image105.png"/><Relationship Id="rId9" Type="http://schemas.openxmlformats.org/officeDocument/2006/relationships/chart" Target="../charts/chart88.xml"/><Relationship Id="rId14" Type="http://schemas.openxmlformats.org/officeDocument/2006/relationships/chart" Target="../charts/chart90.xml"/><Relationship Id="rId22" Type="http://schemas.openxmlformats.org/officeDocument/2006/relationships/image" Target="../media/image115.png"/><Relationship Id="rId27" Type="http://schemas.openxmlformats.org/officeDocument/2006/relationships/chart" Target="../charts/chart9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2.png"/><Relationship Id="rId13" Type="http://schemas.openxmlformats.org/officeDocument/2006/relationships/image" Target="../media/image125.png"/><Relationship Id="rId18" Type="http://schemas.openxmlformats.org/officeDocument/2006/relationships/image" Target="../media/image128.png"/><Relationship Id="rId3" Type="http://schemas.openxmlformats.org/officeDocument/2006/relationships/chart" Target="../charts/chart99.xml"/><Relationship Id="rId21" Type="http://schemas.openxmlformats.org/officeDocument/2006/relationships/image" Target="../media/image129.png"/><Relationship Id="rId7" Type="http://schemas.openxmlformats.org/officeDocument/2006/relationships/image" Target="../media/image121.png"/><Relationship Id="rId12" Type="http://schemas.openxmlformats.org/officeDocument/2006/relationships/chart" Target="../charts/chart102.xml"/><Relationship Id="rId17" Type="http://schemas.openxmlformats.org/officeDocument/2006/relationships/image" Target="../media/image127.png"/><Relationship Id="rId2" Type="http://schemas.openxmlformats.org/officeDocument/2006/relationships/chart" Target="../charts/chart98.xml"/><Relationship Id="rId16" Type="http://schemas.openxmlformats.org/officeDocument/2006/relationships/chart" Target="../charts/chart104.xml"/><Relationship Id="rId20" Type="http://schemas.openxmlformats.org/officeDocument/2006/relationships/chart" Target="../charts/chart106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00.xml"/><Relationship Id="rId11" Type="http://schemas.openxmlformats.org/officeDocument/2006/relationships/image" Target="../media/image124.png"/><Relationship Id="rId5" Type="http://schemas.openxmlformats.org/officeDocument/2006/relationships/image" Target="../media/image120.png"/><Relationship Id="rId15" Type="http://schemas.openxmlformats.org/officeDocument/2006/relationships/chart" Target="../charts/chart103.xml"/><Relationship Id="rId23" Type="http://schemas.openxmlformats.org/officeDocument/2006/relationships/chart" Target="../charts/chart107.xml"/><Relationship Id="rId10" Type="http://schemas.openxmlformats.org/officeDocument/2006/relationships/chart" Target="../charts/chart101.xml"/><Relationship Id="rId19" Type="http://schemas.openxmlformats.org/officeDocument/2006/relationships/chart" Target="../charts/chart105.xml"/><Relationship Id="rId4" Type="http://schemas.openxmlformats.org/officeDocument/2006/relationships/image" Target="../media/image119.png"/><Relationship Id="rId9" Type="http://schemas.openxmlformats.org/officeDocument/2006/relationships/image" Target="../media/image123.png"/><Relationship Id="rId14" Type="http://schemas.openxmlformats.org/officeDocument/2006/relationships/image" Target="../media/image126.png"/><Relationship Id="rId22" Type="http://schemas.openxmlformats.org/officeDocument/2006/relationships/image" Target="../media/image13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4.png"/><Relationship Id="rId13" Type="http://schemas.openxmlformats.org/officeDocument/2006/relationships/chart" Target="../charts/chart113.xml"/><Relationship Id="rId18" Type="http://schemas.openxmlformats.org/officeDocument/2006/relationships/chart" Target="../charts/chart116.xml"/><Relationship Id="rId3" Type="http://schemas.openxmlformats.org/officeDocument/2006/relationships/image" Target="../media/image131.png"/><Relationship Id="rId21" Type="http://schemas.openxmlformats.org/officeDocument/2006/relationships/chart" Target="../charts/chart117.xml"/><Relationship Id="rId7" Type="http://schemas.openxmlformats.org/officeDocument/2006/relationships/image" Target="../media/image133.png"/><Relationship Id="rId12" Type="http://schemas.openxmlformats.org/officeDocument/2006/relationships/image" Target="../media/image136.png"/><Relationship Id="rId17" Type="http://schemas.openxmlformats.org/officeDocument/2006/relationships/chart" Target="../charts/chart115.xml"/><Relationship Id="rId2" Type="http://schemas.openxmlformats.org/officeDocument/2006/relationships/chart" Target="../charts/chart108.xml"/><Relationship Id="rId16" Type="http://schemas.openxmlformats.org/officeDocument/2006/relationships/image" Target="../media/image138.png"/><Relationship Id="rId20" Type="http://schemas.openxmlformats.org/officeDocument/2006/relationships/image" Target="../media/image140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10.xml"/><Relationship Id="rId11" Type="http://schemas.openxmlformats.org/officeDocument/2006/relationships/image" Target="../media/image135.png"/><Relationship Id="rId5" Type="http://schemas.openxmlformats.org/officeDocument/2006/relationships/chart" Target="../charts/chart109.xml"/><Relationship Id="rId15" Type="http://schemas.openxmlformats.org/officeDocument/2006/relationships/image" Target="../media/image137.png"/><Relationship Id="rId10" Type="http://schemas.openxmlformats.org/officeDocument/2006/relationships/chart" Target="../charts/chart112.xml"/><Relationship Id="rId19" Type="http://schemas.openxmlformats.org/officeDocument/2006/relationships/image" Target="../media/image139.png"/><Relationship Id="rId4" Type="http://schemas.openxmlformats.org/officeDocument/2006/relationships/image" Target="../media/image132.png"/><Relationship Id="rId9" Type="http://schemas.openxmlformats.org/officeDocument/2006/relationships/chart" Target="../charts/chart111.xml"/><Relationship Id="rId14" Type="http://schemas.openxmlformats.org/officeDocument/2006/relationships/chart" Target="../charts/chart11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4.png"/><Relationship Id="rId3" Type="http://schemas.openxmlformats.org/officeDocument/2006/relationships/chart" Target="../charts/chart119.xml"/><Relationship Id="rId7" Type="http://schemas.openxmlformats.org/officeDocument/2006/relationships/chart" Target="../charts/chart120.xml"/><Relationship Id="rId2" Type="http://schemas.openxmlformats.org/officeDocument/2006/relationships/chart" Target="../charts/chart11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3.png"/><Relationship Id="rId5" Type="http://schemas.openxmlformats.org/officeDocument/2006/relationships/image" Target="../media/image142.png"/><Relationship Id="rId10" Type="http://schemas.openxmlformats.org/officeDocument/2006/relationships/chart" Target="../charts/chart121.xml"/><Relationship Id="rId4" Type="http://schemas.openxmlformats.org/officeDocument/2006/relationships/image" Target="../media/image141.png"/><Relationship Id="rId9" Type="http://schemas.openxmlformats.org/officeDocument/2006/relationships/image" Target="../media/image14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8.png"/><Relationship Id="rId13" Type="http://schemas.openxmlformats.org/officeDocument/2006/relationships/chart" Target="../charts/chart128.xml"/><Relationship Id="rId18" Type="http://schemas.openxmlformats.org/officeDocument/2006/relationships/image" Target="../media/image153.png"/><Relationship Id="rId26" Type="http://schemas.openxmlformats.org/officeDocument/2006/relationships/chart" Target="../charts/chart134.xml"/><Relationship Id="rId3" Type="http://schemas.openxmlformats.org/officeDocument/2006/relationships/chart" Target="../charts/chart123.xml"/><Relationship Id="rId21" Type="http://schemas.openxmlformats.org/officeDocument/2006/relationships/image" Target="../media/image155.png"/><Relationship Id="rId7" Type="http://schemas.openxmlformats.org/officeDocument/2006/relationships/chart" Target="../charts/chart125.xml"/><Relationship Id="rId12" Type="http://schemas.openxmlformats.org/officeDocument/2006/relationships/image" Target="../media/image150.png"/><Relationship Id="rId17" Type="http://schemas.openxmlformats.org/officeDocument/2006/relationships/chart" Target="../charts/chart130.xml"/><Relationship Id="rId25" Type="http://schemas.openxmlformats.org/officeDocument/2006/relationships/image" Target="../media/image157.png"/><Relationship Id="rId2" Type="http://schemas.openxmlformats.org/officeDocument/2006/relationships/chart" Target="../charts/chart122.xml"/><Relationship Id="rId16" Type="http://schemas.openxmlformats.org/officeDocument/2006/relationships/chart" Target="../charts/chart129.xml"/><Relationship Id="rId20" Type="http://schemas.openxmlformats.org/officeDocument/2006/relationships/image" Target="../media/image154.png"/><Relationship Id="rId29" Type="http://schemas.openxmlformats.org/officeDocument/2006/relationships/chart" Target="../charts/chart13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7.png"/><Relationship Id="rId11" Type="http://schemas.openxmlformats.org/officeDocument/2006/relationships/chart" Target="../charts/chart127.xml"/><Relationship Id="rId24" Type="http://schemas.openxmlformats.org/officeDocument/2006/relationships/chart" Target="../charts/chart133.xml"/><Relationship Id="rId5" Type="http://schemas.openxmlformats.org/officeDocument/2006/relationships/chart" Target="../charts/chart124.xml"/><Relationship Id="rId15" Type="http://schemas.openxmlformats.org/officeDocument/2006/relationships/image" Target="../media/image152.png"/><Relationship Id="rId23" Type="http://schemas.openxmlformats.org/officeDocument/2006/relationships/image" Target="../media/image156.png"/><Relationship Id="rId28" Type="http://schemas.openxmlformats.org/officeDocument/2006/relationships/image" Target="../media/image159.png"/><Relationship Id="rId10" Type="http://schemas.openxmlformats.org/officeDocument/2006/relationships/chart" Target="../charts/chart126.xml"/><Relationship Id="rId19" Type="http://schemas.openxmlformats.org/officeDocument/2006/relationships/chart" Target="../charts/chart131.xml"/><Relationship Id="rId4" Type="http://schemas.openxmlformats.org/officeDocument/2006/relationships/image" Target="../media/image146.png"/><Relationship Id="rId9" Type="http://schemas.openxmlformats.org/officeDocument/2006/relationships/image" Target="../media/image149.png"/><Relationship Id="rId14" Type="http://schemas.openxmlformats.org/officeDocument/2006/relationships/image" Target="../media/image151.png"/><Relationship Id="rId22" Type="http://schemas.openxmlformats.org/officeDocument/2006/relationships/chart" Target="../charts/chart132.xml"/><Relationship Id="rId27" Type="http://schemas.openxmlformats.org/officeDocument/2006/relationships/image" Target="../media/image158.png"/><Relationship Id="rId30" Type="http://schemas.openxmlformats.org/officeDocument/2006/relationships/image" Target="../media/image16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4.png"/><Relationship Id="rId13" Type="http://schemas.openxmlformats.org/officeDocument/2006/relationships/chart" Target="../charts/chart141.xml"/><Relationship Id="rId3" Type="http://schemas.openxmlformats.org/officeDocument/2006/relationships/image" Target="../media/image161.png"/><Relationship Id="rId7" Type="http://schemas.openxmlformats.org/officeDocument/2006/relationships/image" Target="../media/image163.png"/><Relationship Id="rId12" Type="http://schemas.openxmlformats.org/officeDocument/2006/relationships/image" Target="../media/image166.png"/><Relationship Id="rId2" Type="http://schemas.openxmlformats.org/officeDocument/2006/relationships/chart" Target="../charts/chart136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38.xml"/><Relationship Id="rId11" Type="http://schemas.openxmlformats.org/officeDocument/2006/relationships/image" Target="../media/image165.png"/><Relationship Id="rId5" Type="http://schemas.openxmlformats.org/officeDocument/2006/relationships/chart" Target="../charts/chart137.xml"/><Relationship Id="rId10" Type="http://schemas.openxmlformats.org/officeDocument/2006/relationships/chart" Target="../charts/chart140.xml"/><Relationship Id="rId4" Type="http://schemas.openxmlformats.org/officeDocument/2006/relationships/image" Target="../media/image162.png"/><Relationship Id="rId9" Type="http://schemas.openxmlformats.org/officeDocument/2006/relationships/chart" Target="../charts/chart139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5.xml"/><Relationship Id="rId13" Type="http://schemas.openxmlformats.org/officeDocument/2006/relationships/chart" Target="../charts/chart148.xml"/><Relationship Id="rId18" Type="http://schemas.openxmlformats.org/officeDocument/2006/relationships/chart" Target="../charts/chart151.xml"/><Relationship Id="rId26" Type="http://schemas.openxmlformats.org/officeDocument/2006/relationships/image" Target="../media/image178.png"/><Relationship Id="rId3" Type="http://schemas.openxmlformats.org/officeDocument/2006/relationships/image" Target="../media/image167.png"/><Relationship Id="rId21" Type="http://schemas.openxmlformats.org/officeDocument/2006/relationships/chart" Target="../charts/chart152.xml"/><Relationship Id="rId7" Type="http://schemas.openxmlformats.org/officeDocument/2006/relationships/image" Target="../media/image169.png"/><Relationship Id="rId12" Type="http://schemas.openxmlformats.org/officeDocument/2006/relationships/image" Target="../media/image171.png"/><Relationship Id="rId17" Type="http://schemas.openxmlformats.org/officeDocument/2006/relationships/chart" Target="../charts/chart150.xml"/><Relationship Id="rId25" Type="http://schemas.openxmlformats.org/officeDocument/2006/relationships/image" Target="../media/image177.png"/><Relationship Id="rId2" Type="http://schemas.openxmlformats.org/officeDocument/2006/relationships/chart" Target="../charts/chart142.xml"/><Relationship Id="rId16" Type="http://schemas.openxmlformats.org/officeDocument/2006/relationships/image" Target="../media/image173.png"/><Relationship Id="rId20" Type="http://schemas.openxmlformats.org/officeDocument/2006/relationships/image" Target="../media/image175.png"/><Relationship Id="rId29" Type="http://schemas.openxmlformats.org/officeDocument/2006/relationships/image" Target="../media/image18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8.png"/><Relationship Id="rId11" Type="http://schemas.openxmlformats.org/officeDocument/2006/relationships/image" Target="../media/image170.png"/><Relationship Id="rId24" Type="http://schemas.openxmlformats.org/officeDocument/2006/relationships/chart" Target="../charts/chart154.xml"/><Relationship Id="rId5" Type="http://schemas.openxmlformats.org/officeDocument/2006/relationships/chart" Target="../charts/chart144.xml"/><Relationship Id="rId15" Type="http://schemas.openxmlformats.org/officeDocument/2006/relationships/image" Target="../media/image172.png"/><Relationship Id="rId23" Type="http://schemas.openxmlformats.org/officeDocument/2006/relationships/chart" Target="../charts/chart153.xml"/><Relationship Id="rId28" Type="http://schemas.openxmlformats.org/officeDocument/2006/relationships/image" Target="../media/image179.png"/><Relationship Id="rId10" Type="http://schemas.openxmlformats.org/officeDocument/2006/relationships/chart" Target="../charts/chart147.xml"/><Relationship Id="rId19" Type="http://schemas.openxmlformats.org/officeDocument/2006/relationships/image" Target="../media/image174.png"/><Relationship Id="rId4" Type="http://schemas.openxmlformats.org/officeDocument/2006/relationships/chart" Target="../charts/chart143.xml"/><Relationship Id="rId9" Type="http://schemas.openxmlformats.org/officeDocument/2006/relationships/chart" Target="../charts/chart146.xml"/><Relationship Id="rId14" Type="http://schemas.openxmlformats.org/officeDocument/2006/relationships/chart" Target="../charts/chart149.xml"/><Relationship Id="rId22" Type="http://schemas.openxmlformats.org/officeDocument/2006/relationships/image" Target="../media/image176.png"/><Relationship Id="rId27" Type="http://schemas.openxmlformats.org/officeDocument/2006/relationships/chart" Target="../charts/chart15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3.png"/><Relationship Id="rId13" Type="http://schemas.openxmlformats.org/officeDocument/2006/relationships/image" Target="../media/image188.jpeg"/><Relationship Id="rId3" Type="http://schemas.openxmlformats.org/officeDocument/2006/relationships/chart" Target="../charts/chart157.xml"/><Relationship Id="rId7" Type="http://schemas.openxmlformats.org/officeDocument/2006/relationships/image" Target="../media/image182.png"/><Relationship Id="rId12" Type="http://schemas.openxmlformats.org/officeDocument/2006/relationships/image" Target="../media/image187.png"/><Relationship Id="rId2" Type="http://schemas.openxmlformats.org/officeDocument/2006/relationships/chart" Target="../charts/chart15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1.png"/><Relationship Id="rId11" Type="http://schemas.openxmlformats.org/officeDocument/2006/relationships/image" Target="../media/image186.jpeg"/><Relationship Id="rId5" Type="http://schemas.openxmlformats.org/officeDocument/2006/relationships/chart" Target="../charts/chart159.xml"/><Relationship Id="rId10" Type="http://schemas.openxmlformats.org/officeDocument/2006/relationships/image" Target="../media/image185.jpeg"/><Relationship Id="rId4" Type="http://schemas.openxmlformats.org/officeDocument/2006/relationships/chart" Target="../charts/chart158.xml"/><Relationship Id="rId9" Type="http://schemas.openxmlformats.org/officeDocument/2006/relationships/image" Target="../media/image184.png"/><Relationship Id="rId14" Type="http://schemas.openxmlformats.org/officeDocument/2006/relationships/image" Target="../media/image189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64.xml"/><Relationship Id="rId13" Type="http://schemas.openxmlformats.org/officeDocument/2006/relationships/chart" Target="../charts/chart167.xml"/><Relationship Id="rId18" Type="http://schemas.openxmlformats.org/officeDocument/2006/relationships/image" Target="../media/image197.png"/><Relationship Id="rId26" Type="http://schemas.openxmlformats.org/officeDocument/2006/relationships/image" Target="../media/image202.png"/><Relationship Id="rId3" Type="http://schemas.openxmlformats.org/officeDocument/2006/relationships/image" Target="../media/image190.png"/><Relationship Id="rId21" Type="http://schemas.openxmlformats.org/officeDocument/2006/relationships/image" Target="../media/image198.png"/><Relationship Id="rId34" Type="http://schemas.openxmlformats.org/officeDocument/2006/relationships/image" Target="../media/image206.png"/><Relationship Id="rId7" Type="http://schemas.openxmlformats.org/officeDocument/2006/relationships/chart" Target="../charts/chart163.xml"/><Relationship Id="rId12" Type="http://schemas.openxmlformats.org/officeDocument/2006/relationships/image" Target="../media/image193.png"/><Relationship Id="rId17" Type="http://schemas.openxmlformats.org/officeDocument/2006/relationships/chart" Target="../charts/chart168.xml"/><Relationship Id="rId25" Type="http://schemas.openxmlformats.org/officeDocument/2006/relationships/chart" Target="../charts/chart171.xml"/><Relationship Id="rId33" Type="http://schemas.openxmlformats.org/officeDocument/2006/relationships/chart" Target="../charts/chart175.xml"/><Relationship Id="rId2" Type="http://schemas.openxmlformats.org/officeDocument/2006/relationships/chart" Target="../charts/chart160.xml"/><Relationship Id="rId16" Type="http://schemas.openxmlformats.org/officeDocument/2006/relationships/image" Target="../media/image196.png"/><Relationship Id="rId20" Type="http://schemas.openxmlformats.org/officeDocument/2006/relationships/chart" Target="../charts/chart170.xml"/><Relationship Id="rId29" Type="http://schemas.openxmlformats.org/officeDocument/2006/relationships/chart" Target="../charts/chart173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62.xml"/><Relationship Id="rId11" Type="http://schemas.openxmlformats.org/officeDocument/2006/relationships/image" Target="../media/image192.png"/><Relationship Id="rId24" Type="http://schemas.openxmlformats.org/officeDocument/2006/relationships/image" Target="../media/image201.png"/><Relationship Id="rId32" Type="http://schemas.openxmlformats.org/officeDocument/2006/relationships/image" Target="../media/image205.png"/><Relationship Id="rId37" Type="http://schemas.openxmlformats.org/officeDocument/2006/relationships/chart" Target="../charts/chart177.xml"/><Relationship Id="rId5" Type="http://schemas.openxmlformats.org/officeDocument/2006/relationships/chart" Target="../charts/chart161.xml"/><Relationship Id="rId15" Type="http://schemas.openxmlformats.org/officeDocument/2006/relationships/image" Target="../media/image195.png"/><Relationship Id="rId23" Type="http://schemas.openxmlformats.org/officeDocument/2006/relationships/image" Target="../media/image200.png"/><Relationship Id="rId28" Type="http://schemas.openxmlformats.org/officeDocument/2006/relationships/image" Target="../media/image203.png"/><Relationship Id="rId36" Type="http://schemas.openxmlformats.org/officeDocument/2006/relationships/image" Target="../media/image207.png"/><Relationship Id="rId10" Type="http://schemas.openxmlformats.org/officeDocument/2006/relationships/chart" Target="../charts/chart166.xml"/><Relationship Id="rId19" Type="http://schemas.openxmlformats.org/officeDocument/2006/relationships/chart" Target="../charts/chart169.xml"/><Relationship Id="rId31" Type="http://schemas.openxmlformats.org/officeDocument/2006/relationships/chart" Target="../charts/chart174.xml"/><Relationship Id="rId4" Type="http://schemas.openxmlformats.org/officeDocument/2006/relationships/image" Target="../media/image191.png"/><Relationship Id="rId9" Type="http://schemas.openxmlformats.org/officeDocument/2006/relationships/chart" Target="../charts/chart165.xml"/><Relationship Id="rId14" Type="http://schemas.openxmlformats.org/officeDocument/2006/relationships/image" Target="../media/image194.png"/><Relationship Id="rId22" Type="http://schemas.openxmlformats.org/officeDocument/2006/relationships/image" Target="../media/image199.png"/><Relationship Id="rId27" Type="http://schemas.openxmlformats.org/officeDocument/2006/relationships/chart" Target="../charts/chart172.xml"/><Relationship Id="rId30" Type="http://schemas.openxmlformats.org/officeDocument/2006/relationships/image" Target="../media/image204.png"/><Relationship Id="rId35" Type="http://schemas.openxmlformats.org/officeDocument/2006/relationships/chart" Target="../charts/chart176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0.png"/><Relationship Id="rId13" Type="http://schemas.openxmlformats.org/officeDocument/2006/relationships/image" Target="../media/image213.png"/><Relationship Id="rId18" Type="http://schemas.openxmlformats.org/officeDocument/2006/relationships/chart" Target="../charts/chart186.xml"/><Relationship Id="rId3" Type="http://schemas.openxmlformats.org/officeDocument/2006/relationships/image" Target="../media/image208.png"/><Relationship Id="rId21" Type="http://schemas.openxmlformats.org/officeDocument/2006/relationships/chart" Target="../charts/chart187.xml"/><Relationship Id="rId7" Type="http://schemas.openxmlformats.org/officeDocument/2006/relationships/chart" Target="../charts/chart181.xml"/><Relationship Id="rId12" Type="http://schemas.openxmlformats.org/officeDocument/2006/relationships/chart" Target="../charts/chart183.xml"/><Relationship Id="rId17" Type="http://schemas.openxmlformats.org/officeDocument/2006/relationships/chart" Target="../charts/chart185.xml"/><Relationship Id="rId25" Type="http://schemas.openxmlformats.org/officeDocument/2006/relationships/chart" Target="../charts/chart189.xml"/><Relationship Id="rId2" Type="http://schemas.openxmlformats.org/officeDocument/2006/relationships/chart" Target="../charts/chart178.xml"/><Relationship Id="rId16" Type="http://schemas.openxmlformats.org/officeDocument/2006/relationships/image" Target="../media/image215.png"/><Relationship Id="rId20" Type="http://schemas.openxmlformats.org/officeDocument/2006/relationships/image" Target="../media/image217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80.xml"/><Relationship Id="rId11" Type="http://schemas.openxmlformats.org/officeDocument/2006/relationships/chart" Target="../charts/chart182.xml"/><Relationship Id="rId24" Type="http://schemas.openxmlformats.org/officeDocument/2006/relationships/image" Target="../media/image219.png"/><Relationship Id="rId5" Type="http://schemas.openxmlformats.org/officeDocument/2006/relationships/chart" Target="../charts/chart179.xml"/><Relationship Id="rId15" Type="http://schemas.openxmlformats.org/officeDocument/2006/relationships/image" Target="../media/image214.png"/><Relationship Id="rId23" Type="http://schemas.openxmlformats.org/officeDocument/2006/relationships/chart" Target="../charts/chart188.xml"/><Relationship Id="rId10" Type="http://schemas.openxmlformats.org/officeDocument/2006/relationships/image" Target="../media/image212.jpeg"/><Relationship Id="rId19" Type="http://schemas.openxmlformats.org/officeDocument/2006/relationships/image" Target="../media/image216.png"/><Relationship Id="rId4" Type="http://schemas.openxmlformats.org/officeDocument/2006/relationships/image" Target="../media/image209.png"/><Relationship Id="rId9" Type="http://schemas.openxmlformats.org/officeDocument/2006/relationships/image" Target="../media/image211.png"/><Relationship Id="rId14" Type="http://schemas.openxmlformats.org/officeDocument/2006/relationships/chart" Target="../charts/chart184.xml"/><Relationship Id="rId22" Type="http://schemas.openxmlformats.org/officeDocument/2006/relationships/image" Target="../media/image218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2.png"/><Relationship Id="rId13" Type="http://schemas.openxmlformats.org/officeDocument/2006/relationships/chart" Target="../charts/chart195.xml"/><Relationship Id="rId18" Type="http://schemas.openxmlformats.org/officeDocument/2006/relationships/chart" Target="../charts/chart198.xml"/><Relationship Id="rId3" Type="http://schemas.openxmlformats.org/officeDocument/2006/relationships/image" Target="../media/image220.jpeg"/><Relationship Id="rId21" Type="http://schemas.openxmlformats.org/officeDocument/2006/relationships/chart" Target="../charts/chart199.xml"/><Relationship Id="rId7" Type="http://schemas.openxmlformats.org/officeDocument/2006/relationships/chart" Target="../charts/chart193.xml"/><Relationship Id="rId12" Type="http://schemas.openxmlformats.org/officeDocument/2006/relationships/image" Target="../media/image225.png"/><Relationship Id="rId17" Type="http://schemas.openxmlformats.org/officeDocument/2006/relationships/chart" Target="../charts/chart197.xml"/><Relationship Id="rId25" Type="http://schemas.openxmlformats.org/officeDocument/2006/relationships/chart" Target="../charts/chart201.xml"/><Relationship Id="rId2" Type="http://schemas.openxmlformats.org/officeDocument/2006/relationships/chart" Target="../charts/chart190.xml"/><Relationship Id="rId16" Type="http://schemas.openxmlformats.org/officeDocument/2006/relationships/image" Target="../media/image227.png"/><Relationship Id="rId20" Type="http://schemas.openxmlformats.org/officeDocument/2006/relationships/image" Target="../media/image229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92.xml"/><Relationship Id="rId11" Type="http://schemas.openxmlformats.org/officeDocument/2006/relationships/image" Target="../media/image224.jpeg"/><Relationship Id="rId24" Type="http://schemas.openxmlformats.org/officeDocument/2006/relationships/image" Target="../media/image231.png"/><Relationship Id="rId5" Type="http://schemas.openxmlformats.org/officeDocument/2006/relationships/chart" Target="../charts/chart191.xml"/><Relationship Id="rId15" Type="http://schemas.openxmlformats.org/officeDocument/2006/relationships/image" Target="../media/image226.png"/><Relationship Id="rId23" Type="http://schemas.openxmlformats.org/officeDocument/2006/relationships/chart" Target="../charts/chart200.xml"/><Relationship Id="rId10" Type="http://schemas.openxmlformats.org/officeDocument/2006/relationships/chart" Target="../charts/chart194.xml"/><Relationship Id="rId19" Type="http://schemas.openxmlformats.org/officeDocument/2006/relationships/image" Target="../media/image228.png"/><Relationship Id="rId4" Type="http://schemas.openxmlformats.org/officeDocument/2006/relationships/image" Target="../media/image221.png"/><Relationship Id="rId9" Type="http://schemas.openxmlformats.org/officeDocument/2006/relationships/image" Target="../media/image223.png"/><Relationship Id="rId14" Type="http://schemas.openxmlformats.org/officeDocument/2006/relationships/chart" Target="../charts/chart196.xml"/><Relationship Id="rId22" Type="http://schemas.openxmlformats.org/officeDocument/2006/relationships/image" Target="../media/image230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05.xml"/><Relationship Id="rId13" Type="http://schemas.openxmlformats.org/officeDocument/2006/relationships/image" Target="../media/image239.jpeg"/><Relationship Id="rId3" Type="http://schemas.openxmlformats.org/officeDocument/2006/relationships/chart" Target="../charts/chart203.xml"/><Relationship Id="rId7" Type="http://schemas.openxmlformats.org/officeDocument/2006/relationships/image" Target="../media/image234.png"/><Relationship Id="rId12" Type="http://schemas.openxmlformats.org/officeDocument/2006/relationships/image" Target="../media/image238.png"/><Relationship Id="rId2" Type="http://schemas.openxmlformats.org/officeDocument/2006/relationships/chart" Target="../charts/chart20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3.png"/><Relationship Id="rId11" Type="http://schemas.openxmlformats.org/officeDocument/2006/relationships/image" Target="../media/image237.jpeg"/><Relationship Id="rId5" Type="http://schemas.openxmlformats.org/officeDocument/2006/relationships/image" Target="../media/image232.png"/><Relationship Id="rId10" Type="http://schemas.openxmlformats.org/officeDocument/2006/relationships/image" Target="../media/image236.jpeg"/><Relationship Id="rId4" Type="http://schemas.openxmlformats.org/officeDocument/2006/relationships/chart" Target="../charts/chart204.xml"/><Relationship Id="rId9" Type="http://schemas.openxmlformats.org/officeDocument/2006/relationships/image" Target="../media/image235.png"/><Relationship Id="rId14" Type="http://schemas.openxmlformats.org/officeDocument/2006/relationships/image" Target="../media/image240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4.png"/><Relationship Id="rId13" Type="http://schemas.openxmlformats.org/officeDocument/2006/relationships/image" Target="../media/image245.png"/><Relationship Id="rId18" Type="http://schemas.openxmlformats.org/officeDocument/2006/relationships/chart" Target="../charts/chart214.xml"/><Relationship Id="rId3" Type="http://schemas.openxmlformats.org/officeDocument/2006/relationships/chart" Target="../charts/chart206.xml"/><Relationship Id="rId21" Type="http://schemas.openxmlformats.org/officeDocument/2006/relationships/image" Target="../media/image250.png"/><Relationship Id="rId7" Type="http://schemas.openxmlformats.org/officeDocument/2006/relationships/image" Target="../media/image243.png"/><Relationship Id="rId12" Type="http://schemas.openxmlformats.org/officeDocument/2006/relationships/chart" Target="../charts/chart212.xml"/><Relationship Id="rId17" Type="http://schemas.openxmlformats.org/officeDocument/2006/relationships/image" Target="../media/image248.png"/><Relationship Id="rId25" Type="http://schemas.openxmlformats.org/officeDocument/2006/relationships/chart" Target="../charts/chart217.xml"/><Relationship Id="rId2" Type="http://schemas.openxmlformats.org/officeDocument/2006/relationships/image" Target="../media/image241.png"/><Relationship Id="rId16" Type="http://schemas.openxmlformats.org/officeDocument/2006/relationships/image" Target="../media/image247.png"/><Relationship Id="rId20" Type="http://schemas.openxmlformats.org/officeDocument/2006/relationships/chart" Target="../charts/chart215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208.xml"/><Relationship Id="rId11" Type="http://schemas.openxmlformats.org/officeDocument/2006/relationships/chart" Target="../charts/chart211.xml"/><Relationship Id="rId24" Type="http://schemas.openxmlformats.org/officeDocument/2006/relationships/image" Target="../media/image252.png"/><Relationship Id="rId5" Type="http://schemas.openxmlformats.org/officeDocument/2006/relationships/image" Target="../media/image242.png"/><Relationship Id="rId15" Type="http://schemas.openxmlformats.org/officeDocument/2006/relationships/chart" Target="../charts/chart213.xml"/><Relationship Id="rId23" Type="http://schemas.openxmlformats.org/officeDocument/2006/relationships/image" Target="../media/image251.png"/><Relationship Id="rId10" Type="http://schemas.openxmlformats.org/officeDocument/2006/relationships/chart" Target="../charts/chart210.xml"/><Relationship Id="rId19" Type="http://schemas.openxmlformats.org/officeDocument/2006/relationships/image" Target="../media/image249.png"/><Relationship Id="rId4" Type="http://schemas.openxmlformats.org/officeDocument/2006/relationships/chart" Target="../charts/chart207.xml"/><Relationship Id="rId9" Type="http://schemas.openxmlformats.org/officeDocument/2006/relationships/chart" Target="../charts/chart209.xml"/><Relationship Id="rId14" Type="http://schemas.openxmlformats.org/officeDocument/2006/relationships/image" Target="../media/image246.png"/><Relationship Id="rId22" Type="http://schemas.openxmlformats.org/officeDocument/2006/relationships/chart" Target="../charts/chart216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21.xml"/><Relationship Id="rId13" Type="http://schemas.openxmlformats.org/officeDocument/2006/relationships/chart" Target="../charts/chart224.xml"/><Relationship Id="rId18" Type="http://schemas.openxmlformats.org/officeDocument/2006/relationships/image" Target="../media/image259.png"/><Relationship Id="rId26" Type="http://schemas.openxmlformats.org/officeDocument/2006/relationships/chart" Target="../charts/chart230.xml"/><Relationship Id="rId3" Type="http://schemas.openxmlformats.org/officeDocument/2006/relationships/image" Target="../media/image253.png"/><Relationship Id="rId21" Type="http://schemas.openxmlformats.org/officeDocument/2006/relationships/image" Target="../media/image261.png"/><Relationship Id="rId7" Type="http://schemas.openxmlformats.org/officeDocument/2006/relationships/chart" Target="../charts/chart220.xml"/><Relationship Id="rId12" Type="http://schemas.openxmlformats.org/officeDocument/2006/relationships/chart" Target="../charts/chart223.xml"/><Relationship Id="rId17" Type="http://schemas.openxmlformats.org/officeDocument/2006/relationships/chart" Target="../charts/chart227.xml"/><Relationship Id="rId25" Type="http://schemas.openxmlformats.org/officeDocument/2006/relationships/image" Target="../media/image264.png"/><Relationship Id="rId2" Type="http://schemas.openxmlformats.org/officeDocument/2006/relationships/chart" Target="../charts/chart218.xml"/><Relationship Id="rId16" Type="http://schemas.openxmlformats.org/officeDocument/2006/relationships/image" Target="../media/image258.png"/><Relationship Id="rId20" Type="http://schemas.openxmlformats.org/officeDocument/2006/relationships/chart" Target="../charts/chart228.xml"/><Relationship Id="rId29" Type="http://schemas.openxmlformats.org/officeDocument/2006/relationships/chart" Target="../charts/chart23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5.png"/><Relationship Id="rId11" Type="http://schemas.openxmlformats.org/officeDocument/2006/relationships/chart" Target="../charts/chart222.xml"/><Relationship Id="rId24" Type="http://schemas.openxmlformats.org/officeDocument/2006/relationships/image" Target="../media/image263.png"/><Relationship Id="rId5" Type="http://schemas.openxmlformats.org/officeDocument/2006/relationships/image" Target="../media/image254.png"/><Relationship Id="rId15" Type="http://schemas.openxmlformats.org/officeDocument/2006/relationships/chart" Target="../charts/chart226.xml"/><Relationship Id="rId23" Type="http://schemas.openxmlformats.org/officeDocument/2006/relationships/chart" Target="../charts/chart229.xml"/><Relationship Id="rId28" Type="http://schemas.openxmlformats.org/officeDocument/2006/relationships/image" Target="../media/image266.png"/><Relationship Id="rId10" Type="http://schemas.openxmlformats.org/officeDocument/2006/relationships/image" Target="../media/image257.png"/><Relationship Id="rId19" Type="http://schemas.openxmlformats.org/officeDocument/2006/relationships/image" Target="../media/image260.png"/><Relationship Id="rId4" Type="http://schemas.openxmlformats.org/officeDocument/2006/relationships/chart" Target="../charts/chart219.xml"/><Relationship Id="rId9" Type="http://schemas.openxmlformats.org/officeDocument/2006/relationships/image" Target="../media/image256.png"/><Relationship Id="rId14" Type="http://schemas.openxmlformats.org/officeDocument/2006/relationships/chart" Target="../charts/chart225.xml"/><Relationship Id="rId22" Type="http://schemas.openxmlformats.org/officeDocument/2006/relationships/image" Target="../media/image262.png"/><Relationship Id="rId27" Type="http://schemas.openxmlformats.org/officeDocument/2006/relationships/image" Target="../media/image265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34.xml"/><Relationship Id="rId13" Type="http://schemas.openxmlformats.org/officeDocument/2006/relationships/chart" Target="../charts/chart237.xml"/><Relationship Id="rId18" Type="http://schemas.openxmlformats.org/officeDocument/2006/relationships/image" Target="../media/image275.png"/><Relationship Id="rId3" Type="http://schemas.openxmlformats.org/officeDocument/2006/relationships/image" Target="../media/image267.png"/><Relationship Id="rId21" Type="http://schemas.openxmlformats.org/officeDocument/2006/relationships/chart" Target="../charts/chart241.xml"/><Relationship Id="rId7" Type="http://schemas.openxmlformats.org/officeDocument/2006/relationships/image" Target="../media/image270.png"/><Relationship Id="rId12" Type="http://schemas.openxmlformats.org/officeDocument/2006/relationships/image" Target="../media/image272.png"/><Relationship Id="rId17" Type="http://schemas.openxmlformats.org/officeDocument/2006/relationships/chart" Target="../charts/chart239.xml"/><Relationship Id="rId25" Type="http://schemas.openxmlformats.org/officeDocument/2006/relationships/chart" Target="../charts/chart243.xml"/><Relationship Id="rId2" Type="http://schemas.openxmlformats.org/officeDocument/2006/relationships/chart" Target="../charts/chart232.xml"/><Relationship Id="rId16" Type="http://schemas.openxmlformats.org/officeDocument/2006/relationships/image" Target="../media/image274.png"/><Relationship Id="rId20" Type="http://schemas.openxmlformats.org/officeDocument/2006/relationships/chart" Target="../charts/chart24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9.png"/><Relationship Id="rId11" Type="http://schemas.openxmlformats.org/officeDocument/2006/relationships/image" Target="../media/image271.png"/><Relationship Id="rId24" Type="http://schemas.openxmlformats.org/officeDocument/2006/relationships/image" Target="../media/image278.png"/><Relationship Id="rId5" Type="http://schemas.openxmlformats.org/officeDocument/2006/relationships/chart" Target="../charts/chart233.xml"/><Relationship Id="rId15" Type="http://schemas.openxmlformats.org/officeDocument/2006/relationships/image" Target="../media/image273.png"/><Relationship Id="rId23" Type="http://schemas.openxmlformats.org/officeDocument/2006/relationships/image" Target="../media/image277.png"/><Relationship Id="rId10" Type="http://schemas.openxmlformats.org/officeDocument/2006/relationships/chart" Target="../charts/chart236.xml"/><Relationship Id="rId19" Type="http://schemas.openxmlformats.org/officeDocument/2006/relationships/image" Target="../media/image276.png"/><Relationship Id="rId4" Type="http://schemas.openxmlformats.org/officeDocument/2006/relationships/image" Target="../media/image268.png"/><Relationship Id="rId9" Type="http://schemas.openxmlformats.org/officeDocument/2006/relationships/chart" Target="../charts/chart235.xml"/><Relationship Id="rId14" Type="http://schemas.openxmlformats.org/officeDocument/2006/relationships/chart" Target="../charts/chart238.xml"/><Relationship Id="rId22" Type="http://schemas.openxmlformats.org/officeDocument/2006/relationships/chart" Target="../charts/chart24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1.png"/><Relationship Id="rId13" Type="http://schemas.openxmlformats.org/officeDocument/2006/relationships/image" Target="../media/image286.png"/><Relationship Id="rId3" Type="http://schemas.openxmlformats.org/officeDocument/2006/relationships/chart" Target="../charts/chart245.xml"/><Relationship Id="rId7" Type="http://schemas.openxmlformats.org/officeDocument/2006/relationships/image" Target="../media/image280.png"/><Relationship Id="rId12" Type="http://schemas.openxmlformats.org/officeDocument/2006/relationships/image" Target="../media/image285.png"/><Relationship Id="rId2" Type="http://schemas.openxmlformats.org/officeDocument/2006/relationships/chart" Target="../charts/chart24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9.png"/><Relationship Id="rId11" Type="http://schemas.openxmlformats.org/officeDocument/2006/relationships/image" Target="../media/image284.png"/><Relationship Id="rId5" Type="http://schemas.openxmlformats.org/officeDocument/2006/relationships/chart" Target="../charts/chart247.xml"/><Relationship Id="rId10" Type="http://schemas.openxmlformats.org/officeDocument/2006/relationships/image" Target="../media/image283.png"/><Relationship Id="rId4" Type="http://schemas.openxmlformats.org/officeDocument/2006/relationships/chart" Target="../charts/chart246.xml"/><Relationship Id="rId9" Type="http://schemas.openxmlformats.org/officeDocument/2006/relationships/image" Target="../media/image282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0.png"/><Relationship Id="rId13" Type="http://schemas.openxmlformats.org/officeDocument/2006/relationships/image" Target="../media/image293.png"/><Relationship Id="rId18" Type="http://schemas.openxmlformats.org/officeDocument/2006/relationships/image" Target="../media/image295.png"/><Relationship Id="rId3" Type="http://schemas.openxmlformats.org/officeDocument/2006/relationships/image" Target="../media/image287.png"/><Relationship Id="rId7" Type="http://schemas.openxmlformats.org/officeDocument/2006/relationships/image" Target="../media/image289.png"/><Relationship Id="rId12" Type="http://schemas.openxmlformats.org/officeDocument/2006/relationships/image" Target="../media/image292.png"/><Relationship Id="rId17" Type="http://schemas.openxmlformats.org/officeDocument/2006/relationships/chart" Target="../charts/chart255.xml"/><Relationship Id="rId2" Type="http://schemas.openxmlformats.org/officeDocument/2006/relationships/chart" Target="../charts/chart248.xml"/><Relationship Id="rId16" Type="http://schemas.openxmlformats.org/officeDocument/2006/relationships/image" Target="../media/image294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250.xml"/><Relationship Id="rId11" Type="http://schemas.openxmlformats.org/officeDocument/2006/relationships/chart" Target="../charts/chart252.xml"/><Relationship Id="rId5" Type="http://schemas.openxmlformats.org/officeDocument/2006/relationships/chart" Target="../charts/chart249.xml"/><Relationship Id="rId15" Type="http://schemas.openxmlformats.org/officeDocument/2006/relationships/chart" Target="../charts/chart254.xml"/><Relationship Id="rId10" Type="http://schemas.openxmlformats.org/officeDocument/2006/relationships/image" Target="../media/image291.png"/><Relationship Id="rId4" Type="http://schemas.openxmlformats.org/officeDocument/2006/relationships/image" Target="../media/image288.png"/><Relationship Id="rId9" Type="http://schemas.openxmlformats.org/officeDocument/2006/relationships/chart" Target="../charts/chart251.xml"/><Relationship Id="rId14" Type="http://schemas.openxmlformats.org/officeDocument/2006/relationships/chart" Target="../charts/chart253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9.png"/><Relationship Id="rId13" Type="http://schemas.openxmlformats.org/officeDocument/2006/relationships/image" Target="../media/image301.png"/><Relationship Id="rId3" Type="http://schemas.openxmlformats.org/officeDocument/2006/relationships/image" Target="../media/image296.png"/><Relationship Id="rId7" Type="http://schemas.openxmlformats.org/officeDocument/2006/relationships/image" Target="../media/image298.png"/><Relationship Id="rId12" Type="http://schemas.openxmlformats.org/officeDocument/2006/relationships/chart" Target="../charts/chart261.xml"/><Relationship Id="rId17" Type="http://schemas.openxmlformats.org/officeDocument/2006/relationships/image" Target="../media/image303.png"/><Relationship Id="rId2" Type="http://schemas.openxmlformats.org/officeDocument/2006/relationships/chart" Target="../charts/chart256.xml"/><Relationship Id="rId16" Type="http://schemas.openxmlformats.org/officeDocument/2006/relationships/chart" Target="../charts/chart263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258.xml"/><Relationship Id="rId11" Type="http://schemas.openxmlformats.org/officeDocument/2006/relationships/image" Target="../media/image300.png"/><Relationship Id="rId5" Type="http://schemas.openxmlformats.org/officeDocument/2006/relationships/image" Target="../media/image297.png"/><Relationship Id="rId15" Type="http://schemas.openxmlformats.org/officeDocument/2006/relationships/image" Target="../media/image302.png"/><Relationship Id="rId10" Type="http://schemas.openxmlformats.org/officeDocument/2006/relationships/chart" Target="../charts/chart260.xml"/><Relationship Id="rId4" Type="http://schemas.openxmlformats.org/officeDocument/2006/relationships/chart" Target="../charts/chart257.xml"/><Relationship Id="rId9" Type="http://schemas.openxmlformats.org/officeDocument/2006/relationships/chart" Target="../charts/chart259.xml"/><Relationship Id="rId14" Type="http://schemas.openxmlformats.org/officeDocument/2006/relationships/chart" Target="../charts/chart26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7.png"/><Relationship Id="rId13" Type="http://schemas.openxmlformats.org/officeDocument/2006/relationships/chart" Target="../charts/chart269.xml"/><Relationship Id="rId18" Type="http://schemas.openxmlformats.org/officeDocument/2006/relationships/image" Target="../media/image311.png"/><Relationship Id="rId26" Type="http://schemas.openxmlformats.org/officeDocument/2006/relationships/image" Target="../media/image316.png"/><Relationship Id="rId3" Type="http://schemas.openxmlformats.org/officeDocument/2006/relationships/image" Target="../media/image304.png"/><Relationship Id="rId21" Type="http://schemas.openxmlformats.org/officeDocument/2006/relationships/image" Target="../media/image313.jpeg"/><Relationship Id="rId7" Type="http://schemas.openxmlformats.org/officeDocument/2006/relationships/image" Target="../media/image306.png"/><Relationship Id="rId12" Type="http://schemas.openxmlformats.org/officeDocument/2006/relationships/chart" Target="../charts/chart268.xml"/><Relationship Id="rId17" Type="http://schemas.openxmlformats.org/officeDocument/2006/relationships/image" Target="../media/image310.png"/><Relationship Id="rId25" Type="http://schemas.openxmlformats.org/officeDocument/2006/relationships/chart" Target="../charts/chart275.xml"/><Relationship Id="rId2" Type="http://schemas.openxmlformats.org/officeDocument/2006/relationships/chart" Target="../charts/chart264.xml"/><Relationship Id="rId16" Type="http://schemas.openxmlformats.org/officeDocument/2006/relationships/chart" Target="../charts/chart272.xml"/><Relationship Id="rId20" Type="http://schemas.openxmlformats.org/officeDocument/2006/relationships/image" Target="../media/image312.png"/><Relationship Id="rId29" Type="http://schemas.openxmlformats.org/officeDocument/2006/relationships/chart" Target="../charts/chart277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266.xml"/><Relationship Id="rId11" Type="http://schemas.openxmlformats.org/officeDocument/2006/relationships/image" Target="../media/image309.png"/><Relationship Id="rId24" Type="http://schemas.openxmlformats.org/officeDocument/2006/relationships/image" Target="../media/image315.png"/><Relationship Id="rId5" Type="http://schemas.openxmlformats.org/officeDocument/2006/relationships/image" Target="../media/image305.png"/><Relationship Id="rId15" Type="http://schemas.openxmlformats.org/officeDocument/2006/relationships/chart" Target="../charts/chart271.xml"/><Relationship Id="rId23" Type="http://schemas.openxmlformats.org/officeDocument/2006/relationships/image" Target="../media/image314.png"/><Relationship Id="rId28" Type="http://schemas.openxmlformats.org/officeDocument/2006/relationships/chart" Target="../charts/chart276.xml"/><Relationship Id="rId10" Type="http://schemas.openxmlformats.org/officeDocument/2006/relationships/image" Target="../media/image308.jpeg"/><Relationship Id="rId19" Type="http://schemas.openxmlformats.org/officeDocument/2006/relationships/chart" Target="../charts/chart273.xml"/><Relationship Id="rId4" Type="http://schemas.openxmlformats.org/officeDocument/2006/relationships/chart" Target="../charts/chart265.xml"/><Relationship Id="rId9" Type="http://schemas.openxmlformats.org/officeDocument/2006/relationships/chart" Target="../charts/chart267.xml"/><Relationship Id="rId14" Type="http://schemas.openxmlformats.org/officeDocument/2006/relationships/chart" Target="../charts/chart270.xml"/><Relationship Id="rId22" Type="http://schemas.openxmlformats.org/officeDocument/2006/relationships/chart" Target="../charts/chart274.xml"/><Relationship Id="rId27" Type="http://schemas.openxmlformats.org/officeDocument/2006/relationships/image" Target="../media/image317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1.png"/><Relationship Id="rId13" Type="http://schemas.openxmlformats.org/officeDocument/2006/relationships/image" Target="../media/image325.png"/><Relationship Id="rId3" Type="http://schemas.openxmlformats.org/officeDocument/2006/relationships/chart" Target="../charts/chart279.xml"/><Relationship Id="rId7" Type="http://schemas.openxmlformats.org/officeDocument/2006/relationships/image" Target="../media/image320.jpeg"/><Relationship Id="rId12" Type="http://schemas.openxmlformats.org/officeDocument/2006/relationships/image" Target="../media/image324.png"/><Relationship Id="rId2" Type="http://schemas.openxmlformats.org/officeDocument/2006/relationships/chart" Target="../charts/chart27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9.png"/><Relationship Id="rId11" Type="http://schemas.openxmlformats.org/officeDocument/2006/relationships/chart" Target="../charts/chart281.xml"/><Relationship Id="rId5" Type="http://schemas.openxmlformats.org/officeDocument/2006/relationships/image" Target="../media/image318.png"/><Relationship Id="rId10" Type="http://schemas.openxmlformats.org/officeDocument/2006/relationships/image" Target="../media/image323.png"/><Relationship Id="rId4" Type="http://schemas.openxmlformats.org/officeDocument/2006/relationships/chart" Target="../charts/chart280.xml"/><Relationship Id="rId9" Type="http://schemas.openxmlformats.org/officeDocument/2006/relationships/image" Target="../media/image322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86.xml"/><Relationship Id="rId13" Type="http://schemas.openxmlformats.org/officeDocument/2006/relationships/image" Target="../media/image331.jpeg"/><Relationship Id="rId18" Type="http://schemas.openxmlformats.org/officeDocument/2006/relationships/chart" Target="../charts/chart290.xml"/><Relationship Id="rId3" Type="http://schemas.openxmlformats.org/officeDocument/2006/relationships/image" Target="../media/image326.png"/><Relationship Id="rId21" Type="http://schemas.openxmlformats.org/officeDocument/2006/relationships/chart" Target="../charts/chart291.xml"/><Relationship Id="rId7" Type="http://schemas.openxmlformats.org/officeDocument/2006/relationships/chart" Target="../charts/chart285.xml"/><Relationship Id="rId12" Type="http://schemas.openxmlformats.org/officeDocument/2006/relationships/image" Target="../media/image330.png"/><Relationship Id="rId17" Type="http://schemas.openxmlformats.org/officeDocument/2006/relationships/chart" Target="../charts/chart289.xml"/><Relationship Id="rId25" Type="http://schemas.openxmlformats.org/officeDocument/2006/relationships/chart" Target="../charts/chart293.xml"/><Relationship Id="rId2" Type="http://schemas.openxmlformats.org/officeDocument/2006/relationships/chart" Target="../charts/chart282.xml"/><Relationship Id="rId16" Type="http://schemas.openxmlformats.org/officeDocument/2006/relationships/image" Target="../media/image333.png"/><Relationship Id="rId20" Type="http://schemas.openxmlformats.org/officeDocument/2006/relationships/image" Target="../media/image335.jpe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284.xml"/><Relationship Id="rId11" Type="http://schemas.openxmlformats.org/officeDocument/2006/relationships/chart" Target="../charts/chart287.xml"/><Relationship Id="rId24" Type="http://schemas.openxmlformats.org/officeDocument/2006/relationships/chart" Target="../charts/chart292.xml"/><Relationship Id="rId5" Type="http://schemas.openxmlformats.org/officeDocument/2006/relationships/chart" Target="../charts/chart283.xml"/><Relationship Id="rId15" Type="http://schemas.openxmlformats.org/officeDocument/2006/relationships/image" Target="../media/image332.png"/><Relationship Id="rId23" Type="http://schemas.openxmlformats.org/officeDocument/2006/relationships/image" Target="../media/image337.png"/><Relationship Id="rId10" Type="http://schemas.openxmlformats.org/officeDocument/2006/relationships/image" Target="../media/image329.png"/><Relationship Id="rId19" Type="http://schemas.openxmlformats.org/officeDocument/2006/relationships/image" Target="../media/image334.png"/><Relationship Id="rId4" Type="http://schemas.openxmlformats.org/officeDocument/2006/relationships/image" Target="../media/image327.png"/><Relationship Id="rId9" Type="http://schemas.openxmlformats.org/officeDocument/2006/relationships/image" Target="../media/image328.png"/><Relationship Id="rId14" Type="http://schemas.openxmlformats.org/officeDocument/2006/relationships/chart" Target="../charts/chart288.xml"/><Relationship Id="rId22" Type="http://schemas.openxmlformats.org/officeDocument/2006/relationships/image" Target="../media/image336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0.png"/><Relationship Id="rId13" Type="http://schemas.openxmlformats.org/officeDocument/2006/relationships/image" Target="../media/image344.png"/><Relationship Id="rId18" Type="http://schemas.openxmlformats.org/officeDocument/2006/relationships/image" Target="../media/image348.png"/><Relationship Id="rId3" Type="http://schemas.openxmlformats.org/officeDocument/2006/relationships/image" Target="../media/image338.png"/><Relationship Id="rId7" Type="http://schemas.openxmlformats.org/officeDocument/2006/relationships/chart" Target="../charts/chart297.xml"/><Relationship Id="rId12" Type="http://schemas.openxmlformats.org/officeDocument/2006/relationships/chart" Target="../charts/chart298.xml"/><Relationship Id="rId17" Type="http://schemas.openxmlformats.org/officeDocument/2006/relationships/chart" Target="../charts/chart299.xml"/><Relationship Id="rId2" Type="http://schemas.openxmlformats.org/officeDocument/2006/relationships/chart" Target="../charts/chart294.xml"/><Relationship Id="rId16" Type="http://schemas.openxmlformats.org/officeDocument/2006/relationships/image" Target="../media/image347.png"/><Relationship Id="rId20" Type="http://schemas.openxmlformats.org/officeDocument/2006/relationships/image" Target="../media/image350.jpe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296.xml"/><Relationship Id="rId11" Type="http://schemas.openxmlformats.org/officeDocument/2006/relationships/image" Target="../media/image343.png"/><Relationship Id="rId5" Type="http://schemas.openxmlformats.org/officeDocument/2006/relationships/image" Target="../media/image339.jpeg"/><Relationship Id="rId15" Type="http://schemas.openxmlformats.org/officeDocument/2006/relationships/image" Target="../media/image346.png"/><Relationship Id="rId10" Type="http://schemas.openxmlformats.org/officeDocument/2006/relationships/image" Target="../media/image342.png"/><Relationship Id="rId19" Type="http://schemas.openxmlformats.org/officeDocument/2006/relationships/image" Target="../media/image349.png"/><Relationship Id="rId4" Type="http://schemas.openxmlformats.org/officeDocument/2006/relationships/chart" Target="../charts/chart295.xml"/><Relationship Id="rId9" Type="http://schemas.openxmlformats.org/officeDocument/2006/relationships/image" Target="../media/image341.png"/><Relationship Id="rId14" Type="http://schemas.openxmlformats.org/officeDocument/2006/relationships/image" Target="../media/image345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06.xml"/><Relationship Id="rId13" Type="http://schemas.openxmlformats.org/officeDocument/2006/relationships/image" Target="../media/image352.png"/><Relationship Id="rId18" Type="http://schemas.openxmlformats.org/officeDocument/2006/relationships/image" Target="../media/image355.png"/><Relationship Id="rId26" Type="http://schemas.openxmlformats.org/officeDocument/2006/relationships/image" Target="../media/image361.png"/><Relationship Id="rId3" Type="http://schemas.openxmlformats.org/officeDocument/2006/relationships/chart" Target="../charts/chart301.xml"/><Relationship Id="rId21" Type="http://schemas.openxmlformats.org/officeDocument/2006/relationships/chart" Target="../charts/chart312.xml"/><Relationship Id="rId7" Type="http://schemas.openxmlformats.org/officeDocument/2006/relationships/chart" Target="../charts/chart305.xml"/><Relationship Id="rId12" Type="http://schemas.openxmlformats.org/officeDocument/2006/relationships/image" Target="../media/image351.png"/><Relationship Id="rId17" Type="http://schemas.openxmlformats.org/officeDocument/2006/relationships/chart" Target="../charts/chart311.xml"/><Relationship Id="rId25" Type="http://schemas.openxmlformats.org/officeDocument/2006/relationships/chart" Target="../charts/chart313.xml"/><Relationship Id="rId33" Type="http://schemas.openxmlformats.org/officeDocument/2006/relationships/chart" Target="../charts/chart315.xml"/><Relationship Id="rId2" Type="http://schemas.openxmlformats.org/officeDocument/2006/relationships/chart" Target="../charts/chart300.xml"/><Relationship Id="rId16" Type="http://schemas.openxmlformats.org/officeDocument/2006/relationships/image" Target="../media/image354.png"/><Relationship Id="rId20" Type="http://schemas.openxmlformats.org/officeDocument/2006/relationships/image" Target="../media/image357.png"/><Relationship Id="rId29" Type="http://schemas.openxmlformats.org/officeDocument/2006/relationships/image" Target="../media/image363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304.xml"/><Relationship Id="rId11" Type="http://schemas.openxmlformats.org/officeDocument/2006/relationships/chart" Target="../charts/chart309.xml"/><Relationship Id="rId24" Type="http://schemas.openxmlformats.org/officeDocument/2006/relationships/image" Target="../media/image360.jpeg"/><Relationship Id="rId32" Type="http://schemas.openxmlformats.org/officeDocument/2006/relationships/image" Target="../media/image366.png"/><Relationship Id="rId5" Type="http://schemas.openxmlformats.org/officeDocument/2006/relationships/chart" Target="../charts/chart303.xml"/><Relationship Id="rId15" Type="http://schemas.openxmlformats.org/officeDocument/2006/relationships/chart" Target="../charts/chart310.xml"/><Relationship Id="rId23" Type="http://schemas.openxmlformats.org/officeDocument/2006/relationships/image" Target="../media/image359.jpeg"/><Relationship Id="rId28" Type="http://schemas.openxmlformats.org/officeDocument/2006/relationships/chart" Target="../charts/chart314.xml"/><Relationship Id="rId10" Type="http://schemas.openxmlformats.org/officeDocument/2006/relationships/chart" Target="../charts/chart308.xml"/><Relationship Id="rId19" Type="http://schemas.openxmlformats.org/officeDocument/2006/relationships/image" Target="../media/image356.png"/><Relationship Id="rId31" Type="http://schemas.openxmlformats.org/officeDocument/2006/relationships/image" Target="../media/image365.png"/><Relationship Id="rId4" Type="http://schemas.openxmlformats.org/officeDocument/2006/relationships/chart" Target="../charts/chart302.xml"/><Relationship Id="rId9" Type="http://schemas.openxmlformats.org/officeDocument/2006/relationships/chart" Target="../charts/chart307.xml"/><Relationship Id="rId14" Type="http://schemas.openxmlformats.org/officeDocument/2006/relationships/image" Target="../media/image353.png"/><Relationship Id="rId22" Type="http://schemas.openxmlformats.org/officeDocument/2006/relationships/image" Target="../media/image358.png"/><Relationship Id="rId27" Type="http://schemas.openxmlformats.org/officeDocument/2006/relationships/image" Target="../media/image362.png"/><Relationship Id="rId30" Type="http://schemas.openxmlformats.org/officeDocument/2006/relationships/image" Target="../media/image364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20.xml"/><Relationship Id="rId13" Type="http://schemas.openxmlformats.org/officeDocument/2006/relationships/image" Target="../media/image372.png"/><Relationship Id="rId18" Type="http://schemas.openxmlformats.org/officeDocument/2006/relationships/image" Target="../media/image377.jpeg"/><Relationship Id="rId3" Type="http://schemas.openxmlformats.org/officeDocument/2006/relationships/chart" Target="../charts/chart317.xml"/><Relationship Id="rId7" Type="http://schemas.openxmlformats.org/officeDocument/2006/relationships/image" Target="../media/image368.png"/><Relationship Id="rId12" Type="http://schemas.openxmlformats.org/officeDocument/2006/relationships/chart" Target="../charts/chart321.xml"/><Relationship Id="rId17" Type="http://schemas.openxmlformats.org/officeDocument/2006/relationships/image" Target="../media/image376.png"/><Relationship Id="rId2" Type="http://schemas.openxmlformats.org/officeDocument/2006/relationships/chart" Target="../charts/chart316.xml"/><Relationship Id="rId16" Type="http://schemas.openxmlformats.org/officeDocument/2006/relationships/image" Target="../media/image375.jpe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319.xml"/><Relationship Id="rId11" Type="http://schemas.openxmlformats.org/officeDocument/2006/relationships/image" Target="../media/image371.png"/><Relationship Id="rId5" Type="http://schemas.openxmlformats.org/officeDocument/2006/relationships/image" Target="../media/image367.png"/><Relationship Id="rId15" Type="http://schemas.openxmlformats.org/officeDocument/2006/relationships/image" Target="../media/image374.png"/><Relationship Id="rId10" Type="http://schemas.openxmlformats.org/officeDocument/2006/relationships/image" Target="../media/image370.png"/><Relationship Id="rId4" Type="http://schemas.openxmlformats.org/officeDocument/2006/relationships/chart" Target="../charts/chart318.xml"/><Relationship Id="rId9" Type="http://schemas.openxmlformats.org/officeDocument/2006/relationships/image" Target="../media/image369.png"/><Relationship Id="rId14" Type="http://schemas.openxmlformats.org/officeDocument/2006/relationships/image" Target="../media/image373.jpe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1.png"/><Relationship Id="rId13" Type="http://schemas.openxmlformats.org/officeDocument/2006/relationships/chart" Target="../charts/chart326.xml"/><Relationship Id="rId3" Type="http://schemas.openxmlformats.org/officeDocument/2006/relationships/chart" Target="../charts/chart323.xml"/><Relationship Id="rId7" Type="http://schemas.openxmlformats.org/officeDocument/2006/relationships/chart" Target="../charts/chart324.xml"/><Relationship Id="rId12" Type="http://schemas.openxmlformats.org/officeDocument/2006/relationships/image" Target="../media/image384.png"/><Relationship Id="rId2" Type="http://schemas.openxmlformats.org/officeDocument/2006/relationships/chart" Target="../charts/chart322.xml"/><Relationship Id="rId16" Type="http://schemas.openxmlformats.org/officeDocument/2006/relationships/image" Target="../media/image3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0.png"/><Relationship Id="rId11" Type="http://schemas.openxmlformats.org/officeDocument/2006/relationships/image" Target="../media/image383.png"/><Relationship Id="rId5" Type="http://schemas.openxmlformats.org/officeDocument/2006/relationships/image" Target="../media/image379.png"/><Relationship Id="rId15" Type="http://schemas.openxmlformats.org/officeDocument/2006/relationships/image" Target="../media/image385.jpeg"/><Relationship Id="rId10" Type="http://schemas.openxmlformats.org/officeDocument/2006/relationships/image" Target="../media/image382.png"/><Relationship Id="rId4" Type="http://schemas.openxmlformats.org/officeDocument/2006/relationships/image" Target="../media/image378.png"/><Relationship Id="rId9" Type="http://schemas.openxmlformats.org/officeDocument/2006/relationships/chart" Target="../charts/chart325.xml"/><Relationship Id="rId14" Type="http://schemas.openxmlformats.org/officeDocument/2006/relationships/chart" Target="../charts/chart327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32.xml"/><Relationship Id="rId13" Type="http://schemas.openxmlformats.org/officeDocument/2006/relationships/chart" Target="../charts/chart333.xml"/><Relationship Id="rId18" Type="http://schemas.openxmlformats.org/officeDocument/2006/relationships/image" Target="../media/image397.jpeg"/><Relationship Id="rId3" Type="http://schemas.openxmlformats.org/officeDocument/2006/relationships/chart" Target="../charts/chart329.xml"/><Relationship Id="rId7" Type="http://schemas.openxmlformats.org/officeDocument/2006/relationships/chart" Target="../charts/chart331.xml"/><Relationship Id="rId12" Type="http://schemas.openxmlformats.org/officeDocument/2006/relationships/image" Target="../media/image392.png"/><Relationship Id="rId17" Type="http://schemas.openxmlformats.org/officeDocument/2006/relationships/image" Target="../media/image396.png"/><Relationship Id="rId2" Type="http://schemas.openxmlformats.org/officeDocument/2006/relationships/chart" Target="../charts/chart328.xml"/><Relationship Id="rId16" Type="http://schemas.openxmlformats.org/officeDocument/2006/relationships/image" Target="../media/image39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8.png"/><Relationship Id="rId11" Type="http://schemas.openxmlformats.org/officeDocument/2006/relationships/image" Target="../media/image391.png"/><Relationship Id="rId5" Type="http://schemas.openxmlformats.org/officeDocument/2006/relationships/image" Target="../media/image387.png"/><Relationship Id="rId15" Type="http://schemas.openxmlformats.org/officeDocument/2006/relationships/image" Target="../media/image394.jpeg"/><Relationship Id="rId10" Type="http://schemas.openxmlformats.org/officeDocument/2006/relationships/image" Target="../media/image390.jpeg"/><Relationship Id="rId4" Type="http://schemas.openxmlformats.org/officeDocument/2006/relationships/chart" Target="../charts/chart330.xml"/><Relationship Id="rId9" Type="http://schemas.openxmlformats.org/officeDocument/2006/relationships/image" Target="../media/image389.png"/><Relationship Id="rId14" Type="http://schemas.openxmlformats.org/officeDocument/2006/relationships/image" Target="../media/image393.jpe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38.xml"/><Relationship Id="rId13" Type="http://schemas.openxmlformats.org/officeDocument/2006/relationships/image" Target="../media/image404.png"/><Relationship Id="rId3" Type="http://schemas.openxmlformats.org/officeDocument/2006/relationships/chart" Target="../charts/chart335.xml"/><Relationship Id="rId7" Type="http://schemas.openxmlformats.org/officeDocument/2006/relationships/image" Target="../media/image399.png"/><Relationship Id="rId12" Type="http://schemas.openxmlformats.org/officeDocument/2006/relationships/image" Target="../media/image403.png"/><Relationship Id="rId2" Type="http://schemas.openxmlformats.org/officeDocument/2006/relationships/chart" Target="../charts/chart334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337.xml"/><Relationship Id="rId11" Type="http://schemas.openxmlformats.org/officeDocument/2006/relationships/image" Target="../media/image402.png"/><Relationship Id="rId5" Type="http://schemas.openxmlformats.org/officeDocument/2006/relationships/image" Target="../media/image398.png"/><Relationship Id="rId15" Type="http://schemas.openxmlformats.org/officeDocument/2006/relationships/image" Target="../media/image232.png"/><Relationship Id="rId10" Type="http://schemas.openxmlformats.org/officeDocument/2006/relationships/image" Target="../media/image401.jpeg"/><Relationship Id="rId4" Type="http://schemas.openxmlformats.org/officeDocument/2006/relationships/chart" Target="../charts/chart336.xml"/><Relationship Id="rId9" Type="http://schemas.openxmlformats.org/officeDocument/2006/relationships/image" Target="../media/image400.png"/><Relationship Id="rId14" Type="http://schemas.openxmlformats.org/officeDocument/2006/relationships/chart" Target="../charts/chart339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8.png"/><Relationship Id="rId13" Type="http://schemas.openxmlformats.org/officeDocument/2006/relationships/image" Target="../media/image411.png"/><Relationship Id="rId3" Type="http://schemas.openxmlformats.org/officeDocument/2006/relationships/chart" Target="../charts/chart341.xml"/><Relationship Id="rId7" Type="http://schemas.openxmlformats.org/officeDocument/2006/relationships/image" Target="../media/image407.png"/><Relationship Id="rId12" Type="http://schemas.openxmlformats.org/officeDocument/2006/relationships/image" Target="../media/image410.png"/><Relationship Id="rId17" Type="http://schemas.openxmlformats.org/officeDocument/2006/relationships/chart" Target="../charts/chart345.xml"/><Relationship Id="rId2" Type="http://schemas.openxmlformats.org/officeDocument/2006/relationships/chart" Target="../charts/chart340.xml"/><Relationship Id="rId16" Type="http://schemas.openxmlformats.org/officeDocument/2006/relationships/image" Target="../media/image4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6.png"/><Relationship Id="rId11" Type="http://schemas.openxmlformats.org/officeDocument/2006/relationships/chart" Target="../charts/chart344.xml"/><Relationship Id="rId5" Type="http://schemas.openxmlformats.org/officeDocument/2006/relationships/image" Target="../media/image405.png"/><Relationship Id="rId15" Type="http://schemas.openxmlformats.org/officeDocument/2006/relationships/image" Target="../media/image413.png"/><Relationship Id="rId10" Type="http://schemas.openxmlformats.org/officeDocument/2006/relationships/image" Target="../media/image409.png"/><Relationship Id="rId4" Type="http://schemas.openxmlformats.org/officeDocument/2006/relationships/chart" Target="../charts/chart342.xml"/><Relationship Id="rId9" Type="http://schemas.openxmlformats.org/officeDocument/2006/relationships/chart" Target="../charts/chart343.xml"/><Relationship Id="rId14" Type="http://schemas.openxmlformats.org/officeDocument/2006/relationships/image" Target="../media/image412.png"/></Relationships>
</file>

<file path=ppt/slides/_rels/slide38.xml.rels><?xml version="1.0" encoding="UTF-8" standalone="yes"?>
<Relationships xmlns="http://schemas.openxmlformats.org/package/2006/relationships"><Relationship Id="rId13" Type="http://schemas.openxmlformats.org/officeDocument/2006/relationships/chart" Target="../charts/chart354.xml"/><Relationship Id="rId18" Type="http://schemas.openxmlformats.org/officeDocument/2006/relationships/image" Target="../media/image421.png"/><Relationship Id="rId26" Type="http://schemas.openxmlformats.org/officeDocument/2006/relationships/image" Target="../media/image426.jpeg"/><Relationship Id="rId39" Type="http://schemas.openxmlformats.org/officeDocument/2006/relationships/image" Target="../media/image436.png"/><Relationship Id="rId3" Type="http://schemas.openxmlformats.org/officeDocument/2006/relationships/image" Target="../media/image416.png"/><Relationship Id="rId21" Type="http://schemas.openxmlformats.org/officeDocument/2006/relationships/chart" Target="../charts/chart356.xml"/><Relationship Id="rId34" Type="http://schemas.openxmlformats.org/officeDocument/2006/relationships/chart" Target="../charts/chart360.xml"/><Relationship Id="rId42" Type="http://schemas.openxmlformats.org/officeDocument/2006/relationships/image" Target="../media/image438.png"/><Relationship Id="rId47" Type="http://schemas.openxmlformats.org/officeDocument/2006/relationships/image" Target="../media/image441.png"/><Relationship Id="rId7" Type="http://schemas.openxmlformats.org/officeDocument/2006/relationships/chart" Target="../charts/chart348.xml"/><Relationship Id="rId12" Type="http://schemas.openxmlformats.org/officeDocument/2006/relationships/chart" Target="../charts/chart353.xml"/><Relationship Id="rId17" Type="http://schemas.openxmlformats.org/officeDocument/2006/relationships/image" Target="../media/image420.png"/><Relationship Id="rId25" Type="http://schemas.openxmlformats.org/officeDocument/2006/relationships/image" Target="../media/image425.png"/><Relationship Id="rId33" Type="http://schemas.openxmlformats.org/officeDocument/2006/relationships/image" Target="../media/image432.png"/><Relationship Id="rId38" Type="http://schemas.openxmlformats.org/officeDocument/2006/relationships/image" Target="../media/image435.png"/><Relationship Id="rId46" Type="http://schemas.openxmlformats.org/officeDocument/2006/relationships/image" Target="../media/image440.png"/><Relationship Id="rId2" Type="http://schemas.openxmlformats.org/officeDocument/2006/relationships/image" Target="../media/image415.jpeg"/><Relationship Id="rId16" Type="http://schemas.openxmlformats.org/officeDocument/2006/relationships/image" Target="../media/image419.png"/><Relationship Id="rId20" Type="http://schemas.openxmlformats.org/officeDocument/2006/relationships/image" Target="../media/image423.png"/><Relationship Id="rId29" Type="http://schemas.openxmlformats.org/officeDocument/2006/relationships/image" Target="../media/image429.png"/><Relationship Id="rId41" Type="http://schemas.openxmlformats.org/officeDocument/2006/relationships/image" Target="../media/image437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347.xml"/><Relationship Id="rId11" Type="http://schemas.openxmlformats.org/officeDocument/2006/relationships/chart" Target="../charts/chart352.xml"/><Relationship Id="rId24" Type="http://schemas.openxmlformats.org/officeDocument/2006/relationships/chart" Target="../charts/chart358.xml"/><Relationship Id="rId32" Type="http://schemas.openxmlformats.org/officeDocument/2006/relationships/chart" Target="../charts/chart359.xml"/><Relationship Id="rId37" Type="http://schemas.openxmlformats.org/officeDocument/2006/relationships/chart" Target="../charts/chart361.xml"/><Relationship Id="rId40" Type="http://schemas.openxmlformats.org/officeDocument/2006/relationships/chart" Target="../charts/chart362.xml"/><Relationship Id="rId45" Type="http://schemas.openxmlformats.org/officeDocument/2006/relationships/chart" Target="../charts/chart364.xml"/><Relationship Id="rId5" Type="http://schemas.openxmlformats.org/officeDocument/2006/relationships/chart" Target="../charts/chart346.xml"/><Relationship Id="rId15" Type="http://schemas.openxmlformats.org/officeDocument/2006/relationships/chart" Target="../charts/chart355.xml"/><Relationship Id="rId23" Type="http://schemas.openxmlformats.org/officeDocument/2006/relationships/chart" Target="../charts/chart357.xml"/><Relationship Id="rId28" Type="http://schemas.openxmlformats.org/officeDocument/2006/relationships/image" Target="../media/image428.png"/><Relationship Id="rId36" Type="http://schemas.openxmlformats.org/officeDocument/2006/relationships/image" Target="../media/image434.png"/><Relationship Id="rId49" Type="http://schemas.openxmlformats.org/officeDocument/2006/relationships/image" Target="../media/image442.jpeg"/><Relationship Id="rId10" Type="http://schemas.openxmlformats.org/officeDocument/2006/relationships/chart" Target="../charts/chart351.xml"/><Relationship Id="rId19" Type="http://schemas.openxmlformats.org/officeDocument/2006/relationships/image" Target="../media/image422.png"/><Relationship Id="rId31" Type="http://schemas.openxmlformats.org/officeDocument/2006/relationships/image" Target="../media/image431.jpeg"/><Relationship Id="rId44" Type="http://schemas.openxmlformats.org/officeDocument/2006/relationships/chart" Target="../charts/chart363.xml"/><Relationship Id="rId4" Type="http://schemas.openxmlformats.org/officeDocument/2006/relationships/image" Target="../media/image417.png"/><Relationship Id="rId9" Type="http://schemas.openxmlformats.org/officeDocument/2006/relationships/chart" Target="../charts/chart350.xml"/><Relationship Id="rId14" Type="http://schemas.openxmlformats.org/officeDocument/2006/relationships/image" Target="../media/image418.png"/><Relationship Id="rId22" Type="http://schemas.openxmlformats.org/officeDocument/2006/relationships/image" Target="../media/image424.png"/><Relationship Id="rId27" Type="http://schemas.openxmlformats.org/officeDocument/2006/relationships/image" Target="../media/image427.png"/><Relationship Id="rId30" Type="http://schemas.openxmlformats.org/officeDocument/2006/relationships/image" Target="../media/image430.png"/><Relationship Id="rId35" Type="http://schemas.openxmlformats.org/officeDocument/2006/relationships/image" Target="../media/image433.png"/><Relationship Id="rId43" Type="http://schemas.openxmlformats.org/officeDocument/2006/relationships/image" Target="../media/image439.png"/><Relationship Id="rId48" Type="http://schemas.openxmlformats.org/officeDocument/2006/relationships/chart" Target="../charts/chart365.xml"/><Relationship Id="rId8" Type="http://schemas.openxmlformats.org/officeDocument/2006/relationships/chart" Target="../charts/chart349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69.xml"/><Relationship Id="rId13" Type="http://schemas.openxmlformats.org/officeDocument/2006/relationships/chart" Target="../charts/chart371.xml"/><Relationship Id="rId3" Type="http://schemas.openxmlformats.org/officeDocument/2006/relationships/chart" Target="../charts/chart367.xml"/><Relationship Id="rId7" Type="http://schemas.openxmlformats.org/officeDocument/2006/relationships/image" Target="../media/image445.png"/><Relationship Id="rId12" Type="http://schemas.openxmlformats.org/officeDocument/2006/relationships/image" Target="../media/image448.png"/><Relationship Id="rId2" Type="http://schemas.openxmlformats.org/officeDocument/2006/relationships/chart" Target="../charts/chart366.xml"/><Relationship Id="rId16" Type="http://schemas.openxmlformats.org/officeDocument/2006/relationships/image" Target="../media/image45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4.png"/><Relationship Id="rId11" Type="http://schemas.openxmlformats.org/officeDocument/2006/relationships/image" Target="../media/image447.png"/><Relationship Id="rId5" Type="http://schemas.openxmlformats.org/officeDocument/2006/relationships/image" Target="../media/image443.png"/><Relationship Id="rId15" Type="http://schemas.openxmlformats.org/officeDocument/2006/relationships/image" Target="../media/image450.png"/><Relationship Id="rId10" Type="http://schemas.openxmlformats.org/officeDocument/2006/relationships/chart" Target="../charts/chart370.xml"/><Relationship Id="rId4" Type="http://schemas.openxmlformats.org/officeDocument/2006/relationships/chart" Target="../charts/chart368.xml"/><Relationship Id="rId9" Type="http://schemas.openxmlformats.org/officeDocument/2006/relationships/image" Target="../media/image446.png"/><Relationship Id="rId14" Type="http://schemas.openxmlformats.org/officeDocument/2006/relationships/image" Target="../media/image449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4.gif"/><Relationship Id="rId13" Type="http://schemas.openxmlformats.org/officeDocument/2006/relationships/image" Target="../media/image459.png"/><Relationship Id="rId18" Type="http://schemas.openxmlformats.org/officeDocument/2006/relationships/image" Target="../media/image462.png"/><Relationship Id="rId3" Type="http://schemas.openxmlformats.org/officeDocument/2006/relationships/image" Target="../media/image452.png"/><Relationship Id="rId21" Type="http://schemas.openxmlformats.org/officeDocument/2006/relationships/image" Target="../media/image465.png"/><Relationship Id="rId7" Type="http://schemas.openxmlformats.org/officeDocument/2006/relationships/image" Target="../media/image453.png"/><Relationship Id="rId12" Type="http://schemas.openxmlformats.org/officeDocument/2006/relationships/image" Target="../media/image458.png"/><Relationship Id="rId17" Type="http://schemas.openxmlformats.org/officeDocument/2006/relationships/image" Target="../media/image461.png"/><Relationship Id="rId2" Type="http://schemas.openxmlformats.org/officeDocument/2006/relationships/chart" Target="../charts/chart372.xml"/><Relationship Id="rId16" Type="http://schemas.openxmlformats.org/officeDocument/2006/relationships/chart" Target="../charts/chart377.xml"/><Relationship Id="rId20" Type="http://schemas.openxmlformats.org/officeDocument/2006/relationships/image" Target="../media/image464.jpe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375.xml"/><Relationship Id="rId11" Type="http://schemas.openxmlformats.org/officeDocument/2006/relationships/image" Target="../media/image457.png"/><Relationship Id="rId5" Type="http://schemas.openxmlformats.org/officeDocument/2006/relationships/chart" Target="../charts/chart374.xml"/><Relationship Id="rId15" Type="http://schemas.openxmlformats.org/officeDocument/2006/relationships/image" Target="../media/image460.png"/><Relationship Id="rId10" Type="http://schemas.openxmlformats.org/officeDocument/2006/relationships/image" Target="../media/image456.png"/><Relationship Id="rId19" Type="http://schemas.openxmlformats.org/officeDocument/2006/relationships/image" Target="../media/image463.jpeg"/><Relationship Id="rId4" Type="http://schemas.openxmlformats.org/officeDocument/2006/relationships/chart" Target="../charts/chart373.xml"/><Relationship Id="rId9" Type="http://schemas.openxmlformats.org/officeDocument/2006/relationships/image" Target="../media/image455.png"/><Relationship Id="rId14" Type="http://schemas.openxmlformats.org/officeDocument/2006/relationships/chart" Target="../charts/chart376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0.png"/><Relationship Id="rId13" Type="http://schemas.openxmlformats.org/officeDocument/2006/relationships/image" Target="../media/image471.png"/><Relationship Id="rId18" Type="http://schemas.openxmlformats.org/officeDocument/2006/relationships/chart" Target="../charts/chart385.xml"/><Relationship Id="rId26" Type="http://schemas.openxmlformats.org/officeDocument/2006/relationships/chart" Target="../charts/chart390.xml"/><Relationship Id="rId3" Type="http://schemas.openxmlformats.org/officeDocument/2006/relationships/image" Target="../media/image466.png"/><Relationship Id="rId21" Type="http://schemas.openxmlformats.org/officeDocument/2006/relationships/image" Target="../media/image475.png"/><Relationship Id="rId7" Type="http://schemas.openxmlformats.org/officeDocument/2006/relationships/image" Target="../media/image469.png"/><Relationship Id="rId12" Type="http://schemas.openxmlformats.org/officeDocument/2006/relationships/chart" Target="../charts/chart383.xml"/><Relationship Id="rId17" Type="http://schemas.openxmlformats.org/officeDocument/2006/relationships/chart" Target="../charts/chart384.xml"/><Relationship Id="rId25" Type="http://schemas.openxmlformats.org/officeDocument/2006/relationships/image" Target="../media/image477.png"/><Relationship Id="rId2" Type="http://schemas.openxmlformats.org/officeDocument/2006/relationships/chart" Target="../charts/chart378.xml"/><Relationship Id="rId16" Type="http://schemas.openxmlformats.org/officeDocument/2006/relationships/image" Target="../media/image474.png"/><Relationship Id="rId20" Type="http://schemas.openxmlformats.org/officeDocument/2006/relationships/chart" Target="../charts/chart387.xml"/><Relationship Id="rId29" Type="http://schemas.openxmlformats.org/officeDocument/2006/relationships/image" Target="../media/image47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8.png"/><Relationship Id="rId11" Type="http://schemas.openxmlformats.org/officeDocument/2006/relationships/chart" Target="../charts/chart382.xml"/><Relationship Id="rId24" Type="http://schemas.openxmlformats.org/officeDocument/2006/relationships/chart" Target="../charts/chart389.xml"/><Relationship Id="rId5" Type="http://schemas.openxmlformats.org/officeDocument/2006/relationships/image" Target="../media/image467.png"/><Relationship Id="rId15" Type="http://schemas.openxmlformats.org/officeDocument/2006/relationships/image" Target="../media/image473.png"/><Relationship Id="rId23" Type="http://schemas.openxmlformats.org/officeDocument/2006/relationships/image" Target="../media/image476.png"/><Relationship Id="rId28" Type="http://schemas.openxmlformats.org/officeDocument/2006/relationships/chart" Target="../charts/chart391.xml"/><Relationship Id="rId10" Type="http://schemas.openxmlformats.org/officeDocument/2006/relationships/chart" Target="../charts/chart381.xml"/><Relationship Id="rId19" Type="http://schemas.openxmlformats.org/officeDocument/2006/relationships/chart" Target="../charts/chart386.xml"/><Relationship Id="rId4" Type="http://schemas.openxmlformats.org/officeDocument/2006/relationships/chart" Target="../charts/chart379.xml"/><Relationship Id="rId9" Type="http://schemas.openxmlformats.org/officeDocument/2006/relationships/chart" Target="../charts/chart380.xml"/><Relationship Id="rId14" Type="http://schemas.openxmlformats.org/officeDocument/2006/relationships/image" Target="../media/image472.png"/><Relationship Id="rId22" Type="http://schemas.openxmlformats.org/officeDocument/2006/relationships/chart" Target="../charts/chart388.xml"/><Relationship Id="rId27" Type="http://schemas.openxmlformats.org/officeDocument/2006/relationships/image" Target="../media/image478.png"/><Relationship Id="rId30" Type="http://schemas.openxmlformats.org/officeDocument/2006/relationships/image" Target="../media/image480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94.xml"/><Relationship Id="rId13" Type="http://schemas.openxmlformats.org/officeDocument/2006/relationships/image" Target="../media/image487.png"/><Relationship Id="rId3" Type="http://schemas.openxmlformats.org/officeDocument/2006/relationships/chart" Target="../charts/chart393.xml"/><Relationship Id="rId7" Type="http://schemas.openxmlformats.org/officeDocument/2006/relationships/image" Target="../media/image484.png"/><Relationship Id="rId12" Type="http://schemas.openxmlformats.org/officeDocument/2006/relationships/image" Target="../media/image486.jpeg"/><Relationship Id="rId2" Type="http://schemas.openxmlformats.org/officeDocument/2006/relationships/chart" Target="../charts/chart392.xml"/><Relationship Id="rId16" Type="http://schemas.openxmlformats.org/officeDocument/2006/relationships/image" Target="../media/image4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3.png"/><Relationship Id="rId11" Type="http://schemas.openxmlformats.org/officeDocument/2006/relationships/chart" Target="../charts/chart396.xml"/><Relationship Id="rId5" Type="http://schemas.openxmlformats.org/officeDocument/2006/relationships/image" Target="../media/image482.png"/><Relationship Id="rId15" Type="http://schemas.openxmlformats.org/officeDocument/2006/relationships/chart" Target="../charts/chart397.xml"/><Relationship Id="rId10" Type="http://schemas.openxmlformats.org/officeDocument/2006/relationships/chart" Target="../charts/chart395.xml"/><Relationship Id="rId4" Type="http://schemas.openxmlformats.org/officeDocument/2006/relationships/image" Target="../media/image481.png"/><Relationship Id="rId9" Type="http://schemas.openxmlformats.org/officeDocument/2006/relationships/image" Target="../media/image485.png"/><Relationship Id="rId14" Type="http://schemas.openxmlformats.org/officeDocument/2006/relationships/image" Target="../media/image488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3.png"/><Relationship Id="rId13" Type="http://schemas.openxmlformats.org/officeDocument/2006/relationships/image" Target="../media/image496.png"/><Relationship Id="rId3" Type="http://schemas.openxmlformats.org/officeDocument/2006/relationships/chart" Target="../charts/chart399.xml"/><Relationship Id="rId7" Type="http://schemas.openxmlformats.org/officeDocument/2006/relationships/image" Target="../media/image492.png"/><Relationship Id="rId12" Type="http://schemas.openxmlformats.org/officeDocument/2006/relationships/image" Target="../media/image495.png"/><Relationship Id="rId17" Type="http://schemas.openxmlformats.org/officeDocument/2006/relationships/image" Target="../media/image499.png"/><Relationship Id="rId2" Type="http://schemas.openxmlformats.org/officeDocument/2006/relationships/chart" Target="../charts/chart398.xml"/><Relationship Id="rId16" Type="http://schemas.openxmlformats.org/officeDocument/2006/relationships/image" Target="../media/image498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400.xml"/><Relationship Id="rId11" Type="http://schemas.openxmlformats.org/officeDocument/2006/relationships/chart" Target="../charts/chart402.xml"/><Relationship Id="rId5" Type="http://schemas.openxmlformats.org/officeDocument/2006/relationships/image" Target="../media/image491.png"/><Relationship Id="rId15" Type="http://schemas.openxmlformats.org/officeDocument/2006/relationships/chart" Target="../charts/chart403.xml"/><Relationship Id="rId10" Type="http://schemas.openxmlformats.org/officeDocument/2006/relationships/image" Target="../media/image494.png"/><Relationship Id="rId4" Type="http://schemas.openxmlformats.org/officeDocument/2006/relationships/image" Target="../media/image490.png"/><Relationship Id="rId9" Type="http://schemas.openxmlformats.org/officeDocument/2006/relationships/chart" Target="../charts/chart401.xml"/><Relationship Id="rId14" Type="http://schemas.openxmlformats.org/officeDocument/2006/relationships/image" Target="../media/image497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2.png"/><Relationship Id="rId13" Type="http://schemas.openxmlformats.org/officeDocument/2006/relationships/image" Target="../media/image505.png"/><Relationship Id="rId18" Type="http://schemas.openxmlformats.org/officeDocument/2006/relationships/image" Target="../media/image509.jpeg"/><Relationship Id="rId3" Type="http://schemas.openxmlformats.org/officeDocument/2006/relationships/chart" Target="../charts/chart404.xml"/><Relationship Id="rId7" Type="http://schemas.openxmlformats.org/officeDocument/2006/relationships/chart" Target="../charts/chart406.xml"/><Relationship Id="rId12" Type="http://schemas.openxmlformats.org/officeDocument/2006/relationships/chart" Target="../charts/chart408.xml"/><Relationship Id="rId17" Type="http://schemas.openxmlformats.org/officeDocument/2006/relationships/chart" Target="../charts/chart409.xml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50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1.png"/><Relationship Id="rId11" Type="http://schemas.openxmlformats.org/officeDocument/2006/relationships/image" Target="../media/image504.png"/><Relationship Id="rId5" Type="http://schemas.openxmlformats.org/officeDocument/2006/relationships/chart" Target="../charts/chart405.xml"/><Relationship Id="rId15" Type="http://schemas.openxmlformats.org/officeDocument/2006/relationships/image" Target="../media/image507.png"/><Relationship Id="rId10" Type="http://schemas.openxmlformats.org/officeDocument/2006/relationships/image" Target="../media/image503.png"/><Relationship Id="rId4" Type="http://schemas.openxmlformats.org/officeDocument/2006/relationships/image" Target="../media/image500.png"/><Relationship Id="rId9" Type="http://schemas.openxmlformats.org/officeDocument/2006/relationships/chart" Target="../charts/chart407.xml"/><Relationship Id="rId14" Type="http://schemas.openxmlformats.org/officeDocument/2006/relationships/image" Target="../media/image506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5.png"/><Relationship Id="rId13" Type="http://schemas.openxmlformats.org/officeDocument/2006/relationships/chart" Target="../charts/chart411.xml"/><Relationship Id="rId18" Type="http://schemas.openxmlformats.org/officeDocument/2006/relationships/image" Target="../media/image523.jpeg"/><Relationship Id="rId26" Type="http://schemas.openxmlformats.org/officeDocument/2006/relationships/image" Target="../media/image530.png"/><Relationship Id="rId39" Type="http://schemas.openxmlformats.org/officeDocument/2006/relationships/image" Target="../media/image540.png"/><Relationship Id="rId3" Type="http://schemas.openxmlformats.org/officeDocument/2006/relationships/image" Target="../media/image510.jpeg"/><Relationship Id="rId21" Type="http://schemas.openxmlformats.org/officeDocument/2006/relationships/image" Target="../media/image526.png"/><Relationship Id="rId34" Type="http://schemas.openxmlformats.org/officeDocument/2006/relationships/image" Target="../media/image535.png"/><Relationship Id="rId42" Type="http://schemas.openxmlformats.org/officeDocument/2006/relationships/image" Target="../media/image542.png"/><Relationship Id="rId47" Type="http://schemas.openxmlformats.org/officeDocument/2006/relationships/image" Target="../media/image546.png"/><Relationship Id="rId7" Type="http://schemas.openxmlformats.org/officeDocument/2006/relationships/image" Target="../media/image514.png"/><Relationship Id="rId12" Type="http://schemas.openxmlformats.org/officeDocument/2006/relationships/image" Target="../media/image519.png"/><Relationship Id="rId17" Type="http://schemas.openxmlformats.org/officeDocument/2006/relationships/chart" Target="../charts/chart412.xml"/><Relationship Id="rId25" Type="http://schemas.openxmlformats.org/officeDocument/2006/relationships/image" Target="../media/image529.png"/><Relationship Id="rId33" Type="http://schemas.openxmlformats.org/officeDocument/2006/relationships/chart" Target="../charts/chart416.xml"/><Relationship Id="rId38" Type="http://schemas.openxmlformats.org/officeDocument/2006/relationships/image" Target="../media/image539.png"/><Relationship Id="rId46" Type="http://schemas.openxmlformats.org/officeDocument/2006/relationships/chart" Target="../charts/chart418.xml"/><Relationship Id="rId2" Type="http://schemas.openxmlformats.org/officeDocument/2006/relationships/chart" Target="../charts/chart410.xml"/><Relationship Id="rId16" Type="http://schemas.openxmlformats.org/officeDocument/2006/relationships/image" Target="../media/image522.jpeg"/><Relationship Id="rId20" Type="http://schemas.openxmlformats.org/officeDocument/2006/relationships/image" Target="../media/image525.png"/><Relationship Id="rId29" Type="http://schemas.openxmlformats.org/officeDocument/2006/relationships/chart" Target="../charts/chart414.xml"/><Relationship Id="rId41" Type="http://schemas.openxmlformats.org/officeDocument/2006/relationships/chart" Target="../charts/chart4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3.png"/><Relationship Id="rId11" Type="http://schemas.openxmlformats.org/officeDocument/2006/relationships/image" Target="../media/image518.png"/><Relationship Id="rId24" Type="http://schemas.openxmlformats.org/officeDocument/2006/relationships/image" Target="../media/image528.png"/><Relationship Id="rId32" Type="http://schemas.openxmlformats.org/officeDocument/2006/relationships/image" Target="../media/image534.png"/><Relationship Id="rId37" Type="http://schemas.openxmlformats.org/officeDocument/2006/relationships/image" Target="../media/image538.png"/><Relationship Id="rId40" Type="http://schemas.openxmlformats.org/officeDocument/2006/relationships/image" Target="../media/image541.png"/><Relationship Id="rId45" Type="http://schemas.openxmlformats.org/officeDocument/2006/relationships/image" Target="../media/image545.png"/><Relationship Id="rId5" Type="http://schemas.openxmlformats.org/officeDocument/2006/relationships/image" Target="../media/image512.png"/><Relationship Id="rId15" Type="http://schemas.openxmlformats.org/officeDocument/2006/relationships/image" Target="../media/image521.png"/><Relationship Id="rId23" Type="http://schemas.openxmlformats.org/officeDocument/2006/relationships/image" Target="../media/image527.jpeg"/><Relationship Id="rId28" Type="http://schemas.openxmlformats.org/officeDocument/2006/relationships/image" Target="../media/image532.png"/><Relationship Id="rId36" Type="http://schemas.openxmlformats.org/officeDocument/2006/relationships/image" Target="../media/image537.png"/><Relationship Id="rId10" Type="http://schemas.openxmlformats.org/officeDocument/2006/relationships/image" Target="../media/image517.png"/><Relationship Id="rId19" Type="http://schemas.openxmlformats.org/officeDocument/2006/relationships/image" Target="../media/image524.png"/><Relationship Id="rId31" Type="http://schemas.openxmlformats.org/officeDocument/2006/relationships/image" Target="../media/image533.png"/><Relationship Id="rId44" Type="http://schemas.openxmlformats.org/officeDocument/2006/relationships/image" Target="../media/image544.png"/><Relationship Id="rId4" Type="http://schemas.openxmlformats.org/officeDocument/2006/relationships/image" Target="../media/image511.png"/><Relationship Id="rId9" Type="http://schemas.openxmlformats.org/officeDocument/2006/relationships/image" Target="../media/image516.png"/><Relationship Id="rId14" Type="http://schemas.openxmlformats.org/officeDocument/2006/relationships/image" Target="../media/image520.png"/><Relationship Id="rId22" Type="http://schemas.openxmlformats.org/officeDocument/2006/relationships/chart" Target="../charts/chart413.xml"/><Relationship Id="rId27" Type="http://schemas.openxmlformats.org/officeDocument/2006/relationships/image" Target="../media/image531.png"/><Relationship Id="rId30" Type="http://schemas.openxmlformats.org/officeDocument/2006/relationships/chart" Target="../charts/chart415.xml"/><Relationship Id="rId35" Type="http://schemas.openxmlformats.org/officeDocument/2006/relationships/image" Target="../media/image536.png"/><Relationship Id="rId43" Type="http://schemas.openxmlformats.org/officeDocument/2006/relationships/image" Target="../media/image543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9.jpeg"/><Relationship Id="rId13" Type="http://schemas.openxmlformats.org/officeDocument/2006/relationships/chart" Target="../charts/chart422.xml"/><Relationship Id="rId18" Type="http://schemas.openxmlformats.org/officeDocument/2006/relationships/image" Target="../media/image557.png"/><Relationship Id="rId3" Type="http://schemas.openxmlformats.org/officeDocument/2006/relationships/chart" Target="../charts/chart419.xml"/><Relationship Id="rId21" Type="http://schemas.openxmlformats.org/officeDocument/2006/relationships/image" Target="../media/image559.png"/><Relationship Id="rId7" Type="http://schemas.openxmlformats.org/officeDocument/2006/relationships/image" Target="../media/image548.png"/><Relationship Id="rId12" Type="http://schemas.openxmlformats.org/officeDocument/2006/relationships/image" Target="../media/image553.png"/><Relationship Id="rId17" Type="http://schemas.openxmlformats.org/officeDocument/2006/relationships/image" Target="../media/image556.png"/><Relationship Id="rId2" Type="http://schemas.openxmlformats.org/officeDocument/2006/relationships/notesSlide" Target="../notesSlides/notesSlide2.xml"/><Relationship Id="rId16" Type="http://schemas.openxmlformats.org/officeDocument/2006/relationships/chart" Target="../charts/chart423.xml"/><Relationship Id="rId20" Type="http://schemas.openxmlformats.org/officeDocument/2006/relationships/image" Target="../media/image55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7.png"/><Relationship Id="rId11" Type="http://schemas.openxmlformats.org/officeDocument/2006/relationships/image" Target="../media/image552.png"/><Relationship Id="rId5" Type="http://schemas.openxmlformats.org/officeDocument/2006/relationships/chart" Target="../charts/chart421.xml"/><Relationship Id="rId15" Type="http://schemas.openxmlformats.org/officeDocument/2006/relationships/image" Target="../media/image555.png"/><Relationship Id="rId10" Type="http://schemas.openxmlformats.org/officeDocument/2006/relationships/image" Target="../media/image551.png"/><Relationship Id="rId19" Type="http://schemas.openxmlformats.org/officeDocument/2006/relationships/chart" Target="../charts/chart424.xml"/><Relationship Id="rId4" Type="http://schemas.openxmlformats.org/officeDocument/2006/relationships/chart" Target="../charts/chart420.xml"/><Relationship Id="rId9" Type="http://schemas.openxmlformats.org/officeDocument/2006/relationships/image" Target="../media/image550.png"/><Relationship Id="rId14" Type="http://schemas.openxmlformats.org/officeDocument/2006/relationships/image" Target="../media/image554.jpe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3.png"/><Relationship Id="rId13" Type="http://schemas.openxmlformats.org/officeDocument/2006/relationships/image" Target="../media/image566.png"/><Relationship Id="rId3" Type="http://schemas.openxmlformats.org/officeDocument/2006/relationships/image" Target="../media/image560.png"/><Relationship Id="rId7" Type="http://schemas.openxmlformats.org/officeDocument/2006/relationships/image" Target="../media/image562.png"/><Relationship Id="rId12" Type="http://schemas.openxmlformats.org/officeDocument/2006/relationships/image" Target="../media/image565.png"/><Relationship Id="rId2" Type="http://schemas.openxmlformats.org/officeDocument/2006/relationships/chart" Target="../charts/chart425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427.xml"/><Relationship Id="rId11" Type="http://schemas.openxmlformats.org/officeDocument/2006/relationships/chart" Target="../charts/chart429.xml"/><Relationship Id="rId5" Type="http://schemas.openxmlformats.org/officeDocument/2006/relationships/image" Target="../media/image561.png"/><Relationship Id="rId10" Type="http://schemas.openxmlformats.org/officeDocument/2006/relationships/chart" Target="../charts/chart428.xml"/><Relationship Id="rId4" Type="http://schemas.openxmlformats.org/officeDocument/2006/relationships/chart" Target="../charts/chart426.xml"/><Relationship Id="rId9" Type="http://schemas.openxmlformats.org/officeDocument/2006/relationships/image" Target="../media/image564.png"/><Relationship Id="rId14" Type="http://schemas.openxmlformats.org/officeDocument/2006/relationships/chart" Target="../charts/chart430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0.png"/><Relationship Id="rId13" Type="http://schemas.openxmlformats.org/officeDocument/2006/relationships/image" Target="../media/image574.png"/><Relationship Id="rId3" Type="http://schemas.openxmlformats.org/officeDocument/2006/relationships/image" Target="../media/image567.png"/><Relationship Id="rId7" Type="http://schemas.openxmlformats.org/officeDocument/2006/relationships/image" Target="../media/image569.png"/><Relationship Id="rId12" Type="http://schemas.openxmlformats.org/officeDocument/2006/relationships/image" Target="../media/image573.png"/><Relationship Id="rId17" Type="http://schemas.openxmlformats.org/officeDocument/2006/relationships/image" Target="../media/image576.png"/><Relationship Id="rId2" Type="http://schemas.openxmlformats.org/officeDocument/2006/relationships/chart" Target="../charts/chart431.xml"/><Relationship Id="rId16" Type="http://schemas.openxmlformats.org/officeDocument/2006/relationships/chart" Target="../charts/chart43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8.png"/><Relationship Id="rId11" Type="http://schemas.openxmlformats.org/officeDocument/2006/relationships/image" Target="../media/image572.png"/><Relationship Id="rId5" Type="http://schemas.openxmlformats.org/officeDocument/2006/relationships/chart" Target="../charts/chart433.xml"/><Relationship Id="rId15" Type="http://schemas.openxmlformats.org/officeDocument/2006/relationships/image" Target="../media/image575.png"/><Relationship Id="rId10" Type="http://schemas.openxmlformats.org/officeDocument/2006/relationships/chart" Target="../charts/chart434.xml"/><Relationship Id="rId4" Type="http://schemas.openxmlformats.org/officeDocument/2006/relationships/chart" Target="../charts/chart432.xml"/><Relationship Id="rId9" Type="http://schemas.openxmlformats.org/officeDocument/2006/relationships/image" Target="../media/image571.png"/><Relationship Id="rId14" Type="http://schemas.openxmlformats.org/officeDocument/2006/relationships/chart" Target="../charts/chart435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4.png"/><Relationship Id="rId13" Type="http://schemas.openxmlformats.org/officeDocument/2006/relationships/image" Target="../media/image183.png"/><Relationship Id="rId18" Type="http://schemas.openxmlformats.org/officeDocument/2006/relationships/image" Target="../media/image182.png"/><Relationship Id="rId3" Type="http://schemas.openxmlformats.org/officeDocument/2006/relationships/chart" Target="../charts/chart438.xml"/><Relationship Id="rId7" Type="http://schemas.openxmlformats.org/officeDocument/2006/relationships/image" Target="../media/image579.png"/><Relationship Id="rId12" Type="http://schemas.openxmlformats.org/officeDocument/2006/relationships/image" Target="../media/image581.png"/><Relationship Id="rId17" Type="http://schemas.openxmlformats.org/officeDocument/2006/relationships/image" Target="../media/image181.png"/><Relationship Id="rId2" Type="http://schemas.openxmlformats.org/officeDocument/2006/relationships/chart" Target="../charts/chart437.xml"/><Relationship Id="rId16" Type="http://schemas.openxmlformats.org/officeDocument/2006/relationships/image" Target="../media/image58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8.png"/><Relationship Id="rId11" Type="http://schemas.openxmlformats.org/officeDocument/2006/relationships/chart" Target="../charts/chart440.xml"/><Relationship Id="rId5" Type="http://schemas.openxmlformats.org/officeDocument/2006/relationships/image" Target="../media/image577.png"/><Relationship Id="rId15" Type="http://schemas.openxmlformats.org/officeDocument/2006/relationships/chart" Target="../charts/chart441.xml"/><Relationship Id="rId10" Type="http://schemas.openxmlformats.org/officeDocument/2006/relationships/image" Target="../media/image580.png"/><Relationship Id="rId19" Type="http://schemas.openxmlformats.org/officeDocument/2006/relationships/chart" Target="../charts/chart442.xml"/><Relationship Id="rId4" Type="http://schemas.openxmlformats.org/officeDocument/2006/relationships/chart" Target="../charts/chart439.xml"/><Relationship Id="rId9" Type="http://schemas.openxmlformats.org/officeDocument/2006/relationships/image" Target="../media/image232.png"/><Relationship Id="rId14" Type="http://schemas.openxmlformats.org/officeDocument/2006/relationships/image" Target="../media/image184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5.png"/><Relationship Id="rId13" Type="http://schemas.openxmlformats.org/officeDocument/2006/relationships/image" Target="../media/image589.png"/><Relationship Id="rId3" Type="http://schemas.openxmlformats.org/officeDocument/2006/relationships/chart" Target="../charts/chart444.xml"/><Relationship Id="rId7" Type="http://schemas.openxmlformats.org/officeDocument/2006/relationships/chart" Target="../charts/chart446.xml"/><Relationship Id="rId12" Type="http://schemas.openxmlformats.org/officeDocument/2006/relationships/image" Target="../media/image588.png"/><Relationship Id="rId17" Type="http://schemas.openxmlformats.org/officeDocument/2006/relationships/image" Target="../media/image592.png"/><Relationship Id="rId2" Type="http://schemas.openxmlformats.org/officeDocument/2006/relationships/chart" Target="../charts/chart443.xml"/><Relationship Id="rId16" Type="http://schemas.openxmlformats.org/officeDocument/2006/relationships/chart" Target="../charts/chart448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445.xml"/><Relationship Id="rId11" Type="http://schemas.openxmlformats.org/officeDocument/2006/relationships/image" Target="../media/image587.png"/><Relationship Id="rId5" Type="http://schemas.openxmlformats.org/officeDocument/2006/relationships/image" Target="../media/image584.png"/><Relationship Id="rId15" Type="http://schemas.openxmlformats.org/officeDocument/2006/relationships/image" Target="../media/image591.png"/><Relationship Id="rId10" Type="http://schemas.openxmlformats.org/officeDocument/2006/relationships/chart" Target="../charts/chart447.xml"/><Relationship Id="rId4" Type="http://schemas.openxmlformats.org/officeDocument/2006/relationships/image" Target="../media/image583.png"/><Relationship Id="rId9" Type="http://schemas.openxmlformats.org/officeDocument/2006/relationships/image" Target="../media/image586.png"/><Relationship Id="rId14" Type="http://schemas.openxmlformats.org/officeDocument/2006/relationships/image" Target="../media/image590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6.png"/><Relationship Id="rId3" Type="http://schemas.openxmlformats.org/officeDocument/2006/relationships/image" Target="../media/image593.png"/><Relationship Id="rId7" Type="http://schemas.openxmlformats.org/officeDocument/2006/relationships/image" Target="../media/image595.png"/><Relationship Id="rId2" Type="http://schemas.openxmlformats.org/officeDocument/2006/relationships/chart" Target="../charts/chart44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4.png"/><Relationship Id="rId5" Type="http://schemas.openxmlformats.org/officeDocument/2006/relationships/chart" Target="../charts/chart451.xml"/><Relationship Id="rId10" Type="http://schemas.openxmlformats.org/officeDocument/2006/relationships/chart" Target="../charts/chart452.xml"/><Relationship Id="rId4" Type="http://schemas.openxmlformats.org/officeDocument/2006/relationships/chart" Target="../charts/chart450.xml"/><Relationship Id="rId9" Type="http://schemas.openxmlformats.org/officeDocument/2006/relationships/image" Target="../media/image597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9.png"/><Relationship Id="rId13" Type="http://schemas.openxmlformats.org/officeDocument/2006/relationships/chart" Target="../charts/chart458.xml"/><Relationship Id="rId3" Type="http://schemas.openxmlformats.org/officeDocument/2006/relationships/chart" Target="../charts/chart454.xml"/><Relationship Id="rId7" Type="http://schemas.openxmlformats.org/officeDocument/2006/relationships/chart" Target="../charts/chart457.xml"/><Relationship Id="rId12" Type="http://schemas.openxmlformats.org/officeDocument/2006/relationships/image" Target="../media/image603.png"/><Relationship Id="rId2" Type="http://schemas.openxmlformats.org/officeDocument/2006/relationships/chart" Target="../charts/chart45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8.png"/><Relationship Id="rId11" Type="http://schemas.openxmlformats.org/officeDocument/2006/relationships/image" Target="../media/image602.jpeg"/><Relationship Id="rId5" Type="http://schemas.openxmlformats.org/officeDocument/2006/relationships/chart" Target="../charts/chart456.xml"/><Relationship Id="rId15" Type="http://schemas.openxmlformats.org/officeDocument/2006/relationships/image" Target="../media/image605.png"/><Relationship Id="rId10" Type="http://schemas.openxmlformats.org/officeDocument/2006/relationships/image" Target="../media/image601.png"/><Relationship Id="rId4" Type="http://schemas.openxmlformats.org/officeDocument/2006/relationships/chart" Target="../charts/chart455.xml"/><Relationship Id="rId9" Type="http://schemas.openxmlformats.org/officeDocument/2006/relationships/image" Target="../media/image600.png"/><Relationship Id="rId14" Type="http://schemas.openxmlformats.org/officeDocument/2006/relationships/image" Target="../media/image604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9.jpeg"/><Relationship Id="rId13" Type="http://schemas.openxmlformats.org/officeDocument/2006/relationships/image" Target="../media/image613.png"/><Relationship Id="rId3" Type="http://schemas.openxmlformats.org/officeDocument/2006/relationships/image" Target="../media/image606.png"/><Relationship Id="rId7" Type="http://schemas.openxmlformats.org/officeDocument/2006/relationships/image" Target="../media/image608.png"/><Relationship Id="rId12" Type="http://schemas.openxmlformats.org/officeDocument/2006/relationships/image" Target="../media/image6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7.png"/><Relationship Id="rId11" Type="http://schemas.openxmlformats.org/officeDocument/2006/relationships/image" Target="../media/image611.png"/><Relationship Id="rId5" Type="http://schemas.openxmlformats.org/officeDocument/2006/relationships/chart" Target="../charts/chart460.xml"/><Relationship Id="rId10" Type="http://schemas.openxmlformats.org/officeDocument/2006/relationships/image" Target="../media/image610.png"/><Relationship Id="rId4" Type="http://schemas.openxmlformats.org/officeDocument/2006/relationships/chart" Target="../charts/chart459.xml"/><Relationship Id="rId9" Type="http://schemas.openxmlformats.org/officeDocument/2006/relationships/chart" Target="../charts/chart461.xml"/><Relationship Id="rId14" Type="http://schemas.openxmlformats.org/officeDocument/2006/relationships/chart" Target="../charts/chart462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7.png"/><Relationship Id="rId3" Type="http://schemas.openxmlformats.org/officeDocument/2006/relationships/image" Target="../media/image614.png"/><Relationship Id="rId7" Type="http://schemas.openxmlformats.org/officeDocument/2006/relationships/chart" Target="../charts/chart465.xml"/><Relationship Id="rId2" Type="http://schemas.openxmlformats.org/officeDocument/2006/relationships/chart" Target="../charts/chart463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464.xml"/><Relationship Id="rId11" Type="http://schemas.openxmlformats.org/officeDocument/2006/relationships/chart" Target="../charts/chart466.xml"/><Relationship Id="rId5" Type="http://schemas.openxmlformats.org/officeDocument/2006/relationships/image" Target="../media/image616.png"/><Relationship Id="rId10" Type="http://schemas.openxmlformats.org/officeDocument/2006/relationships/image" Target="../media/image619.png"/><Relationship Id="rId4" Type="http://schemas.openxmlformats.org/officeDocument/2006/relationships/image" Target="../media/image615.jpeg"/><Relationship Id="rId9" Type="http://schemas.openxmlformats.org/officeDocument/2006/relationships/image" Target="../media/image618.jpe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2.png"/><Relationship Id="rId3" Type="http://schemas.openxmlformats.org/officeDocument/2006/relationships/chart" Target="../charts/chart468.xml"/><Relationship Id="rId7" Type="http://schemas.openxmlformats.org/officeDocument/2006/relationships/chart" Target="../charts/chart470.xml"/><Relationship Id="rId2" Type="http://schemas.openxmlformats.org/officeDocument/2006/relationships/chart" Target="../charts/chart467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469.xml"/><Relationship Id="rId11" Type="http://schemas.openxmlformats.org/officeDocument/2006/relationships/image" Target="../media/image625.png"/><Relationship Id="rId5" Type="http://schemas.openxmlformats.org/officeDocument/2006/relationships/image" Target="../media/image621.png"/><Relationship Id="rId10" Type="http://schemas.openxmlformats.org/officeDocument/2006/relationships/image" Target="../media/image624.png"/><Relationship Id="rId4" Type="http://schemas.openxmlformats.org/officeDocument/2006/relationships/image" Target="../media/image620.png"/><Relationship Id="rId9" Type="http://schemas.openxmlformats.org/officeDocument/2006/relationships/image" Target="../media/image623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chart" Target="../charts/chart473.xml"/><Relationship Id="rId3" Type="http://schemas.openxmlformats.org/officeDocument/2006/relationships/image" Target="../media/image626.png"/><Relationship Id="rId7" Type="http://schemas.openxmlformats.org/officeDocument/2006/relationships/image" Target="../media/image629.jpeg"/><Relationship Id="rId2" Type="http://schemas.openxmlformats.org/officeDocument/2006/relationships/chart" Target="../charts/chart471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472.xml"/><Relationship Id="rId11" Type="http://schemas.openxmlformats.org/officeDocument/2006/relationships/chart" Target="../charts/chart474.xml"/><Relationship Id="rId5" Type="http://schemas.openxmlformats.org/officeDocument/2006/relationships/image" Target="../media/image628.jpeg"/><Relationship Id="rId10" Type="http://schemas.openxmlformats.org/officeDocument/2006/relationships/image" Target="../media/image631.png"/><Relationship Id="rId4" Type="http://schemas.openxmlformats.org/officeDocument/2006/relationships/image" Target="../media/image627.jpeg"/><Relationship Id="rId9" Type="http://schemas.openxmlformats.org/officeDocument/2006/relationships/image" Target="../media/image630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2.png"/><Relationship Id="rId7" Type="http://schemas.openxmlformats.org/officeDocument/2006/relationships/image" Target="../media/image635.png"/><Relationship Id="rId2" Type="http://schemas.openxmlformats.org/officeDocument/2006/relationships/chart" Target="../charts/chart475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476.xml"/><Relationship Id="rId5" Type="http://schemas.openxmlformats.org/officeDocument/2006/relationships/image" Target="../media/image634.png"/><Relationship Id="rId4" Type="http://schemas.openxmlformats.org/officeDocument/2006/relationships/image" Target="../media/image633.jpeg"/></Relationships>
</file>

<file path=ppt/slides/_rels/slide58.xml.rels><?xml version="1.0" encoding="UTF-8" standalone="yes"?>
<Relationships xmlns="http://schemas.openxmlformats.org/package/2006/relationships"><Relationship Id="rId13" Type="http://schemas.openxmlformats.org/officeDocument/2006/relationships/image" Target="../media/image644.png"/><Relationship Id="rId18" Type="http://schemas.openxmlformats.org/officeDocument/2006/relationships/image" Target="../media/image649.png"/><Relationship Id="rId26" Type="http://schemas.openxmlformats.org/officeDocument/2006/relationships/image" Target="../media/image459.png"/><Relationship Id="rId39" Type="http://schemas.openxmlformats.org/officeDocument/2006/relationships/image" Target="../media/image667.jpeg"/><Relationship Id="rId21" Type="http://schemas.openxmlformats.org/officeDocument/2006/relationships/image" Target="../media/image650.png"/><Relationship Id="rId34" Type="http://schemas.openxmlformats.org/officeDocument/2006/relationships/image" Target="../media/image662.jpeg"/><Relationship Id="rId42" Type="http://schemas.openxmlformats.org/officeDocument/2006/relationships/image" Target="../media/image670.jpeg"/><Relationship Id="rId47" Type="http://schemas.openxmlformats.org/officeDocument/2006/relationships/image" Target="../media/image675.jpeg"/><Relationship Id="rId50" Type="http://schemas.openxmlformats.org/officeDocument/2006/relationships/image" Target="../media/image678.jpeg"/><Relationship Id="rId55" Type="http://schemas.openxmlformats.org/officeDocument/2006/relationships/image" Target="../media/image683.jpeg"/><Relationship Id="rId63" Type="http://schemas.openxmlformats.org/officeDocument/2006/relationships/image" Target="../media/image691.jpeg"/><Relationship Id="rId68" Type="http://schemas.openxmlformats.org/officeDocument/2006/relationships/image" Target="../media/image696.jpeg"/><Relationship Id="rId7" Type="http://schemas.openxmlformats.org/officeDocument/2006/relationships/image" Target="../media/image639.png"/><Relationship Id="rId2" Type="http://schemas.openxmlformats.org/officeDocument/2006/relationships/chart" Target="../charts/chart477.xml"/><Relationship Id="rId16" Type="http://schemas.openxmlformats.org/officeDocument/2006/relationships/image" Target="../media/image647.png"/><Relationship Id="rId29" Type="http://schemas.openxmlformats.org/officeDocument/2006/relationships/image" Target="../media/image65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7.png"/><Relationship Id="rId11" Type="http://schemas.openxmlformats.org/officeDocument/2006/relationships/image" Target="../media/image642.png"/><Relationship Id="rId24" Type="http://schemas.openxmlformats.org/officeDocument/2006/relationships/image" Target="../media/image653.png"/><Relationship Id="rId32" Type="http://schemas.openxmlformats.org/officeDocument/2006/relationships/image" Target="../media/image660.jpeg"/><Relationship Id="rId37" Type="http://schemas.openxmlformats.org/officeDocument/2006/relationships/image" Target="../media/image665.jpeg"/><Relationship Id="rId40" Type="http://schemas.openxmlformats.org/officeDocument/2006/relationships/image" Target="../media/image668.jpeg"/><Relationship Id="rId45" Type="http://schemas.openxmlformats.org/officeDocument/2006/relationships/image" Target="../media/image673.jpeg"/><Relationship Id="rId53" Type="http://schemas.openxmlformats.org/officeDocument/2006/relationships/image" Target="../media/image681.jpeg"/><Relationship Id="rId58" Type="http://schemas.openxmlformats.org/officeDocument/2006/relationships/image" Target="../media/image686.jpeg"/><Relationship Id="rId66" Type="http://schemas.openxmlformats.org/officeDocument/2006/relationships/image" Target="../media/image694.jpeg"/><Relationship Id="rId5" Type="http://schemas.openxmlformats.org/officeDocument/2006/relationships/image" Target="../media/image638.png"/><Relationship Id="rId15" Type="http://schemas.openxmlformats.org/officeDocument/2006/relationships/image" Target="../media/image646.png"/><Relationship Id="rId23" Type="http://schemas.openxmlformats.org/officeDocument/2006/relationships/image" Target="../media/image652.png"/><Relationship Id="rId28" Type="http://schemas.openxmlformats.org/officeDocument/2006/relationships/image" Target="../media/image656.png"/><Relationship Id="rId36" Type="http://schemas.openxmlformats.org/officeDocument/2006/relationships/image" Target="../media/image664.jpeg"/><Relationship Id="rId49" Type="http://schemas.openxmlformats.org/officeDocument/2006/relationships/image" Target="../media/image677.jpeg"/><Relationship Id="rId57" Type="http://schemas.openxmlformats.org/officeDocument/2006/relationships/image" Target="../media/image685.jpeg"/><Relationship Id="rId61" Type="http://schemas.openxmlformats.org/officeDocument/2006/relationships/image" Target="../media/image689.jpeg"/><Relationship Id="rId10" Type="http://schemas.openxmlformats.org/officeDocument/2006/relationships/chart" Target="../charts/chart478.xml"/><Relationship Id="rId19" Type="http://schemas.openxmlformats.org/officeDocument/2006/relationships/image" Target="../media/image456.png"/><Relationship Id="rId31" Type="http://schemas.openxmlformats.org/officeDocument/2006/relationships/image" Target="../media/image659.jpeg"/><Relationship Id="rId44" Type="http://schemas.openxmlformats.org/officeDocument/2006/relationships/image" Target="../media/image672.png"/><Relationship Id="rId52" Type="http://schemas.openxmlformats.org/officeDocument/2006/relationships/image" Target="../media/image680.jpeg"/><Relationship Id="rId60" Type="http://schemas.openxmlformats.org/officeDocument/2006/relationships/image" Target="../media/image688.jpeg"/><Relationship Id="rId65" Type="http://schemas.openxmlformats.org/officeDocument/2006/relationships/image" Target="../media/image693.jpeg"/><Relationship Id="rId4" Type="http://schemas.openxmlformats.org/officeDocument/2006/relationships/image" Target="../media/image637.png"/><Relationship Id="rId9" Type="http://schemas.openxmlformats.org/officeDocument/2006/relationships/image" Target="../media/image641.png"/><Relationship Id="rId14" Type="http://schemas.openxmlformats.org/officeDocument/2006/relationships/image" Target="../media/image645.png"/><Relationship Id="rId22" Type="http://schemas.openxmlformats.org/officeDocument/2006/relationships/image" Target="../media/image651.png"/><Relationship Id="rId27" Type="http://schemas.openxmlformats.org/officeDocument/2006/relationships/image" Target="../media/image655.png"/><Relationship Id="rId30" Type="http://schemas.openxmlformats.org/officeDocument/2006/relationships/image" Target="../media/image658.jpeg"/><Relationship Id="rId35" Type="http://schemas.openxmlformats.org/officeDocument/2006/relationships/image" Target="../media/image663.jpeg"/><Relationship Id="rId43" Type="http://schemas.openxmlformats.org/officeDocument/2006/relationships/image" Target="../media/image671.jpeg"/><Relationship Id="rId48" Type="http://schemas.openxmlformats.org/officeDocument/2006/relationships/image" Target="../media/image676.jpeg"/><Relationship Id="rId56" Type="http://schemas.openxmlformats.org/officeDocument/2006/relationships/image" Target="../media/image684.jpeg"/><Relationship Id="rId64" Type="http://schemas.openxmlformats.org/officeDocument/2006/relationships/image" Target="../media/image692.jpeg"/><Relationship Id="rId69" Type="http://schemas.openxmlformats.org/officeDocument/2006/relationships/image" Target="../media/image697.png"/><Relationship Id="rId8" Type="http://schemas.openxmlformats.org/officeDocument/2006/relationships/image" Target="../media/image640.png"/><Relationship Id="rId51" Type="http://schemas.openxmlformats.org/officeDocument/2006/relationships/image" Target="../media/image679.jpeg"/><Relationship Id="rId3" Type="http://schemas.openxmlformats.org/officeDocument/2006/relationships/image" Target="../media/image636.png"/><Relationship Id="rId12" Type="http://schemas.openxmlformats.org/officeDocument/2006/relationships/image" Target="../media/image643.png"/><Relationship Id="rId17" Type="http://schemas.openxmlformats.org/officeDocument/2006/relationships/image" Target="../media/image648.png"/><Relationship Id="rId25" Type="http://schemas.openxmlformats.org/officeDocument/2006/relationships/image" Target="../media/image654.png"/><Relationship Id="rId33" Type="http://schemas.openxmlformats.org/officeDocument/2006/relationships/image" Target="../media/image661.jpeg"/><Relationship Id="rId38" Type="http://schemas.openxmlformats.org/officeDocument/2006/relationships/image" Target="../media/image666.jpeg"/><Relationship Id="rId46" Type="http://schemas.openxmlformats.org/officeDocument/2006/relationships/image" Target="../media/image674.jpeg"/><Relationship Id="rId59" Type="http://schemas.openxmlformats.org/officeDocument/2006/relationships/image" Target="../media/image687.jpeg"/><Relationship Id="rId67" Type="http://schemas.openxmlformats.org/officeDocument/2006/relationships/image" Target="../media/image695.png"/><Relationship Id="rId20" Type="http://schemas.openxmlformats.org/officeDocument/2006/relationships/image" Target="../media/image458.png"/><Relationship Id="rId41" Type="http://schemas.openxmlformats.org/officeDocument/2006/relationships/image" Target="../media/image669.jpeg"/><Relationship Id="rId54" Type="http://schemas.openxmlformats.org/officeDocument/2006/relationships/image" Target="../media/image682.jpeg"/><Relationship Id="rId62" Type="http://schemas.openxmlformats.org/officeDocument/2006/relationships/image" Target="../media/image690.jpe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1.png"/><Relationship Id="rId3" Type="http://schemas.openxmlformats.org/officeDocument/2006/relationships/chart" Target="../charts/chart479.xml"/><Relationship Id="rId7" Type="http://schemas.openxmlformats.org/officeDocument/2006/relationships/image" Target="../media/image700.png"/><Relationship Id="rId2" Type="http://schemas.openxmlformats.org/officeDocument/2006/relationships/image" Target="../media/image698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481.xml"/><Relationship Id="rId5" Type="http://schemas.openxmlformats.org/officeDocument/2006/relationships/image" Target="../media/image699.png"/><Relationship Id="rId10" Type="http://schemas.openxmlformats.org/officeDocument/2006/relationships/image" Target="../media/image703.png"/><Relationship Id="rId4" Type="http://schemas.openxmlformats.org/officeDocument/2006/relationships/chart" Target="../charts/chart480.xml"/><Relationship Id="rId9" Type="http://schemas.openxmlformats.org/officeDocument/2006/relationships/image" Target="../media/image702.pn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6.png"/><Relationship Id="rId13" Type="http://schemas.openxmlformats.org/officeDocument/2006/relationships/image" Target="../media/image709.png"/><Relationship Id="rId18" Type="http://schemas.openxmlformats.org/officeDocument/2006/relationships/image" Target="../media/image714.png"/><Relationship Id="rId3" Type="http://schemas.openxmlformats.org/officeDocument/2006/relationships/image" Target="../media/image704.png"/><Relationship Id="rId21" Type="http://schemas.openxmlformats.org/officeDocument/2006/relationships/image" Target="../media/image716.png"/><Relationship Id="rId7" Type="http://schemas.openxmlformats.org/officeDocument/2006/relationships/image" Target="../media/image705.png"/><Relationship Id="rId12" Type="http://schemas.openxmlformats.org/officeDocument/2006/relationships/image" Target="../media/image708.png"/><Relationship Id="rId17" Type="http://schemas.openxmlformats.org/officeDocument/2006/relationships/image" Target="../media/image713.png"/><Relationship Id="rId2" Type="http://schemas.openxmlformats.org/officeDocument/2006/relationships/chart" Target="../charts/chart482.xml"/><Relationship Id="rId16" Type="http://schemas.openxmlformats.org/officeDocument/2006/relationships/image" Target="../media/image712.png"/><Relationship Id="rId20" Type="http://schemas.openxmlformats.org/officeDocument/2006/relationships/chart" Target="../charts/chart487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484.xml"/><Relationship Id="rId11" Type="http://schemas.openxmlformats.org/officeDocument/2006/relationships/image" Target="../media/image707.png"/><Relationship Id="rId5" Type="http://schemas.openxmlformats.org/officeDocument/2006/relationships/chart" Target="../charts/chart483.xml"/><Relationship Id="rId15" Type="http://schemas.openxmlformats.org/officeDocument/2006/relationships/image" Target="../media/image711.png"/><Relationship Id="rId23" Type="http://schemas.openxmlformats.org/officeDocument/2006/relationships/image" Target="../media/image718.png"/><Relationship Id="rId10" Type="http://schemas.openxmlformats.org/officeDocument/2006/relationships/chart" Target="../charts/chart486.xml"/><Relationship Id="rId19" Type="http://schemas.openxmlformats.org/officeDocument/2006/relationships/image" Target="../media/image715.jpeg"/><Relationship Id="rId4" Type="http://schemas.openxmlformats.org/officeDocument/2006/relationships/image" Target="../media/image698.png"/><Relationship Id="rId9" Type="http://schemas.openxmlformats.org/officeDocument/2006/relationships/chart" Target="../charts/chart485.xml"/><Relationship Id="rId14" Type="http://schemas.openxmlformats.org/officeDocument/2006/relationships/image" Target="../media/image710.png"/><Relationship Id="rId22" Type="http://schemas.openxmlformats.org/officeDocument/2006/relationships/image" Target="../media/image717.png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490.xml"/><Relationship Id="rId13" Type="http://schemas.openxmlformats.org/officeDocument/2006/relationships/image" Target="../media/image726.jpeg"/><Relationship Id="rId3" Type="http://schemas.openxmlformats.org/officeDocument/2006/relationships/chart" Target="../charts/chart489.xml"/><Relationship Id="rId7" Type="http://schemas.openxmlformats.org/officeDocument/2006/relationships/image" Target="../media/image722.png"/><Relationship Id="rId12" Type="http://schemas.openxmlformats.org/officeDocument/2006/relationships/image" Target="../media/image725.jpeg"/><Relationship Id="rId2" Type="http://schemas.openxmlformats.org/officeDocument/2006/relationships/chart" Target="../charts/chart488.xml"/><Relationship Id="rId16" Type="http://schemas.openxmlformats.org/officeDocument/2006/relationships/image" Target="../media/image7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21.png"/><Relationship Id="rId11" Type="http://schemas.openxmlformats.org/officeDocument/2006/relationships/image" Target="../media/image724.png"/><Relationship Id="rId5" Type="http://schemas.openxmlformats.org/officeDocument/2006/relationships/image" Target="../media/image720.png"/><Relationship Id="rId15" Type="http://schemas.openxmlformats.org/officeDocument/2006/relationships/image" Target="../media/image728.jpeg"/><Relationship Id="rId10" Type="http://schemas.openxmlformats.org/officeDocument/2006/relationships/chart" Target="../charts/chart491.xml"/><Relationship Id="rId4" Type="http://schemas.openxmlformats.org/officeDocument/2006/relationships/image" Target="../media/image719.png"/><Relationship Id="rId9" Type="http://schemas.openxmlformats.org/officeDocument/2006/relationships/image" Target="../media/image723.png"/><Relationship Id="rId14" Type="http://schemas.openxmlformats.org/officeDocument/2006/relationships/image" Target="../media/image727.jpe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492.xml"/><Relationship Id="rId13" Type="http://schemas.openxmlformats.org/officeDocument/2006/relationships/chart" Target="../charts/chart493.xml"/><Relationship Id="rId3" Type="http://schemas.openxmlformats.org/officeDocument/2006/relationships/image" Target="../media/image731.png"/><Relationship Id="rId7" Type="http://schemas.openxmlformats.org/officeDocument/2006/relationships/image" Target="../media/image735.png"/><Relationship Id="rId12" Type="http://schemas.openxmlformats.org/officeDocument/2006/relationships/image" Target="../media/image739.png"/><Relationship Id="rId2" Type="http://schemas.openxmlformats.org/officeDocument/2006/relationships/image" Target="../media/image73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4.png"/><Relationship Id="rId11" Type="http://schemas.openxmlformats.org/officeDocument/2006/relationships/image" Target="../media/image738.png"/><Relationship Id="rId5" Type="http://schemas.openxmlformats.org/officeDocument/2006/relationships/image" Target="../media/image733.png"/><Relationship Id="rId15" Type="http://schemas.openxmlformats.org/officeDocument/2006/relationships/image" Target="../media/image740.png"/><Relationship Id="rId10" Type="http://schemas.openxmlformats.org/officeDocument/2006/relationships/image" Target="../media/image737.jpeg"/><Relationship Id="rId4" Type="http://schemas.openxmlformats.org/officeDocument/2006/relationships/image" Target="../media/image732.jpeg"/><Relationship Id="rId9" Type="http://schemas.openxmlformats.org/officeDocument/2006/relationships/image" Target="../media/image736.jpeg"/><Relationship Id="rId14" Type="http://schemas.openxmlformats.org/officeDocument/2006/relationships/chart" Target="../charts/chart494.xm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4.png"/><Relationship Id="rId13" Type="http://schemas.openxmlformats.org/officeDocument/2006/relationships/chart" Target="../charts/chart499.xml"/><Relationship Id="rId3" Type="http://schemas.openxmlformats.org/officeDocument/2006/relationships/image" Target="../media/image742.png"/><Relationship Id="rId7" Type="http://schemas.openxmlformats.org/officeDocument/2006/relationships/image" Target="../media/image736.jpeg"/><Relationship Id="rId12" Type="http://schemas.openxmlformats.org/officeDocument/2006/relationships/chart" Target="../charts/chart498.xml"/><Relationship Id="rId2" Type="http://schemas.openxmlformats.org/officeDocument/2006/relationships/image" Target="../media/image741.jpeg"/><Relationship Id="rId16" Type="http://schemas.openxmlformats.org/officeDocument/2006/relationships/image" Target="../media/image7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7.jpeg"/><Relationship Id="rId11" Type="http://schemas.openxmlformats.org/officeDocument/2006/relationships/chart" Target="../charts/chart497.xml"/><Relationship Id="rId5" Type="http://schemas.openxmlformats.org/officeDocument/2006/relationships/chart" Target="../charts/chart495.xml"/><Relationship Id="rId15" Type="http://schemas.openxmlformats.org/officeDocument/2006/relationships/image" Target="../media/image747.png"/><Relationship Id="rId10" Type="http://schemas.openxmlformats.org/officeDocument/2006/relationships/chart" Target="../charts/chart496.xml"/><Relationship Id="rId4" Type="http://schemas.openxmlformats.org/officeDocument/2006/relationships/image" Target="../media/image743.png"/><Relationship Id="rId9" Type="http://schemas.openxmlformats.org/officeDocument/2006/relationships/image" Target="../media/image745.png"/><Relationship Id="rId14" Type="http://schemas.openxmlformats.org/officeDocument/2006/relationships/image" Target="../media/image746.jpeg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2.png"/><Relationship Id="rId13" Type="http://schemas.openxmlformats.org/officeDocument/2006/relationships/chart" Target="../charts/chart503.xml"/><Relationship Id="rId3" Type="http://schemas.openxmlformats.org/officeDocument/2006/relationships/image" Target="../media/image749.png"/><Relationship Id="rId7" Type="http://schemas.openxmlformats.org/officeDocument/2006/relationships/image" Target="../media/image751.png"/><Relationship Id="rId12" Type="http://schemas.openxmlformats.org/officeDocument/2006/relationships/image" Target="../media/image622.png"/><Relationship Id="rId2" Type="http://schemas.openxmlformats.org/officeDocument/2006/relationships/chart" Target="../charts/chart500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502.xml"/><Relationship Id="rId11" Type="http://schemas.openxmlformats.org/officeDocument/2006/relationships/image" Target="../media/image619.png"/><Relationship Id="rId5" Type="http://schemas.openxmlformats.org/officeDocument/2006/relationships/image" Target="../media/image750.png"/><Relationship Id="rId15" Type="http://schemas.openxmlformats.org/officeDocument/2006/relationships/image" Target="../media/image635.png"/><Relationship Id="rId10" Type="http://schemas.openxmlformats.org/officeDocument/2006/relationships/image" Target="../media/image628.jpeg"/><Relationship Id="rId4" Type="http://schemas.openxmlformats.org/officeDocument/2006/relationships/chart" Target="../charts/chart501.xml"/><Relationship Id="rId9" Type="http://schemas.openxmlformats.org/officeDocument/2006/relationships/image" Target="../media/image753.jpeg"/><Relationship Id="rId14" Type="http://schemas.openxmlformats.org/officeDocument/2006/relationships/image" Target="../media/image754.pn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8.png"/><Relationship Id="rId3" Type="http://schemas.openxmlformats.org/officeDocument/2006/relationships/chart" Target="../charts/chart504.xml"/><Relationship Id="rId7" Type="http://schemas.openxmlformats.org/officeDocument/2006/relationships/chart" Target="../charts/chart506.xml"/><Relationship Id="rId12" Type="http://schemas.openxmlformats.org/officeDocument/2006/relationships/image" Target="../media/image762.jpeg"/><Relationship Id="rId2" Type="http://schemas.openxmlformats.org/officeDocument/2006/relationships/image" Target="../media/image7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7.png"/><Relationship Id="rId11" Type="http://schemas.openxmlformats.org/officeDocument/2006/relationships/image" Target="../media/image761.png"/><Relationship Id="rId5" Type="http://schemas.openxmlformats.org/officeDocument/2006/relationships/image" Target="../media/image756.jpeg"/><Relationship Id="rId10" Type="http://schemas.openxmlformats.org/officeDocument/2006/relationships/image" Target="../media/image760.jpeg"/><Relationship Id="rId4" Type="http://schemas.openxmlformats.org/officeDocument/2006/relationships/chart" Target="../charts/chart505.xml"/><Relationship Id="rId9" Type="http://schemas.openxmlformats.org/officeDocument/2006/relationships/image" Target="../media/image759.png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5.png"/><Relationship Id="rId13" Type="http://schemas.openxmlformats.org/officeDocument/2006/relationships/image" Target="../media/image770.png"/><Relationship Id="rId3" Type="http://schemas.openxmlformats.org/officeDocument/2006/relationships/chart" Target="../charts/chart507.xml"/><Relationship Id="rId7" Type="http://schemas.openxmlformats.org/officeDocument/2006/relationships/chart" Target="../charts/chart510.xml"/><Relationship Id="rId12" Type="http://schemas.openxmlformats.org/officeDocument/2006/relationships/image" Target="../media/image769.jpeg"/><Relationship Id="rId2" Type="http://schemas.openxmlformats.org/officeDocument/2006/relationships/image" Target="../media/image763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509.xml"/><Relationship Id="rId11" Type="http://schemas.openxmlformats.org/officeDocument/2006/relationships/image" Target="../media/image768.jpeg"/><Relationship Id="rId5" Type="http://schemas.openxmlformats.org/officeDocument/2006/relationships/chart" Target="../charts/chart508.xml"/><Relationship Id="rId10" Type="http://schemas.openxmlformats.org/officeDocument/2006/relationships/image" Target="../media/image767.jpeg"/><Relationship Id="rId4" Type="http://schemas.openxmlformats.org/officeDocument/2006/relationships/image" Target="../media/image764.png"/><Relationship Id="rId9" Type="http://schemas.openxmlformats.org/officeDocument/2006/relationships/image" Target="../media/image766.png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2.png"/><Relationship Id="rId3" Type="http://schemas.openxmlformats.org/officeDocument/2006/relationships/chart" Target="../charts/chart511.xml"/><Relationship Id="rId7" Type="http://schemas.openxmlformats.org/officeDocument/2006/relationships/chart" Target="../charts/chart51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513.xml"/><Relationship Id="rId5" Type="http://schemas.openxmlformats.org/officeDocument/2006/relationships/image" Target="../media/image771.png"/><Relationship Id="rId10" Type="http://schemas.openxmlformats.org/officeDocument/2006/relationships/image" Target="../media/image774.png"/><Relationship Id="rId4" Type="http://schemas.openxmlformats.org/officeDocument/2006/relationships/chart" Target="../charts/chart512.xml"/><Relationship Id="rId9" Type="http://schemas.openxmlformats.org/officeDocument/2006/relationships/image" Target="../media/image773.png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7.png"/><Relationship Id="rId3" Type="http://schemas.openxmlformats.org/officeDocument/2006/relationships/chart" Target="../charts/chart515.xml"/><Relationship Id="rId7" Type="http://schemas.openxmlformats.org/officeDocument/2006/relationships/chart" Target="../charts/chart518.xml"/><Relationship Id="rId2" Type="http://schemas.openxmlformats.org/officeDocument/2006/relationships/image" Target="../media/image775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517.xml"/><Relationship Id="rId5" Type="http://schemas.openxmlformats.org/officeDocument/2006/relationships/chart" Target="../charts/chart516.xml"/><Relationship Id="rId4" Type="http://schemas.openxmlformats.org/officeDocument/2006/relationships/image" Target="../media/image776.png"/><Relationship Id="rId9" Type="http://schemas.openxmlformats.org/officeDocument/2006/relationships/image" Target="../media/image778.pn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3.png"/><Relationship Id="rId3" Type="http://schemas.openxmlformats.org/officeDocument/2006/relationships/image" Target="../media/image780.jpeg"/><Relationship Id="rId7" Type="http://schemas.openxmlformats.org/officeDocument/2006/relationships/image" Target="../media/image782.png"/><Relationship Id="rId2" Type="http://schemas.openxmlformats.org/officeDocument/2006/relationships/image" Target="../media/image77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1.png"/><Relationship Id="rId5" Type="http://schemas.openxmlformats.org/officeDocument/2006/relationships/chart" Target="../charts/chart520.xml"/><Relationship Id="rId4" Type="http://schemas.openxmlformats.org/officeDocument/2006/relationships/chart" Target="../charts/chart519.xml"/><Relationship Id="rId9" Type="http://schemas.openxmlformats.org/officeDocument/2006/relationships/image" Target="../media/image78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Graphique 2"/>
          <p:cNvGraphicFramePr/>
          <p:nvPr/>
        </p:nvGraphicFramePr>
        <p:xfrm>
          <a:off x="2843808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884799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D326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D326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D326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D326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D326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D326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D326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D3261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D326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1,85</a:t>
                      </a:r>
                      <a:endParaRPr lang="fr-FR" sz="800" b="1" dirty="0">
                        <a:solidFill>
                          <a:srgbClr val="2D326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9C8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D326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1,43</a:t>
                      </a:r>
                      <a:endParaRPr lang="fr-FR" sz="800" b="1" dirty="0">
                        <a:solidFill>
                          <a:srgbClr val="2D326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9C8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D326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1,01</a:t>
                      </a:r>
                      <a:endParaRPr lang="fr-FR" sz="800" b="1" dirty="0">
                        <a:solidFill>
                          <a:srgbClr val="2D326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9C8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D326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2D326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9C8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D326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0,95</a:t>
                      </a:r>
                      <a:endParaRPr lang="fr-FR" sz="800" b="1" dirty="0">
                        <a:solidFill>
                          <a:srgbClr val="2D326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9C8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D326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1,44</a:t>
                      </a:r>
                      <a:endParaRPr lang="fr-FR" sz="800" b="1" dirty="0">
                        <a:solidFill>
                          <a:srgbClr val="2D326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9C8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D326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1,49</a:t>
                      </a:r>
                      <a:endParaRPr lang="fr-FR" sz="800" b="1" dirty="0">
                        <a:solidFill>
                          <a:srgbClr val="2D326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9C8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D326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1,17</a:t>
                      </a:r>
                      <a:endParaRPr lang="fr-FR" sz="800" b="1" dirty="0">
                        <a:solidFill>
                          <a:srgbClr val="2D326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9C8F0"/>
                    </a:solidFill>
                  </a:tcPr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899592" y="28767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2D326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Ebisu &amp; </a:t>
            </a:r>
            <a:r>
              <a:rPr lang="fr-FR" sz="2000" b="1" dirty="0" err="1" smtClean="0">
                <a:ln w="1905"/>
                <a:solidFill>
                  <a:srgbClr val="2D326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Konohamaru</a:t>
            </a:r>
            <a:r>
              <a:rPr lang="fr-FR" sz="2000" b="1" dirty="0" smtClean="0">
                <a:ln w="1905"/>
                <a:solidFill>
                  <a:srgbClr val="2D326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[28,48%]</a:t>
            </a:r>
          </a:p>
        </p:txBody>
      </p:sp>
      <p:sp>
        <p:nvSpPr>
          <p:cNvPr id="12" name="Trapèze 11"/>
          <p:cNvSpPr/>
          <p:nvPr/>
        </p:nvSpPr>
        <p:spPr>
          <a:xfrm rot="10800000" flipV="1">
            <a:off x="1475656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Trapèze 12"/>
          <p:cNvSpPr/>
          <p:nvPr/>
        </p:nvSpPr>
        <p:spPr>
          <a:xfrm flipV="1">
            <a:off x="1475656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/>
          <p:cNvSpPr/>
          <p:nvPr/>
        </p:nvSpPr>
        <p:spPr>
          <a:xfrm>
            <a:off x="1475656" y="101824"/>
            <a:ext cx="5688632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Des  </a:t>
            </a:r>
            <a:r>
              <a:rPr lang="fr-FR" sz="9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equipes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31" name="Trapèze 30"/>
          <p:cNvSpPr/>
          <p:nvPr/>
        </p:nvSpPr>
        <p:spPr>
          <a:xfrm rot="10800000">
            <a:off x="1475689" y="1043443"/>
            <a:ext cx="2160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7" name="Trapèze 36"/>
          <p:cNvSpPr/>
          <p:nvPr/>
        </p:nvSpPr>
        <p:spPr>
          <a:xfrm rot="10800000">
            <a:off x="6047657" y="104344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8" name="Rectangle 37"/>
          <p:cNvSpPr/>
          <p:nvPr/>
        </p:nvSpPr>
        <p:spPr>
          <a:xfrm>
            <a:off x="6184318" y="971436"/>
            <a:ext cx="132600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Mabui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3" name="Graphique 22"/>
          <p:cNvGraphicFramePr/>
          <p:nvPr/>
        </p:nvGraphicFramePr>
        <p:xfrm>
          <a:off x="6948264" y="31891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4" name="Tableau 23"/>
          <p:cNvGraphicFramePr>
            <a:graphicFrameLocks noGrp="1"/>
          </p:cNvGraphicFramePr>
          <p:nvPr/>
        </p:nvGraphicFramePr>
        <p:xfrm>
          <a:off x="4989255" y="4629330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C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C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2,80</a:t>
                      </a:r>
                      <a:endParaRPr lang="fr-FR" sz="800" b="1" dirty="0">
                        <a:solidFill>
                          <a:srgbClr val="FFCC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C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3,62</a:t>
                      </a:r>
                      <a:endParaRPr lang="fr-FR" sz="800" b="1" dirty="0">
                        <a:solidFill>
                          <a:srgbClr val="FFCC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C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2,01</a:t>
                      </a:r>
                      <a:endParaRPr lang="fr-FR" sz="800" b="1" dirty="0">
                        <a:solidFill>
                          <a:srgbClr val="FFCC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C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3,18</a:t>
                      </a:r>
                      <a:endParaRPr lang="fr-FR" sz="800" b="1" dirty="0">
                        <a:solidFill>
                          <a:srgbClr val="FFCC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C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3,45</a:t>
                      </a:r>
                      <a:endParaRPr lang="fr-FR" sz="800" b="1" dirty="0">
                        <a:solidFill>
                          <a:srgbClr val="FFCC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C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3,35</a:t>
                      </a:r>
                      <a:endParaRPr lang="fr-FR" sz="800" b="1" dirty="0">
                        <a:solidFill>
                          <a:srgbClr val="FFCC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C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3,43</a:t>
                      </a:r>
                      <a:endParaRPr lang="fr-FR" sz="800" b="1" dirty="0">
                        <a:solidFill>
                          <a:srgbClr val="FFCC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C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rgbClr val="FFCC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5" name="Rectangle 24"/>
          <p:cNvSpPr/>
          <p:nvPr/>
        </p:nvSpPr>
        <p:spPr>
          <a:xfrm>
            <a:off x="5004048" y="285293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</a:t>
            </a:r>
            <a:r>
              <a:rPr lang="fr-FR" sz="2000" b="1" dirty="0" smtClean="0">
                <a:ln w="1905"/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Mabui</a:t>
            </a:r>
            <a:r>
              <a:rPr lang="fr-FR" sz="2000" b="1" dirty="0" smtClean="0">
                <a:ln w="1905"/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[58,83%]</a:t>
            </a:r>
          </a:p>
        </p:txBody>
      </p:sp>
      <p:pic>
        <p:nvPicPr>
          <p:cNvPr id="1026" name="Picture 2" descr="C:\Mes Documents\Forum\Topic diagramme\Render\E-F-G-H\Ebisu\2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07973" y="1052736"/>
            <a:ext cx="555715" cy="1745432"/>
          </a:xfrm>
          <a:prstGeom prst="rect">
            <a:avLst/>
          </a:prstGeom>
          <a:noFill/>
        </p:spPr>
      </p:pic>
      <p:pic>
        <p:nvPicPr>
          <p:cNvPr id="1029" name="Picture 5" descr="C:\Mes Documents\Forum\Topic diagramme\Render\I-J-K-L\Konohamaru\konohamaru 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5" y="1516406"/>
            <a:ext cx="1008112" cy="1425778"/>
          </a:xfrm>
          <a:prstGeom prst="rect">
            <a:avLst/>
          </a:prstGeom>
          <a:noFill/>
        </p:spPr>
      </p:pic>
      <p:sp>
        <p:nvSpPr>
          <p:cNvPr id="22" name="Rectangle 21"/>
          <p:cNvSpPr/>
          <p:nvPr/>
        </p:nvSpPr>
        <p:spPr>
          <a:xfrm>
            <a:off x="1465396" y="971436"/>
            <a:ext cx="219592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Ebisu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Konohamaru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6" name="Graphique 25"/>
          <p:cNvGraphicFramePr/>
          <p:nvPr/>
        </p:nvGraphicFramePr>
        <p:xfrm>
          <a:off x="1763688" y="13407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7" name="Rectangle 26"/>
          <p:cNvSpPr/>
          <p:nvPr/>
        </p:nvSpPr>
        <p:spPr>
          <a:xfrm>
            <a:off x="2339752" y="165144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1" name="Picture 7" descr="http://img10.deviantart.net/e75d/i/2015/038/e/4/mabui_render_by_ouetsu-d8h0i8r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80313" y="1412776"/>
            <a:ext cx="519880" cy="1368152"/>
          </a:xfrm>
          <a:prstGeom prst="rect">
            <a:avLst/>
          </a:prstGeom>
          <a:noFill/>
        </p:spPr>
      </p:pic>
      <p:graphicFrame>
        <p:nvGraphicFramePr>
          <p:cNvPr id="30" name="Graphique 29"/>
          <p:cNvGraphicFramePr/>
          <p:nvPr/>
        </p:nvGraphicFramePr>
        <p:xfrm>
          <a:off x="6084168" y="13407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33" name="Rectangle 32"/>
          <p:cNvSpPr/>
          <p:nvPr/>
        </p:nvSpPr>
        <p:spPr>
          <a:xfrm>
            <a:off x="6660232" y="165144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2" name="Picture 8" descr="C:\Mes Documents\Forum\Topic diagramme\Render\A-B-C-D\Aa\Aa 7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92080" y="963538"/>
            <a:ext cx="1368152" cy="1840285"/>
          </a:xfrm>
          <a:prstGeom prst="rect">
            <a:avLst/>
          </a:prstGeom>
          <a:noFill/>
        </p:spPr>
      </p:pic>
      <p:pic>
        <p:nvPicPr>
          <p:cNvPr id="29" name="Picture 2" descr="http://img3.wikia.nocookie.net/__cb20111016161638/naruto/fr/images/c/cc/Konohamaru_aidant_Ebisu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5982104"/>
            <a:ext cx="1568852" cy="875896"/>
          </a:xfrm>
          <a:prstGeom prst="rect">
            <a:avLst/>
          </a:prstGeom>
          <a:noFill/>
        </p:spPr>
      </p:pic>
      <p:pic>
        <p:nvPicPr>
          <p:cNvPr id="40966" name="Picture 6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99591" y="3212976"/>
            <a:ext cx="1968252" cy="14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4" descr="Tags: Anime, Green Yossy, NARUTO, Mabui, A (NARUTO), Mustache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622521" y="5229200"/>
            <a:ext cx="1521479" cy="2092034"/>
          </a:xfrm>
          <a:prstGeom prst="rect">
            <a:avLst/>
          </a:prstGeom>
          <a:noFill/>
        </p:spPr>
      </p:pic>
      <p:pic>
        <p:nvPicPr>
          <p:cNvPr id="40967" name="Picture 7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004047" y="3212975"/>
            <a:ext cx="1872971" cy="137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2" name="Graphique 51"/>
          <p:cNvGraphicFramePr/>
          <p:nvPr/>
        </p:nvGraphicFramePr>
        <p:xfrm>
          <a:off x="2843808" y="60932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53" name="Tableau 52"/>
          <p:cNvGraphicFramePr>
            <a:graphicFrameLocks noGrp="1"/>
          </p:cNvGraphicFramePr>
          <p:nvPr/>
        </p:nvGraphicFramePr>
        <p:xfrm>
          <a:off x="971600" y="753345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4" name="Rectangle 53"/>
          <p:cNvSpPr/>
          <p:nvPr/>
        </p:nvSpPr>
        <p:spPr>
          <a:xfrm>
            <a:off x="971600" y="573325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Hosho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[30,88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6746" name="Picture 10" descr="http://img3.wikia.nocookie.net/__cb20150130165257/naruto/images/thumb/3/3c/H%C5%8Dsh%C5%8D.png/1000px-H%C5%8Dsh%C5%8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99" y="6100598"/>
            <a:ext cx="1857143" cy="1404000"/>
          </a:xfrm>
          <a:prstGeom prst="rect">
            <a:avLst/>
          </a:prstGeom>
          <a:noFill/>
        </p:spPr>
      </p:pic>
      <p:pic>
        <p:nvPicPr>
          <p:cNvPr id="116747" name="Picture 11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907704" y="4221088"/>
            <a:ext cx="1440160" cy="1465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3" name="Trapèze 62"/>
          <p:cNvSpPr/>
          <p:nvPr/>
        </p:nvSpPr>
        <p:spPr>
          <a:xfrm rot="10800000">
            <a:off x="1835697" y="40770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4" name="Rectangle 63"/>
          <p:cNvSpPr/>
          <p:nvPr/>
        </p:nvSpPr>
        <p:spPr>
          <a:xfrm>
            <a:off x="2239263" y="4005064"/>
            <a:ext cx="79220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Hosho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5" name="Graphique 64"/>
          <p:cNvGraphicFramePr/>
          <p:nvPr/>
        </p:nvGraphicFramePr>
        <p:xfrm>
          <a:off x="1835696" y="42210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66" name="Rectangle 65"/>
          <p:cNvSpPr/>
          <p:nvPr/>
        </p:nvSpPr>
        <p:spPr>
          <a:xfrm>
            <a:off x="2411760" y="45317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7" name="Graphique 66"/>
          <p:cNvGraphicFramePr/>
          <p:nvPr/>
        </p:nvGraphicFramePr>
        <p:xfrm>
          <a:off x="6516216" y="60932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68" name="Tableau 67"/>
          <p:cNvGraphicFramePr>
            <a:graphicFrameLocks noGrp="1"/>
          </p:cNvGraphicFramePr>
          <p:nvPr/>
        </p:nvGraphicFramePr>
        <p:xfrm>
          <a:off x="4644008" y="753345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69" name="Rectangle 68"/>
          <p:cNvSpPr/>
          <p:nvPr/>
        </p:nvSpPr>
        <p:spPr>
          <a:xfrm>
            <a:off x="4644008" y="573325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Iyashi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[31,00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6748" name="Picture 1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6090665"/>
            <a:ext cx="2005715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6749" name="Picture 13"/>
          <p:cNvPicPr>
            <a:picLocks noChangeAspect="1" noChangeArrowheads="1"/>
          </p:cNvPicPr>
          <p:nvPr/>
        </p:nvPicPr>
        <p:blipFill>
          <a:blip r:embed="rId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580112" y="4149080"/>
            <a:ext cx="1440160" cy="15241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8" name="Trapèze 77"/>
          <p:cNvSpPr/>
          <p:nvPr/>
        </p:nvSpPr>
        <p:spPr>
          <a:xfrm rot="10800000">
            <a:off x="5508105" y="40770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9" name="Rectangle 78"/>
          <p:cNvSpPr/>
          <p:nvPr/>
        </p:nvSpPr>
        <p:spPr>
          <a:xfrm>
            <a:off x="5939853" y="4005064"/>
            <a:ext cx="73584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Iyashi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0" name="Graphique 79"/>
          <p:cNvGraphicFramePr/>
          <p:nvPr/>
        </p:nvGraphicFramePr>
        <p:xfrm>
          <a:off x="5508104" y="42210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81" name="Rectangle 80"/>
          <p:cNvSpPr/>
          <p:nvPr/>
        </p:nvSpPr>
        <p:spPr>
          <a:xfrm>
            <a:off x="6084168" y="45317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86" name="Graphique 85"/>
          <p:cNvGraphicFramePr/>
          <p:nvPr/>
        </p:nvGraphicFramePr>
        <p:xfrm>
          <a:off x="4427985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graphicFrame>
        <p:nvGraphicFramePr>
          <p:cNvPr id="87" name="Tableau 86"/>
          <p:cNvGraphicFramePr>
            <a:graphicFrameLocks noGrp="1"/>
          </p:cNvGraphicFramePr>
          <p:nvPr/>
        </p:nvGraphicFramePr>
        <p:xfrm>
          <a:off x="2555777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88" name="Rectangle 87"/>
          <p:cNvSpPr/>
          <p:nvPr/>
        </p:nvSpPr>
        <p:spPr>
          <a:xfrm>
            <a:off x="2555777" y="170080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Kanpo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[31,60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6750" name="Picture 14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55776" y="2056010"/>
            <a:ext cx="2045829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6751" name="Picture 15"/>
          <p:cNvPicPr>
            <a:picLocks noChangeAspect="1" noChangeArrowheads="1"/>
          </p:cNvPicPr>
          <p:nvPr/>
        </p:nvPicPr>
        <p:blipFill>
          <a:blip r:embed="rId1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491880" y="44624"/>
            <a:ext cx="1440160" cy="17204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" name="Trapèze 91"/>
          <p:cNvSpPr/>
          <p:nvPr/>
        </p:nvSpPr>
        <p:spPr>
          <a:xfrm rot="10800000">
            <a:off x="3419874" y="4462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3" name="Rectangle 92"/>
          <p:cNvSpPr/>
          <p:nvPr/>
        </p:nvSpPr>
        <p:spPr>
          <a:xfrm>
            <a:off x="3823312" y="-27384"/>
            <a:ext cx="79246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Kanpo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4" name="Graphique 93"/>
          <p:cNvGraphicFramePr/>
          <p:nvPr/>
        </p:nvGraphicFramePr>
        <p:xfrm>
          <a:off x="3419873" y="1886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95" name="Rectangle 94"/>
          <p:cNvSpPr/>
          <p:nvPr/>
        </p:nvSpPr>
        <p:spPr>
          <a:xfrm>
            <a:off x="3995937" y="49931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6" name="Trapèze 95"/>
          <p:cNvSpPr/>
          <p:nvPr/>
        </p:nvSpPr>
        <p:spPr>
          <a:xfrm rot="10800000">
            <a:off x="2483769" y="-522150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7" name="Rectangle 96"/>
          <p:cNvSpPr/>
          <p:nvPr/>
        </p:nvSpPr>
        <p:spPr>
          <a:xfrm>
            <a:off x="2483769" y="-6034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1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8" name="Trapèze 97"/>
          <p:cNvSpPr/>
          <p:nvPr/>
        </p:nvSpPr>
        <p:spPr>
          <a:xfrm>
            <a:off x="2988209" y="-315416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9" name="Rectangle 98"/>
          <p:cNvSpPr/>
          <p:nvPr/>
        </p:nvSpPr>
        <p:spPr>
          <a:xfrm>
            <a:off x="2987825" y="-387424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Corp</a:t>
            </a:r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infirmier de Konoha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8" name="Graphique 107"/>
          <p:cNvGraphicFramePr/>
          <p:nvPr/>
        </p:nvGraphicFramePr>
        <p:xfrm>
          <a:off x="683569" y="208823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graphicFrame>
        <p:nvGraphicFramePr>
          <p:cNvPr id="109" name="Tableau 108"/>
          <p:cNvGraphicFramePr>
            <a:graphicFrameLocks noGrp="1"/>
          </p:cNvGraphicFramePr>
          <p:nvPr/>
        </p:nvGraphicFramePr>
        <p:xfrm>
          <a:off x="-1188639" y="352839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110" name="Rectangle 109"/>
          <p:cNvSpPr/>
          <p:nvPr/>
        </p:nvSpPr>
        <p:spPr>
          <a:xfrm>
            <a:off x="-1188639" y="172819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Kumadori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[32,13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6752" name="Picture 16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-1134616" y="2084081"/>
            <a:ext cx="1808247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6754" name="Picture 18" descr="http://img1.wikia.nocookie.net/__cb20141115124516/naruto/images/6/6d/Kumadori.png"/>
          <p:cNvPicPr>
            <a:picLocks noChangeAspect="1" noChangeArrowheads="1"/>
          </p:cNvPicPr>
          <p:nvPr/>
        </p:nvPicPr>
        <p:blipFill>
          <a:blip r:embed="rId1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252536" y="180512"/>
            <a:ext cx="1440160" cy="1446662"/>
          </a:xfrm>
          <a:prstGeom prst="rect">
            <a:avLst/>
          </a:prstGeom>
          <a:noFill/>
        </p:spPr>
      </p:pic>
      <p:sp>
        <p:nvSpPr>
          <p:cNvPr id="119" name="Trapèze 118"/>
          <p:cNvSpPr/>
          <p:nvPr/>
        </p:nvSpPr>
        <p:spPr>
          <a:xfrm rot="10800000">
            <a:off x="-324542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0" name="Rectangle 119"/>
          <p:cNvSpPr/>
          <p:nvPr/>
        </p:nvSpPr>
        <p:spPr>
          <a:xfrm>
            <a:off x="-84032" y="0"/>
            <a:ext cx="111831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Kumadori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21" name="Graphique 120"/>
          <p:cNvGraphicFramePr/>
          <p:nvPr/>
        </p:nvGraphicFramePr>
        <p:xfrm>
          <a:off x="-324543" y="2160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122" name="Rectangle 121"/>
          <p:cNvSpPr/>
          <p:nvPr/>
        </p:nvSpPr>
        <p:spPr>
          <a:xfrm>
            <a:off x="251521" y="5267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23" name="Graphique 122"/>
          <p:cNvGraphicFramePr/>
          <p:nvPr/>
        </p:nvGraphicFramePr>
        <p:xfrm>
          <a:off x="8118377" y="208823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8"/>
          </a:graphicData>
        </a:graphic>
      </p:graphicFrame>
      <p:graphicFrame>
        <p:nvGraphicFramePr>
          <p:cNvPr id="124" name="Tableau 123"/>
          <p:cNvGraphicFramePr>
            <a:graphicFrameLocks noGrp="1"/>
          </p:cNvGraphicFramePr>
          <p:nvPr/>
        </p:nvGraphicFramePr>
        <p:xfrm>
          <a:off x="6246169" y="352839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125" name="Rectangle 124"/>
          <p:cNvSpPr/>
          <p:nvPr/>
        </p:nvSpPr>
        <p:spPr>
          <a:xfrm>
            <a:off x="6246169" y="172819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Migaki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[29,40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32" name="Graphique 131"/>
          <p:cNvGraphicFramePr/>
          <p:nvPr/>
        </p:nvGraphicFramePr>
        <p:xfrm>
          <a:off x="11844808" y="208823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graphicFrame>
        <p:nvGraphicFramePr>
          <p:cNvPr id="133" name="Tableau 132"/>
          <p:cNvGraphicFramePr>
            <a:graphicFrameLocks noGrp="1"/>
          </p:cNvGraphicFramePr>
          <p:nvPr/>
        </p:nvGraphicFramePr>
        <p:xfrm>
          <a:off x="9972600" y="352839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134" name="Rectangle 133"/>
          <p:cNvSpPr/>
          <p:nvPr/>
        </p:nvSpPr>
        <p:spPr>
          <a:xfrm>
            <a:off x="9972600" y="172819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Mitate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[30,45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39" name="Graphique 138"/>
          <p:cNvGraphicFramePr/>
          <p:nvPr/>
        </p:nvGraphicFramePr>
        <p:xfrm>
          <a:off x="-828600" y="60212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0"/>
          </a:graphicData>
        </a:graphic>
      </p:graphicFrame>
      <p:graphicFrame>
        <p:nvGraphicFramePr>
          <p:cNvPr id="140" name="Tableau 139"/>
          <p:cNvGraphicFramePr>
            <a:graphicFrameLocks noGrp="1"/>
          </p:cNvGraphicFramePr>
          <p:nvPr/>
        </p:nvGraphicFramePr>
        <p:xfrm>
          <a:off x="-2700808" y="74614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graphicFrame>
        <p:nvGraphicFramePr>
          <p:cNvPr id="146" name="Graphique 145"/>
          <p:cNvGraphicFramePr/>
          <p:nvPr/>
        </p:nvGraphicFramePr>
        <p:xfrm>
          <a:off x="10188624" y="60932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1"/>
          </a:graphicData>
        </a:graphic>
      </p:graphicFrame>
      <p:graphicFrame>
        <p:nvGraphicFramePr>
          <p:cNvPr id="147" name="Tableau 146"/>
          <p:cNvGraphicFramePr>
            <a:graphicFrameLocks noGrp="1"/>
          </p:cNvGraphicFramePr>
          <p:nvPr/>
        </p:nvGraphicFramePr>
        <p:xfrm>
          <a:off x="8316416" y="753345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148" name="Rectangle 147"/>
          <p:cNvSpPr/>
          <p:nvPr/>
        </p:nvSpPr>
        <p:spPr>
          <a:xfrm>
            <a:off x="8316416" y="573325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Mogusa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[33,05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6755" name="Picture 19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-2700809" y="5974010"/>
            <a:ext cx="1904153" cy="14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6757" name="Picture 21" descr="http://img2.wikia.nocookie.net/__cb20150121175156/naruto/images/thumb/7/76/Migaki.png/1000px-Migaki.png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6300192" y="2085618"/>
            <a:ext cx="1872208" cy="1415389"/>
          </a:xfrm>
          <a:prstGeom prst="rect">
            <a:avLst/>
          </a:prstGeom>
          <a:noFill/>
        </p:spPr>
      </p:pic>
      <p:pic>
        <p:nvPicPr>
          <p:cNvPr id="116758" name="Picture 22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9972600" y="2096199"/>
            <a:ext cx="2016224" cy="1368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6759" name="Picture 23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8316416" y="6100260"/>
            <a:ext cx="1881649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7" name="Graphique 156"/>
          <p:cNvGraphicFramePr/>
          <p:nvPr/>
        </p:nvGraphicFramePr>
        <p:xfrm>
          <a:off x="-3132856" y="213285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6"/>
          </a:graphicData>
        </a:graphic>
      </p:graphicFrame>
      <p:graphicFrame>
        <p:nvGraphicFramePr>
          <p:cNvPr id="158" name="Tableau 157"/>
          <p:cNvGraphicFramePr>
            <a:graphicFrameLocks noGrp="1"/>
          </p:cNvGraphicFramePr>
          <p:nvPr/>
        </p:nvGraphicFramePr>
        <p:xfrm>
          <a:off x="-5005064" y="357301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159" name="Rectangle 158"/>
          <p:cNvSpPr/>
          <p:nvPr/>
        </p:nvSpPr>
        <p:spPr>
          <a:xfrm>
            <a:off x="-5005064" y="177281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Kito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[32,68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6760" name="Picture 24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-5005064" y="2141197"/>
            <a:ext cx="1848729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33" name="Picture 1"/>
          <p:cNvPicPr>
            <a:picLocks noChangeAspect="1" noChangeArrowheads="1"/>
          </p:cNvPicPr>
          <p:nvPr/>
        </p:nvPicPr>
        <p:blipFill>
          <a:blip r:embed="rId2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1764704" y="4005064"/>
            <a:ext cx="1453715" cy="1597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4" name="Trapèze 83"/>
          <p:cNvSpPr/>
          <p:nvPr/>
        </p:nvSpPr>
        <p:spPr>
          <a:xfrm rot="10800000">
            <a:off x="-1836711" y="40050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5" name="Rectangle 84"/>
          <p:cNvSpPr/>
          <p:nvPr/>
        </p:nvSpPr>
        <p:spPr>
          <a:xfrm>
            <a:off x="-1496012" y="3933056"/>
            <a:ext cx="91794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Kusushi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9" name="Graphique 88"/>
          <p:cNvGraphicFramePr/>
          <p:nvPr/>
        </p:nvGraphicFramePr>
        <p:xfrm>
          <a:off x="-1836712" y="41490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9"/>
          </a:graphicData>
        </a:graphic>
      </p:graphicFrame>
      <p:sp>
        <p:nvSpPr>
          <p:cNvPr id="90" name="Rectangle 89"/>
          <p:cNvSpPr/>
          <p:nvPr/>
        </p:nvSpPr>
        <p:spPr>
          <a:xfrm>
            <a:off x="-1260648" y="445975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4034" name="Picture 2"/>
          <p:cNvPicPr>
            <a:picLocks noChangeAspect="1" noChangeArrowheads="1"/>
          </p:cNvPicPr>
          <p:nvPr/>
        </p:nvPicPr>
        <p:blipFill>
          <a:blip r:embed="rId3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9261088" y="4077072"/>
            <a:ext cx="1431592" cy="1756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0" name="Trapèze 99"/>
          <p:cNvSpPr/>
          <p:nvPr/>
        </p:nvSpPr>
        <p:spPr>
          <a:xfrm rot="10800000">
            <a:off x="9180513" y="40770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1" name="Rectangle 100"/>
          <p:cNvSpPr/>
          <p:nvPr/>
        </p:nvSpPr>
        <p:spPr>
          <a:xfrm>
            <a:off x="9506335" y="4005064"/>
            <a:ext cx="94769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Mogusa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2" name="Graphique 101"/>
          <p:cNvGraphicFramePr/>
          <p:nvPr/>
        </p:nvGraphicFramePr>
        <p:xfrm>
          <a:off x="9180512" y="42210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1"/>
          </a:graphicData>
        </a:graphic>
      </p:graphicFrame>
      <p:sp>
        <p:nvSpPr>
          <p:cNvPr id="103" name="Rectangle 102"/>
          <p:cNvSpPr/>
          <p:nvPr/>
        </p:nvSpPr>
        <p:spPr>
          <a:xfrm>
            <a:off x="9756576" y="45317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4035" name="Picture 3"/>
          <p:cNvPicPr>
            <a:picLocks noChangeAspect="1" noChangeArrowheads="1"/>
          </p:cNvPicPr>
          <p:nvPr/>
        </p:nvPicPr>
        <p:blipFill>
          <a:blip r:embed="rId3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4107845" y="122138"/>
            <a:ext cx="1486219" cy="1650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5" name="Trapèze 104"/>
          <p:cNvSpPr/>
          <p:nvPr/>
        </p:nvSpPr>
        <p:spPr>
          <a:xfrm rot="10800000">
            <a:off x="-4140967" y="11663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6" name="Rectangle 105"/>
          <p:cNvSpPr/>
          <p:nvPr/>
        </p:nvSpPr>
        <p:spPr>
          <a:xfrm>
            <a:off x="-3625667" y="44624"/>
            <a:ext cx="56874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7" name="Graphique 106"/>
          <p:cNvGraphicFramePr/>
          <p:nvPr/>
        </p:nvGraphicFramePr>
        <p:xfrm>
          <a:off x="-4140968" y="2606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3"/>
          </a:graphicData>
        </a:graphic>
      </p:graphicFrame>
      <p:sp>
        <p:nvSpPr>
          <p:cNvPr id="111" name="Rectangle 110"/>
          <p:cNvSpPr/>
          <p:nvPr/>
        </p:nvSpPr>
        <p:spPr>
          <a:xfrm>
            <a:off x="-3564904" y="57132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4036" name="Picture 4"/>
          <p:cNvPicPr>
            <a:picLocks noChangeAspect="1" noChangeArrowheads="1"/>
          </p:cNvPicPr>
          <p:nvPr/>
        </p:nvPicPr>
        <p:blipFill>
          <a:blip r:embed="rId3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164288" y="116631"/>
            <a:ext cx="1440160" cy="17760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3" name="Trapèze 112"/>
          <p:cNvSpPr/>
          <p:nvPr/>
        </p:nvSpPr>
        <p:spPr>
          <a:xfrm rot="10800000">
            <a:off x="7110266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4" name="Rectangle 113"/>
          <p:cNvSpPr/>
          <p:nvPr/>
        </p:nvSpPr>
        <p:spPr>
          <a:xfrm>
            <a:off x="7495783" y="0"/>
            <a:ext cx="82830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Migaki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15" name="Graphique 114"/>
          <p:cNvGraphicFramePr/>
          <p:nvPr/>
        </p:nvGraphicFramePr>
        <p:xfrm>
          <a:off x="7110265" y="2160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5"/>
          </a:graphicData>
        </a:graphic>
      </p:graphicFrame>
      <p:sp>
        <p:nvSpPr>
          <p:cNvPr id="116" name="Rectangle 115"/>
          <p:cNvSpPr/>
          <p:nvPr/>
        </p:nvSpPr>
        <p:spPr>
          <a:xfrm>
            <a:off x="7686329" y="5267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4037" name="Picture 5"/>
          <p:cNvPicPr>
            <a:picLocks noChangeAspect="1" noChangeArrowheads="1"/>
          </p:cNvPicPr>
          <p:nvPr/>
        </p:nvPicPr>
        <p:blipFill>
          <a:blip r:embed="rId3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0904115" y="138719"/>
            <a:ext cx="1444749" cy="16575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8" name="Trapèze 117"/>
          <p:cNvSpPr/>
          <p:nvPr/>
        </p:nvSpPr>
        <p:spPr>
          <a:xfrm rot="10800000">
            <a:off x="10836697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6" name="Rectangle 125"/>
          <p:cNvSpPr/>
          <p:nvPr/>
        </p:nvSpPr>
        <p:spPr>
          <a:xfrm>
            <a:off x="11223817" y="0"/>
            <a:ext cx="82509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Mitate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27" name="Graphique 126"/>
          <p:cNvGraphicFramePr/>
          <p:nvPr/>
        </p:nvGraphicFramePr>
        <p:xfrm>
          <a:off x="10836696" y="2160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7"/>
          </a:graphicData>
        </a:graphic>
      </p:graphicFrame>
      <p:sp>
        <p:nvSpPr>
          <p:cNvPr id="153" name="Rectangle 152"/>
          <p:cNvSpPr/>
          <p:nvPr/>
        </p:nvSpPr>
        <p:spPr>
          <a:xfrm>
            <a:off x="11412760" y="5267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1" name="Rectangle 90"/>
          <p:cNvSpPr/>
          <p:nvPr/>
        </p:nvSpPr>
        <p:spPr>
          <a:xfrm>
            <a:off x="-2700808" y="566124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Kusushi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[30,63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phique 1"/>
          <p:cNvGraphicFramePr/>
          <p:nvPr/>
        </p:nvGraphicFramePr>
        <p:xfrm>
          <a:off x="6732241" y="208823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" name="Tableau 2"/>
          <p:cNvGraphicFramePr>
            <a:graphicFrameLocks noGrp="1"/>
          </p:cNvGraphicFramePr>
          <p:nvPr/>
        </p:nvGraphicFramePr>
        <p:xfrm>
          <a:off x="4860033" y="352839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4860033" y="172819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Daikoku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Funeno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[29,13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088232"/>
            <a:ext cx="2011984" cy="13919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796136" y="171399"/>
            <a:ext cx="1440160" cy="14694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rapèze 6"/>
          <p:cNvSpPr/>
          <p:nvPr/>
        </p:nvSpPr>
        <p:spPr>
          <a:xfrm rot="10800000">
            <a:off x="5724130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" name="Rectangle 7"/>
          <p:cNvSpPr/>
          <p:nvPr/>
        </p:nvSpPr>
        <p:spPr>
          <a:xfrm>
            <a:off x="6044211" y="0"/>
            <a:ext cx="95917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Daikoku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" name="Graphique 8"/>
          <p:cNvGraphicFramePr/>
          <p:nvPr/>
        </p:nvGraphicFramePr>
        <p:xfrm>
          <a:off x="5724129" y="2160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0" name="Rectangle 9"/>
          <p:cNvSpPr/>
          <p:nvPr/>
        </p:nvSpPr>
        <p:spPr>
          <a:xfrm>
            <a:off x="6300193" y="5267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1" name="Graphique 10"/>
          <p:cNvGraphicFramePr/>
          <p:nvPr/>
        </p:nvGraphicFramePr>
        <p:xfrm>
          <a:off x="3059832" y="208823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2" name="Tableau 11"/>
          <p:cNvGraphicFramePr>
            <a:graphicFrameLocks noGrp="1"/>
          </p:cNvGraphicFramePr>
          <p:nvPr/>
        </p:nvGraphicFramePr>
        <p:xfrm>
          <a:off x="1187624" y="352839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13" name="Rectangle 12"/>
          <p:cNvSpPr/>
          <p:nvPr/>
        </p:nvSpPr>
        <p:spPr>
          <a:xfrm>
            <a:off x="1187624" y="172819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Saisu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Kamano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[25,58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87624" y="2094209"/>
            <a:ext cx="1838691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>
          <a:blip r:embed="rId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2193231" y="188640"/>
            <a:ext cx="1370657" cy="150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rapèze 15"/>
          <p:cNvSpPr/>
          <p:nvPr/>
        </p:nvSpPr>
        <p:spPr>
          <a:xfrm rot="10800000">
            <a:off x="2051721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7" name="Rectangle 16"/>
          <p:cNvSpPr/>
          <p:nvPr/>
        </p:nvSpPr>
        <p:spPr>
          <a:xfrm>
            <a:off x="2512192" y="0"/>
            <a:ext cx="67839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Saisu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8" name="Graphique 17"/>
          <p:cNvGraphicFramePr/>
          <p:nvPr/>
        </p:nvGraphicFramePr>
        <p:xfrm>
          <a:off x="2051720" y="2160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19" name="Rectangle 18"/>
          <p:cNvSpPr/>
          <p:nvPr/>
        </p:nvSpPr>
        <p:spPr>
          <a:xfrm>
            <a:off x="2627784" y="5267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Trapèze 19"/>
          <p:cNvSpPr/>
          <p:nvPr/>
        </p:nvSpPr>
        <p:spPr>
          <a:xfrm rot="10800000">
            <a:off x="2483769" y="-522150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Rectangle 20"/>
          <p:cNvSpPr/>
          <p:nvPr/>
        </p:nvSpPr>
        <p:spPr>
          <a:xfrm>
            <a:off x="2483769" y="-6034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2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2" name="Trapèze 21"/>
          <p:cNvSpPr/>
          <p:nvPr/>
        </p:nvSpPr>
        <p:spPr>
          <a:xfrm>
            <a:off x="2988209" y="-315416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3" name="Rectangle 22"/>
          <p:cNvSpPr/>
          <p:nvPr/>
        </p:nvSpPr>
        <p:spPr>
          <a:xfrm>
            <a:off x="2987825" y="-387424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Chunins</a:t>
            </a:r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de Konoha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6" name="Graphique 35"/>
          <p:cNvGraphicFramePr/>
          <p:nvPr/>
        </p:nvGraphicFramePr>
        <p:xfrm>
          <a:off x="3131840" y="59492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graphicFrame>
        <p:nvGraphicFramePr>
          <p:cNvPr id="37" name="Tableau 36"/>
          <p:cNvGraphicFramePr>
            <a:graphicFrameLocks noGrp="1"/>
          </p:cNvGraphicFramePr>
          <p:nvPr/>
        </p:nvGraphicFramePr>
        <p:xfrm>
          <a:off x="1259632" y="738944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38" name="Rectangle 37"/>
          <p:cNvSpPr/>
          <p:nvPr/>
        </p:nvSpPr>
        <p:spPr>
          <a:xfrm>
            <a:off x="1259632" y="558924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Ranka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[24,60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3" name="Graphique 42"/>
          <p:cNvGraphicFramePr/>
          <p:nvPr/>
        </p:nvGraphicFramePr>
        <p:xfrm>
          <a:off x="6804248" y="59492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graphicFrame>
        <p:nvGraphicFramePr>
          <p:cNvPr id="44" name="Tableau 43"/>
          <p:cNvGraphicFramePr>
            <a:graphicFrameLocks noGrp="1"/>
          </p:cNvGraphicFramePr>
          <p:nvPr/>
        </p:nvGraphicFramePr>
        <p:xfrm>
          <a:off x="4932040" y="738944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5" name="Rectangle 44"/>
          <p:cNvSpPr/>
          <p:nvPr/>
        </p:nvSpPr>
        <p:spPr>
          <a:xfrm>
            <a:off x="4932040" y="558924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Yatogo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Ryugen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[21,20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3" name="Graphique 52"/>
          <p:cNvGraphicFramePr/>
          <p:nvPr/>
        </p:nvGraphicFramePr>
        <p:xfrm>
          <a:off x="-684584" y="214760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graphicFrame>
        <p:nvGraphicFramePr>
          <p:cNvPr id="54" name="Tableau 53"/>
          <p:cNvGraphicFramePr>
            <a:graphicFrameLocks noGrp="1"/>
          </p:cNvGraphicFramePr>
          <p:nvPr/>
        </p:nvGraphicFramePr>
        <p:xfrm>
          <a:off x="-2556792" y="352839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5" name="Rectangle 54"/>
          <p:cNvSpPr/>
          <p:nvPr/>
        </p:nvSpPr>
        <p:spPr>
          <a:xfrm>
            <a:off x="-2556792" y="184482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Suzume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[25,43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9" name="Picture 7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2556792" y="2204864"/>
            <a:ext cx="2019574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" name="Picture 8"/>
          <p:cNvPicPr>
            <a:picLocks noChangeAspect="1" noChangeArrowheads="1"/>
          </p:cNvPicPr>
          <p:nvPr/>
        </p:nvPicPr>
        <p:blipFill>
          <a:blip r:embed="rId1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1620688" y="398526"/>
            <a:ext cx="1440160" cy="13742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" name="Trapèze 60"/>
          <p:cNvSpPr/>
          <p:nvPr/>
        </p:nvSpPr>
        <p:spPr>
          <a:xfrm rot="10800000">
            <a:off x="-1692695" y="28803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2" name="Rectangle 61"/>
          <p:cNvSpPr/>
          <p:nvPr/>
        </p:nvSpPr>
        <p:spPr>
          <a:xfrm>
            <a:off x="-1359887" y="216024"/>
            <a:ext cx="93371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Suzume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3" name="Graphique 62"/>
          <p:cNvGraphicFramePr/>
          <p:nvPr/>
        </p:nvGraphicFramePr>
        <p:xfrm>
          <a:off x="-1692696" y="4320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64" name="Rectangle 63"/>
          <p:cNvSpPr/>
          <p:nvPr/>
        </p:nvSpPr>
        <p:spPr>
          <a:xfrm>
            <a:off x="-1116632" y="74272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75" name="Graphique 74"/>
          <p:cNvGraphicFramePr/>
          <p:nvPr/>
        </p:nvGraphicFramePr>
        <p:xfrm>
          <a:off x="-4356992" y="21396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graphicFrame>
        <p:nvGraphicFramePr>
          <p:cNvPr id="76" name="Tableau 75"/>
          <p:cNvGraphicFramePr>
            <a:graphicFrameLocks noGrp="1"/>
          </p:cNvGraphicFramePr>
          <p:nvPr/>
        </p:nvGraphicFramePr>
        <p:xfrm>
          <a:off x="-6229200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77" name="Rectangle 76"/>
          <p:cNvSpPr/>
          <p:nvPr/>
        </p:nvSpPr>
        <p:spPr>
          <a:xfrm>
            <a:off x="-6229200" y="177281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Kokage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Yanagika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[25,38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2" name="Graphique 81"/>
          <p:cNvGraphicFramePr/>
          <p:nvPr/>
        </p:nvGraphicFramePr>
        <p:xfrm>
          <a:off x="10404648" y="20162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graphicFrame>
        <p:nvGraphicFramePr>
          <p:cNvPr id="83" name="Tableau 82"/>
          <p:cNvGraphicFramePr>
            <a:graphicFrameLocks noGrp="1"/>
          </p:cNvGraphicFramePr>
          <p:nvPr/>
        </p:nvGraphicFramePr>
        <p:xfrm>
          <a:off x="8532440" y="345638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84" name="Rectangle 83"/>
          <p:cNvSpPr/>
          <p:nvPr/>
        </p:nvSpPr>
        <p:spPr>
          <a:xfrm>
            <a:off x="8532440" y="165618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Kabure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Tokisuki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[25,23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9" name="Graphique 88"/>
          <p:cNvGraphicFramePr/>
          <p:nvPr/>
        </p:nvGraphicFramePr>
        <p:xfrm>
          <a:off x="-4212976" y="60212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8"/>
          </a:graphicData>
        </a:graphic>
      </p:graphicFrame>
      <p:graphicFrame>
        <p:nvGraphicFramePr>
          <p:cNvPr id="90" name="Tableau 89"/>
          <p:cNvGraphicFramePr>
            <a:graphicFrameLocks noGrp="1"/>
          </p:cNvGraphicFramePr>
          <p:nvPr/>
        </p:nvGraphicFramePr>
        <p:xfrm>
          <a:off x="-6085184" y="74614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91" name="Rectangle 90"/>
          <p:cNvSpPr/>
          <p:nvPr/>
        </p:nvSpPr>
        <p:spPr>
          <a:xfrm>
            <a:off x="-6085184" y="566124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Tsuzumi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Sarugaku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[24,23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6" name="Graphique 95"/>
          <p:cNvGraphicFramePr/>
          <p:nvPr/>
        </p:nvGraphicFramePr>
        <p:xfrm>
          <a:off x="10476656" y="59492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graphicFrame>
        <p:nvGraphicFramePr>
          <p:cNvPr id="97" name="Tableau 96"/>
          <p:cNvGraphicFramePr>
            <a:graphicFrameLocks noGrp="1"/>
          </p:cNvGraphicFramePr>
          <p:nvPr/>
        </p:nvGraphicFramePr>
        <p:xfrm>
          <a:off x="8604448" y="738944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98" name="Rectangle 97"/>
          <p:cNvSpPr/>
          <p:nvPr/>
        </p:nvSpPr>
        <p:spPr>
          <a:xfrm>
            <a:off x="8604448" y="558924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Urushi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[23,38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03" name="Graphique 102"/>
          <p:cNvGraphicFramePr/>
          <p:nvPr/>
        </p:nvGraphicFramePr>
        <p:xfrm>
          <a:off x="14077056" y="40770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0"/>
          </a:graphicData>
        </a:graphic>
      </p:graphicFrame>
      <p:graphicFrame>
        <p:nvGraphicFramePr>
          <p:cNvPr id="104" name="Tableau 103"/>
          <p:cNvGraphicFramePr>
            <a:graphicFrameLocks noGrp="1"/>
          </p:cNvGraphicFramePr>
          <p:nvPr/>
        </p:nvGraphicFramePr>
        <p:xfrm>
          <a:off x="12204848" y="551723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105" name="Rectangle 104"/>
          <p:cNvSpPr/>
          <p:nvPr/>
        </p:nvSpPr>
        <p:spPr>
          <a:xfrm>
            <a:off x="12204848" y="371703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Natori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[24,75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3009" name="Picture 1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-6229126" y="2183236"/>
            <a:ext cx="1980654" cy="1287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4968552" y="188641"/>
            <a:ext cx="1485788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6" name="Trapèze 105"/>
          <p:cNvSpPr/>
          <p:nvPr/>
        </p:nvSpPr>
        <p:spPr>
          <a:xfrm rot="10800000">
            <a:off x="-5005065" y="11663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7" name="Rectangle 106"/>
          <p:cNvSpPr/>
          <p:nvPr/>
        </p:nvSpPr>
        <p:spPr>
          <a:xfrm>
            <a:off x="-4642660" y="44624"/>
            <a:ext cx="87453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Kokage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8" name="Graphique 107"/>
          <p:cNvGraphicFramePr/>
          <p:nvPr/>
        </p:nvGraphicFramePr>
        <p:xfrm>
          <a:off x="-5005066" y="2606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3"/>
          </a:graphicData>
        </a:graphic>
      </p:graphicFrame>
      <p:sp>
        <p:nvSpPr>
          <p:cNvPr id="109" name="Rectangle 108"/>
          <p:cNvSpPr/>
          <p:nvPr/>
        </p:nvSpPr>
        <p:spPr>
          <a:xfrm>
            <a:off x="-4429002" y="57132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10" name="Picture 9"/>
          <p:cNvPicPr>
            <a:picLocks noChangeAspect="1" noChangeArrowheads="1"/>
          </p:cNvPicPr>
          <p:nvPr/>
        </p:nvPicPr>
        <p:blipFill>
          <a:blip r:embed="rId2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1590427" y="4077072"/>
            <a:ext cx="1481907" cy="17946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1" name="Trapèze 110"/>
          <p:cNvSpPr/>
          <p:nvPr/>
        </p:nvSpPr>
        <p:spPr>
          <a:xfrm rot="10800000">
            <a:off x="-1620687" y="40770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2" name="Rectangle 111"/>
          <p:cNvSpPr/>
          <p:nvPr/>
        </p:nvSpPr>
        <p:spPr>
          <a:xfrm>
            <a:off x="-1082695" y="4005064"/>
            <a:ext cx="52334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Zaji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13" name="Graphique 112"/>
          <p:cNvGraphicFramePr/>
          <p:nvPr/>
        </p:nvGraphicFramePr>
        <p:xfrm>
          <a:off x="-1620688" y="42210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5"/>
          </a:graphicData>
        </a:graphic>
      </p:graphicFrame>
      <p:sp>
        <p:nvSpPr>
          <p:cNvPr id="114" name="Rectangle 113"/>
          <p:cNvSpPr/>
          <p:nvPr/>
        </p:nvSpPr>
        <p:spPr>
          <a:xfrm>
            <a:off x="-1044624" y="45317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15" name="Graphique 114"/>
          <p:cNvGraphicFramePr/>
          <p:nvPr/>
        </p:nvGraphicFramePr>
        <p:xfrm>
          <a:off x="-468560" y="60932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6"/>
          </a:graphicData>
        </a:graphic>
      </p:graphicFrame>
      <p:graphicFrame>
        <p:nvGraphicFramePr>
          <p:cNvPr id="116" name="Tableau 115"/>
          <p:cNvGraphicFramePr>
            <a:graphicFrameLocks noGrp="1"/>
          </p:cNvGraphicFramePr>
          <p:nvPr/>
        </p:nvGraphicFramePr>
        <p:xfrm>
          <a:off x="-2412776" y="753345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117" name="Rectangle 116"/>
          <p:cNvSpPr/>
          <p:nvPr/>
        </p:nvSpPr>
        <p:spPr>
          <a:xfrm>
            <a:off x="-2412776" y="573325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[24,20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8" name="Picture 8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-2412777" y="6082262"/>
            <a:ext cx="2053865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532440" y="2014322"/>
            <a:ext cx="1944216" cy="1414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http://img1.wikia.nocookie.net/__cb20141109015544/naruto/images/7/79/Kabure_Tokisuki.png"/>
          <p:cNvPicPr>
            <a:picLocks noChangeAspect="1" noChangeArrowheads="1"/>
          </p:cNvPicPr>
          <p:nvPr/>
        </p:nvPicPr>
        <p:blipFill>
          <a:blip r:embed="rId29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9756578" y="-54768"/>
            <a:ext cx="1421930" cy="1728192"/>
          </a:xfrm>
          <a:prstGeom prst="rect">
            <a:avLst/>
          </a:prstGeom>
          <a:noFill/>
        </p:spPr>
      </p:pic>
      <p:sp>
        <p:nvSpPr>
          <p:cNvPr id="119" name="Trapèze 118"/>
          <p:cNvSpPr/>
          <p:nvPr/>
        </p:nvSpPr>
        <p:spPr>
          <a:xfrm rot="10800000">
            <a:off x="9684569" y="-9939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0" name="Rectangle 119"/>
          <p:cNvSpPr/>
          <p:nvPr/>
        </p:nvSpPr>
        <p:spPr>
          <a:xfrm>
            <a:off x="10052423" y="-171400"/>
            <a:ext cx="86363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Kabure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21" name="Graphique 120"/>
          <p:cNvGraphicFramePr/>
          <p:nvPr/>
        </p:nvGraphicFramePr>
        <p:xfrm>
          <a:off x="9684568" y="446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0"/>
          </a:graphicData>
        </a:graphic>
      </p:graphicFrame>
      <p:sp>
        <p:nvSpPr>
          <p:cNvPr id="122" name="Rectangle 121"/>
          <p:cNvSpPr/>
          <p:nvPr/>
        </p:nvSpPr>
        <p:spPr>
          <a:xfrm>
            <a:off x="10260632" y="3553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-6085184" y="6000246"/>
            <a:ext cx="1872208" cy="14120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 descr="http://img4.wikia.nocookie.net/__cb20131223102234/naruto/images/thumb/6/69/Tsuzumi_Sarugaku_part_2.png/1000px-Tsuzumi_Sarugaku_part_2.png"/>
          <p:cNvPicPr>
            <a:picLocks noChangeAspect="1" noChangeArrowheads="1"/>
          </p:cNvPicPr>
          <p:nvPr/>
        </p:nvPicPr>
        <p:blipFill>
          <a:blip r:embed="rId3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4927236" y="4266488"/>
            <a:ext cx="1434340" cy="1250744"/>
          </a:xfrm>
          <a:prstGeom prst="rect">
            <a:avLst/>
          </a:prstGeom>
          <a:noFill/>
        </p:spPr>
      </p:pic>
      <p:sp>
        <p:nvSpPr>
          <p:cNvPr id="123" name="Trapèze 122"/>
          <p:cNvSpPr/>
          <p:nvPr/>
        </p:nvSpPr>
        <p:spPr>
          <a:xfrm rot="10800000">
            <a:off x="-5005063" y="40770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4" name="Rectangle 123"/>
          <p:cNvSpPr/>
          <p:nvPr/>
        </p:nvSpPr>
        <p:spPr>
          <a:xfrm>
            <a:off x="-4683020" y="4005064"/>
            <a:ext cx="95526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Tsuzumi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25" name="Graphique 124"/>
          <p:cNvGraphicFramePr/>
          <p:nvPr/>
        </p:nvGraphicFramePr>
        <p:xfrm>
          <a:off x="-5005064" y="42210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3"/>
          </a:graphicData>
        </a:graphic>
      </p:graphicFrame>
      <p:sp>
        <p:nvSpPr>
          <p:cNvPr id="126" name="Rectangle 125"/>
          <p:cNvSpPr/>
          <p:nvPr/>
        </p:nvSpPr>
        <p:spPr>
          <a:xfrm>
            <a:off x="-4429000" y="45317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259632" y="5945979"/>
            <a:ext cx="1800199" cy="14103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http://img3.wikia.nocookie.net/__cb20120129231133/naruto/images/d/da/Ranka1.png"/>
          <p:cNvPicPr>
            <a:picLocks noChangeAspect="1" noChangeArrowheads="1"/>
          </p:cNvPicPr>
          <p:nvPr/>
        </p:nvPicPr>
        <p:blipFill>
          <a:blip r:embed="rId3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2555776" y="4077072"/>
            <a:ext cx="1440160" cy="1440160"/>
          </a:xfrm>
          <a:prstGeom prst="rect">
            <a:avLst/>
          </a:prstGeom>
          <a:noFill/>
        </p:spPr>
      </p:pic>
      <p:sp>
        <p:nvSpPr>
          <p:cNvPr id="127" name="Trapèze 126"/>
          <p:cNvSpPr/>
          <p:nvPr/>
        </p:nvSpPr>
        <p:spPr>
          <a:xfrm rot="10800000">
            <a:off x="2483767" y="40050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8" name="Rectangle 127"/>
          <p:cNvSpPr/>
          <p:nvPr/>
        </p:nvSpPr>
        <p:spPr>
          <a:xfrm>
            <a:off x="2896762" y="3933056"/>
            <a:ext cx="77335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Ranka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29" name="Graphique 128"/>
          <p:cNvGraphicFramePr/>
          <p:nvPr/>
        </p:nvGraphicFramePr>
        <p:xfrm>
          <a:off x="2483766" y="41490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6"/>
          </a:graphicData>
        </a:graphic>
      </p:graphicFrame>
      <p:sp>
        <p:nvSpPr>
          <p:cNvPr id="130" name="Rectangle 129"/>
          <p:cNvSpPr/>
          <p:nvPr/>
        </p:nvSpPr>
        <p:spPr>
          <a:xfrm>
            <a:off x="3059830" y="445975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4932040" y="5949280"/>
            <a:ext cx="1951239" cy="13836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3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6090202" y="4005064"/>
            <a:ext cx="1434126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1" name="Trapèze 130"/>
          <p:cNvSpPr/>
          <p:nvPr/>
        </p:nvSpPr>
        <p:spPr>
          <a:xfrm rot="10800000">
            <a:off x="6012161" y="40050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2" name="Rectangle 131"/>
          <p:cNvSpPr/>
          <p:nvPr/>
        </p:nvSpPr>
        <p:spPr>
          <a:xfrm>
            <a:off x="6395662" y="3933056"/>
            <a:ext cx="83234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Yatogo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33" name="Graphique 132"/>
          <p:cNvGraphicFramePr/>
          <p:nvPr/>
        </p:nvGraphicFramePr>
        <p:xfrm>
          <a:off x="6012160" y="41490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9"/>
          </a:graphicData>
        </a:graphic>
      </p:graphicFrame>
      <p:sp>
        <p:nvSpPr>
          <p:cNvPr id="134" name="Rectangle 133"/>
          <p:cNvSpPr/>
          <p:nvPr/>
        </p:nvSpPr>
        <p:spPr>
          <a:xfrm>
            <a:off x="6588224" y="445975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4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9860354" y="4098114"/>
            <a:ext cx="1480398" cy="1491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5" name="Trapèze 134"/>
          <p:cNvSpPr/>
          <p:nvPr/>
        </p:nvSpPr>
        <p:spPr>
          <a:xfrm rot="10800000">
            <a:off x="9828583" y="40050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6" name="Rectangle 135"/>
          <p:cNvSpPr/>
          <p:nvPr/>
        </p:nvSpPr>
        <p:spPr>
          <a:xfrm>
            <a:off x="10222534" y="3933056"/>
            <a:ext cx="81144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Urushi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37" name="Graphique 136"/>
          <p:cNvGraphicFramePr/>
          <p:nvPr/>
        </p:nvGraphicFramePr>
        <p:xfrm>
          <a:off x="9828582" y="41490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1"/>
          </a:graphicData>
        </a:graphic>
      </p:graphicFrame>
      <p:sp>
        <p:nvSpPr>
          <p:cNvPr id="138" name="Rectangle 137"/>
          <p:cNvSpPr/>
          <p:nvPr/>
        </p:nvSpPr>
        <p:spPr>
          <a:xfrm>
            <a:off x="10404646" y="445975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42" cstate="print"/>
          <a:srcRect/>
          <a:stretch>
            <a:fillRect/>
          </a:stretch>
        </p:blipFill>
        <p:spPr bwMode="auto">
          <a:xfrm>
            <a:off x="12204849" y="4077647"/>
            <a:ext cx="1846964" cy="1367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4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3462713" y="2204864"/>
            <a:ext cx="1478439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9" name="Trapèze 138"/>
          <p:cNvSpPr/>
          <p:nvPr/>
        </p:nvSpPr>
        <p:spPr>
          <a:xfrm rot="10800000">
            <a:off x="13428983" y="213285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0" name="Rectangle 139"/>
          <p:cNvSpPr/>
          <p:nvPr/>
        </p:nvSpPr>
        <p:spPr>
          <a:xfrm>
            <a:off x="13834731" y="2060848"/>
            <a:ext cx="78784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Natori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41" name="Graphique 140"/>
          <p:cNvGraphicFramePr/>
          <p:nvPr/>
        </p:nvGraphicFramePr>
        <p:xfrm>
          <a:off x="13428982" y="22768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4"/>
          </a:graphicData>
        </a:graphic>
      </p:graphicFrame>
      <p:sp>
        <p:nvSpPr>
          <p:cNvPr id="142" name="Rectangle 141"/>
          <p:cNvSpPr/>
          <p:nvPr/>
        </p:nvSpPr>
        <p:spPr>
          <a:xfrm>
            <a:off x="14005046" y="258755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7649" name="Picture 1"/>
          <p:cNvPicPr>
            <a:picLocks noChangeAspect="1" noChangeArrowheads="1"/>
          </p:cNvPicPr>
          <p:nvPr/>
        </p:nvPicPr>
        <p:blipFill>
          <a:blip r:embed="rId45" cstate="print"/>
          <a:srcRect/>
          <a:stretch>
            <a:fillRect/>
          </a:stretch>
        </p:blipFill>
        <p:spPr bwMode="auto">
          <a:xfrm>
            <a:off x="14509104" y="6597352"/>
            <a:ext cx="2418779" cy="1757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" name="Picture 2" descr="Naruto 587 - Urushi by LordSarito"/>
          <p:cNvPicPr>
            <a:picLocks noChangeAspect="1" noChangeArrowheads="1"/>
          </p:cNvPicPr>
          <p:nvPr/>
        </p:nvPicPr>
        <p:blipFill>
          <a:blip r:embed="rId46" cstate="print"/>
          <a:srcRect/>
          <a:stretch>
            <a:fillRect/>
          </a:stretch>
        </p:blipFill>
        <p:spPr bwMode="auto">
          <a:xfrm>
            <a:off x="12204848" y="6309320"/>
            <a:ext cx="2232248" cy="1773397"/>
          </a:xfrm>
          <a:prstGeom prst="rect">
            <a:avLst/>
          </a:prstGeom>
          <a:noFill/>
        </p:spPr>
      </p:pic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47" cstate="print"/>
          <a:srcRect/>
          <a:stretch>
            <a:fillRect/>
          </a:stretch>
        </p:blipFill>
        <p:spPr bwMode="auto">
          <a:xfrm>
            <a:off x="8604448" y="5949279"/>
            <a:ext cx="1824887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rapèze 11"/>
          <p:cNvSpPr/>
          <p:nvPr/>
        </p:nvSpPr>
        <p:spPr>
          <a:xfrm rot="10800000" flipV="1">
            <a:off x="1475656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Trapèze 12"/>
          <p:cNvSpPr/>
          <p:nvPr/>
        </p:nvSpPr>
        <p:spPr>
          <a:xfrm flipV="1">
            <a:off x="1475656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/>
          <p:cNvSpPr/>
          <p:nvPr/>
        </p:nvSpPr>
        <p:spPr>
          <a:xfrm>
            <a:off x="1475656" y="101824"/>
            <a:ext cx="5688632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Des  Equipes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31" name="Trapèze 30"/>
          <p:cNvSpPr/>
          <p:nvPr/>
        </p:nvSpPr>
        <p:spPr>
          <a:xfrm rot="10800000">
            <a:off x="1763689" y="104344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30" name="Graphique 29"/>
          <p:cNvGraphicFramePr/>
          <p:nvPr/>
        </p:nvGraphicFramePr>
        <p:xfrm>
          <a:off x="7127776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5" name="Tableau 34"/>
          <p:cNvGraphicFramePr>
            <a:graphicFrameLocks noGrp="1"/>
          </p:cNvGraphicFramePr>
          <p:nvPr/>
        </p:nvGraphicFramePr>
        <p:xfrm>
          <a:off x="5168767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4,27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4,05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3,27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4,38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3,85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2,90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3,25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4,22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6" name="Rectangle 35"/>
          <p:cNvSpPr/>
          <p:nvPr/>
        </p:nvSpPr>
        <p:spPr>
          <a:xfrm>
            <a:off x="5183560" y="28767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2000" b="1" dirty="0" err="1" smtClean="0">
                <a:ln w="1905"/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Kakashi</a:t>
            </a:r>
            <a:r>
              <a:rPr lang="fr-FR" sz="2000" b="1" dirty="0" smtClean="0">
                <a:ln w="1905"/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Chiyo [75,48%]</a:t>
            </a:r>
          </a:p>
        </p:txBody>
      </p:sp>
      <p:graphicFrame>
        <p:nvGraphicFramePr>
          <p:cNvPr id="19" name="Graphique 18"/>
          <p:cNvGraphicFramePr/>
          <p:nvPr/>
        </p:nvGraphicFramePr>
        <p:xfrm>
          <a:off x="2858601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0" name="Tableau 19"/>
          <p:cNvGraphicFramePr>
            <a:graphicFrameLocks noGrp="1"/>
          </p:cNvGraphicFramePr>
          <p:nvPr/>
        </p:nvGraphicFramePr>
        <p:xfrm>
          <a:off x="899592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A738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A738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A738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A738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A738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A738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A738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A738D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A738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2,07</a:t>
                      </a:r>
                      <a:endParaRPr lang="fr-FR" sz="800" b="1" dirty="0">
                        <a:solidFill>
                          <a:srgbClr val="7A738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A738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3,21</a:t>
                      </a:r>
                      <a:endParaRPr lang="fr-FR" sz="800" b="1" dirty="0">
                        <a:solidFill>
                          <a:srgbClr val="7A738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A738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1,38</a:t>
                      </a:r>
                      <a:endParaRPr lang="fr-FR" sz="800" b="1" dirty="0">
                        <a:solidFill>
                          <a:srgbClr val="7A738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A738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2,20</a:t>
                      </a:r>
                      <a:endParaRPr lang="fr-FR" sz="800" b="1" dirty="0">
                        <a:solidFill>
                          <a:srgbClr val="7A738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A738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2,50</a:t>
                      </a:r>
                      <a:endParaRPr lang="fr-FR" sz="800" b="1" dirty="0">
                        <a:solidFill>
                          <a:srgbClr val="7A738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A738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2,81</a:t>
                      </a:r>
                      <a:endParaRPr lang="fr-FR" sz="800" b="1" dirty="0">
                        <a:solidFill>
                          <a:srgbClr val="7A738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A738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2,48</a:t>
                      </a:r>
                      <a:endParaRPr lang="fr-FR" sz="800" b="1" dirty="0">
                        <a:solidFill>
                          <a:srgbClr val="7A738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A738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7A738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1" name="Rectangle 20"/>
          <p:cNvSpPr/>
          <p:nvPr/>
        </p:nvSpPr>
        <p:spPr>
          <a:xfrm>
            <a:off x="914385" y="28767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7A738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Tsume</a:t>
            </a:r>
            <a:r>
              <a:rPr lang="fr-FR" sz="2000" b="1" dirty="0" smtClean="0">
                <a:ln w="1905"/>
                <a:solidFill>
                  <a:srgbClr val="7A738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7A738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Hana</a:t>
            </a:r>
            <a:r>
              <a:rPr lang="fr-FR" sz="2000" b="1" dirty="0" smtClean="0">
                <a:ln w="1905"/>
                <a:solidFill>
                  <a:srgbClr val="7A738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[44,95%]</a:t>
            </a:r>
          </a:p>
        </p:txBody>
      </p:sp>
      <p:pic>
        <p:nvPicPr>
          <p:cNvPr id="38913" name="Picture 1" descr="C:\Mes Documents\Forum\Topic diagramme\Render\Q-R-S-T\Tsume\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1052736"/>
            <a:ext cx="1008112" cy="1843453"/>
          </a:xfrm>
          <a:prstGeom prst="rect">
            <a:avLst/>
          </a:prstGeom>
          <a:noFill/>
        </p:spPr>
      </p:pic>
      <p:pic>
        <p:nvPicPr>
          <p:cNvPr id="38915" name="Picture 3" descr="C:\Mes Documents\Forum\Topic diagramme\Render\E-F-G-H\Hana\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1" y="1196752"/>
            <a:ext cx="1162170" cy="1728192"/>
          </a:xfrm>
          <a:prstGeom prst="rect">
            <a:avLst/>
          </a:prstGeom>
          <a:noFill/>
        </p:spPr>
      </p:pic>
      <p:sp>
        <p:nvSpPr>
          <p:cNvPr id="22" name="Rectangle 21"/>
          <p:cNvSpPr/>
          <p:nvPr/>
        </p:nvSpPr>
        <p:spPr>
          <a:xfrm>
            <a:off x="1780578" y="971436"/>
            <a:ext cx="156555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Tsume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Hana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3" name="Graphique 22"/>
          <p:cNvGraphicFramePr/>
          <p:nvPr/>
        </p:nvGraphicFramePr>
        <p:xfrm>
          <a:off x="1763688" y="13407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4" name="Rectangle 23"/>
          <p:cNvSpPr/>
          <p:nvPr/>
        </p:nvSpPr>
        <p:spPr>
          <a:xfrm>
            <a:off x="2339752" y="165144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9940" name="Picture 4" descr="http://a.imdoc.fr/1/humour/divers-couples/photo/0744590074/412449257c/divers-couples-kakashi-sakura-naruto-img.jpg?v=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82600" y="991111"/>
            <a:ext cx="1757864" cy="1727101"/>
          </a:xfrm>
          <a:prstGeom prst="rect">
            <a:avLst/>
          </a:prstGeom>
          <a:noFill/>
        </p:spPr>
      </p:pic>
      <p:sp>
        <p:nvSpPr>
          <p:cNvPr id="27" name="Rectangle 26"/>
          <p:cNvSpPr/>
          <p:nvPr/>
        </p:nvSpPr>
        <p:spPr>
          <a:xfrm>
            <a:off x="5751158" y="836712"/>
            <a:ext cx="227722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Chiyo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9" name="Picture 2" descr="http://img2.wikia.nocookie.net/__cb20141114200344/naruto/images/thumb/5/5b/Hana_and_tsume.png/1280px-Hana_and_tsume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5373216"/>
            <a:ext cx="1963350" cy="1484784"/>
          </a:xfrm>
          <a:prstGeom prst="rect">
            <a:avLst/>
          </a:prstGeom>
          <a:noFill/>
        </p:spPr>
      </p:pic>
      <p:pic>
        <p:nvPicPr>
          <p:cNvPr id="39943" name="Picture 7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99592" y="3212976"/>
            <a:ext cx="2062776" cy="1427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6" descr="http://imalbum.aufeminin.com/album/D20070227/268484_LMMTKKEBEOJLGU8VOAWHCDXQN8SVAB_167446_7ekjypu1glfupvlkfnwxgbzrsviqqp_444_h022114_l_H203420_L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948264" y="5272678"/>
            <a:ext cx="2195736" cy="1585322"/>
          </a:xfrm>
          <a:prstGeom prst="rect">
            <a:avLst/>
          </a:prstGeom>
          <a:noFill/>
        </p:spPr>
      </p:pic>
      <p:pic>
        <p:nvPicPr>
          <p:cNvPr id="39944" name="Picture 8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170683" y="3212976"/>
            <a:ext cx="1796657" cy="1420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au 5"/>
          <p:cNvGraphicFramePr>
            <a:graphicFrameLocks noGrp="1"/>
          </p:cNvGraphicFramePr>
          <p:nvPr/>
        </p:nvGraphicFramePr>
        <p:xfrm>
          <a:off x="4427983" y="3623767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2,26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Graphique 6"/>
          <p:cNvGraphicFramePr/>
          <p:nvPr/>
        </p:nvGraphicFramePr>
        <p:xfrm>
          <a:off x="6372199" y="214337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Rectangle 7"/>
          <p:cNvSpPr/>
          <p:nvPr/>
        </p:nvSpPr>
        <p:spPr>
          <a:xfrm>
            <a:off x="4427983" y="1815275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 [36,55%]</a:t>
            </a:r>
          </a:p>
        </p:txBody>
      </p:sp>
      <p:sp>
        <p:nvSpPr>
          <p:cNvPr id="9" name="Trapèze 8"/>
          <p:cNvSpPr/>
          <p:nvPr/>
        </p:nvSpPr>
        <p:spPr>
          <a:xfrm rot="10800000">
            <a:off x="2483769" y="-522150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2483769" y="-6034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Trapèze 10"/>
          <p:cNvSpPr/>
          <p:nvPr/>
        </p:nvSpPr>
        <p:spPr>
          <a:xfrm>
            <a:off x="2988209" y="-315416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/>
          <p:cNvSpPr/>
          <p:nvPr/>
        </p:nvSpPr>
        <p:spPr>
          <a:xfrm>
            <a:off x="2987825" y="-387424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Jounin</a:t>
            </a:r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de Kumo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26979" name="Picture 3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724127" y="216025"/>
            <a:ext cx="1440160" cy="14847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rapèze 14"/>
          <p:cNvSpPr/>
          <p:nvPr/>
        </p:nvSpPr>
        <p:spPr>
          <a:xfrm rot="10800000">
            <a:off x="5652119" y="9939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6" name="Rectangle 15"/>
          <p:cNvSpPr/>
          <p:nvPr/>
        </p:nvSpPr>
        <p:spPr>
          <a:xfrm>
            <a:off x="6320978" y="27384"/>
            <a:ext cx="26161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7" name="Graphique 16"/>
          <p:cNvGraphicFramePr/>
          <p:nvPr/>
        </p:nvGraphicFramePr>
        <p:xfrm>
          <a:off x="5652119" y="32470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8" name="Rectangle 17"/>
          <p:cNvSpPr/>
          <p:nvPr/>
        </p:nvSpPr>
        <p:spPr>
          <a:xfrm>
            <a:off x="6228183" y="63538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2" name="Tableau 31"/>
          <p:cNvGraphicFramePr>
            <a:graphicFrameLocks noGrp="1"/>
          </p:cNvGraphicFramePr>
          <p:nvPr/>
        </p:nvGraphicFramePr>
        <p:xfrm>
          <a:off x="755575" y="7776864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" name="Graphique 32"/>
          <p:cNvGraphicFramePr/>
          <p:nvPr/>
        </p:nvGraphicFramePr>
        <p:xfrm>
          <a:off x="2699791" y="63367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34" name="Rectangle 33"/>
          <p:cNvSpPr/>
          <p:nvPr/>
        </p:nvSpPr>
        <p:spPr>
          <a:xfrm>
            <a:off x="755575" y="600860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Tango [36,83%]</a:t>
            </a:r>
          </a:p>
        </p:txBody>
      </p:sp>
      <p:pic>
        <p:nvPicPr>
          <p:cNvPr id="35" name="Picture 6" descr="Tang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5" y="6399108"/>
            <a:ext cx="2016224" cy="1357591"/>
          </a:xfrm>
          <a:prstGeom prst="rect">
            <a:avLst/>
          </a:prstGeom>
          <a:noFill/>
        </p:spPr>
      </p:pic>
      <p:pic>
        <p:nvPicPr>
          <p:cNvPr id="36" name="Picture 7"/>
          <p:cNvPicPr>
            <a:picLocks noChangeAspect="1" noChangeArrowheads="1"/>
          </p:cNvPicPr>
          <p:nvPr/>
        </p:nvPicPr>
        <p:blipFill>
          <a:blip r:embed="rId7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853116" y="4401988"/>
            <a:ext cx="1422739" cy="1502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" name="Trapèze 36"/>
          <p:cNvSpPr/>
          <p:nvPr/>
        </p:nvSpPr>
        <p:spPr>
          <a:xfrm rot="10800000">
            <a:off x="1763687" y="4292558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8" name="Rectangle 37"/>
          <p:cNvSpPr/>
          <p:nvPr/>
        </p:nvSpPr>
        <p:spPr>
          <a:xfrm>
            <a:off x="2189115" y="4220551"/>
            <a:ext cx="74847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Tango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9" name="Graphique 38"/>
          <p:cNvGraphicFramePr/>
          <p:nvPr/>
        </p:nvGraphicFramePr>
        <p:xfrm>
          <a:off x="1763687" y="451787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40" name="Rectangle 39"/>
          <p:cNvSpPr/>
          <p:nvPr/>
        </p:nvSpPr>
        <p:spPr>
          <a:xfrm>
            <a:off x="2339751" y="482855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0" name="Tableau 49"/>
          <p:cNvGraphicFramePr>
            <a:graphicFrameLocks noGrp="1"/>
          </p:cNvGraphicFramePr>
          <p:nvPr/>
        </p:nvGraphicFramePr>
        <p:xfrm>
          <a:off x="4499991" y="7772847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1" name="Graphique 50"/>
          <p:cNvGraphicFramePr/>
          <p:nvPr/>
        </p:nvGraphicFramePr>
        <p:xfrm>
          <a:off x="6444207" y="629245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52" name="Rectangle 51"/>
          <p:cNvSpPr/>
          <p:nvPr/>
        </p:nvSpPr>
        <p:spPr>
          <a:xfrm>
            <a:off x="4499991" y="5964355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Rashii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[30,45%]</a:t>
            </a:r>
          </a:p>
        </p:txBody>
      </p:sp>
      <p:pic>
        <p:nvPicPr>
          <p:cNvPr id="53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499992" y="6315801"/>
            <a:ext cx="1800200" cy="14201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" name="Picture 4"/>
          <p:cNvPicPr>
            <a:picLocks noChangeAspect="1" noChangeArrowheads="1"/>
          </p:cNvPicPr>
          <p:nvPr/>
        </p:nvPicPr>
        <p:blipFill>
          <a:blip r:embed="rId11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580111" y="4316463"/>
            <a:ext cx="1512168" cy="1669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5" name="Trapèze 54"/>
          <p:cNvSpPr/>
          <p:nvPr/>
        </p:nvSpPr>
        <p:spPr>
          <a:xfrm rot="10800000">
            <a:off x="5508103" y="42484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6" name="Rectangle 55"/>
          <p:cNvSpPr/>
          <p:nvPr/>
        </p:nvSpPr>
        <p:spPr>
          <a:xfrm>
            <a:off x="5930099" y="4176464"/>
            <a:ext cx="75533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Rashii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7" name="Graphique 56"/>
          <p:cNvGraphicFramePr/>
          <p:nvPr/>
        </p:nvGraphicFramePr>
        <p:xfrm>
          <a:off x="5508103" y="44737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58" name="Rectangle 57"/>
          <p:cNvSpPr/>
          <p:nvPr/>
        </p:nvSpPr>
        <p:spPr>
          <a:xfrm>
            <a:off x="6084167" y="47844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81" name="Tableau 80"/>
          <p:cNvGraphicFramePr>
            <a:graphicFrameLocks noGrp="1"/>
          </p:cNvGraphicFramePr>
          <p:nvPr/>
        </p:nvGraphicFramePr>
        <p:xfrm>
          <a:off x="755575" y="3596383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1,19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1,59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2" name="Graphique 81"/>
          <p:cNvGraphicFramePr/>
          <p:nvPr/>
        </p:nvGraphicFramePr>
        <p:xfrm>
          <a:off x="2699791" y="211599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83" name="Rectangle 82"/>
          <p:cNvSpPr/>
          <p:nvPr/>
        </p:nvSpPr>
        <p:spPr>
          <a:xfrm>
            <a:off x="755575" y="1787891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Furui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[38,18%]</a:t>
            </a:r>
          </a:p>
        </p:txBody>
      </p:sp>
      <p:pic>
        <p:nvPicPr>
          <p:cNvPr id="84" name="Picture 5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55574" y="2204864"/>
            <a:ext cx="2033807" cy="13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6981" name="Picture 5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427983" y="2180827"/>
            <a:ext cx="1882458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81" name="Picture 1"/>
          <p:cNvPicPr>
            <a:picLocks noChangeAspect="1" noChangeArrowheads="1"/>
          </p:cNvPicPr>
          <p:nvPr/>
        </p:nvPicPr>
        <p:blipFill>
          <a:blip r:embed="rId1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2042991" y="116633"/>
            <a:ext cx="1465955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" name="Trapèze 41"/>
          <p:cNvSpPr/>
          <p:nvPr/>
        </p:nvSpPr>
        <p:spPr>
          <a:xfrm rot="10800000">
            <a:off x="1979711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3" name="Rectangle 42"/>
          <p:cNvSpPr/>
          <p:nvPr/>
        </p:nvSpPr>
        <p:spPr>
          <a:xfrm>
            <a:off x="2441784" y="0"/>
            <a:ext cx="67518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Furui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4" name="Graphique 43"/>
          <p:cNvGraphicFramePr/>
          <p:nvPr/>
        </p:nvGraphicFramePr>
        <p:xfrm>
          <a:off x="1979711" y="2973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45" name="Rectangle 44"/>
          <p:cNvSpPr/>
          <p:nvPr/>
        </p:nvSpPr>
        <p:spPr>
          <a:xfrm>
            <a:off x="2555775" y="6080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au 1"/>
          <p:cNvGraphicFramePr>
            <a:graphicFrameLocks noGrp="1"/>
          </p:cNvGraphicFramePr>
          <p:nvPr/>
        </p:nvGraphicFramePr>
        <p:xfrm>
          <a:off x="841276" y="3516606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81364"/>
                <a:gridCol w="400734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0,75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1,59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0,95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Graphique 2"/>
          <p:cNvGraphicFramePr/>
          <p:nvPr/>
        </p:nvGraphicFramePr>
        <p:xfrm>
          <a:off x="2785492" y="203621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Rectangle 3"/>
          <p:cNvSpPr/>
          <p:nvPr/>
        </p:nvSpPr>
        <p:spPr>
          <a:xfrm>
            <a:off x="841276" y="170811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[28,03%]</a:t>
            </a:r>
          </a:p>
        </p:txBody>
      </p:sp>
      <p:pic>
        <p:nvPicPr>
          <p:cNvPr id="5" name="Picture 2" descr="K mugsho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076080"/>
            <a:ext cx="1957908" cy="1409695"/>
          </a:xfrm>
          <a:prstGeom prst="rect">
            <a:avLst/>
          </a:prstGeom>
          <a:noFill/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2123728" y="216024"/>
            <a:ext cx="1440159" cy="14862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rapèze 6"/>
          <p:cNvSpPr/>
          <p:nvPr/>
        </p:nvSpPr>
        <p:spPr>
          <a:xfrm rot="10800000">
            <a:off x="2065412" y="144538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8" name="Rectangle 7"/>
          <p:cNvSpPr/>
          <p:nvPr/>
        </p:nvSpPr>
        <p:spPr>
          <a:xfrm>
            <a:off x="2709424" y="72531"/>
            <a:ext cx="31130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" name="Graphique 8"/>
          <p:cNvGraphicFramePr/>
          <p:nvPr/>
        </p:nvGraphicFramePr>
        <p:xfrm>
          <a:off x="2065412" y="36985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0" name="Rectangle 9"/>
          <p:cNvSpPr/>
          <p:nvPr/>
        </p:nvSpPr>
        <p:spPr>
          <a:xfrm>
            <a:off x="2641476" y="68053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1" name="Tableau 10"/>
          <p:cNvGraphicFramePr>
            <a:graphicFrameLocks noGrp="1"/>
          </p:cNvGraphicFramePr>
          <p:nvPr/>
        </p:nvGraphicFramePr>
        <p:xfrm>
          <a:off x="4537528" y="3596383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0,79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Graphique 11"/>
          <p:cNvGraphicFramePr/>
          <p:nvPr/>
        </p:nvGraphicFramePr>
        <p:xfrm>
          <a:off x="6481744" y="211599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3" name="Rectangle 12"/>
          <p:cNvSpPr/>
          <p:nvPr/>
        </p:nvSpPr>
        <p:spPr>
          <a:xfrm>
            <a:off x="4537528" y="1787891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Tajiki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[29,78%]</a:t>
            </a:r>
          </a:p>
        </p:txBody>
      </p:sp>
      <p:pic>
        <p:nvPicPr>
          <p:cNvPr id="14" name="Picture 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37319" y="2150985"/>
            <a:ext cx="1978897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833672" y="154041"/>
            <a:ext cx="1440160" cy="16237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rapèze 15"/>
          <p:cNvSpPr/>
          <p:nvPr/>
        </p:nvSpPr>
        <p:spPr>
          <a:xfrm rot="10800000">
            <a:off x="5761664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7" name="Rectangle 16"/>
          <p:cNvSpPr/>
          <p:nvPr/>
        </p:nvSpPr>
        <p:spPr>
          <a:xfrm>
            <a:off x="6222839" y="0"/>
            <a:ext cx="67698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Tajiki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8" name="Graphique 17"/>
          <p:cNvGraphicFramePr/>
          <p:nvPr/>
        </p:nvGraphicFramePr>
        <p:xfrm>
          <a:off x="5761664" y="2973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19" name="Rectangle 18"/>
          <p:cNvSpPr/>
          <p:nvPr/>
        </p:nvSpPr>
        <p:spPr>
          <a:xfrm>
            <a:off x="6337728" y="6080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20" name="Tableau 19"/>
          <p:cNvGraphicFramePr>
            <a:graphicFrameLocks noGrp="1"/>
          </p:cNvGraphicFramePr>
          <p:nvPr/>
        </p:nvGraphicFramePr>
        <p:xfrm>
          <a:off x="882479" y="7605464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0,76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0,89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Graphique 20"/>
          <p:cNvGraphicFramePr/>
          <p:nvPr/>
        </p:nvGraphicFramePr>
        <p:xfrm>
          <a:off x="2826695" y="612507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22" name="Rectangle 21"/>
          <p:cNvSpPr/>
          <p:nvPr/>
        </p:nvSpPr>
        <p:spPr>
          <a:xfrm>
            <a:off x="882479" y="583720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Kiyoi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Yotsuki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[28,08%]</a:t>
            </a:r>
          </a:p>
        </p:txBody>
      </p:sp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82477" y="6235530"/>
            <a:ext cx="2042565" cy="13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1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989404" y="4198193"/>
            <a:ext cx="1341345" cy="147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Trapèze 24"/>
          <p:cNvSpPr/>
          <p:nvPr/>
        </p:nvSpPr>
        <p:spPr>
          <a:xfrm rot="10800000">
            <a:off x="1890591" y="4121158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Rectangle 25"/>
          <p:cNvSpPr/>
          <p:nvPr/>
        </p:nvSpPr>
        <p:spPr>
          <a:xfrm>
            <a:off x="2363533" y="4049151"/>
            <a:ext cx="65344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Kiyoi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7" name="Graphique 26"/>
          <p:cNvGraphicFramePr/>
          <p:nvPr/>
        </p:nvGraphicFramePr>
        <p:xfrm>
          <a:off x="1890591" y="434647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28" name="Rectangle 27"/>
          <p:cNvSpPr/>
          <p:nvPr/>
        </p:nvSpPr>
        <p:spPr>
          <a:xfrm>
            <a:off x="2466655" y="465715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4626894" y="7605464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0,89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Graphique 29"/>
          <p:cNvGraphicFramePr/>
          <p:nvPr/>
        </p:nvGraphicFramePr>
        <p:xfrm>
          <a:off x="6571110" y="612507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31" name="Rectangle 30"/>
          <p:cNvSpPr/>
          <p:nvPr/>
        </p:nvSpPr>
        <p:spPr>
          <a:xfrm>
            <a:off x="4626894" y="579697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Hikaru [29,00%]</a:t>
            </a:r>
          </a:p>
        </p:txBody>
      </p:sp>
      <p:pic>
        <p:nvPicPr>
          <p:cNvPr id="32" name="Picture 4" descr="http://img1.wikia.nocookie.net/__cb20120105111009/naruto/images/thumb/3/35/Kumo_Ship_Captain.png/1000px-Kumo_Ship_Captain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626893" y="6182007"/>
            <a:ext cx="2052985" cy="1367288"/>
          </a:xfrm>
          <a:prstGeom prst="rect">
            <a:avLst/>
          </a:prstGeom>
          <a:noFill/>
        </p:spPr>
      </p:pic>
      <p:pic>
        <p:nvPicPr>
          <p:cNvPr id="33" name="Picture 5"/>
          <p:cNvPicPr>
            <a:picLocks noChangeAspect="1" noChangeArrowheads="1"/>
          </p:cNvPicPr>
          <p:nvPr/>
        </p:nvPicPr>
        <p:blipFill>
          <a:blip r:embed="rId1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668361" y="4237791"/>
            <a:ext cx="1479083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" name="Trapèze 33"/>
          <p:cNvSpPr/>
          <p:nvPr/>
        </p:nvSpPr>
        <p:spPr>
          <a:xfrm rot="10800000">
            <a:off x="5635006" y="4121158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5" name="Rectangle 34"/>
          <p:cNvSpPr/>
          <p:nvPr/>
        </p:nvSpPr>
        <p:spPr>
          <a:xfrm>
            <a:off x="6027958" y="4049151"/>
            <a:ext cx="81342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Hikaru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6" name="Graphique 35"/>
          <p:cNvGraphicFramePr/>
          <p:nvPr/>
        </p:nvGraphicFramePr>
        <p:xfrm>
          <a:off x="5635006" y="434647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37" name="Rectangle 36"/>
          <p:cNvSpPr/>
          <p:nvPr/>
        </p:nvSpPr>
        <p:spPr>
          <a:xfrm>
            <a:off x="6211070" y="465715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8" name="Trapèze 37"/>
          <p:cNvSpPr/>
          <p:nvPr/>
        </p:nvSpPr>
        <p:spPr>
          <a:xfrm rot="10800000">
            <a:off x="2483769" y="-522150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9" name="Rectangle 38"/>
          <p:cNvSpPr/>
          <p:nvPr/>
        </p:nvSpPr>
        <p:spPr>
          <a:xfrm>
            <a:off x="2483769" y="-6034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2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0" name="Trapèze 39"/>
          <p:cNvSpPr/>
          <p:nvPr/>
        </p:nvSpPr>
        <p:spPr>
          <a:xfrm>
            <a:off x="2988209" y="-315416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1" name="Rectangle 40"/>
          <p:cNvSpPr/>
          <p:nvPr/>
        </p:nvSpPr>
        <p:spPr>
          <a:xfrm>
            <a:off x="2987825" y="-387424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Chunin</a:t>
            </a:r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de Kumo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483769" y="-522150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483769" y="-6034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3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>
            <a:off x="2988209" y="-315416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2987825" y="-387424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Grades inconnus de Kumo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Tableau 5"/>
          <p:cNvGraphicFramePr>
            <a:graphicFrameLocks noGrp="1"/>
          </p:cNvGraphicFramePr>
          <p:nvPr/>
        </p:nvGraphicFramePr>
        <p:xfrm>
          <a:off x="-972617" y="3844345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Graphique 6"/>
          <p:cNvGraphicFramePr/>
          <p:nvPr/>
        </p:nvGraphicFramePr>
        <p:xfrm>
          <a:off x="971599" y="236395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Rectangle 7"/>
          <p:cNvSpPr/>
          <p:nvPr/>
        </p:nvSpPr>
        <p:spPr>
          <a:xfrm>
            <a:off x="-972617" y="2035853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Moroi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[41,30%]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972616" y="2420888"/>
            <a:ext cx="2005788" cy="1403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0" name="Tableau 9"/>
          <p:cNvGraphicFramePr>
            <a:graphicFrameLocks noGrp="1"/>
          </p:cNvGraphicFramePr>
          <p:nvPr/>
        </p:nvGraphicFramePr>
        <p:xfrm>
          <a:off x="2699791" y="3816961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0,75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1,76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1,39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Graphique 10"/>
          <p:cNvGraphicFramePr/>
          <p:nvPr/>
        </p:nvGraphicFramePr>
        <p:xfrm>
          <a:off x="4644007" y="233657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2" name="Rectangle 11"/>
          <p:cNvSpPr/>
          <p:nvPr/>
        </p:nvSpPr>
        <p:spPr>
          <a:xfrm>
            <a:off x="2699791" y="2008469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Musai [28,18%]</a:t>
            </a:r>
          </a:p>
        </p:txBody>
      </p:sp>
      <p:pic>
        <p:nvPicPr>
          <p:cNvPr id="13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1" y="2348880"/>
            <a:ext cx="1851429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7"/>
          <p:cNvPicPr>
            <a:picLocks noChangeAspect="1" noChangeArrowheads="1"/>
          </p:cNvPicPr>
          <p:nvPr/>
        </p:nvPicPr>
        <p:blipFill>
          <a:blip r:embed="rId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779911" y="361007"/>
            <a:ext cx="1368152" cy="16491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rapèze 14"/>
          <p:cNvSpPr/>
          <p:nvPr/>
        </p:nvSpPr>
        <p:spPr>
          <a:xfrm rot="10800000">
            <a:off x="3707903" y="33265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6" name="Rectangle 15"/>
          <p:cNvSpPr/>
          <p:nvPr/>
        </p:nvSpPr>
        <p:spPr>
          <a:xfrm>
            <a:off x="4121886" y="260648"/>
            <a:ext cx="77136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Musai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7" name="Graphique 16"/>
          <p:cNvGraphicFramePr/>
          <p:nvPr/>
        </p:nvGraphicFramePr>
        <p:xfrm>
          <a:off x="3707903" y="5579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18" name="Rectangle 17"/>
          <p:cNvSpPr/>
          <p:nvPr/>
        </p:nvSpPr>
        <p:spPr>
          <a:xfrm>
            <a:off x="4283967" y="86865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9" name="Picture 1"/>
          <p:cNvPicPr>
            <a:picLocks noChangeAspect="1" noChangeArrowheads="1"/>
          </p:cNvPicPr>
          <p:nvPr/>
        </p:nvPicPr>
        <p:blipFill>
          <a:blip r:embed="rId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07503" y="531977"/>
            <a:ext cx="1394271" cy="1389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Trapèze 19"/>
          <p:cNvSpPr/>
          <p:nvPr/>
        </p:nvSpPr>
        <p:spPr>
          <a:xfrm rot="10800000">
            <a:off x="35495" y="36003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Rectangle 20"/>
          <p:cNvSpPr/>
          <p:nvPr/>
        </p:nvSpPr>
        <p:spPr>
          <a:xfrm>
            <a:off x="450889" y="288032"/>
            <a:ext cx="76854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Moroi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2" name="Graphique 21"/>
          <p:cNvGraphicFramePr/>
          <p:nvPr/>
        </p:nvGraphicFramePr>
        <p:xfrm>
          <a:off x="35495" y="58535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23" name="Rectangle 22"/>
          <p:cNvSpPr/>
          <p:nvPr/>
        </p:nvSpPr>
        <p:spPr>
          <a:xfrm>
            <a:off x="611559" y="89603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24" name="Tableau 23"/>
          <p:cNvGraphicFramePr>
            <a:graphicFrameLocks noGrp="1"/>
          </p:cNvGraphicFramePr>
          <p:nvPr/>
        </p:nvGraphicFramePr>
        <p:xfrm>
          <a:off x="6372200" y="3874412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Graphique 24"/>
          <p:cNvGraphicFramePr/>
          <p:nvPr/>
        </p:nvGraphicFramePr>
        <p:xfrm>
          <a:off x="8316416" y="239402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26" name="Rectangle 25"/>
          <p:cNvSpPr/>
          <p:nvPr/>
        </p:nvSpPr>
        <p:spPr>
          <a:xfrm>
            <a:off x="6372200" y="206592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Tenga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[37,15%]</a:t>
            </a:r>
          </a:p>
        </p:txBody>
      </p:sp>
      <p:pic>
        <p:nvPicPr>
          <p:cNvPr id="27" name="Picture 1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372200" y="2420888"/>
            <a:ext cx="2016224" cy="1423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1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585445" y="418028"/>
            <a:ext cx="1451051" cy="1638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Trapèze 28"/>
          <p:cNvSpPr/>
          <p:nvPr/>
        </p:nvSpPr>
        <p:spPr>
          <a:xfrm rot="10800000">
            <a:off x="7524329" y="350036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0" name="Rectangle 29"/>
          <p:cNvSpPr/>
          <p:nvPr/>
        </p:nvSpPr>
        <p:spPr>
          <a:xfrm>
            <a:off x="7955881" y="278029"/>
            <a:ext cx="73622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Tenga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1" name="Graphique 30"/>
          <p:cNvGraphicFramePr/>
          <p:nvPr/>
        </p:nvGraphicFramePr>
        <p:xfrm>
          <a:off x="7524328" y="49405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32" name="Rectangle 31"/>
          <p:cNvSpPr/>
          <p:nvPr/>
        </p:nvSpPr>
        <p:spPr>
          <a:xfrm>
            <a:off x="8100392" y="80473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3" name="Picture 2" descr="C:\Mes Documents\Forum\Topic diagramme\Render\E-F-G-H\F\f_by_toroi_san-d70lx4n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077086" y="4441128"/>
            <a:ext cx="902626" cy="1628799"/>
          </a:xfrm>
          <a:prstGeom prst="rect">
            <a:avLst/>
          </a:prstGeom>
          <a:noFill/>
        </p:spPr>
      </p:pic>
      <p:sp>
        <p:nvSpPr>
          <p:cNvPr id="34" name="Trapèze 33"/>
          <p:cNvSpPr/>
          <p:nvPr/>
        </p:nvSpPr>
        <p:spPr>
          <a:xfrm rot="10800000">
            <a:off x="1763688" y="4441128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5" name="Rectangle 34"/>
          <p:cNvSpPr/>
          <p:nvPr/>
        </p:nvSpPr>
        <p:spPr>
          <a:xfrm>
            <a:off x="2418120" y="4369121"/>
            <a:ext cx="29046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6" name="Graphique 35"/>
          <p:cNvGraphicFramePr/>
          <p:nvPr/>
        </p:nvGraphicFramePr>
        <p:xfrm>
          <a:off x="1835695" y="466644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37" name="Rectangle 36"/>
          <p:cNvSpPr/>
          <p:nvPr/>
        </p:nvSpPr>
        <p:spPr>
          <a:xfrm>
            <a:off x="2411759" y="497712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8" name="Tableau 37"/>
          <p:cNvGraphicFramePr>
            <a:graphicFrameLocks noGrp="1"/>
          </p:cNvGraphicFramePr>
          <p:nvPr/>
        </p:nvGraphicFramePr>
        <p:xfrm>
          <a:off x="539552" y="7965504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2,19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9" name="Graphique 38"/>
          <p:cNvGraphicFramePr/>
          <p:nvPr/>
        </p:nvGraphicFramePr>
        <p:xfrm>
          <a:off x="2483768" y="648511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sp>
        <p:nvSpPr>
          <p:cNvPr id="40" name="Rectangle 39"/>
          <p:cNvSpPr/>
          <p:nvPr/>
        </p:nvSpPr>
        <p:spPr>
          <a:xfrm>
            <a:off x="539552" y="615701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 [36,95%]</a:t>
            </a:r>
          </a:p>
        </p:txBody>
      </p:sp>
      <p:pic>
        <p:nvPicPr>
          <p:cNvPr id="44" name="Picture 5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233809" y="6597352"/>
            <a:ext cx="1994375" cy="1421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Picture 6"/>
          <p:cNvPicPr>
            <a:picLocks noChangeAspect="1" noChangeArrowheads="1"/>
          </p:cNvPicPr>
          <p:nvPr/>
        </p:nvPicPr>
        <p:blipFill>
          <a:blip r:embed="rId1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004047" y="4509122"/>
            <a:ext cx="1440161" cy="16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" name="Trapèze 45"/>
          <p:cNvSpPr/>
          <p:nvPr/>
        </p:nvSpPr>
        <p:spPr>
          <a:xfrm rot="10800000">
            <a:off x="4932040" y="446449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7" name="Rectangle 46"/>
          <p:cNvSpPr/>
          <p:nvPr/>
        </p:nvSpPr>
        <p:spPr>
          <a:xfrm>
            <a:off x="5365869" y="4392488"/>
            <a:ext cx="73167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Hakui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8" name="Graphique 47"/>
          <p:cNvGraphicFramePr/>
          <p:nvPr/>
        </p:nvGraphicFramePr>
        <p:xfrm>
          <a:off x="4932039" y="46085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sp>
        <p:nvSpPr>
          <p:cNvPr id="49" name="Rectangle 48"/>
          <p:cNvSpPr/>
          <p:nvPr/>
        </p:nvSpPr>
        <p:spPr>
          <a:xfrm>
            <a:off x="5508103" y="49191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4033" name="Picture 1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539552" y="6525344"/>
            <a:ext cx="1910358" cy="1407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9144000" y="836712"/>
            <a:ext cx="1353784" cy="10847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3" name="Graphique 52"/>
          <p:cNvGraphicFramePr/>
          <p:nvPr/>
        </p:nvGraphicFramePr>
        <p:xfrm>
          <a:off x="6084168" y="65973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2"/>
          </a:graphicData>
        </a:graphic>
      </p:graphicFrame>
      <p:graphicFrame>
        <p:nvGraphicFramePr>
          <p:cNvPr id="54" name="Tableau 53"/>
          <p:cNvGraphicFramePr>
            <a:graphicFrameLocks noGrp="1"/>
          </p:cNvGraphicFramePr>
          <p:nvPr/>
        </p:nvGraphicFramePr>
        <p:xfrm>
          <a:off x="4211960" y="803751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5" name="Rectangle 54"/>
          <p:cNvSpPr/>
          <p:nvPr/>
        </p:nvSpPr>
        <p:spPr>
          <a:xfrm>
            <a:off x="4211960" y="623731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Hakui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[28,53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483769" y="-522150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483769" y="-6034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4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>
            <a:off x="2988209" y="-315416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2987825" y="-387424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Personnages d’Ame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Tableau 5"/>
          <p:cNvGraphicFramePr>
            <a:graphicFrameLocks noGrp="1"/>
          </p:cNvGraphicFramePr>
          <p:nvPr/>
        </p:nvGraphicFramePr>
        <p:xfrm>
          <a:off x="4520363" y="767747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Graphique 6"/>
          <p:cNvGraphicFramePr/>
          <p:nvPr/>
        </p:nvGraphicFramePr>
        <p:xfrm>
          <a:off x="6464579" y="62373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Rectangle 7"/>
          <p:cNvSpPr/>
          <p:nvPr/>
        </p:nvSpPr>
        <p:spPr>
          <a:xfrm>
            <a:off x="4520363" y="5939987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Yudachi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[18,55%]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5" descr="Yudachi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580112" y="4287855"/>
            <a:ext cx="1512168" cy="1300465"/>
          </a:xfrm>
          <a:prstGeom prst="rect">
            <a:avLst/>
          </a:prstGeom>
          <a:noFill/>
        </p:spPr>
      </p:pic>
      <p:sp>
        <p:nvSpPr>
          <p:cNvPr id="11" name="Trapèze 10"/>
          <p:cNvSpPr/>
          <p:nvPr/>
        </p:nvSpPr>
        <p:spPr>
          <a:xfrm rot="10800000">
            <a:off x="5528478" y="4067778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/>
          <p:cNvSpPr/>
          <p:nvPr/>
        </p:nvSpPr>
        <p:spPr>
          <a:xfrm>
            <a:off x="5863149" y="3995771"/>
            <a:ext cx="92999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Yudachi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3" name="Graphique 12"/>
          <p:cNvGraphicFramePr/>
          <p:nvPr/>
        </p:nvGraphicFramePr>
        <p:xfrm>
          <a:off x="5528477" y="421179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4" name="Rectangle 13"/>
          <p:cNvSpPr/>
          <p:nvPr/>
        </p:nvSpPr>
        <p:spPr>
          <a:xfrm>
            <a:off x="6104541" y="452247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5" name="Tableau 14"/>
          <p:cNvGraphicFramePr>
            <a:graphicFrameLocks noGrp="1"/>
          </p:cNvGraphicFramePr>
          <p:nvPr/>
        </p:nvGraphicFramePr>
        <p:xfrm>
          <a:off x="827584" y="767747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Graphique 15"/>
          <p:cNvGraphicFramePr/>
          <p:nvPr/>
        </p:nvGraphicFramePr>
        <p:xfrm>
          <a:off x="2771800" y="62373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7" name="Rectangle 16"/>
          <p:cNvSpPr/>
          <p:nvPr/>
        </p:nvSpPr>
        <p:spPr>
          <a:xfrm>
            <a:off x="827584" y="5939987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Ryusui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[19,08%]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4" name="Tableau 23"/>
          <p:cNvGraphicFramePr>
            <a:graphicFrameLocks noGrp="1"/>
          </p:cNvGraphicFramePr>
          <p:nvPr/>
        </p:nvGraphicFramePr>
        <p:xfrm>
          <a:off x="4572000" y="3563723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Graphique 24"/>
          <p:cNvGraphicFramePr/>
          <p:nvPr/>
        </p:nvGraphicFramePr>
        <p:xfrm>
          <a:off x="6516216" y="212356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6" name="Rectangle 25"/>
          <p:cNvSpPr/>
          <p:nvPr/>
        </p:nvSpPr>
        <p:spPr>
          <a:xfrm>
            <a:off x="4572000" y="182623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Ugatsu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[32,73%]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1" name="Picture 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9593" y="2099192"/>
            <a:ext cx="1832555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835696" y="106386"/>
            <a:ext cx="1440160" cy="15210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Trapèze 32"/>
          <p:cNvSpPr/>
          <p:nvPr/>
        </p:nvSpPr>
        <p:spPr>
          <a:xfrm rot="10800000">
            <a:off x="1763689" y="-10248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Rectangle 33"/>
          <p:cNvSpPr/>
          <p:nvPr/>
        </p:nvSpPr>
        <p:spPr>
          <a:xfrm>
            <a:off x="2337172" y="-82255"/>
            <a:ext cx="45236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Ise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5" name="Graphique 34"/>
          <p:cNvGraphicFramePr/>
          <p:nvPr/>
        </p:nvGraphicFramePr>
        <p:xfrm>
          <a:off x="1763688" y="1553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36" name="Rectangle 35"/>
          <p:cNvSpPr/>
          <p:nvPr/>
        </p:nvSpPr>
        <p:spPr>
          <a:xfrm>
            <a:off x="2339752" y="46604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7" name="Tableau 36"/>
          <p:cNvGraphicFramePr>
            <a:graphicFrameLocks noGrp="1"/>
          </p:cNvGraphicFramePr>
          <p:nvPr/>
        </p:nvGraphicFramePr>
        <p:xfrm>
          <a:off x="899592" y="353357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8" name="Graphique 37"/>
          <p:cNvGraphicFramePr/>
          <p:nvPr/>
        </p:nvGraphicFramePr>
        <p:xfrm>
          <a:off x="2843808" y="20934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39" name="Rectangle 38"/>
          <p:cNvSpPr/>
          <p:nvPr/>
        </p:nvSpPr>
        <p:spPr>
          <a:xfrm>
            <a:off x="899592" y="173337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Ise [8,25%]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7827" name="Picture 3"/>
          <p:cNvPicPr>
            <a:picLocks noChangeAspect="1" noChangeArrowheads="1"/>
          </p:cNvPicPr>
          <p:nvPr/>
        </p:nvPicPr>
        <p:blipFill>
          <a:blip r:embed="rId11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907704" y="4084489"/>
            <a:ext cx="1440160" cy="17887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" name="Trapèze 39"/>
          <p:cNvSpPr/>
          <p:nvPr/>
        </p:nvSpPr>
        <p:spPr>
          <a:xfrm rot="10800000">
            <a:off x="1835699" y="4067778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1" name="Rectangle 40"/>
          <p:cNvSpPr/>
          <p:nvPr/>
        </p:nvSpPr>
        <p:spPr>
          <a:xfrm>
            <a:off x="2227695" y="3995771"/>
            <a:ext cx="81535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Ryusui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2" name="Graphique 41"/>
          <p:cNvGraphicFramePr/>
          <p:nvPr/>
        </p:nvGraphicFramePr>
        <p:xfrm>
          <a:off x="1835698" y="421179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43" name="Rectangle 42"/>
          <p:cNvSpPr/>
          <p:nvPr/>
        </p:nvSpPr>
        <p:spPr>
          <a:xfrm>
            <a:off x="2411762" y="452247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3009" name="Picture 1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571999" y="2169008"/>
            <a:ext cx="1742408" cy="135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1" name="Picture 3" descr="http://img4.wikia.nocookie.net/__cb20140730201109/naruto/images/3/32/Ugatsu.png"/>
          <p:cNvPicPr>
            <a:picLocks noChangeAspect="1" noChangeArrowheads="1"/>
          </p:cNvPicPr>
          <p:nvPr/>
        </p:nvPicPr>
        <p:blipFill>
          <a:blip r:embed="rId1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652121" y="-27384"/>
            <a:ext cx="1440160" cy="1507041"/>
          </a:xfrm>
          <a:prstGeom prst="rect">
            <a:avLst/>
          </a:prstGeom>
          <a:noFill/>
        </p:spPr>
      </p:pic>
      <p:sp>
        <p:nvSpPr>
          <p:cNvPr id="44" name="Trapèze 43"/>
          <p:cNvSpPr/>
          <p:nvPr/>
        </p:nvSpPr>
        <p:spPr>
          <a:xfrm rot="10800000">
            <a:off x="5580115" y="-459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5" name="Rectangle 44"/>
          <p:cNvSpPr/>
          <p:nvPr/>
        </p:nvSpPr>
        <p:spPr>
          <a:xfrm>
            <a:off x="5956273" y="-117978"/>
            <a:ext cx="84702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Ugatsu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6" name="Graphique 45"/>
          <p:cNvGraphicFramePr/>
          <p:nvPr/>
        </p:nvGraphicFramePr>
        <p:xfrm>
          <a:off x="5580114" y="9804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47" name="Rectangle 46"/>
          <p:cNvSpPr/>
          <p:nvPr/>
        </p:nvSpPr>
        <p:spPr>
          <a:xfrm>
            <a:off x="6156178" y="40872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8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-2022860" y="3885634"/>
            <a:ext cx="2022860" cy="2972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827584" y="6322981"/>
            <a:ext cx="1834230" cy="13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4523280" y="6282810"/>
            <a:ext cx="1776912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rapèze 11"/>
          <p:cNvSpPr/>
          <p:nvPr/>
        </p:nvSpPr>
        <p:spPr>
          <a:xfrm rot="10800000" flipV="1">
            <a:off x="1475656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Trapèze 12"/>
          <p:cNvSpPr/>
          <p:nvPr/>
        </p:nvSpPr>
        <p:spPr>
          <a:xfrm flipV="1">
            <a:off x="1475656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/>
          <p:cNvSpPr/>
          <p:nvPr/>
        </p:nvSpPr>
        <p:spPr>
          <a:xfrm>
            <a:off x="1475656" y="101824"/>
            <a:ext cx="5688632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Des  couples (-?-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7164288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5" name="Tableau 34"/>
          <p:cNvGraphicFramePr>
            <a:graphicFrameLocks noGrp="1"/>
          </p:cNvGraphicFramePr>
          <p:nvPr/>
        </p:nvGraphicFramePr>
        <p:xfrm>
          <a:off x="5205279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4,79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FC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4,48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FC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4,60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FC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3,91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FC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4,63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FC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4,69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FC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4,60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FC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4,25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FCF"/>
                    </a:solidFill>
                  </a:tcPr>
                </a:tc>
              </a:tr>
            </a:tbl>
          </a:graphicData>
        </a:graphic>
      </p:graphicFrame>
      <p:sp>
        <p:nvSpPr>
          <p:cNvPr id="36" name="Rectangle 35"/>
          <p:cNvSpPr/>
          <p:nvPr/>
        </p:nvSpPr>
        <p:spPr>
          <a:xfrm>
            <a:off x="5220072" y="28767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Sasuke</a:t>
            </a:r>
            <a:r>
              <a:rPr lang="fr-FR" sz="1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</a:t>
            </a:r>
            <a:r>
              <a:rPr lang="fr-FR" sz="105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Sakura</a:t>
            </a:r>
            <a:r>
              <a:rPr lang="fr-FR" sz="105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rikudo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fr-FR" sz="1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[89,88%]</a:t>
            </a:r>
          </a:p>
        </p:txBody>
      </p:sp>
      <p:graphicFrame>
        <p:nvGraphicFramePr>
          <p:cNvPr id="19" name="Graphique 18"/>
          <p:cNvGraphicFramePr/>
          <p:nvPr/>
        </p:nvGraphicFramePr>
        <p:xfrm>
          <a:off x="2858601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0" name="Tableau 19"/>
          <p:cNvGraphicFramePr>
            <a:graphicFrameLocks noGrp="1"/>
          </p:cNvGraphicFramePr>
          <p:nvPr/>
        </p:nvGraphicFramePr>
        <p:xfrm>
          <a:off x="899592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04C8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04C8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04C8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04C8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04C8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04C8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04C8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04C8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04C8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1,79</a:t>
                      </a:r>
                      <a:endParaRPr lang="fr-FR" sz="800" b="1" dirty="0">
                        <a:solidFill>
                          <a:srgbClr val="204C8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3BE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04C8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1,19</a:t>
                      </a:r>
                      <a:endParaRPr lang="fr-FR" sz="800" b="1" dirty="0">
                        <a:solidFill>
                          <a:srgbClr val="204C8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3BE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04C8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1,06</a:t>
                      </a:r>
                      <a:endParaRPr lang="fr-FR" sz="800" b="1" dirty="0">
                        <a:solidFill>
                          <a:srgbClr val="204C8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3BE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04C8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1,81</a:t>
                      </a:r>
                      <a:endParaRPr lang="fr-FR" sz="800" b="1" dirty="0">
                        <a:solidFill>
                          <a:srgbClr val="204C8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3BE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04C8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rgbClr val="204C8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3BE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04C8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  <a:endParaRPr lang="fr-FR" sz="800" b="1" dirty="0">
                        <a:solidFill>
                          <a:srgbClr val="204C8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3BE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04C8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204C8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3BE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04C8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1,01</a:t>
                      </a:r>
                      <a:endParaRPr lang="fr-FR" sz="800" b="1" dirty="0">
                        <a:solidFill>
                          <a:srgbClr val="204C8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3BEE4"/>
                    </a:solidFill>
                  </a:tcPr>
                </a:tc>
              </a:tr>
            </a:tbl>
          </a:graphicData>
        </a:graphic>
      </p:graphicFrame>
      <p:sp>
        <p:nvSpPr>
          <p:cNvPr id="21" name="Rectangle 20"/>
          <p:cNvSpPr/>
          <p:nvPr/>
        </p:nvSpPr>
        <p:spPr>
          <a:xfrm>
            <a:off x="914385" y="28767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204C8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Obito</a:t>
            </a:r>
            <a:r>
              <a:rPr lang="fr-FR" sz="2000" b="1" dirty="0" smtClean="0">
                <a:ln w="1905"/>
                <a:solidFill>
                  <a:srgbClr val="204C8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204C8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Rin</a:t>
            </a:r>
            <a:r>
              <a:rPr lang="fr-FR" sz="2000" b="1" dirty="0" smtClean="0">
                <a:ln w="1905"/>
                <a:solidFill>
                  <a:srgbClr val="204C8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dirty="0" err="1" smtClean="0">
                <a:ln w="1905"/>
                <a:solidFill>
                  <a:srgbClr val="204C8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gaiden</a:t>
            </a:r>
            <a:r>
              <a:rPr lang="fr-FR" sz="2000" b="1" dirty="0" smtClean="0">
                <a:ln w="1905"/>
                <a:solidFill>
                  <a:srgbClr val="204C8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[26,73%]</a:t>
            </a:r>
          </a:p>
        </p:txBody>
      </p:sp>
      <p:pic>
        <p:nvPicPr>
          <p:cNvPr id="26" name="Picture 2" descr="Naruto 688 - Tears by Uend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1124744"/>
            <a:ext cx="2565285" cy="999653"/>
          </a:xfrm>
          <a:prstGeom prst="rect">
            <a:avLst/>
          </a:prstGeom>
          <a:noFill/>
        </p:spPr>
      </p:pic>
      <p:sp>
        <p:nvSpPr>
          <p:cNvPr id="27" name="Rectangle 26"/>
          <p:cNvSpPr/>
          <p:nvPr/>
        </p:nvSpPr>
        <p:spPr>
          <a:xfrm>
            <a:off x="1914303" y="971436"/>
            <a:ext cx="129811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Rin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Obito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7890" name="Picture 2" descr="Sasuke - Sakura by diabolumbert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144000" y="0"/>
            <a:ext cx="1380251" cy="2611860"/>
          </a:xfrm>
          <a:prstGeom prst="rect">
            <a:avLst/>
          </a:prstGeom>
          <a:noFill/>
        </p:spPr>
      </p:pic>
      <p:pic>
        <p:nvPicPr>
          <p:cNvPr id="37894" name="Picture 6" descr="http://orig07.deviantart.net/cade/f/2014/211/5/b/naruto_687___come_on__by_uendy-d7t0988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1475656" y="1340768"/>
            <a:ext cx="1475656" cy="1614541"/>
          </a:xfrm>
          <a:prstGeom prst="rect">
            <a:avLst/>
          </a:prstGeom>
          <a:noFill/>
        </p:spPr>
      </p:pic>
      <p:pic>
        <p:nvPicPr>
          <p:cNvPr id="3789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9592" y="3230773"/>
            <a:ext cx="1944216" cy="14068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4" descr="SasuSaku by YukikoFuyu by YukikoFuyu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64696" y="1170607"/>
            <a:ext cx="1619672" cy="1394297"/>
          </a:xfrm>
          <a:prstGeom prst="rect">
            <a:avLst/>
          </a:prstGeom>
          <a:noFill/>
        </p:spPr>
      </p:pic>
      <p:pic>
        <p:nvPicPr>
          <p:cNvPr id="112642" name="Picture 2" descr="http://pre10.deviantart.net/c59a/th/pre/f/2014/202/1/6/naruto_685___sasuke_and_sakura_by_ilyesgnei-d7rlxdq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144000" y="2708920"/>
            <a:ext cx="1260648" cy="2207534"/>
          </a:xfrm>
          <a:prstGeom prst="rect">
            <a:avLst/>
          </a:prstGeom>
          <a:noFill/>
        </p:spPr>
      </p:pic>
      <p:sp>
        <p:nvSpPr>
          <p:cNvPr id="24" name="Rectangle 23"/>
          <p:cNvSpPr/>
          <p:nvPr/>
        </p:nvSpPr>
        <p:spPr>
          <a:xfrm>
            <a:off x="6222731" y="993037"/>
            <a:ext cx="175426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12644" name="Picture 4" descr="http://pre08.deviantart.net/9233/th/pre/f/2014/164/0/d/obito_and_rin_by_minatosama207-d7m61w1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2088232" y="2996952"/>
            <a:ext cx="2088232" cy="1670168"/>
          </a:xfrm>
          <a:prstGeom prst="rect">
            <a:avLst/>
          </a:prstGeom>
          <a:noFill/>
        </p:spPr>
      </p:pic>
      <p:pic>
        <p:nvPicPr>
          <p:cNvPr id="112646" name="Picture 6" descr="http://img12.deviantart.net/1b24/i/2014/224/1/a/obito_and_rin___naruto__color__by_airest27-d7utol5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1991390" y="0"/>
            <a:ext cx="1991390" cy="1285553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220072" y="3256476"/>
            <a:ext cx="1944216" cy="1364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Picture 2" descr="Obito and Rin by iMarx67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1944216" y="4725144"/>
            <a:ext cx="1944216" cy="957599"/>
          </a:xfrm>
          <a:prstGeom prst="rect">
            <a:avLst/>
          </a:prstGeom>
          <a:noFill/>
        </p:spPr>
      </p:pic>
      <p:pic>
        <p:nvPicPr>
          <p:cNvPr id="25" name="Picture 4" descr="Sasuke | Sakura ~ Eskimo by xRyuuzakii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144000" y="5085184"/>
            <a:ext cx="2177317" cy="12241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483769" y="-522150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3" name="Rectangle 2"/>
          <p:cNvSpPr/>
          <p:nvPr/>
        </p:nvSpPr>
        <p:spPr>
          <a:xfrm>
            <a:off x="2483769" y="-6034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>
            <a:off x="2988209" y="-315416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5" name="Rectangle 4"/>
          <p:cNvSpPr/>
          <p:nvPr/>
        </p:nvSpPr>
        <p:spPr>
          <a:xfrm>
            <a:off x="2987825" y="-387424"/>
            <a:ext cx="3456384" cy="2769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Interrogateurs de Konoha &amp; Equipe de Cryptologie</a:t>
            </a:r>
            <a:endParaRPr lang="fr-FR" sz="1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3" name="Graphique 32"/>
          <p:cNvGraphicFramePr/>
          <p:nvPr/>
        </p:nvGraphicFramePr>
        <p:xfrm>
          <a:off x="-1147214" y="22627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4" name="Tableau 33"/>
          <p:cNvGraphicFramePr>
            <a:graphicFrameLocks noGrp="1"/>
          </p:cNvGraphicFramePr>
          <p:nvPr/>
        </p:nvGraphicFramePr>
        <p:xfrm>
          <a:off x="-3019422" y="370295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35" name="Rectangle 34"/>
          <p:cNvSpPr/>
          <p:nvPr/>
        </p:nvSpPr>
        <p:spPr>
          <a:xfrm>
            <a:off x="-3019422" y="190275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Mawashi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Dokuraku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[34,30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7" name="Graphique 36"/>
          <p:cNvGraphicFramePr/>
          <p:nvPr/>
        </p:nvGraphicFramePr>
        <p:xfrm>
          <a:off x="2597201" y="22627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38" name="Tableau 37"/>
          <p:cNvGraphicFramePr>
            <a:graphicFrameLocks noGrp="1"/>
          </p:cNvGraphicFramePr>
          <p:nvPr/>
        </p:nvGraphicFramePr>
        <p:xfrm>
          <a:off x="724993" y="370295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39" name="Rectangle 38"/>
          <p:cNvSpPr/>
          <p:nvPr/>
        </p:nvSpPr>
        <p:spPr>
          <a:xfrm>
            <a:off x="724993" y="190275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Simon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Hijiri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[33,30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" name="Picture 8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661098" y="326450"/>
            <a:ext cx="1440160" cy="14713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" name="Trapèze 41"/>
          <p:cNvSpPr/>
          <p:nvPr/>
        </p:nvSpPr>
        <p:spPr>
          <a:xfrm rot="10800000">
            <a:off x="1589090" y="2465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3" name="Rectangle 42"/>
          <p:cNvSpPr/>
          <p:nvPr/>
        </p:nvSpPr>
        <p:spPr>
          <a:xfrm>
            <a:off x="1996663" y="174564"/>
            <a:ext cx="78418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Simon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4" name="Graphique 43"/>
          <p:cNvGraphicFramePr/>
          <p:nvPr/>
        </p:nvGraphicFramePr>
        <p:xfrm>
          <a:off x="1589089" y="3905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45" name="Rectangle 44"/>
          <p:cNvSpPr/>
          <p:nvPr/>
        </p:nvSpPr>
        <p:spPr>
          <a:xfrm>
            <a:off x="2165153" y="7012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6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97402" y="2282165"/>
            <a:ext cx="2016224" cy="14158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7" name="Graphique 46"/>
          <p:cNvGraphicFramePr/>
          <p:nvPr/>
        </p:nvGraphicFramePr>
        <p:xfrm>
          <a:off x="6269611" y="229018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48" name="Tableau 47"/>
          <p:cNvGraphicFramePr>
            <a:graphicFrameLocks noGrp="1"/>
          </p:cNvGraphicFramePr>
          <p:nvPr/>
        </p:nvGraphicFramePr>
        <p:xfrm>
          <a:off x="4397403" y="3730341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9" name="Rectangle 48"/>
          <p:cNvSpPr/>
          <p:nvPr/>
        </p:nvSpPr>
        <p:spPr>
          <a:xfrm>
            <a:off x="4397403" y="1930141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Mozuku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[24,48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0" name="Picture 6"/>
          <p:cNvPicPr>
            <a:picLocks noChangeAspect="1" noChangeArrowheads="1"/>
          </p:cNvPicPr>
          <p:nvPr/>
        </p:nvPicPr>
        <p:blipFill>
          <a:blip r:embed="rId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045474" y="475214"/>
            <a:ext cx="1349921" cy="149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" name="Trapèze 50"/>
          <p:cNvSpPr/>
          <p:nvPr/>
        </p:nvSpPr>
        <p:spPr>
          <a:xfrm rot="10800000">
            <a:off x="4973467" y="340180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52" name="Graphique 51"/>
          <p:cNvGraphicFramePr/>
          <p:nvPr/>
        </p:nvGraphicFramePr>
        <p:xfrm>
          <a:off x="4973466" y="4841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53" name="Rectangle 52"/>
          <p:cNvSpPr/>
          <p:nvPr/>
        </p:nvSpPr>
        <p:spPr>
          <a:xfrm>
            <a:off x="5549530" y="7948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4" name="Rectangle 53"/>
          <p:cNvSpPr/>
          <p:nvPr/>
        </p:nvSpPr>
        <p:spPr>
          <a:xfrm>
            <a:off x="5321324" y="246572"/>
            <a:ext cx="95256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Mozuku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5" name="Graphique 54"/>
          <p:cNvGraphicFramePr/>
          <p:nvPr/>
        </p:nvGraphicFramePr>
        <p:xfrm>
          <a:off x="10014026" y="22627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graphicFrame>
        <p:nvGraphicFramePr>
          <p:cNvPr id="56" name="Tableau 55"/>
          <p:cNvGraphicFramePr>
            <a:graphicFrameLocks noGrp="1"/>
          </p:cNvGraphicFramePr>
          <p:nvPr/>
        </p:nvGraphicFramePr>
        <p:xfrm>
          <a:off x="8141818" y="370295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7" name="Rectangle 56"/>
          <p:cNvSpPr/>
          <p:nvPr/>
        </p:nvSpPr>
        <p:spPr>
          <a:xfrm>
            <a:off x="8141818" y="190275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Shinobu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Mibu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[28,18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2" name="Picture 8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141818" y="2269081"/>
            <a:ext cx="2004364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37" name="Picture 1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-3019423" y="2279354"/>
            <a:ext cx="1872208" cy="1404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24993" y="2286733"/>
            <a:ext cx="1982750" cy="13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6" name="Graphique 65"/>
          <p:cNvGraphicFramePr/>
          <p:nvPr/>
        </p:nvGraphicFramePr>
        <p:xfrm>
          <a:off x="899592" y="62373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graphicFrame>
        <p:nvGraphicFramePr>
          <p:cNvPr id="67" name="Tableau 66"/>
          <p:cNvGraphicFramePr>
            <a:graphicFrameLocks noGrp="1"/>
          </p:cNvGraphicFramePr>
          <p:nvPr/>
        </p:nvGraphicFramePr>
        <p:xfrm>
          <a:off x="-972616" y="767747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68" name="Rectangle 67"/>
          <p:cNvSpPr/>
          <p:nvPr/>
        </p:nvSpPr>
        <p:spPr>
          <a:xfrm>
            <a:off x="-972616" y="587727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Mitoku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[35,85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4818" name="Picture 2" descr="Cryptology Squad Head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-972616" y="6237311"/>
            <a:ext cx="1888788" cy="1404000"/>
          </a:xfrm>
          <a:prstGeom prst="rect">
            <a:avLst/>
          </a:prstGeom>
          <a:noFill/>
        </p:spPr>
      </p:pic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1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48145" y="4221088"/>
            <a:ext cx="1451793" cy="15247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0" name="Trapèze 69"/>
          <p:cNvSpPr/>
          <p:nvPr/>
        </p:nvSpPr>
        <p:spPr>
          <a:xfrm rot="10800000">
            <a:off x="-108519" y="422108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1" name="Rectangle 70"/>
          <p:cNvSpPr/>
          <p:nvPr/>
        </p:nvSpPr>
        <p:spPr>
          <a:xfrm>
            <a:off x="253497" y="4149080"/>
            <a:ext cx="87530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Mitoku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2" name="Graphique 71"/>
          <p:cNvGraphicFramePr/>
          <p:nvPr/>
        </p:nvGraphicFramePr>
        <p:xfrm>
          <a:off x="-108520" y="43651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73" name="Rectangle 72"/>
          <p:cNvSpPr/>
          <p:nvPr/>
        </p:nvSpPr>
        <p:spPr>
          <a:xfrm>
            <a:off x="467544" y="467578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4821" name="Picture 5" descr="Yurika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699792" y="6256202"/>
            <a:ext cx="1872208" cy="1404156"/>
          </a:xfrm>
          <a:prstGeom prst="rect">
            <a:avLst/>
          </a:prstGeom>
          <a:noFill/>
        </p:spPr>
      </p:pic>
      <p:graphicFrame>
        <p:nvGraphicFramePr>
          <p:cNvPr id="74" name="Graphique 73"/>
          <p:cNvGraphicFramePr/>
          <p:nvPr/>
        </p:nvGraphicFramePr>
        <p:xfrm>
          <a:off x="4572000" y="62373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graphicFrame>
        <p:nvGraphicFramePr>
          <p:cNvPr id="75" name="Tableau 74"/>
          <p:cNvGraphicFramePr>
            <a:graphicFrameLocks noGrp="1"/>
          </p:cNvGraphicFramePr>
          <p:nvPr/>
        </p:nvGraphicFramePr>
        <p:xfrm>
          <a:off x="2699792" y="767747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76" name="Rectangle 75"/>
          <p:cNvSpPr/>
          <p:nvPr/>
        </p:nvSpPr>
        <p:spPr>
          <a:xfrm>
            <a:off x="2699792" y="587727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Yurika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[28,13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3" name="Graphique 62"/>
          <p:cNvGraphicFramePr/>
          <p:nvPr/>
        </p:nvGraphicFramePr>
        <p:xfrm>
          <a:off x="8244408" y="62373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0"/>
          </a:graphicData>
        </a:graphic>
      </p:graphicFrame>
      <p:graphicFrame>
        <p:nvGraphicFramePr>
          <p:cNvPr id="64" name="Tableau 63"/>
          <p:cNvGraphicFramePr>
            <a:graphicFrameLocks noGrp="1"/>
          </p:cNvGraphicFramePr>
          <p:nvPr/>
        </p:nvGraphicFramePr>
        <p:xfrm>
          <a:off x="6372200" y="767747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65" name="Rectangle 64"/>
          <p:cNvSpPr/>
          <p:nvPr/>
        </p:nvSpPr>
        <p:spPr>
          <a:xfrm>
            <a:off x="6372200" y="587727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Shiho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[26,98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9" name="Picture 9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6372200" y="6248179"/>
            <a:ext cx="1898429" cy="13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" name="Picture 11" descr="http://img2.wikia.nocookie.net/__cb20141118174518/naruto/fr/images/4/40/Shiho2.png"/>
          <p:cNvPicPr>
            <a:picLocks noChangeAspect="1" noChangeArrowheads="1"/>
          </p:cNvPicPr>
          <p:nvPr/>
        </p:nvPicPr>
        <p:blipFill>
          <a:blip r:embed="rId2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308304" y="4458713"/>
            <a:ext cx="1440160" cy="1392406"/>
          </a:xfrm>
          <a:prstGeom prst="rect">
            <a:avLst/>
          </a:prstGeom>
          <a:noFill/>
        </p:spPr>
      </p:pic>
      <p:sp>
        <p:nvSpPr>
          <p:cNvPr id="82" name="Trapèze 81"/>
          <p:cNvSpPr/>
          <p:nvPr/>
        </p:nvSpPr>
        <p:spPr>
          <a:xfrm rot="10800000">
            <a:off x="7236297" y="4314696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3" name="Rectangle 82"/>
          <p:cNvSpPr/>
          <p:nvPr/>
        </p:nvSpPr>
        <p:spPr>
          <a:xfrm>
            <a:off x="7675928" y="4242689"/>
            <a:ext cx="72007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Shiho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4" name="Graphique 83"/>
          <p:cNvGraphicFramePr/>
          <p:nvPr/>
        </p:nvGraphicFramePr>
        <p:xfrm>
          <a:off x="7236296" y="445871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3"/>
          </a:graphicData>
        </a:graphic>
      </p:graphicFrame>
      <p:sp>
        <p:nvSpPr>
          <p:cNvPr id="85" name="Rectangle 84"/>
          <p:cNvSpPr/>
          <p:nvPr/>
        </p:nvSpPr>
        <p:spPr>
          <a:xfrm>
            <a:off x="7812360" y="476939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707904" y="4437112"/>
            <a:ext cx="1440160" cy="1425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7" name="Trapèze 86"/>
          <p:cNvSpPr/>
          <p:nvPr/>
        </p:nvSpPr>
        <p:spPr>
          <a:xfrm rot="10800000">
            <a:off x="3635896" y="429309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8" name="Rectangle 87"/>
          <p:cNvSpPr/>
          <p:nvPr/>
        </p:nvSpPr>
        <p:spPr>
          <a:xfrm>
            <a:off x="4047316" y="4221088"/>
            <a:ext cx="77649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Yurika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9" name="Graphique 88"/>
          <p:cNvGraphicFramePr/>
          <p:nvPr/>
        </p:nvGraphicFramePr>
        <p:xfrm>
          <a:off x="3635895" y="44371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5"/>
          </a:graphicData>
        </a:graphic>
      </p:graphicFrame>
      <p:sp>
        <p:nvSpPr>
          <p:cNvPr id="90" name="Rectangle 89"/>
          <p:cNvSpPr/>
          <p:nvPr/>
        </p:nvSpPr>
        <p:spPr>
          <a:xfrm>
            <a:off x="4211959" y="47477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2" name="Picture 4" descr="http://img3.wikia.nocookie.net/__cb20141110205645/naruto/images/d/d5/Mawashi_Dokuraku.png"/>
          <p:cNvPicPr>
            <a:picLocks noChangeAspect="1" noChangeArrowheads="1"/>
          </p:cNvPicPr>
          <p:nvPr/>
        </p:nvPicPr>
        <p:blipFill>
          <a:blip r:embed="rId2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2124743" y="387846"/>
            <a:ext cx="1512168" cy="1380822"/>
          </a:xfrm>
          <a:prstGeom prst="rect">
            <a:avLst/>
          </a:prstGeom>
          <a:noFill/>
        </p:spPr>
      </p:pic>
      <p:sp>
        <p:nvSpPr>
          <p:cNvPr id="91" name="Trapèze 90"/>
          <p:cNvSpPr/>
          <p:nvPr/>
        </p:nvSpPr>
        <p:spPr>
          <a:xfrm rot="10800000">
            <a:off x="-2155325" y="2465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2" name="Rectangle 91"/>
          <p:cNvSpPr/>
          <p:nvPr/>
        </p:nvSpPr>
        <p:spPr>
          <a:xfrm>
            <a:off x="-1881860" y="174564"/>
            <a:ext cx="105240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Mawashi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3" name="Graphique 92"/>
          <p:cNvGraphicFramePr/>
          <p:nvPr/>
        </p:nvGraphicFramePr>
        <p:xfrm>
          <a:off x="-2155326" y="3905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7"/>
          </a:graphicData>
        </a:graphic>
      </p:graphicFrame>
      <p:sp>
        <p:nvSpPr>
          <p:cNvPr id="94" name="Rectangle 93"/>
          <p:cNvSpPr/>
          <p:nvPr/>
        </p:nvSpPr>
        <p:spPr>
          <a:xfrm>
            <a:off x="-1579262" y="7012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9095531" y="332656"/>
            <a:ext cx="1453133" cy="16285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6" name="Trapèze 95"/>
          <p:cNvSpPr/>
          <p:nvPr/>
        </p:nvSpPr>
        <p:spPr>
          <a:xfrm rot="10800000">
            <a:off x="9005915" y="2465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7" name="Rectangle 96"/>
          <p:cNvSpPr/>
          <p:nvPr/>
        </p:nvSpPr>
        <p:spPr>
          <a:xfrm>
            <a:off x="9322118" y="174564"/>
            <a:ext cx="96693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Shinobu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8" name="Graphique 97"/>
          <p:cNvGraphicFramePr/>
          <p:nvPr/>
        </p:nvGraphicFramePr>
        <p:xfrm>
          <a:off x="9005914" y="3905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9"/>
          </a:graphicData>
        </a:graphic>
      </p:graphicFrame>
      <p:sp>
        <p:nvSpPr>
          <p:cNvPr id="99" name="Rectangle 98"/>
          <p:cNvSpPr/>
          <p:nvPr/>
        </p:nvSpPr>
        <p:spPr>
          <a:xfrm>
            <a:off x="9581978" y="7012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483769" y="-522150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3" name="Rectangle 2"/>
          <p:cNvSpPr/>
          <p:nvPr/>
        </p:nvSpPr>
        <p:spPr>
          <a:xfrm>
            <a:off x="2483769" y="-6034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2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>
            <a:off x="2988209" y="-315416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5" name="Rectangle 4"/>
          <p:cNvSpPr/>
          <p:nvPr/>
        </p:nvSpPr>
        <p:spPr>
          <a:xfrm>
            <a:off x="2987825" y="-387424"/>
            <a:ext cx="3456384" cy="2769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2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Jounin</a:t>
            </a:r>
            <a:r>
              <a:rPr lang="fr-FR" sz="1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Genin de Konoha</a:t>
            </a:r>
            <a:endParaRPr lang="fr-FR" sz="1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5" name="Graphique 14"/>
          <p:cNvGraphicFramePr/>
          <p:nvPr/>
        </p:nvGraphicFramePr>
        <p:xfrm>
          <a:off x="4283968" y="60932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6" name="Tableau 15"/>
          <p:cNvGraphicFramePr>
            <a:graphicFrameLocks noGrp="1"/>
          </p:cNvGraphicFramePr>
          <p:nvPr/>
        </p:nvGraphicFramePr>
        <p:xfrm>
          <a:off x="2411760" y="753345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17" name="Rectangle 16"/>
          <p:cNvSpPr/>
          <p:nvPr/>
        </p:nvSpPr>
        <p:spPr>
          <a:xfrm>
            <a:off x="2411760" y="573325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Udon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(NG) [13,58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8" name="Graphique 17"/>
          <p:cNvGraphicFramePr/>
          <p:nvPr/>
        </p:nvGraphicFramePr>
        <p:xfrm>
          <a:off x="323528" y="60212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9" name="Tableau 18"/>
          <p:cNvGraphicFramePr>
            <a:graphicFrameLocks noGrp="1"/>
          </p:cNvGraphicFramePr>
          <p:nvPr/>
        </p:nvGraphicFramePr>
        <p:xfrm>
          <a:off x="-1548680" y="74614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0" name="Rectangle 19"/>
          <p:cNvSpPr/>
          <p:nvPr/>
        </p:nvSpPr>
        <p:spPr>
          <a:xfrm>
            <a:off x="-1548680" y="566124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Moegi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(NG) [11,93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548680" y="6021390"/>
            <a:ext cx="1911097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4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607315" y="4150171"/>
            <a:ext cx="1449557" cy="1511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rapèze 22"/>
          <p:cNvSpPr/>
          <p:nvPr/>
        </p:nvSpPr>
        <p:spPr>
          <a:xfrm rot="10800000">
            <a:off x="-684583" y="408162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4" name="Rectangle 23"/>
          <p:cNvSpPr/>
          <p:nvPr/>
        </p:nvSpPr>
        <p:spPr>
          <a:xfrm>
            <a:off x="-280218" y="4009618"/>
            <a:ext cx="79060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Moegi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5" name="Graphique 24"/>
          <p:cNvGraphicFramePr/>
          <p:nvPr/>
        </p:nvGraphicFramePr>
        <p:xfrm>
          <a:off x="-684584" y="422564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6" name="Rectangle 25"/>
          <p:cNvSpPr/>
          <p:nvPr/>
        </p:nvSpPr>
        <p:spPr>
          <a:xfrm>
            <a:off x="-108520" y="453632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7" name="Picture 4" descr="C:\Mes Documents\Forum\Topic diagramme\Render\M-N-O-P\Moegi\moegi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-1264003" y="4221088"/>
            <a:ext cx="867451" cy="1391047"/>
          </a:xfrm>
          <a:prstGeom prst="rect">
            <a:avLst/>
          </a:prstGeom>
          <a:noFill/>
        </p:spPr>
      </p:pic>
      <p:pic>
        <p:nvPicPr>
          <p:cNvPr id="28" name="Picture 5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11760" y="6093296"/>
            <a:ext cx="1884563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6"/>
          <p:cNvPicPr>
            <a:picLocks noChangeAspect="1" noChangeArrowheads="1"/>
          </p:cNvPicPr>
          <p:nvPr/>
        </p:nvPicPr>
        <p:blipFill>
          <a:blip r:embed="rId9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635897" y="4149080"/>
            <a:ext cx="1440160" cy="15892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Trapèze 29"/>
          <p:cNvSpPr/>
          <p:nvPr/>
        </p:nvSpPr>
        <p:spPr>
          <a:xfrm rot="10800000">
            <a:off x="3563889" y="408162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1" name="Rectangle 30"/>
          <p:cNvSpPr/>
          <p:nvPr/>
        </p:nvSpPr>
        <p:spPr>
          <a:xfrm>
            <a:off x="4010732" y="4009618"/>
            <a:ext cx="70564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Udon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2" name="Graphique 31"/>
          <p:cNvGraphicFramePr/>
          <p:nvPr/>
        </p:nvGraphicFramePr>
        <p:xfrm>
          <a:off x="3563888" y="430694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33" name="Rectangle 32"/>
          <p:cNvSpPr/>
          <p:nvPr/>
        </p:nvSpPr>
        <p:spPr>
          <a:xfrm>
            <a:off x="4139952" y="461762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4" name="Picture 5" descr="C:\Mes Documents\Forum\Topic diagramme\Render\U-V-W-X-Y-Z\Udon\1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71800" y="4221088"/>
            <a:ext cx="1412776" cy="1412776"/>
          </a:xfrm>
          <a:prstGeom prst="rect">
            <a:avLst/>
          </a:prstGeom>
          <a:noFill/>
        </p:spPr>
      </p:pic>
      <p:graphicFrame>
        <p:nvGraphicFramePr>
          <p:cNvPr id="35" name="Graphique 34"/>
          <p:cNvGraphicFramePr/>
          <p:nvPr/>
        </p:nvGraphicFramePr>
        <p:xfrm>
          <a:off x="8028385" y="60212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graphicFrame>
        <p:nvGraphicFramePr>
          <p:cNvPr id="36" name="Tableau 35"/>
          <p:cNvGraphicFramePr>
            <a:graphicFrameLocks noGrp="1"/>
          </p:cNvGraphicFramePr>
          <p:nvPr/>
        </p:nvGraphicFramePr>
        <p:xfrm>
          <a:off x="6156177" y="74614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37" name="Rectangle 36"/>
          <p:cNvSpPr/>
          <p:nvPr/>
        </p:nvSpPr>
        <p:spPr>
          <a:xfrm>
            <a:off x="6156177" y="566124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Matsuri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[10,13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8" name="Picture 1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156176" y="6050878"/>
            <a:ext cx="1800200" cy="1389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2"/>
          <p:cNvPicPr>
            <a:picLocks noChangeAspect="1" noChangeArrowheads="1"/>
          </p:cNvPicPr>
          <p:nvPr/>
        </p:nvPicPr>
        <p:blipFill>
          <a:blip r:embed="rId1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092280" y="4121696"/>
            <a:ext cx="1440160" cy="1353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" name="Trapèze 39"/>
          <p:cNvSpPr/>
          <p:nvPr/>
        </p:nvSpPr>
        <p:spPr>
          <a:xfrm rot="10800000">
            <a:off x="7020274" y="40050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1" name="Rectangle 40"/>
          <p:cNvSpPr/>
          <p:nvPr/>
        </p:nvSpPr>
        <p:spPr>
          <a:xfrm>
            <a:off x="7354366" y="3933056"/>
            <a:ext cx="93115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Matsuri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2" name="Graphique 41"/>
          <p:cNvGraphicFramePr/>
          <p:nvPr/>
        </p:nvGraphicFramePr>
        <p:xfrm>
          <a:off x="7020273" y="41490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43" name="Rectangle 42"/>
          <p:cNvSpPr/>
          <p:nvPr/>
        </p:nvSpPr>
        <p:spPr>
          <a:xfrm>
            <a:off x="7596337" y="445975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8" name="Graphique 47"/>
          <p:cNvGraphicFramePr/>
          <p:nvPr/>
        </p:nvGraphicFramePr>
        <p:xfrm>
          <a:off x="2627784" y="19888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graphicFrame>
        <p:nvGraphicFramePr>
          <p:cNvPr id="49" name="Tableau 48"/>
          <p:cNvGraphicFramePr>
            <a:graphicFrameLocks noGrp="1"/>
          </p:cNvGraphicFramePr>
          <p:nvPr/>
        </p:nvGraphicFramePr>
        <p:xfrm>
          <a:off x="755576" y="342900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0" name="Rectangle 49"/>
          <p:cNvSpPr/>
          <p:nvPr/>
        </p:nvSpPr>
        <p:spPr>
          <a:xfrm>
            <a:off x="755576" y="162880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Hamaki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Mimura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[36,78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" name="Picture 6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55576" y="1961456"/>
            <a:ext cx="2040657" cy="14224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Picture 7"/>
          <p:cNvPicPr>
            <a:picLocks noChangeAspect="1" noChangeArrowheads="1"/>
          </p:cNvPicPr>
          <p:nvPr/>
        </p:nvPicPr>
        <p:blipFill>
          <a:blip r:embed="rId1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691680" y="89248"/>
            <a:ext cx="1449140" cy="1449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3" name="Trapèze 52"/>
          <p:cNvSpPr/>
          <p:nvPr/>
        </p:nvSpPr>
        <p:spPr>
          <a:xfrm rot="10800000">
            <a:off x="1619673" y="-2738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4" name="Rectangle 53"/>
          <p:cNvSpPr/>
          <p:nvPr/>
        </p:nvSpPr>
        <p:spPr>
          <a:xfrm>
            <a:off x="1963126" y="-99392"/>
            <a:ext cx="91243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Hamaki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5" name="Graphique 54"/>
          <p:cNvGraphicFramePr/>
          <p:nvPr/>
        </p:nvGraphicFramePr>
        <p:xfrm>
          <a:off x="1619672" y="11663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sp>
        <p:nvSpPr>
          <p:cNvPr id="56" name="Rectangle 55"/>
          <p:cNvSpPr/>
          <p:nvPr/>
        </p:nvSpPr>
        <p:spPr>
          <a:xfrm>
            <a:off x="2195736" y="42731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7" name="Graphique 56"/>
          <p:cNvGraphicFramePr/>
          <p:nvPr/>
        </p:nvGraphicFramePr>
        <p:xfrm>
          <a:off x="6804249" y="19888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0"/>
          </a:graphicData>
        </a:graphic>
      </p:graphicFrame>
      <p:graphicFrame>
        <p:nvGraphicFramePr>
          <p:cNvPr id="58" name="Tableau 57"/>
          <p:cNvGraphicFramePr>
            <a:graphicFrameLocks noGrp="1"/>
          </p:cNvGraphicFramePr>
          <p:nvPr/>
        </p:nvGraphicFramePr>
        <p:xfrm>
          <a:off x="4932041" y="342900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9" name="Rectangle 58"/>
          <p:cNvSpPr/>
          <p:nvPr/>
        </p:nvSpPr>
        <p:spPr>
          <a:xfrm>
            <a:off x="4932041" y="162880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Kunugi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Mokume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[33,55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0" name="Picture 3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4932040" y="2015016"/>
            <a:ext cx="2016224" cy="13869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" name="Picture 4"/>
          <p:cNvPicPr>
            <a:picLocks noChangeAspect="1" noChangeArrowheads="1"/>
          </p:cNvPicPr>
          <p:nvPr/>
        </p:nvPicPr>
        <p:blipFill>
          <a:blip r:embed="rId2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940153" y="17240"/>
            <a:ext cx="1440160" cy="1579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2" name="Trapèze 61"/>
          <p:cNvSpPr/>
          <p:nvPr/>
        </p:nvSpPr>
        <p:spPr>
          <a:xfrm rot="10800000">
            <a:off x="5868145" y="-2738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3" name="Rectangle 62"/>
          <p:cNvSpPr/>
          <p:nvPr/>
        </p:nvSpPr>
        <p:spPr>
          <a:xfrm>
            <a:off x="6245710" y="-99392"/>
            <a:ext cx="84420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Kunugi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4" name="Graphique 63"/>
          <p:cNvGraphicFramePr/>
          <p:nvPr/>
        </p:nvGraphicFramePr>
        <p:xfrm>
          <a:off x="5868144" y="11663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3"/>
          </a:graphicData>
        </a:graphic>
      </p:graphicFrame>
      <p:sp>
        <p:nvSpPr>
          <p:cNvPr id="65" name="Rectangle 64"/>
          <p:cNvSpPr/>
          <p:nvPr/>
        </p:nvSpPr>
        <p:spPr>
          <a:xfrm>
            <a:off x="6444208" y="42731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rapèze 6"/>
          <p:cNvSpPr/>
          <p:nvPr/>
        </p:nvSpPr>
        <p:spPr>
          <a:xfrm rot="10800000">
            <a:off x="2483769" y="-450142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" name="Rectangle 7"/>
          <p:cNvSpPr/>
          <p:nvPr/>
        </p:nvSpPr>
        <p:spPr>
          <a:xfrm>
            <a:off x="2483769" y="-531440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3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Trapèze 8"/>
          <p:cNvSpPr/>
          <p:nvPr/>
        </p:nvSpPr>
        <p:spPr>
          <a:xfrm>
            <a:off x="2988209" y="-243408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2987825" y="-315416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Chunins</a:t>
            </a:r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de Konoha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1" name="Graphique 10"/>
          <p:cNvGraphicFramePr/>
          <p:nvPr/>
        </p:nvGraphicFramePr>
        <p:xfrm>
          <a:off x="827584" y="208823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2" name="Tableau 11"/>
          <p:cNvGraphicFramePr>
            <a:graphicFrameLocks noGrp="1"/>
          </p:cNvGraphicFramePr>
          <p:nvPr/>
        </p:nvGraphicFramePr>
        <p:xfrm>
          <a:off x="-1044624" y="352839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13" name="Rectangle 12"/>
          <p:cNvSpPr/>
          <p:nvPr/>
        </p:nvSpPr>
        <p:spPr>
          <a:xfrm>
            <a:off x="-1044624" y="172819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Okei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[22,95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0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044624" y="2119631"/>
            <a:ext cx="1801091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0051" name="Picture 3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100558" y="122684"/>
            <a:ext cx="1461261" cy="1650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rapèze 15"/>
          <p:cNvSpPr/>
          <p:nvPr/>
        </p:nvSpPr>
        <p:spPr>
          <a:xfrm rot="10800000">
            <a:off x="-180527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7" name="Rectangle 16"/>
          <p:cNvSpPr/>
          <p:nvPr/>
        </p:nvSpPr>
        <p:spPr>
          <a:xfrm>
            <a:off x="311142" y="0"/>
            <a:ext cx="61600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Okei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8" name="Graphique 17"/>
          <p:cNvGraphicFramePr/>
          <p:nvPr/>
        </p:nvGraphicFramePr>
        <p:xfrm>
          <a:off x="-180528" y="2160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9" name="Rectangle 18"/>
          <p:cNvSpPr/>
          <p:nvPr/>
        </p:nvSpPr>
        <p:spPr>
          <a:xfrm>
            <a:off x="395536" y="5267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20" name="Graphique 19"/>
          <p:cNvGraphicFramePr/>
          <p:nvPr/>
        </p:nvGraphicFramePr>
        <p:xfrm>
          <a:off x="4499992" y="208823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21" name="Tableau 20"/>
          <p:cNvGraphicFramePr>
            <a:graphicFrameLocks noGrp="1"/>
          </p:cNvGraphicFramePr>
          <p:nvPr/>
        </p:nvGraphicFramePr>
        <p:xfrm>
          <a:off x="2627784" y="352839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2" name="Rectangle 21"/>
          <p:cNvSpPr/>
          <p:nvPr/>
        </p:nvSpPr>
        <p:spPr>
          <a:xfrm>
            <a:off x="2627784" y="172819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Iwana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Akame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[24,60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0052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27784" y="2100670"/>
            <a:ext cx="1656184" cy="1396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0053" name="Picture 5"/>
          <p:cNvPicPr>
            <a:picLocks noChangeAspect="1" noChangeArrowheads="1"/>
          </p:cNvPicPr>
          <p:nvPr/>
        </p:nvPicPr>
        <p:blipFill>
          <a:blip r:embed="rId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563888" y="125400"/>
            <a:ext cx="1440160" cy="1647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Trapèze 30"/>
          <p:cNvSpPr/>
          <p:nvPr/>
        </p:nvSpPr>
        <p:spPr>
          <a:xfrm rot="10800000">
            <a:off x="3491881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2" name="Rectangle 31"/>
          <p:cNvSpPr/>
          <p:nvPr/>
        </p:nvSpPr>
        <p:spPr>
          <a:xfrm>
            <a:off x="3908722" y="0"/>
            <a:ext cx="76565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Iwana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3" name="Graphique 32"/>
          <p:cNvGraphicFramePr/>
          <p:nvPr/>
        </p:nvGraphicFramePr>
        <p:xfrm>
          <a:off x="3491880" y="2160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34" name="Rectangle 33"/>
          <p:cNvSpPr/>
          <p:nvPr/>
        </p:nvSpPr>
        <p:spPr>
          <a:xfrm>
            <a:off x="4067944" y="5267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5" name="Graphique 34"/>
          <p:cNvGraphicFramePr/>
          <p:nvPr/>
        </p:nvGraphicFramePr>
        <p:xfrm>
          <a:off x="8172400" y="208823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graphicFrame>
        <p:nvGraphicFramePr>
          <p:cNvPr id="36" name="Tableau 35"/>
          <p:cNvGraphicFramePr>
            <a:graphicFrameLocks noGrp="1"/>
          </p:cNvGraphicFramePr>
          <p:nvPr/>
        </p:nvGraphicFramePr>
        <p:xfrm>
          <a:off x="6300192" y="352839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37" name="Rectangle 36"/>
          <p:cNvSpPr/>
          <p:nvPr/>
        </p:nvSpPr>
        <p:spPr>
          <a:xfrm>
            <a:off x="6300192" y="172819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Bekko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[26,53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0054" name="Picture 6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300192" y="2053388"/>
            <a:ext cx="1998107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0055" name="Picture 7"/>
          <p:cNvPicPr>
            <a:picLocks noChangeAspect="1" noChangeArrowheads="1"/>
          </p:cNvPicPr>
          <p:nvPr/>
        </p:nvPicPr>
        <p:blipFill>
          <a:blip r:embed="rId1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236296" y="99879"/>
            <a:ext cx="1440160" cy="1655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" name="Trapèze 45"/>
          <p:cNvSpPr/>
          <p:nvPr/>
        </p:nvSpPr>
        <p:spPr>
          <a:xfrm rot="10800000">
            <a:off x="7164289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7" name="Rectangle 46"/>
          <p:cNvSpPr/>
          <p:nvPr/>
        </p:nvSpPr>
        <p:spPr>
          <a:xfrm>
            <a:off x="7579945" y="0"/>
            <a:ext cx="76803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Bekko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8" name="Graphique 47"/>
          <p:cNvGraphicFramePr/>
          <p:nvPr/>
        </p:nvGraphicFramePr>
        <p:xfrm>
          <a:off x="7164288" y="2160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49" name="Rectangle 48"/>
          <p:cNvSpPr/>
          <p:nvPr/>
        </p:nvSpPr>
        <p:spPr>
          <a:xfrm>
            <a:off x="7740352" y="5267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0" name="Graphique 49"/>
          <p:cNvGraphicFramePr/>
          <p:nvPr/>
        </p:nvGraphicFramePr>
        <p:xfrm>
          <a:off x="2699792" y="60212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graphicFrame>
        <p:nvGraphicFramePr>
          <p:cNvPr id="51" name="Tableau 50"/>
          <p:cNvGraphicFramePr>
            <a:graphicFrameLocks noGrp="1"/>
          </p:cNvGraphicFramePr>
          <p:nvPr/>
        </p:nvGraphicFramePr>
        <p:xfrm>
          <a:off x="827584" y="74614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2" name="Rectangle 51"/>
          <p:cNvSpPr/>
          <p:nvPr/>
        </p:nvSpPr>
        <p:spPr>
          <a:xfrm>
            <a:off x="827584" y="566124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Hayase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[23,18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0056" name="Picture 8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827584" y="6010354"/>
            <a:ext cx="1915838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0057" name="Picture 9"/>
          <p:cNvPicPr>
            <a:picLocks noChangeAspect="1" noChangeArrowheads="1"/>
          </p:cNvPicPr>
          <p:nvPr/>
        </p:nvPicPr>
        <p:blipFill>
          <a:blip r:embed="rId1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763689" y="4023103"/>
            <a:ext cx="1440160" cy="15920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" name="Trapèze 60"/>
          <p:cNvSpPr/>
          <p:nvPr/>
        </p:nvSpPr>
        <p:spPr>
          <a:xfrm rot="10800000">
            <a:off x="1691681" y="40050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2" name="Rectangle 61"/>
          <p:cNvSpPr/>
          <p:nvPr/>
        </p:nvSpPr>
        <p:spPr>
          <a:xfrm>
            <a:off x="2058189" y="3933056"/>
            <a:ext cx="86632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yase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3" name="Graphique 62"/>
          <p:cNvGraphicFramePr/>
          <p:nvPr/>
        </p:nvGraphicFramePr>
        <p:xfrm>
          <a:off x="1691680" y="41490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64" name="Rectangle 63"/>
          <p:cNvSpPr/>
          <p:nvPr/>
        </p:nvSpPr>
        <p:spPr>
          <a:xfrm>
            <a:off x="2267744" y="445975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5" name="Graphique 64"/>
          <p:cNvGraphicFramePr/>
          <p:nvPr/>
        </p:nvGraphicFramePr>
        <p:xfrm>
          <a:off x="6444208" y="603932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8"/>
          </a:graphicData>
        </a:graphic>
      </p:graphicFrame>
      <p:graphicFrame>
        <p:nvGraphicFramePr>
          <p:cNvPr id="66" name="Tableau 65"/>
          <p:cNvGraphicFramePr>
            <a:graphicFrameLocks noGrp="1"/>
          </p:cNvGraphicFramePr>
          <p:nvPr/>
        </p:nvGraphicFramePr>
        <p:xfrm>
          <a:off x="4572000" y="7479487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67" name="Rectangle 66"/>
          <p:cNvSpPr/>
          <p:nvPr/>
        </p:nvSpPr>
        <p:spPr>
          <a:xfrm>
            <a:off x="4572000" y="5679287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Yajirobee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[24,18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0058" name="Picture 10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4572000" y="6028636"/>
            <a:ext cx="1969012" cy="14508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0059" name="Picture 11"/>
          <p:cNvPicPr>
            <a:picLocks noChangeAspect="1" noChangeArrowheads="1"/>
          </p:cNvPicPr>
          <p:nvPr/>
        </p:nvPicPr>
        <p:blipFill>
          <a:blip r:embed="rId2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508104" y="4110460"/>
            <a:ext cx="1440160" cy="15588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6" name="Trapèze 75"/>
          <p:cNvSpPr/>
          <p:nvPr/>
        </p:nvSpPr>
        <p:spPr>
          <a:xfrm rot="10800000">
            <a:off x="5436097" y="4023102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7" name="Rectangle 76"/>
          <p:cNvSpPr/>
          <p:nvPr/>
        </p:nvSpPr>
        <p:spPr>
          <a:xfrm>
            <a:off x="5698282" y="3951095"/>
            <a:ext cx="107497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Yajirobee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8" name="Graphique 77"/>
          <p:cNvGraphicFramePr/>
          <p:nvPr/>
        </p:nvGraphicFramePr>
        <p:xfrm>
          <a:off x="5436096" y="416711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1"/>
          </a:graphicData>
        </a:graphic>
      </p:graphicFrame>
      <p:sp>
        <p:nvSpPr>
          <p:cNvPr id="79" name="Rectangle 78"/>
          <p:cNvSpPr/>
          <p:nvPr/>
        </p:nvSpPr>
        <p:spPr>
          <a:xfrm>
            <a:off x="6012160" y="447779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rapèze 11"/>
          <p:cNvSpPr/>
          <p:nvPr/>
        </p:nvSpPr>
        <p:spPr>
          <a:xfrm rot="10800000" flipV="1">
            <a:off x="1475656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Trapèze 12"/>
          <p:cNvSpPr/>
          <p:nvPr/>
        </p:nvSpPr>
        <p:spPr>
          <a:xfrm flipV="1">
            <a:off x="1475656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/>
          <p:cNvSpPr/>
          <p:nvPr/>
        </p:nvSpPr>
        <p:spPr>
          <a:xfrm>
            <a:off x="1475656" y="101824"/>
            <a:ext cx="5688632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Des  </a:t>
            </a:r>
            <a:r>
              <a:rPr lang="fr-FR" sz="9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equipes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7107073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5" name="Tableau 34"/>
          <p:cNvGraphicFramePr>
            <a:graphicFrameLocks noGrp="1"/>
          </p:cNvGraphicFramePr>
          <p:nvPr/>
        </p:nvGraphicFramePr>
        <p:xfrm>
          <a:off x="5148064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1,01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0,32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1,09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1,09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0,81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6" name="Rectangle 35"/>
          <p:cNvSpPr/>
          <p:nvPr/>
        </p:nvSpPr>
        <p:spPr>
          <a:xfrm>
            <a:off x="5162857" y="28767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2000" b="1" dirty="0" err="1" smtClean="0">
                <a:ln w="1905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Shigure</a:t>
            </a:r>
            <a:r>
              <a:rPr lang="fr-FR" sz="2000" b="1" dirty="0" smtClean="0">
                <a:ln w="1905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[16,53%]</a:t>
            </a:r>
          </a:p>
        </p:txBody>
      </p:sp>
      <p:graphicFrame>
        <p:nvGraphicFramePr>
          <p:cNvPr id="19" name="Graphique 18"/>
          <p:cNvGraphicFramePr/>
          <p:nvPr/>
        </p:nvGraphicFramePr>
        <p:xfrm>
          <a:off x="2858601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0" name="Tableau 19"/>
          <p:cNvGraphicFramePr>
            <a:graphicFrameLocks noGrp="1"/>
          </p:cNvGraphicFramePr>
          <p:nvPr/>
        </p:nvGraphicFramePr>
        <p:xfrm>
          <a:off x="899592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650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650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650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650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650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650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650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65078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6507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2,66</a:t>
                      </a:r>
                      <a:endParaRPr lang="fr-FR" sz="800" b="1" dirty="0">
                        <a:solidFill>
                          <a:srgbClr val="66507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6507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3,19</a:t>
                      </a:r>
                      <a:endParaRPr lang="fr-FR" sz="800" b="1" dirty="0">
                        <a:solidFill>
                          <a:srgbClr val="66507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6507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66507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6507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2,70</a:t>
                      </a:r>
                      <a:endParaRPr lang="fr-FR" sz="800" b="1" dirty="0">
                        <a:solidFill>
                          <a:srgbClr val="66507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6507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1,71</a:t>
                      </a:r>
                      <a:endParaRPr lang="fr-FR" sz="800" b="1" dirty="0">
                        <a:solidFill>
                          <a:srgbClr val="66507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6507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66507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6507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66507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6507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66507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1" name="Rectangle 20"/>
          <p:cNvSpPr/>
          <p:nvPr/>
        </p:nvSpPr>
        <p:spPr>
          <a:xfrm>
            <a:off x="914385" y="28767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66507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Equipe d’infiltration [45,60%]</a:t>
            </a:r>
          </a:p>
        </p:txBody>
      </p:sp>
      <p:pic>
        <p:nvPicPr>
          <p:cNvPr id="132098" name="Picture 2" descr="http://img3.wikia.nocookie.net/__cb20120330005658/naruto/images/thumb/f/f7/Infiltration_and_Recon_team.png/1000px-Infiltration_and_Recon_team.png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403648" y="1196752"/>
            <a:ext cx="2304256" cy="1308818"/>
          </a:xfrm>
          <a:prstGeom prst="rect">
            <a:avLst/>
          </a:prstGeom>
          <a:noFill/>
        </p:spPr>
      </p:pic>
      <p:pic>
        <p:nvPicPr>
          <p:cNvPr id="13210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3222238"/>
            <a:ext cx="1918141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Trapèze 24"/>
          <p:cNvSpPr/>
          <p:nvPr/>
        </p:nvSpPr>
        <p:spPr>
          <a:xfrm rot="10800000">
            <a:off x="1547888" y="1043443"/>
            <a:ext cx="2016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Rectangle 25"/>
          <p:cNvSpPr/>
          <p:nvPr/>
        </p:nvSpPr>
        <p:spPr>
          <a:xfrm>
            <a:off x="1519645" y="971436"/>
            <a:ext cx="208743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Equipe d’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inflitration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9" name="Picture 2" descr="C:\Mes Documents\Forum\Topic diagramme\Render\A-B-C-D\Anko\Anko 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07704" y="764704"/>
            <a:ext cx="1728192" cy="1885668"/>
          </a:xfrm>
          <a:prstGeom prst="rect">
            <a:avLst/>
          </a:prstGeom>
          <a:noFill/>
        </p:spPr>
      </p:pic>
      <p:graphicFrame>
        <p:nvGraphicFramePr>
          <p:cNvPr id="32" name="Graphique 31"/>
          <p:cNvGraphicFramePr/>
          <p:nvPr/>
        </p:nvGraphicFramePr>
        <p:xfrm>
          <a:off x="1763688" y="13407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39" name="Rectangle 38"/>
          <p:cNvSpPr/>
          <p:nvPr/>
        </p:nvSpPr>
        <p:spPr>
          <a:xfrm>
            <a:off x="2339752" y="165144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9" name="Picture 5" descr="http://img1.wikia.nocookie.net/__cb20090504171625/naruto/images/6/6d/Team_Shigure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063" y="3230561"/>
            <a:ext cx="1857700" cy="1404000"/>
          </a:xfrm>
          <a:prstGeom prst="rect">
            <a:avLst/>
          </a:prstGeom>
          <a:noFill/>
        </p:spPr>
      </p:pic>
      <p:pic>
        <p:nvPicPr>
          <p:cNvPr id="40" name="Picture 5" descr="http://img1.wikia.nocookie.net/__cb20090504171625/naruto/images/6/6d/Team_Shigure.PNG"/>
          <p:cNvPicPr>
            <a:picLocks noChangeAspect="1" noChangeArrowheads="1"/>
          </p:cNvPicPr>
          <p:nvPr/>
        </p:nvPicPr>
        <p:blipFill>
          <a:blip r:embed="rId9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6241386" y="1268760"/>
            <a:ext cx="1714990" cy="1296144"/>
          </a:xfrm>
          <a:prstGeom prst="rect">
            <a:avLst/>
          </a:prstGeom>
          <a:noFill/>
        </p:spPr>
      </p:pic>
      <p:sp>
        <p:nvSpPr>
          <p:cNvPr id="41" name="Trapèze 40"/>
          <p:cNvSpPr/>
          <p:nvPr/>
        </p:nvSpPr>
        <p:spPr>
          <a:xfrm rot="10800000">
            <a:off x="6300193" y="1065044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2" name="Rectangle 41"/>
          <p:cNvSpPr/>
          <p:nvPr/>
        </p:nvSpPr>
        <p:spPr>
          <a:xfrm>
            <a:off x="6367964" y="993037"/>
            <a:ext cx="146379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Shigure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3" name="Graphique 42"/>
          <p:cNvGraphicFramePr/>
          <p:nvPr/>
        </p:nvGraphicFramePr>
        <p:xfrm>
          <a:off x="6300192" y="12687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44" name="Rectangle 43"/>
          <p:cNvSpPr/>
          <p:nvPr/>
        </p:nvSpPr>
        <p:spPr>
          <a:xfrm>
            <a:off x="6876256" y="157943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rapèze 46"/>
          <p:cNvSpPr/>
          <p:nvPr/>
        </p:nvSpPr>
        <p:spPr>
          <a:xfrm rot="10800000">
            <a:off x="2483769" y="-450142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8" name="Rectangle 47"/>
          <p:cNvSpPr/>
          <p:nvPr/>
        </p:nvSpPr>
        <p:spPr>
          <a:xfrm>
            <a:off x="2483769" y="-531440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9" name="Trapèze 48"/>
          <p:cNvSpPr/>
          <p:nvPr/>
        </p:nvSpPr>
        <p:spPr>
          <a:xfrm>
            <a:off x="2988209" y="-243408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0" name="Rectangle 49"/>
          <p:cNvSpPr/>
          <p:nvPr/>
        </p:nvSpPr>
        <p:spPr>
          <a:xfrm>
            <a:off x="2987825" y="-315416"/>
            <a:ext cx="3456384" cy="276999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Membres importants, </a:t>
            </a:r>
            <a:r>
              <a:rPr lang="fr-FR" sz="12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jounins</a:t>
            </a:r>
            <a:r>
              <a:rPr lang="fr-FR" sz="1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et </a:t>
            </a:r>
            <a:r>
              <a:rPr lang="fr-FR" sz="12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anbus</a:t>
            </a:r>
            <a:r>
              <a:rPr lang="fr-FR" sz="1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de Kiri</a:t>
            </a:r>
            <a:endParaRPr lang="fr-FR" sz="1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-2916832" y="6525344"/>
            <a:ext cx="35283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Raiga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Kurosuki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[42,85%]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8" name="Graphique 37"/>
          <p:cNvGraphicFramePr/>
          <p:nvPr/>
        </p:nvGraphicFramePr>
        <p:xfrm>
          <a:off x="-972615" y="688538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9" name="Tableau 38"/>
          <p:cNvGraphicFramePr>
            <a:graphicFrameLocks noGrp="1"/>
          </p:cNvGraphicFramePr>
          <p:nvPr/>
        </p:nvGraphicFramePr>
        <p:xfrm>
          <a:off x="-2916831" y="8325544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3,06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sp>
        <p:nvSpPr>
          <p:cNvPr id="40" name="Rectangle 39"/>
          <p:cNvSpPr/>
          <p:nvPr/>
        </p:nvSpPr>
        <p:spPr>
          <a:xfrm>
            <a:off x="755577" y="6525344"/>
            <a:ext cx="35283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Juzo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Biwa [45,95%]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1" name="Graphique 40"/>
          <p:cNvGraphicFramePr/>
          <p:nvPr/>
        </p:nvGraphicFramePr>
        <p:xfrm>
          <a:off x="2699794" y="688538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42" name="Tableau 41"/>
          <p:cNvGraphicFramePr>
            <a:graphicFrameLocks noGrp="1"/>
          </p:cNvGraphicFramePr>
          <p:nvPr/>
        </p:nvGraphicFramePr>
        <p:xfrm>
          <a:off x="755578" y="8325544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3,31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2,59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2,81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pic>
        <p:nvPicPr>
          <p:cNvPr id="43" name="Picture 2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907704" y="4732431"/>
            <a:ext cx="1440160" cy="13334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" name="Trapèze 43"/>
          <p:cNvSpPr/>
          <p:nvPr/>
        </p:nvSpPr>
        <p:spPr>
          <a:xfrm rot="10800000">
            <a:off x="1835698" y="450911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5" name="Rectangle 44"/>
          <p:cNvSpPr/>
          <p:nvPr/>
        </p:nvSpPr>
        <p:spPr>
          <a:xfrm>
            <a:off x="2337429" y="4437112"/>
            <a:ext cx="59586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Juzo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6" name="Graphique 45"/>
          <p:cNvGraphicFramePr/>
          <p:nvPr/>
        </p:nvGraphicFramePr>
        <p:xfrm>
          <a:off x="1835698" y="47344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51" name="Rectangle 50"/>
          <p:cNvSpPr/>
          <p:nvPr/>
        </p:nvSpPr>
        <p:spPr>
          <a:xfrm>
            <a:off x="2411762" y="50451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2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9014" y="6858000"/>
            <a:ext cx="20193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3" name="Rectangle 52"/>
          <p:cNvSpPr/>
          <p:nvPr/>
        </p:nvSpPr>
        <p:spPr>
          <a:xfrm>
            <a:off x="4427987" y="6525344"/>
            <a:ext cx="35283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Kosuke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[36,23%]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4" name="Graphique 53"/>
          <p:cNvGraphicFramePr/>
          <p:nvPr/>
        </p:nvGraphicFramePr>
        <p:xfrm>
          <a:off x="6372204" y="688538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55" name="Tableau 54"/>
          <p:cNvGraphicFramePr>
            <a:graphicFrameLocks noGrp="1"/>
          </p:cNvGraphicFramePr>
          <p:nvPr/>
        </p:nvGraphicFramePr>
        <p:xfrm>
          <a:off x="4427988" y="8325544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1,54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2,30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1,19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1,79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pic>
        <p:nvPicPr>
          <p:cNvPr id="56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27986" y="6885384"/>
            <a:ext cx="1992296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" name="Picture 10"/>
          <p:cNvPicPr>
            <a:picLocks noChangeAspect="1" noChangeArrowheads="1"/>
          </p:cNvPicPr>
          <p:nvPr/>
        </p:nvPicPr>
        <p:blipFill>
          <a:blip r:embed="rId9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536958" y="4509120"/>
            <a:ext cx="1483317" cy="1827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" name="Trapèze 57"/>
          <p:cNvSpPr/>
          <p:nvPr/>
        </p:nvSpPr>
        <p:spPr>
          <a:xfrm rot="10800000">
            <a:off x="5508108" y="450911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9" name="Rectangle 58"/>
          <p:cNvSpPr/>
          <p:nvPr/>
        </p:nvSpPr>
        <p:spPr>
          <a:xfrm>
            <a:off x="5874995" y="4437112"/>
            <a:ext cx="86555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Kosuke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0" name="Graphique 59"/>
          <p:cNvGraphicFramePr/>
          <p:nvPr/>
        </p:nvGraphicFramePr>
        <p:xfrm>
          <a:off x="5508108" y="47344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61" name="Rectangle 60"/>
          <p:cNvSpPr/>
          <p:nvPr/>
        </p:nvSpPr>
        <p:spPr>
          <a:xfrm>
            <a:off x="6084172" y="50451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6" name="Graphique 65"/>
          <p:cNvGraphicFramePr/>
          <p:nvPr/>
        </p:nvGraphicFramePr>
        <p:xfrm>
          <a:off x="1115617" y="24482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graphicFrame>
        <p:nvGraphicFramePr>
          <p:cNvPr id="76" name="Tableau 75"/>
          <p:cNvGraphicFramePr>
            <a:graphicFrameLocks noGrp="1"/>
          </p:cNvGraphicFramePr>
          <p:nvPr/>
        </p:nvGraphicFramePr>
        <p:xfrm>
          <a:off x="-828599" y="3888432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2,71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0,73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3,41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0,94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pic>
        <p:nvPicPr>
          <p:cNvPr id="77" name="Picture 4" descr="http://img2.wikia.nocookie.net/__cb20150207130822/naruto/images/thumb/e/e9/Kiri_Elder.png/300px-Kiri_Elder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-828600" y="2457564"/>
            <a:ext cx="1692696" cy="1399295"/>
          </a:xfrm>
          <a:prstGeom prst="rect">
            <a:avLst/>
          </a:prstGeom>
          <a:noFill/>
        </p:spPr>
      </p:pic>
      <p:sp>
        <p:nvSpPr>
          <p:cNvPr id="78" name="Rectangle 77"/>
          <p:cNvSpPr/>
          <p:nvPr/>
        </p:nvSpPr>
        <p:spPr>
          <a:xfrm>
            <a:off x="-828600" y="2088232"/>
            <a:ext cx="35283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Genji [30,73%]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9" name="Rectangle 78"/>
          <p:cNvSpPr/>
          <p:nvPr/>
        </p:nvSpPr>
        <p:spPr>
          <a:xfrm>
            <a:off x="6606988" y="2097524"/>
            <a:ext cx="35283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Heki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[38,33%]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0" name="Graphique 79"/>
          <p:cNvGraphicFramePr/>
          <p:nvPr/>
        </p:nvGraphicFramePr>
        <p:xfrm>
          <a:off x="8551205" y="245756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graphicFrame>
        <p:nvGraphicFramePr>
          <p:cNvPr id="81" name="Tableau 80"/>
          <p:cNvGraphicFramePr>
            <a:graphicFrameLocks noGrp="1"/>
          </p:cNvGraphicFramePr>
          <p:nvPr/>
        </p:nvGraphicFramePr>
        <p:xfrm>
          <a:off x="6606989" y="3897724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1,72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2,59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pic>
        <p:nvPicPr>
          <p:cNvPr id="82" name="Picture 6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606988" y="2465096"/>
            <a:ext cx="1656184" cy="13782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3" name="Picture 8" descr="http://img1.wikia.nocookie.net/__cb20141108155003/naruto/images/a/ab/Heki.png"/>
          <p:cNvPicPr>
            <a:picLocks noChangeAspect="1" noChangeArrowheads="1"/>
          </p:cNvPicPr>
          <p:nvPr/>
        </p:nvPicPr>
        <p:blipFill>
          <a:blip r:embed="rId1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877287" y="110479"/>
            <a:ext cx="1231217" cy="1806353"/>
          </a:xfrm>
          <a:prstGeom prst="rect">
            <a:avLst/>
          </a:prstGeom>
          <a:noFill/>
        </p:spPr>
      </p:pic>
      <p:sp>
        <p:nvSpPr>
          <p:cNvPr id="84" name="Trapèze 83"/>
          <p:cNvSpPr/>
          <p:nvPr/>
        </p:nvSpPr>
        <p:spPr>
          <a:xfrm rot="10800000">
            <a:off x="7687109" y="8129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5" name="Rectangle 84"/>
          <p:cNvSpPr/>
          <p:nvPr/>
        </p:nvSpPr>
        <p:spPr>
          <a:xfrm>
            <a:off x="8180442" y="9292"/>
            <a:ext cx="61266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Heki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6" name="Graphique 85"/>
          <p:cNvGraphicFramePr/>
          <p:nvPr/>
        </p:nvGraphicFramePr>
        <p:xfrm>
          <a:off x="7687108" y="30661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sp>
        <p:nvSpPr>
          <p:cNvPr id="87" name="Rectangle 86"/>
          <p:cNvSpPr/>
          <p:nvPr/>
        </p:nvSpPr>
        <p:spPr>
          <a:xfrm>
            <a:off x="8263172" y="61729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2" name="Rectangle 91"/>
          <p:cNvSpPr/>
          <p:nvPr/>
        </p:nvSpPr>
        <p:spPr>
          <a:xfrm>
            <a:off x="2915816" y="2097524"/>
            <a:ext cx="35283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Gonbee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[43,05%]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3" name="Graphique 92"/>
          <p:cNvGraphicFramePr/>
          <p:nvPr/>
        </p:nvGraphicFramePr>
        <p:xfrm>
          <a:off x="4860033" y="245756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graphicFrame>
        <p:nvGraphicFramePr>
          <p:cNvPr id="94" name="Tableau 93"/>
          <p:cNvGraphicFramePr>
            <a:graphicFrameLocks noGrp="1"/>
          </p:cNvGraphicFramePr>
          <p:nvPr/>
        </p:nvGraphicFramePr>
        <p:xfrm>
          <a:off x="2915817" y="3897724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1,99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2,93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2,59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pic>
        <p:nvPicPr>
          <p:cNvPr id="95" name="Picture 5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915816" y="2443980"/>
            <a:ext cx="1757164" cy="14170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" name="Rectangle 70"/>
          <p:cNvSpPr/>
          <p:nvPr/>
        </p:nvSpPr>
        <p:spPr>
          <a:xfrm>
            <a:off x="8100392" y="6525344"/>
            <a:ext cx="35283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Unmo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Samidare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[34,83%]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72" name="Graphique 71"/>
          <p:cNvGraphicFramePr/>
          <p:nvPr/>
        </p:nvGraphicFramePr>
        <p:xfrm>
          <a:off x="10044609" y="688538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graphicFrame>
        <p:nvGraphicFramePr>
          <p:cNvPr id="73" name="Tableau 72"/>
          <p:cNvGraphicFramePr>
            <a:graphicFrameLocks noGrp="1"/>
          </p:cNvGraphicFramePr>
          <p:nvPr/>
        </p:nvGraphicFramePr>
        <p:xfrm>
          <a:off x="8100393" y="8325544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1,89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2,19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1,74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pic>
        <p:nvPicPr>
          <p:cNvPr id="33793" name="Picture 1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8100392" y="6858000"/>
            <a:ext cx="1881686" cy="1395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1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9252520" y="4544913"/>
            <a:ext cx="1440160" cy="1730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4" name="Trapèze 73"/>
          <p:cNvSpPr/>
          <p:nvPr/>
        </p:nvSpPr>
        <p:spPr>
          <a:xfrm rot="10800000">
            <a:off x="9180513" y="450911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5" name="Rectangle 74"/>
          <p:cNvSpPr/>
          <p:nvPr/>
        </p:nvSpPr>
        <p:spPr>
          <a:xfrm>
            <a:off x="9595298" y="4437112"/>
            <a:ext cx="76976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Unmo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6" name="Graphique 95"/>
          <p:cNvGraphicFramePr/>
          <p:nvPr/>
        </p:nvGraphicFramePr>
        <p:xfrm>
          <a:off x="9180512" y="47344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2"/>
          </a:graphicData>
        </a:graphic>
      </p:graphicFrame>
      <p:sp>
        <p:nvSpPr>
          <p:cNvPr id="97" name="Rectangle 96"/>
          <p:cNvSpPr/>
          <p:nvPr/>
        </p:nvSpPr>
        <p:spPr>
          <a:xfrm>
            <a:off x="9756576" y="50451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4067944" y="188813"/>
            <a:ext cx="1440160" cy="153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8" name="Trapèze 67"/>
          <p:cNvSpPr/>
          <p:nvPr/>
        </p:nvSpPr>
        <p:spPr>
          <a:xfrm rot="10800000">
            <a:off x="4014700" y="8129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9" name="Rectangle 68"/>
          <p:cNvSpPr/>
          <p:nvPr/>
        </p:nvSpPr>
        <p:spPr>
          <a:xfrm>
            <a:off x="4347732" y="9292"/>
            <a:ext cx="93326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Gonbee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0" name="Graphique 69"/>
          <p:cNvGraphicFramePr/>
          <p:nvPr/>
        </p:nvGraphicFramePr>
        <p:xfrm>
          <a:off x="4014700" y="30661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4"/>
          </a:graphicData>
        </a:graphic>
      </p:graphicFrame>
      <p:sp>
        <p:nvSpPr>
          <p:cNvPr id="98" name="Rectangle 97"/>
          <p:cNvSpPr/>
          <p:nvPr/>
        </p:nvSpPr>
        <p:spPr>
          <a:xfrm>
            <a:off x="4590764" y="61729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23528" y="116631"/>
            <a:ext cx="1512168" cy="1720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0" name="Trapèze 99"/>
          <p:cNvSpPr/>
          <p:nvPr/>
        </p:nvSpPr>
        <p:spPr>
          <a:xfrm rot="10800000">
            <a:off x="270284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1" name="Rectangle 100"/>
          <p:cNvSpPr/>
          <p:nvPr/>
        </p:nvSpPr>
        <p:spPr>
          <a:xfrm>
            <a:off x="700298" y="0"/>
            <a:ext cx="73930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Genji 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2" name="Graphique 101"/>
          <p:cNvGraphicFramePr/>
          <p:nvPr/>
        </p:nvGraphicFramePr>
        <p:xfrm>
          <a:off x="270284" y="2973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6"/>
          </a:graphicData>
        </a:graphic>
      </p:graphicFrame>
      <p:sp>
        <p:nvSpPr>
          <p:cNvPr id="103" name="Rectangle 102"/>
          <p:cNvSpPr/>
          <p:nvPr/>
        </p:nvSpPr>
        <p:spPr>
          <a:xfrm>
            <a:off x="846348" y="6080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-2916832" y="6858000"/>
            <a:ext cx="1837497" cy="13959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1751363" y="4509120"/>
            <a:ext cx="1426819" cy="16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4" name="Trapèze 103"/>
          <p:cNvSpPr/>
          <p:nvPr/>
        </p:nvSpPr>
        <p:spPr>
          <a:xfrm rot="10800000">
            <a:off x="-1836711" y="450911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5" name="Rectangle 104"/>
          <p:cNvSpPr/>
          <p:nvPr/>
        </p:nvSpPr>
        <p:spPr>
          <a:xfrm>
            <a:off x="-1388680" y="4437112"/>
            <a:ext cx="70327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Raiga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6" name="Graphique 105"/>
          <p:cNvGraphicFramePr/>
          <p:nvPr/>
        </p:nvGraphicFramePr>
        <p:xfrm>
          <a:off x="-1836712" y="47344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9"/>
          </a:graphicData>
        </a:graphic>
      </p:graphicFrame>
      <p:sp>
        <p:nvSpPr>
          <p:cNvPr id="107" name="Rectangle 106"/>
          <p:cNvSpPr/>
          <p:nvPr/>
        </p:nvSpPr>
        <p:spPr>
          <a:xfrm>
            <a:off x="-1260648" y="50451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" name="Picture 2" descr="C:\Users\SEDNA\Pictures\kiri.png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6228184" y="-603448"/>
            <a:ext cx="936104" cy="9361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7784" y="2132856"/>
            <a:ext cx="35283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Kussaku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[32,68%]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Graphique 2"/>
          <p:cNvGraphicFramePr/>
          <p:nvPr/>
        </p:nvGraphicFramePr>
        <p:xfrm>
          <a:off x="4572001" y="24928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2627785" y="393305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1,38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5" y="2492896"/>
            <a:ext cx="2017072" cy="1440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2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779912" y="548680"/>
            <a:ext cx="1435619" cy="15362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rapèze 6"/>
          <p:cNvSpPr/>
          <p:nvPr/>
        </p:nvSpPr>
        <p:spPr>
          <a:xfrm rot="10800000">
            <a:off x="3707905" y="4046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" name="Rectangle 7"/>
          <p:cNvSpPr/>
          <p:nvPr/>
        </p:nvSpPr>
        <p:spPr>
          <a:xfrm>
            <a:off x="4027568" y="332656"/>
            <a:ext cx="96000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Kussaku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" name="Graphique 8"/>
          <p:cNvGraphicFramePr/>
          <p:nvPr/>
        </p:nvGraphicFramePr>
        <p:xfrm>
          <a:off x="3707905" y="6299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0" name="Rectangle 9"/>
          <p:cNvSpPr/>
          <p:nvPr/>
        </p:nvSpPr>
        <p:spPr>
          <a:xfrm>
            <a:off x="4283969" y="94065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228185" y="2132856"/>
            <a:ext cx="35283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Miru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[31,08%]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2" name="Graphique 11"/>
          <p:cNvGraphicFramePr/>
          <p:nvPr/>
        </p:nvGraphicFramePr>
        <p:xfrm>
          <a:off x="8172402" y="24928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3" name="Tableau 12"/>
          <p:cNvGraphicFramePr>
            <a:graphicFrameLocks noGrp="1"/>
          </p:cNvGraphicFramePr>
          <p:nvPr/>
        </p:nvGraphicFramePr>
        <p:xfrm>
          <a:off x="6228186" y="393305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1,74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1,09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1,34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64699" y="2465512"/>
            <a:ext cx="1991424" cy="14271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344818" y="286483"/>
            <a:ext cx="1474561" cy="15000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rapèze 15"/>
          <p:cNvSpPr/>
          <p:nvPr/>
        </p:nvSpPr>
        <p:spPr>
          <a:xfrm rot="10800000">
            <a:off x="7272810" y="11663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7" name="Rectangle 16"/>
          <p:cNvSpPr/>
          <p:nvPr/>
        </p:nvSpPr>
        <p:spPr>
          <a:xfrm>
            <a:off x="7748509" y="44624"/>
            <a:ext cx="64793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8" name="Graphique 17"/>
          <p:cNvGraphicFramePr/>
          <p:nvPr/>
        </p:nvGraphicFramePr>
        <p:xfrm>
          <a:off x="7272810" y="3419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19" name="Rectangle 18"/>
          <p:cNvSpPr/>
          <p:nvPr/>
        </p:nvSpPr>
        <p:spPr>
          <a:xfrm>
            <a:off x="7848874" y="65262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-1008112" y="2090962"/>
            <a:ext cx="35283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Kiri [27,50%]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1" name="Graphique 20"/>
          <p:cNvGraphicFramePr/>
          <p:nvPr/>
        </p:nvGraphicFramePr>
        <p:xfrm>
          <a:off x="936105" y="245100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graphicFrame>
        <p:nvGraphicFramePr>
          <p:cNvPr id="22" name="Tableau 21"/>
          <p:cNvGraphicFramePr>
            <a:graphicFrameLocks noGrp="1"/>
          </p:cNvGraphicFramePr>
          <p:nvPr/>
        </p:nvGraphicFramePr>
        <p:xfrm>
          <a:off x="-1008111" y="3891162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1,74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1,39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1,04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1008112" y="2420888"/>
            <a:ext cx="2016224" cy="14428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4" descr="Kiri mugshot"/>
          <p:cNvPicPr>
            <a:picLocks noChangeAspect="1" noChangeArrowheads="1"/>
          </p:cNvPicPr>
          <p:nvPr/>
        </p:nvPicPr>
        <p:blipFill>
          <a:blip r:embed="rId1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44016" y="563719"/>
            <a:ext cx="1449826" cy="1440160"/>
          </a:xfrm>
          <a:prstGeom prst="rect">
            <a:avLst/>
          </a:prstGeom>
          <a:noFill/>
        </p:spPr>
      </p:pic>
      <p:sp>
        <p:nvSpPr>
          <p:cNvPr id="25" name="Trapèze 24"/>
          <p:cNvSpPr/>
          <p:nvPr/>
        </p:nvSpPr>
        <p:spPr>
          <a:xfrm rot="10800000">
            <a:off x="72009" y="447086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Rectangle 25"/>
          <p:cNvSpPr/>
          <p:nvPr/>
        </p:nvSpPr>
        <p:spPr>
          <a:xfrm>
            <a:off x="619041" y="375079"/>
            <a:ext cx="50526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7" name="Graphique 26"/>
          <p:cNvGraphicFramePr/>
          <p:nvPr/>
        </p:nvGraphicFramePr>
        <p:xfrm>
          <a:off x="72009" y="67240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28" name="Rectangle 27"/>
          <p:cNvSpPr/>
          <p:nvPr/>
        </p:nvSpPr>
        <p:spPr>
          <a:xfrm>
            <a:off x="648073" y="98308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9" name="Trapèze 28"/>
          <p:cNvSpPr/>
          <p:nvPr/>
        </p:nvSpPr>
        <p:spPr>
          <a:xfrm rot="10800000">
            <a:off x="2483769" y="-450142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0" name="Rectangle 29"/>
          <p:cNvSpPr/>
          <p:nvPr/>
        </p:nvSpPr>
        <p:spPr>
          <a:xfrm>
            <a:off x="2483769" y="-531440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2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1" name="Trapèze 30"/>
          <p:cNvSpPr/>
          <p:nvPr/>
        </p:nvSpPr>
        <p:spPr>
          <a:xfrm>
            <a:off x="2988209" y="-243408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2" name="Rectangle 31"/>
          <p:cNvSpPr/>
          <p:nvPr/>
        </p:nvSpPr>
        <p:spPr>
          <a:xfrm>
            <a:off x="2987825" y="-315416"/>
            <a:ext cx="3456384" cy="276999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Autre personnages de Kiri</a:t>
            </a:r>
            <a:endParaRPr lang="fr-FR" sz="1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483769" y="-450142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483769" y="-531440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3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>
            <a:off x="2988209" y="-243408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2987825" y="-315416"/>
            <a:ext cx="3456384" cy="276999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2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Samourais</a:t>
            </a:r>
            <a:r>
              <a:rPr lang="fr-FR" sz="1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Sous fifres de </a:t>
            </a:r>
            <a:r>
              <a:rPr lang="fr-FR" sz="12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Gatô</a:t>
            </a:r>
            <a:r>
              <a:rPr lang="fr-FR" sz="1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sz="12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Taki</a:t>
            </a:r>
            <a:endParaRPr lang="fr-FR" sz="1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Tableau 5"/>
          <p:cNvGraphicFramePr>
            <a:graphicFrameLocks noGrp="1"/>
          </p:cNvGraphicFramePr>
          <p:nvPr/>
        </p:nvGraphicFramePr>
        <p:xfrm>
          <a:off x="1671311" y="3753709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Graphique 6"/>
          <p:cNvGraphicFramePr/>
          <p:nvPr/>
        </p:nvGraphicFramePr>
        <p:xfrm>
          <a:off x="3615527" y="231354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Rectangle 7"/>
          <p:cNvSpPr/>
          <p:nvPr/>
        </p:nvSpPr>
        <p:spPr>
          <a:xfrm>
            <a:off x="1671311" y="201622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Yoshiteru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[33,10%]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2751430" y="188640"/>
            <a:ext cx="1440160" cy="1472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rapèze 10"/>
          <p:cNvSpPr/>
          <p:nvPr/>
        </p:nvSpPr>
        <p:spPr>
          <a:xfrm rot="10800000">
            <a:off x="2679426" y="14401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/>
          <p:cNvSpPr/>
          <p:nvPr/>
        </p:nvSpPr>
        <p:spPr>
          <a:xfrm>
            <a:off x="2939813" y="72008"/>
            <a:ext cx="107856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Yoshiteru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3" name="Graphique 12"/>
          <p:cNvGraphicFramePr/>
          <p:nvPr/>
        </p:nvGraphicFramePr>
        <p:xfrm>
          <a:off x="2679425" y="28803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4" name="Rectangle 13"/>
          <p:cNvSpPr/>
          <p:nvPr/>
        </p:nvSpPr>
        <p:spPr>
          <a:xfrm>
            <a:off x="3255489" y="59871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5" name="Tableau 14"/>
          <p:cNvGraphicFramePr>
            <a:graphicFrameLocks noGrp="1"/>
          </p:cNvGraphicFramePr>
          <p:nvPr/>
        </p:nvGraphicFramePr>
        <p:xfrm>
          <a:off x="-1096262" y="7830781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Graphique 15"/>
          <p:cNvGraphicFramePr/>
          <p:nvPr/>
        </p:nvGraphicFramePr>
        <p:xfrm>
          <a:off x="847954" y="639062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7" name="Rectangle 16"/>
          <p:cNvSpPr/>
          <p:nvPr/>
        </p:nvSpPr>
        <p:spPr>
          <a:xfrm>
            <a:off x="-1096262" y="609329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Waraji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[8,90%]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1116633" y="6429908"/>
            <a:ext cx="1728192" cy="1340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7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36513" y="4249695"/>
            <a:ext cx="1512168" cy="168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Trapèze 19"/>
          <p:cNvSpPr/>
          <p:nvPr/>
        </p:nvSpPr>
        <p:spPr>
          <a:xfrm rot="10800000">
            <a:off x="-88147" y="422108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Rectangle 20"/>
          <p:cNvSpPr/>
          <p:nvPr/>
        </p:nvSpPr>
        <p:spPr>
          <a:xfrm>
            <a:off x="308497" y="4149080"/>
            <a:ext cx="80605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Waraji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2" name="Graphique 21"/>
          <p:cNvGraphicFramePr/>
          <p:nvPr/>
        </p:nvGraphicFramePr>
        <p:xfrm>
          <a:off x="-88148" y="43651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23" name="Rectangle 22"/>
          <p:cNvSpPr/>
          <p:nvPr/>
        </p:nvSpPr>
        <p:spPr>
          <a:xfrm>
            <a:off x="487916" y="467578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28" name="Tableau 27"/>
          <p:cNvGraphicFramePr>
            <a:graphicFrameLocks noGrp="1"/>
          </p:cNvGraphicFramePr>
          <p:nvPr/>
        </p:nvGraphicFramePr>
        <p:xfrm>
          <a:off x="-1980727" y="3681701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Graphique 28"/>
          <p:cNvGraphicFramePr/>
          <p:nvPr/>
        </p:nvGraphicFramePr>
        <p:xfrm>
          <a:off x="-36511" y="224154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30" name="Rectangle 29"/>
          <p:cNvSpPr/>
          <p:nvPr/>
        </p:nvSpPr>
        <p:spPr>
          <a:xfrm>
            <a:off x="-1980727" y="194421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Chiyomatsu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[29,80%]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2" name="Tableau 31"/>
          <p:cNvGraphicFramePr>
            <a:graphicFrameLocks noGrp="1"/>
          </p:cNvGraphicFramePr>
          <p:nvPr/>
        </p:nvGraphicFramePr>
        <p:xfrm>
          <a:off x="2576146" y="7827079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" name="Graphique 32"/>
          <p:cNvGraphicFramePr/>
          <p:nvPr/>
        </p:nvGraphicFramePr>
        <p:xfrm>
          <a:off x="4520362" y="638691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34" name="Rectangle 33"/>
          <p:cNvSpPr/>
          <p:nvPr/>
        </p:nvSpPr>
        <p:spPr>
          <a:xfrm>
            <a:off x="2576146" y="608959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Zori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[8,58%]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55775" y="6453336"/>
            <a:ext cx="1800199" cy="13305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Picture 4"/>
          <p:cNvPicPr>
            <a:picLocks noChangeAspect="1" noChangeArrowheads="1"/>
          </p:cNvPicPr>
          <p:nvPr/>
        </p:nvPicPr>
        <p:blipFill>
          <a:blip r:embed="rId1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635895" y="4289394"/>
            <a:ext cx="1440160" cy="1494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" name="Trapèze 36"/>
          <p:cNvSpPr/>
          <p:nvPr/>
        </p:nvSpPr>
        <p:spPr>
          <a:xfrm rot="10800000">
            <a:off x="3584261" y="421738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8" name="Rectangle 37"/>
          <p:cNvSpPr/>
          <p:nvPr/>
        </p:nvSpPr>
        <p:spPr>
          <a:xfrm>
            <a:off x="4107125" y="4145378"/>
            <a:ext cx="55361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Zori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9" name="Graphique 38"/>
          <p:cNvGraphicFramePr/>
          <p:nvPr/>
        </p:nvGraphicFramePr>
        <p:xfrm>
          <a:off x="3584260" y="436140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40" name="Rectangle 39"/>
          <p:cNvSpPr/>
          <p:nvPr/>
        </p:nvSpPr>
        <p:spPr>
          <a:xfrm>
            <a:off x="4160324" y="467208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1" name="Tableau 40"/>
          <p:cNvGraphicFramePr>
            <a:graphicFrameLocks noGrp="1"/>
          </p:cNvGraphicFramePr>
          <p:nvPr/>
        </p:nvGraphicFramePr>
        <p:xfrm>
          <a:off x="5265933" y="377180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2" name="Graphique 41"/>
          <p:cNvGraphicFramePr/>
          <p:nvPr/>
        </p:nvGraphicFramePr>
        <p:xfrm>
          <a:off x="7210149" y="23316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43" name="Rectangle 42"/>
          <p:cNvSpPr/>
          <p:nvPr/>
        </p:nvSpPr>
        <p:spPr>
          <a:xfrm>
            <a:off x="5265933" y="197160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Agara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[23,33%]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4" name="Picture 1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265933" y="2331640"/>
            <a:ext cx="1810740" cy="1393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Picture 2"/>
          <p:cNvPicPr>
            <a:picLocks noChangeAspect="1" noChangeArrowheads="1"/>
          </p:cNvPicPr>
          <p:nvPr/>
        </p:nvPicPr>
        <p:blipFill>
          <a:blip r:embed="rId1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6346054" y="243407"/>
            <a:ext cx="1442572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" name="Trapèze 45"/>
          <p:cNvSpPr/>
          <p:nvPr/>
        </p:nvSpPr>
        <p:spPr>
          <a:xfrm rot="10800000">
            <a:off x="6274048" y="162106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7" name="Rectangle 46"/>
          <p:cNvSpPr/>
          <p:nvPr/>
        </p:nvSpPr>
        <p:spPr>
          <a:xfrm>
            <a:off x="6706977" y="90099"/>
            <a:ext cx="73347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Agara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8" name="Graphique 47"/>
          <p:cNvGraphicFramePr/>
          <p:nvPr/>
        </p:nvGraphicFramePr>
        <p:xfrm>
          <a:off x="6274047" y="30612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49" name="Rectangle 48"/>
          <p:cNvSpPr/>
          <p:nvPr/>
        </p:nvSpPr>
        <p:spPr>
          <a:xfrm>
            <a:off x="6850111" y="61680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0" name="Tableau 49"/>
          <p:cNvGraphicFramePr>
            <a:graphicFrameLocks noGrp="1"/>
          </p:cNvGraphicFramePr>
          <p:nvPr/>
        </p:nvGraphicFramePr>
        <p:xfrm>
          <a:off x="8872111" y="378904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1" name="Graphique 50"/>
          <p:cNvGraphicFramePr/>
          <p:nvPr/>
        </p:nvGraphicFramePr>
        <p:xfrm>
          <a:off x="10816327" y="23488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8"/>
          </a:graphicData>
        </a:graphic>
      </p:graphicFrame>
      <p:sp>
        <p:nvSpPr>
          <p:cNvPr id="52" name="Rectangle 51"/>
          <p:cNvSpPr/>
          <p:nvPr/>
        </p:nvSpPr>
        <p:spPr>
          <a:xfrm>
            <a:off x="8872111" y="198884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Hoki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[14,08%]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9265" name="Picture 1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8872110" y="2321496"/>
            <a:ext cx="1822041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920977" y="116632"/>
            <a:ext cx="1440160" cy="1571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0" name="Trapèze 59"/>
          <p:cNvSpPr/>
          <p:nvPr/>
        </p:nvSpPr>
        <p:spPr>
          <a:xfrm rot="10800000">
            <a:off x="-972612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1" name="Rectangle 60"/>
          <p:cNvSpPr/>
          <p:nvPr/>
        </p:nvSpPr>
        <p:spPr>
          <a:xfrm>
            <a:off x="-828028" y="0"/>
            <a:ext cx="131016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Chiyomatsu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2" name="Graphique 61"/>
          <p:cNvGraphicFramePr/>
          <p:nvPr/>
        </p:nvGraphicFramePr>
        <p:xfrm>
          <a:off x="-972613" y="2160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1"/>
          </a:graphicData>
        </a:graphic>
      </p:graphicFrame>
      <p:sp>
        <p:nvSpPr>
          <p:cNvPr id="63" name="Rectangle 62"/>
          <p:cNvSpPr/>
          <p:nvPr/>
        </p:nvSpPr>
        <p:spPr>
          <a:xfrm>
            <a:off x="-396549" y="5267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9952231" y="305272"/>
            <a:ext cx="1463278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" name="Trapèze 65"/>
          <p:cNvSpPr/>
          <p:nvPr/>
        </p:nvSpPr>
        <p:spPr>
          <a:xfrm rot="10800000">
            <a:off x="9880226" y="254864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7" name="Rectangle 66"/>
          <p:cNvSpPr/>
          <p:nvPr/>
        </p:nvSpPr>
        <p:spPr>
          <a:xfrm>
            <a:off x="10369549" y="182857"/>
            <a:ext cx="62068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Hoki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8" name="Graphique 67"/>
          <p:cNvGraphicFramePr/>
          <p:nvPr/>
        </p:nvGraphicFramePr>
        <p:xfrm>
          <a:off x="9880225" y="39888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3"/>
          </a:graphicData>
        </a:graphic>
      </p:graphicFrame>
      <p:sp>
        <p:nvSpPr>
          <p:cNvPr id="69" name="Rectangle 68"/>
          <p:cNvSpPr/>
          <p:nvPr/>
        </p:nvSpPr>
        <p:spPr>
          <a:xfrm>
            <a:off x="10456289" y="70956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4" name="Tableau 63"/>
          <p:cNvGraphicFramePr>
            <a:graphicFrameLocks noGrp="1"/>
          </p:cNvGraphicFramePr>
          <p:nvPr/>
        </p:nvGraphicFramePr>
        <p:xfrm>
          <a:off x="6300192" y="784670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5" name="Graphique 64"/>
          <p:cNvGraphicFramePr/>
          <p:nvPr/>
        </p:nvGraphicFramePr>
        <p:xfrm>
          <a:off x="8244408" y="64065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4"/>
          </a:graphicData>
        </a:graphic>
      </p:graphicFrame>
      <p:sp>
        <p:nvSpPr>
          <p:cNvPr id="70" name="Rectangle 69"/>
          <p:cNvSpPr/>
          <p:nvPr/>
        </p:nvSpPr>
        <p:spPr>
          <a:xfrm>
            <a:off x="6300192" y="6109219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Kusabi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[7,28%]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" name="Picture 1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6300193" y="6453336"/>
            <a:ext cx="1656184" cy="1346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2" name="Picture 2"/>
          <p:cNvPicPr>
            <a:picLocks noChangeAspect="1" noChangeArrowheads="1"/>
          </p:cNvPicPr>
          <p:nvPr/>
        </p:nvPicPr>
        <p:blipFill>
          <a:blip r:embed="rId2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380312" y="4246305"/>
            <a:ext cx="1440160" cy="16365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3" name="Trapèze 72"/>
          <p:cNvSpPr/>
          <p:nvPr/>
        </p:nvSpPr>
        <p:spPr>
          <a:xfrm rot="10800000">
            <a:off x="7308307" y="4237010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4" name="Rectangle 73"/>
          <p:cNvSpPr/>
          <p:nvPr/>
        </p:nvSpPr>
        <p:spPr>
          <a:xfrm>
            <a:off x="7699501" y="4165003"/>
            <a:ext cx="81695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Kusabi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5" name="Graphique 74"/>
          <p:cNvGraphicFramePr/>
          <p:nvPr/>
        </p:nvGraphicFramePr>
        <p:xfrm>
          <a:off x="7308306" y="438102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7"/>
          </a:graphicData>
        </a:graphic>
      </p:graphicFrame>
      <p:sp>
        <p:nvSpPr>
          <p:cNvPr id="76" name="Rectangle 75"/>
          <p:cNvSpPr/>
          <p:nvPr/>
        </p:nvSpPr>
        <p:spPr>
          <a:xfrm>
            <a:off x="7884370" y="469170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691680" y="2382911"/>
            <a:ext cx="1800200" cy="13509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-1980728" y="2299082"/>
            <a:ext cx="1794581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rapèze 11"/>
          <p:cNvSpPr/>
          <p:nvPr/>
        </p:nvSpPr>
        <p:spPr>
          <a:xfrm rot="10800000" flipV="1">
            <a:off x="1619672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Trapèze 12"/>
          <p:cNvSpPr/>
          <p:nvPr/>
        </p:nvSpPr>
        <p:spPr>
          <a:xfrm flipV="1">
            <a:off x="1619672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/>
          <p:cNvSpPr/>
          <p:nvPr/>
        </p:nvSpPr>
        <p:spPr>
          <a:xfrm>
            <a:off x="1619672" y="101824"/>
            <a:ext cx="5688632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Des  </a:t>
            </a:r>
            <a:r>
              <a:rPr lang="fr-FR" sz="9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equipes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7107073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5" name="Tableau 34"/>
          <p:cNvGraphicFramePr>
            <a:graphicFrameLocks noGrp="1"/>
          </p:cNvGraphicFramePr>
          <p:nvPr/>
        </p:nvGraphicFramePr>
        <p:xfrm>
          <a:off x="5148064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1AC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1AC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1AC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1AC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1AC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1AC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1AC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1AC75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C893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2,71</a:t>
                      </a:r>
                      <a:endParaRPr lang="fr-FR" sz="800" b="1" dirty="0">
                        <a:solidFill>
                          <a:srgbClr val="BC893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89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C893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1,84</a:t>
                      </a:r>
                      <a:endParaRPr lang="fr-FR" sz="800" b="1" dirty="0">
                        <a:solidFill>
                          <a:srgbClr val="BC893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89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C893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1,76</a:t>
                      </a:r>
                      <a:endParaRPr lang="fr-FR" sz="800" b="1" dirty="0">
                        <a:solidFill>
                          <a:srgbClr val="BC893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89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C893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2,70</a:t>
                      </a:r>
                      <a:endParaRPr lang="fr-FR" sz="800" b="1" dirty="0">
                        <a:solidFill>
                          <a:srgbClr val="BC893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89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C893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1,39</a:t>
                      </a:r>
                      <a:endParaRPr lang="fr-FR" sz="800" b="1" dirty="0">
                        <a:solidFill>
                          <a:srgbClr val="BC893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89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C893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rgbClr val="BC893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89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C893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BC893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89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C893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1,79</a:t>
                      </a:r>
                      <a:endParaRPr lang="fr-FR" sz="800" b="1" dirty="0">
                        <a:solidFill>
                          <a:srgbClr val="BC893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89F"/>
                    </a:solidFill>
                  </a:tcPr>
                </a:tc>
              </a:tr>
            </a:tbl>
          </a:graphicData>
        </a:graphic>
      </p:graphicFrame>
      <p:sp>
        <p:nvSpPr>
          <p:cNvPr id="36" name="Rectangle 35"/>
          <p:cNvSpPr/>
          <p:nvPr/>
        </p:nvSpPr>
        <p:spPr>
          <a:xfrm>
            <a:off x="5162857" y="28767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D1AC7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 &amp; </a:t>
            </a:r>
            <a:r>
              <a:rPr lang="fr-FR" sz="2000" b="1" dirty="0" err="1" smtClean="0">
                <a:ln w="1905"/>
                <a:solidFill>
                  <a:srgbClr val="D1AC7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Inoichi</a:t>
            </a:r>
            <a:r>
              <a:rPr lang="fr-FR" sz="2000" b="1" dirty="0" smtClean="0">
                <a:ln w="1905"/>
                <a:solidFill>
                  <a:srgbClr val="D1AC7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[40,30%]</a:t>
            </a:r>
          </a:p>
        </p:txBody>
      </p:sp>
      <p:graphicFrame>
        <p:nvGraphicFramePr>
          <p:cNvPr id="19" name="Graphique 18"/>
          <p:cNvGraphicFramePr/>
          <p:nvPr/>
        </p:nvGraphicFramePr>
        <p:xfrm>
          <a:off x="2858601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0" name="Tableau 19"/>
          <p:cNvGraphicFramePr>
            <a:graphicFrameLocks noGrp="1"/>
          </p:cNvGraphicFramePr>
          <p:nvPr/>
        </p:nvGraphicFramePr>
        <p:xfrm>
          <a:off x="899592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B919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B919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B919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B919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B919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B919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B919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B919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66C7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2,81</a:t>
                      </a:r>
                      <a:endParaRPr lang="fr-FR" sz="800" b="1" dirty="0">
                        <a:solidFill>
                          <a:srgbClr val="766C7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66C7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1,60</a:t>
                      </a:r>
                      <a:endParaRPr lang="fr-FR" sz="800" b="1" dirty="0">
                        <a:solidFill>
                          <a:srgbClr val="766C7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66C7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766C7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66C7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2,76</a:t>
                      </a:r>
                      <a:endParaRPr lang="fr-FR" sz="800" b="1" dirty="0">
                        <a:solidFill>
                          <a:srgbClr val="766C7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66C7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1,56</a:t>
                      </a:r>
                      <a:endParaRPr lang="fr-FR" sz="800" b="1" dirty="0">
                        <a:solidFill>
                          <a:srgbClr val="766C7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66C7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1,61</a:t>
                      </a:r>
                      <a:endParaRPr lang="fr-FR" sz="800" b="1" dirty="0">
                        <a:solidFill>
                          <a:srgbClr val="766C7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66C7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rgbClr val="766C7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66C7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1,48</a:t>
                      </a:r>
                      <a:endParaRPr lang="fr-FR" sz="800" b="1" dirty="0">
                        <a:solidFill>
                          <a:srgbClr val="766C7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1" name="Rectangle 20"/>
          <p:cNvSpPr/>
          <p:nvPr/>
        </p:nvSpPr>
        <p:spPr>
          <a:xfrm>
            <a:off x="914385" y="28767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9B919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Shibi</a:t>
            </a:r>
            <a:r>
              <a:rPr lang="fr-FR" sz="2000" b="1" dirty="0" smtClean="0">
                <a:ln w="1905"/>
                <a:solidFill>
                  <a:srgbClr val="9B919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Shino [38,68%]</a:t>
            </a:r>
          </a:p>
        </p:txBody>
      </p:sp>
      <p:sp>
        <p:nvSpPr>
          <p:cNvPr id="25" name="Trapèze 24"/>
          <p:cNvSpPr/>
          <p:nvPr/>
        </p:nvSpPr>
        <p:spPr>
          <a:xfrm rot="10800000">
            <a:off x="1763689" y="1043443"/>
            <a:ext cx="1584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Rectangle 25"/>
          <p:cNvSpPr/>
          <p:nvPr/>
        </p:nvSpPr>
        <p:spPr>
          <a:xfrm>
            <a:off x="1835438" y="971436"/>
            <a:ext cx="145584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Shibi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Shino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2" name="Graphique 31"/>
          <p:cNvGraphicFramePr/>
          <p:nvPr/>
        </p:nvGraphicFramePr>
        <p:xfrm>
          <a:off x="1763688" y="13407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9" name="Rectangle 38"/>
          <p:cNvSpPr/>
          <p:nvPr/>
        </p:nvSpPr>
        <p:spPr>
          <a:xfrm>
            <a:off x="2339752" y="165144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1" name="Trapèze 40"/>
          <p:cNvSpPr/>
          <p:nvPr/>
        </p:nvSpPr>
        <p:spPr>
          <a:xfrm rot="10800000">
            <a:off x="6300193" y="1065044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2" name="Rectangle 41"/>
          <p:cNvSpPr/>
          <p:nvPr/>
        </p:nvSpPr>
        <p:spPr>
          <a:xfrm>
            <a:off x="6399994" y="993037"/>
            <a:ext cx="139974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Ino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Inoichi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3" name="Graphique 42"/>
          <p:cNvGraphicFramePr/>
          <p:nvPr/>
        </p:nvGraphicFramePr>
        <p:xfrm>
          <a:off x="6300192" y="12687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44" name="Rectangle 43"/>
          <p:cNvSpPr/>
          <p:nvPr/>
        </p:nvSpPr>
        <p:spPr>
          <a:xfrm>
            <a:off x="6876256" y="157943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4033" name="Picture 1" descr="C:\Mes Documents\Forum\Topic diagramme\Render\Q-R-S-T\Shino\10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1164788"/>
            <a:ext cx="648072" cy="1688148"/>
          </a:xfrm>
          <a:prstGeom prst="rect">
            <a:avLst/>
          </a:prstGeom>
          <a:noFill/>
        </p:spPr>
      </p:pic>
      <p:pic>
        <p:nvPicPr>
          <p:cNvPr id="44034" name="Picture 2" descr="C:\Mes Documents\Forum\Topic diagramme\Render\Q-R-S-T\Shibi\aburame shibi 2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8" y="864096"/>
            <a:ext cx="1448776" cy="2060848"/>
          </a:xfrm>
          <a:prstGeom prst="rect">
            <a:avLst/>
          </a:prstGeom>
          <a:noFill/>
        </p:spPr>
      </p:pic>
      <p:pic>
        <p:nvPicPr>
          <p:cNvPr id="44035" name="Picture 3" descr="C:\Mes Documents\Forum\Topic diagramme\Render\I-J-K-L\Ino\1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29199" y="1196752"/>
            <a:ext cx="1003041" cy="1700808"/>
          </a:xfrm>
          <a:prstGeom prst="rect">
            <a:avLst/>
          </a:prstGeom>
          <a:noFill/>
        </p:spPr>
      </p:pic>
      <p:pic>
        <p:nvPicPr>
          <p:cNvPr id="44036" name="Picture 4" descr="C:\Mes Documents\Forum\Topic diagramme\Render\I-J-K-L\Inoichi\1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689932" y="1124744"/>
            <a:ext cx="972657" cy="1631195"/>
          </a:xfrm>
          <a:prstGeom prst="rect">
            <a:avLst/>
          </a:prstGeom>
          <a:noFill/>
        </p:spPr>
      </p:pic>
      <p:pic>
        <p:nvPicPr>
          <p:cNvPr id="44044" name="Picture 12" descr="Until the end by Ti-Vennie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144000" y="2204864"/>
            <a:ext cx="1472599" cy="1888809"/>
          </a:xfrm>
          <a:prstGeom prst="rect">
            <a:avLst/>
          </a:prstGeom>
          <a:noFill/>
        </p:spPr>
      </p:pic>
      <p:pic>
        <p:nvPicPr>
          <p:cNvPr id="27" name="Picture 8" descr="http://images4.fanpop.com/image/photos/19100000/-Shino-And-Shibi-naruto-shippuuden-19171068-1280-720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5339366"/>
            <a:ext cx="2699792" cy="1518634"/>
          </a:xfrm>
          <a:prstGeom prst="rect">
            <a:avLst/>
          </a:prstGeom>
          <a:noFill/>
        </p:spPr>
      </p:pic>
      <p:pic>
        <p:nvPicPr>
          <p:cNvPr id="44045" name="Picture 13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899592" y="3232378"/>
            <a:ext cx="2016224" cy="1419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10" descr="http://24.media.tumblr.com/tumblr_m98u7a1ZrH1qb252fo1_500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144001" y="4077072"/>
            <a:ext cx="1476672" cy="2093921"/>
          </a:xfrm>
          <a:prstGeom prst="rect">
            <a:avLst/>
          </a:prstGeom>
          <a:noFill/>
        </p:spPr>
      </p:pic>
      <p:pic>
        <p:nvPicPr>
          <p:cNvPr id="44046" name="Picture 14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148064" y="3212976"/>
            <a:ext cx="1817302" cy="1394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483769" y="-450142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483769" y="-531440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1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>
            <a:off x="2988209" y="-243408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2987825" y="-315416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Genins</a:t>
            </a:r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de Konoha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-2772815" y="208823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7" name="Tableau 6"/>
          <p:cNvGraphicFramePr>
            <a:graphicFrameLocks noGrp="1"/>
          </p:cNvGraphicFramePr>
          <p:nvPr/>
        </p:nvGraphicFramePr>
        <p:xfrm>
          <a:off x="-4645023" y="352839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8" name="Rectangle 7"/>
          <p:cNvSpPr/>
          <p:nvPr/>
        </p:nvSpPr>
        <p:spPr>
          <a:xfrm>
            <a:off x="-4645023" y="172819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Sukima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[11,35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8242" name="Picture 2" descr="Sukim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4645024" y="2123270"/>
            <a:ext cx="1807930" cy="1368000"/>
          </a:xfrm>
          <a:prstGeom prst="rect">
            <a:avLst/>
          </a:prstGeom>
          <a:noFill/>
        </p:spPr>
      </p:pic>
      <p:pic>
        <p:nvPicPr>
          <p:cNvPr id="138243" name="Picture 3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3708919" y="188640"/>
            <a:ext cx="1439572" cy="1523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rapèze 14"/>
          <p:cNvSpPr/>
          <p:nvPr/>
        </p:nvSpPr>
        <p:spPr>
          <a:xfrm rot="10800000">
            <a:off x="-3780926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6" name="Rectangle 15"/>
          <p:cNvSpPr/>
          <p:nvPr/>
        </p:nvSpPr>
        <p:spPr>
          <a:xfrm>
            <a:off x="-3423846" y="0"/>
            <a:ext cx="88517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Sukima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7" name="Graphique 16"/>
          <p:cNvGraphicFramePr/>
          <p:nvPr/>
        </p:nvGraphicFramePr>
        <p:xfrm>
          <a:off x="-3780927" y="2160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8" name="Rectangle 17"/>
          <p:cNvSpPr/>
          <p:nvPr/>
        </p:nvSpPr>
        <p:spPr>
          <a:xfrm>
            <a:off x="-3204863" y="5267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9" name="Graphique 18"/>
          <p:cNvGraphicFramePr/>
          <p:nvPr/>
        </p:nvGraphicFramePr>
        <p:xfrm>
          <a:off x="971602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20" name="Tableau 19"/>
          <p:cNvGraphicFramePr>
            <a:graphicFrameLocks noGrp="1"/>
          </p:cNvGraphicFramePr>
          <p:nvPr/>
        </p:nvGraphicFramePr>
        <p:xfrm>
          <a:off x="-900606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1" name="Rectangle 20"/>
          <p:cNvSpPr/>
          <p:nvPr/>
        </p:nvSpPr>
        <p:spPr>
          <a:xfrm>
            <a:off x="-900606" y="170080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Shibire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[12,03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8" name="Graphique 27"/>
          <p:cNvGraphicFramePr/>
          <p:nvPr/>
        </p:nvGraphicFramePr>
        <p:xfrm>
          <a:off x="4644009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2771801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30" name="Rectangle 29"/>
          <p:cNvSpPr/>
          <p:nvPr/>
        </p:nvSpPr>
        <p:spPr>
          <a:xfrm>
            <a:off x="2771801" y="170080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Tokara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[13,48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5" name="Graphique 34"/>
          <p:cNvGraphicFramePr/>
          <p:nvPr/>
        </p:nvGraphicFramePr>
        <p:xfrm>
          <a:off x="4788025" y="60212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aphicFrame>
        <p:nvGraphicFramePr>
          <p:cNvPr id="36" name="Tableau 35"/>
          <p:cNvGraphicFramePr>
            <a:graphicFrameLocks noGrp="1"/>
          </p:cNvGraphicFramePr>
          <p:nvPr/>
        </p:nvGraphicFramePr>
        <p:xfrm>
          <a:off x="2915817" y="74614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37" name="Rectangle 36"/>
          <p:cNvSpPr/>
          <p:nvPr/>
        </p:nvSpPr>
        <p:spPr>
          <a:xfrm>
            <a:off x="2915817" y="566124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Minoji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[11,70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2" name="Graphique 41"/>
          <p:cNvGraphicFramePr/>
          <p:nvPr/>
        </p:nvGraphicFramePr>
        <p:xfrm>
          <a:off x="1115617" y="60212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graphicFrame>
        <p:nvGraphicFramePr>
          <p:cNvPr id="43" name="Tableau 42"/>
          <p:cNvGraphicFramePr>
            <a:graphicFrameLocks noGrp="1"/>
          </p:cNvGraphicFramePr>
          <p:nvPr/>
        </p:nvGraphicFramePr>
        <p:xfrm>
          <a:off x="-756591" y="74614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4" name="Rectangle 43"/>
          <p:cNvSpPr/>
          <p:nvPr/>
        </p:nvSpPr>
        <p:spPr>
          <a:xfrm>
            <a:off x="-756591" y="566124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Tanzô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[10,95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9" name="Graphique 48"/>
          <p:cNvGraphicFramePr/>
          <p:nvPr/>
        </p:nvGraphicFramePr>
        <p:xfrm>
          <a:off x="-2628799" y="60212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graphicFrame>
        <p:nvGraphicFramePr>
          <p:cNvPr id="50" name="Tableau 49"/>
          <p:cNvGraphicFramePr>
            <a:graphicFrameLocks noGrp="1"/>
          </p:cNvGraphicFramePr>
          <p:nvPr/>
        </p:nvGraphicFramePr>
        <p:xfrm>
          <a:off x="-4501007" y="74614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1" name="Rectangle 50"/>
          <p:cNvSpPr/>
          <p:nvPr/>
        </p:nvSpPr>
        <p:spPr>
          <a:xfrm>
            <a:off x="-4501007" y="566124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Tobio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[9,85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8245" name="Picture 5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900607" y="2060848"/>
            <a:ext cx="1840080" cy="13687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8246" name="Picture 6"/>
          <p:cNvPicPr>
            <a:picLocks noChangeAspect="1" noChangeArrowheads="1"/>
          </p:cNvPicPr>
          <p:nvPr/>
        </p:nvPicPr>
        <p:blipFill>
          <a:blip r:embed="rId1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5496" y="44624"/>
            <a:ext cx="1392155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9" name="Trapèze 58"/>
          <p:cNvSpPr/>
          <p:nvPr/>
        </p:nvSpPr>
        <p:spPr>
          <a:xfrm rot="10800000">
            <a:off x="-36509" y="4462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0" name="Rectangle 59"/>
          <p:cNvSpPr/>
          <p:nvPr/>
        </p:nvSpPr>
        <p:spPr>
          <a:xfrm>
            <a:off x="339487" y="-27384"/>
            <a:ext cx="84734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Shibire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1" name="Graphique 60"/>
          <p:cNvGraphicFramePr/>
          <p:nvPr/>
        </p:nvGraphicFramePr>
        <p:xfrm>
          <a:off x="-36510" y="1886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62" name="Rectangle 61"/>
          <p:cNvSpPr/>
          <p:nvPr/>
        </p:nvSpPr>
        <p:spPr>
          <a:xfrm>
            <a:off x="539554" y="49931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8247" name="Picture 7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771801" y="2056818"/>
            <a:ext cx="1800200" cy="14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8248" name="Picture 8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-4515754" y="6021288"/>
            <a:ext cx="1830710" cy="13730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8249" name="Picture 9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-756591" y="6011056"/>
            <a:ext cx="1800200" cy="1404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3" name="Graphique 72"/>
          <p:cNvGraphicFramePr/>
          <p:nvPr/>
        </p:nvGraphicFramePr>
        <p:xfrm>
          <a:off x="8316417" y="19888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graphicFrame>
        <p:nvGraphicFramePr>
          <p:cNvPr id="74" name="Tableau 73"/>
          <p:cNvGraphicFramePr>
            <a:graphicFrameLocks noGrp="1"/>
          </p:cNvGraphicFramePr>
          <p:nvPr/>
        </p:nvGraphicFramePr>
        <p:xfrm>
          <a:off x="6444209" y="342900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75" name="Rectangle 74"/>
          <p:cNvSpPr/>
          <p:nvPr/>
        </p:nvSpPr>
        <p:spPr>
          <a:xfrm>
            <a:off x="6444209" y="162880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Inaho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[12,03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8251" name="Picture 11" descr="Minoji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915817" y="6029223"/>
            <a:ext cx="1800200" cy="1362153"/>
          </a:xfrm>
          <a:prstGeom prst="rect">
            <a:avLst/>
          </a:prstGeom>
          <a:noFill/>
        </p:spPr>
      </p:pic>
      <p:graphicFrame>
        <p:nvGraphicFramePr>
          <p:cNvPr id="82" name="Graphique 81"/>
          <p:cNvGraphicFramePr/>
          <p:nvPr/>
        </p:nvGraphicFramePr>
        <p:xfrm>
          <a:off x="12060832" y="19888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graphicFrame>
        <p:nvGraphicFramePr>
          <p:cNvPr id="83" name="Tableau 82"/>
          <p:cNvGraphicFramePr>
            <a:graphicFrameLocks noGrp="1"/>
          </p:cNvGraphicFramePr>
          <p:nvPr/>
        </p:nvGraphicFramePr>
        <p:xfrm>
          <a:off x="10188624" y="342900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graphicFrame>
        <p:nvGraphicFramePr>
          <p:cNvPr id="89" name="Graphique 88"/>
          <p:cNvGraphicFramePr/>
          <p:nvPr/>
        </p:nvGraphicFramePr>
        <p:xfrm>
          <a:off x="8676456" y="59492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0"/>
          </a:graphicData>
        </a:graphic>
      </p:graphicFrame>
      <p:graphicFrame>
        <p:nvGraphicFramePr>
          <p:cNvPr id="90" name="Tableau 89"/>
          <p:cNvGraphicFramePr>
            <a:graphicFrameLocks noGrp="1"/>
          </p:cNvGraphicFramePr>
          <p:nvPr/>
        </p:nvGraphicFramePr>
        <p:xfrm>
          <a:off x="6804248" y="738944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91" name="Rectangle 90"/>
          <p:cNvSpPr/>
          <p:nvPr/>
        </p:nvSpPr>
        <p:spPr>
          <a:xfrm>
            <a:off x="6804248" y="558924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Manabu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Akodo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[13,08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8253" name="Picture 13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6444208" y="1988840"/>
            <a:ext cx="1990723" cy="14096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8254" name="Picture 14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0188624" y="1988840"/>
            <a:ext cx="1872208" cy="1417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8255" name="Picture 15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6804248" y="5947336"/>
            <a:ext cx="1728192" cy="14217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707904" y="44624"/>
            <a:ext cx="145355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7" name="Trapèze 96"/>
          <p:cNvSpPr/>
          <p:nvPr/>
        </p:nvSpPr>
        <p:spPr>
          <a:xfrm rot="10800000">
            <a:off x="3635898" y="4462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8" name="Rectangle 97"/>
          <p:cNvSpPr/>
          <p:nvPr/>
        </p:nvSpPr>
        <p:spPr>
          <a:xfrm>
            <a:off x="4028534" y="-27384"/>
            <a:ext cx="81407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Tokara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9" name="Graphique 98"/>
          <p:cNvGraphicFramePr/>
          <p:nvPr/>
        </p:nvGraphicFramePr>
        <p:xfrm>
          <a:off x="3635897" y="1886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5"/>
          </a:graphicData>
        </a:graphic>
      </p:graphicFrame>
      <p:sp>
        <p:nvSpPr>
          <p:cNvPr id="100" name="Rectangle 99"/>
          <p:cNvSpPr/>
          <p:nvPr/>
        </p:nvSpPr>
        <p:spPr>
          <a:xfrm>
            <a:off x="4211961" y="49931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380312" y="-27384"/>
            <a:ext cx="1440160" cy="1532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" name="Trapèze 101"/>
          <p:cNvSpPr/>
          <p:nvPr/>
        </p:nvSpPr>
        <p:spPr>
          <a:xfrm rot="10800000">
            <a:off x="7308306" y="-2738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3" name="Rectangle 102"/>
          <p:cNvSpPr/>
          <p:nvPr/>
        </p:nvSpPr>
        <p:spPr>
          <a:xfrm>
            <a:off x="7743131" y="-99392"/>
            <a:ext cx="72968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Inaho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4" name="Graphique 103"/>
          <p:cNvGraphicFramePr/>
          <p:nvPr/>
        </p:nvGraphicFramePr>
        <p:xfrm>
          <a:off x="7308305" y="11663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7"/>
          </a:graphicData>
        </a:graphic>
      </p:graphicFrame>
      <p:sp>
        <p:nvSpPr>
          <p:cNvPr id="105" name="Rectangle 104"/>
          <p:cNvSpPr/>
          <p:nvPr/>
        </p:nvSpPr>
        <p:spPr>
          <a:xfrm>
            <a:off x="7884369" y="42731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3539206" y="4005064"/>
            <a:ext cx="1414462" cy="167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7" name="Trapèze 106"/>
          <p:cNvSpPr/>
          <p:nvPr/>
        </p:nvSpPr>
        <p:spPr>
          <a:xfrm rot="10800000">
            <a:off x="-3636910" y="40050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8" name="Rectangle 107"/>
          <p:cNvSpPr/>
          <p:nvPr/>
        </p:nvSpPr>
        <p:spPr>
          <a:xfrm>
            <a:off x="-3189709" y="3933056"/>
            <a:ext cx="70493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Tobio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9" name="Graphique 108"/>
          <p:cNvGraphicFramePr/>
          <p:nvPr/>
        </p:nvGraphicFramePr>
        <p:xfrm>
          <a:off x="-3636911" y="41490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9"/>
          </a:graphicData>
        </a:graphic>
      </p:graphicFrame>
      <p:sp>
        <p:nvSpPr>
          <p:cNvPr id="110" name="Rectangle 109"/>
          <p:cNvSpPr/>
          <p:nvPr/>
        </p:nvSpPr>
        <p:spPr>
          <a:xfrm>
            <a:off x="-3060847" y="445975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58594" y="4005063"/>
            <a:ext cx="1461078" cy="16344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" name="Trapèze 111"/>
          <p:cNvSpPr/>
          <p:nvPr/>
        </p:nvSpPr>
        <p:spPr>
          <a:xfrm rot="10800000">
            <a:off x="107506" y="40050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3" name="Rectangle 112"/>
          <p:cNvSpPr/>
          <p:nvPr/>
        </p:nvSpPr>
        <p:spPr>
          <a:xfrm>
            <a:off x="542621" y="3933056"/>
            <a:ext cx="72911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Tanzô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14" name="Graphique 113"/>
          <p:cNvGraphicFramePr/>
          <p:nvPr/>
        </p:nvGraphicFramePr>
        <p:xfrm>
          <a:off x="107505" y="41490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1"/>
          </a:graphicData>
        </a:graphic>
      </p:graphicFrame>
      <p:sp>
        <p:nvSpPr>
          <p:cNvPr id="115" name="Rectangle 114"/>
          <p:cNvSpPr/>
          <p:nvPr/>
        </p:nvSpPr>
        <p:spPr>
          <a:xfrm>
            <a:off x="683569" y="445975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851920" y="4005064"/>
            <a:ext cx="1440160" cy="16039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7" name="Trapèze 116"/>
          <p:cNvSpPr/>
          <p:nvPr/>
        </p:nvSpPr>
        <p:spPr>
          <a:xfrm rot="10800000">
            <a:off x="3779914" y="40050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8" name="Rectangle 117"/>
          <p:cNvSpPr/>
          <p:nvPr/>
        </p:nvSpPr>
        <p:spPr>
          <a:xfrm>
            <a:off x="4177069" y="3933056"/>
            <a:ext cx="80502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Minoji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19" name="Graphique 118"/>
          <p:cNvGraphicFramePr/>
          <p:nvPr/>
        </p:nvGraphicFramePr>
        <p:xfrm>
          <a:off x="3779913" y="41490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3"/>
          </a:graphicData>
        </a:graphic>
      </p:graphicFrame>
      <p:sp>
        <p:nvSpPr>
          <p:cNvPr id="120" name="Rectangle 119"/>
          <p:cNvSpPr/>
          <p:nvPr/>
        </p:nvSpPr>
        <p:spPr>
          <a:xfrm>
            <a:off x="4355977" y="445975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740352" y="3933056"/>
            <a:ext cx="1440160" cy="1679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7" name="Trapèze 126"/>
          <p:cNvSpPr/>
          <p:nvPr/>
        </p:nvSpPr>
        <p:spPr>
          <a:xfrm rot="10800000">
            <a:off x="7668345" y="393305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8" name="Rectangle 127"/>
          <p:cNvSpPr/>
          <p:nvPr/>
        </p:nvSpPr>
        <p:spPr>
          <a:xfrm>
            <a:off x="7975732" y="3861048"/>
            <a:ext cx="98456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Manabu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29" name="Graphique 128"/>
          <p:cNvGraphicFramePr/>
          <p:nvPr/>
        </p:nvGraphicFramePr>
        <p:xfrm>
          <a:off x="7668344" y="40770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5"/>
          </a:graphicData>
        </a:graphic>
      </p:graphicFrame>
      <p:sp>
        <p:nvSpPr>
          <p:cNvPr id="130" name="Rectangle 129"/>
          <p:cNvSpPr/>
          <p:nvPr/>
        </p:nvSpPr>
        <p:spPr>
          <a:xfrm>
            <a:off x="8244408" y="438775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3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1124728" y="65959"/>
            <a:ext cx="1440160" cy="141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2" name="Trapèze 131"/>
          <p:cNvSpPr/>
          <p:nvPr/>
        </p:nvSpPr>
        <p:spPr>
          <a:xfrm rot="10800000">
            <a:off x="11052721" y="-2738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3" name="Rectangle 132"/>
          <p:cNvSpPr/>
          <p:nvPr/>
        </p:nvSpPr>
        <p:spPr>
          <a:xfrm>
            <a:off x="11420222" y="-99392"/>
            <a:ext cx="86434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Gennai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34" name="Graphique 133"/>
          <p:cNvGraphicFramePr/>
          <p:nvPr/>
        </p:nvGraphicFramePr>
        <p:xfrm>
          <a:off x="11052720" y="11663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7"/>
          </a:graphicData>
        </a:graphic>
      </p:graphicFrame>
      <p:sp>
        <p:nvSpPr>
          <p:cNvPr id="135" name="Rectangle 134"/>
          <p:cNvSpPr/>
          <p:nvPr/>
        </p:nvSpPr>
        <p:spPr>
          <a:xfrm>
            <a:off x="11628784" y="42731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7" name="Rectangle 86"/>
          <p:cNvSpPr/>
          <p:nvPr/>
        </p:nvSpPr>
        <p:spPr>
          <a:xfrm>
            <a:off x="10188624" y="162880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Gennai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[12,55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483769" y="-450142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483769" y="-531440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2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>
            <a:off x="2988209" y="-243408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2987825" y="-315416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Anbu</a:t>
            </a:r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de Konoha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8892479" y="210623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7" name="Tableau 6"/>
          <p:cNvGraphicFramePr>
            <a:graphicFrameLocks noGrp="1"/>
          </p:cNvGraphicFramePr>
          <p:nvPr/>
        </p:nvGraphicFramePr>
        <p:xfrm>
          <a:off x="7020271" y="3546395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8" name="Rectangle 7"/>
          <p:cNvSpPr/>
          <p:nvPr/>
        </p:nvSpPr>
        <p:spPr>
          <a:xfrm>
            <a:off x="7020271" y="1746195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Gazeru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[38,20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110159"/>
            <a:ext cx="1800199" cy="14088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956375" y="206643"/>
            <a:ext cx="1440160" cy="1377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rapèze 10"/>
          <p:cNvSpPr/>
          <p:nvPr/>
        </p:nvSpPr>
        <p:spPr>
          <a:xfrm rot="10800000">
            <a:off x="7884368" y="90010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/>
          <p:cNvSpPr/>
          <p:nvPr/>
        </p:nvSpPr>
        <p:spPr>
          <a:xfrm>
            <a:off x="8257221" y="18003"/>
            <a:ext cx="85363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Gazeru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3" name="Graphique 12"/>
          <p:cNvGraphicFramePr/>
          <p:nvPr/>
        </p:nvGraphicFramePr>
        <p:xfrm>
          <a:off x="7884367" y="23402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4" name="Rectangle 13"/>
          <p:cNvSpPr/>
          <p:nvPr/>
        </p:nvSpPr>
        <p:spPr>
          <a:xfrm>
            <a:off x="8460431" y="54470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3" name="Graphique 32"/>
          <p:cNvGraphicFramePr/>
          <p:nvPr/>
        </p:nvGraphicFramePr>
        <p:xfrm>
          <a:off x="1403648" y="609329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34" name="Tableau 33"/>
          <p:cNvGraphicFramePr>
            <a:graphicFrameLocks noGrp="1"/>
          </p:cNvGraphicFramePr>
          <p:nvPr/>
        </p:nvGraphicFramePr>
        <p:xfrm>
          <a:off x="-468560" y="753345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35" name="Rectangle 34"/>
          <p:cNvSpPr/>
          <p:nvPr/>
        </p:nvSpPr>
        <p:spPr>
          <a:xfrm>
            <a:off x="-468560" y="573325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[31,63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7" name="Graphique 46"/>
          <p:cNvGraphicFramePr/>
          <p:nvPr/>
        </p:nvGraphicFramePr>
        <p:xfrm>
          <a:off x="5148064" y="6093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48" name="Tableau 47"/>
          <p:cNvGraphicFramePr>
            <a:graphicFrameLocks noGrp="1"/>
          </p:cNvGraphicFramePr>
          <p:nvPr/>
        </p:nvGraphicFramePr>
        <p:xfrm>
          <a:off x="3275856" y="7533457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9" name="Rectangle 48"/>
          <p:cNvSpPr/>
          <p:nvPr/>
        </p:nvSpPr>
        <p:spPr>
          <a:xfrm>
            <a:off x="3275856" y="5733257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Kage [38,18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468560" y="6093297"/>
            <a:ext cx="1826587" cy="14153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75856" y="6068204"/>
            <a:ext cx="2012185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http://img2.wikia.nocookie.net/__cb20120417161654/naruto/images/0/0b/Kage_%28ANBU%29.JPG"/>
          <p:cNvPicPr>
            <a:picLocks noChangeAspect="1" noChangeArrowheads="1"/>
          </p:cNvPicPr>
          <p:nvPr/>
        </p:nvPicPr>
        <p:blipFill>
          <a:blip r:embed="rId1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4211960" y="4149081"/>
            <a:ext cx="1440160" cy="1440160"/>
          </a:xfrm>
          <a:prstGeom prst="rect">
            <a:avLst/>
          </a:prstGeom>
          <a:noFill/>
        </p:spPr>
      </p:pic>
      <p:sp>
        <p:nvSpPr>
          <p:cNvPr id="58" name="Trapèze 57"/>
          <p:cNvSpPr/>
          <p:nvPr/>
        </p:nvSpPr>
        <p:spPr>
          <a:xfrm rot="10800000">
            <a:off x="4139953" y="4077072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9" name="Rectangle 58"/>
          <p:cNvSpPr/>
          <p:nvPr/>
        </p:nvSpPr>
        <p:spPr>
          <a:xfrm>
            <a:off x="4617580" y="4005065"/>
            <a:ext cx="64408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Kage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0" name="Graphique 59"/>
          <p:cNvGraphicFramePr/>
          <p:nvPr/>
        </p:nvGraphicFramePr>
        <p:xfrm>
          <a:off x="4139952" y="422108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61" name="Rectangle 60"/>
          <p:cNvSpPr/>
          <p:nvPr/>
        </p:nvSpPr>
        <p:spPr>
          <a:xfrm>
            <a:off x="4716016" y="453176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2" name="Graphique 61"/>
          <p:cNvGraphicFramePr/>
          <p:nvPr/>
        </p:nvGraphicFramePr>
        <p:xfrm>
          <a:off x="8820472" y="60932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graphicFrame>
        <p:nvGraphicFramePr>
          <p:cNvPr id="63" name="Tableau 62"/>
          <p:cNvGraphicFramePr>
            <a:graphicFrameLocks noGrp="1"/>
          </p:cNvGraphicFramePr>
          <p:nvPr/>
        </p:nvGraphicFramePr>
        <p:xfrm>
          <a:off x="6948264" y="7533457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64" name="Rectangle 63"/>
          <p:cNvSpPr/>
          <p:nvPr/>
        </p:nvSpPr>
        <p:spPr>
          <a:xfrm>
            <a:off x="6948264" y="5733257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Zô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[38,80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948264" y="6108763"/>
            <a:ext cx="1728192" cy="13676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1" name="Graphique 70"/>
          <p:cNvGraphicFramePr/>
          <p:nvPr/>
        </p:nvGraphicFramePr>
        <p:xfrm>
          <a:off x="5158966" y="208823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graphicFrame>
        <p:nvGraphicFramePr>
          <p:cNvPr id="72" name="Tableau 71"/>
          <p:cNvGraphicFramePr>
            <a:graphicFrameLocks noGrp="1"/>
          </p:cNvGraphicFramePr>
          <p:nvPr/>
        </p:nvGraphicFramePr>
        <p:xfrm>
          <a:off x="3286758" y="3528393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73" name="Rectangle 72"/>
          <p:cNvSpPr/>
          <p:nvPr/>
        </p:nvSpPr>
        <p:spPr>
          <a:xfrm>
            <a:off x="3286758" y="1728193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Ushi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[36,34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286758" y="2075209"/>
            <a:ext cx="1800199" cy="14103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http://img2.wikia.nocookie.net/__cb20110719182232/naruto/images/c/c0/Ushi_ANBU.png"/>
          <p:cNvPicPr>
            <a:picLocks noChangeAspect="1" noChangeArrowheads="1"/>
          </p:cNvPicPr>
          <p:nvPr/>
        </p:nvPicPr>
        <p:blipFill>
          <a:blip r:embed="rId1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4222862" y="144017"/>
            <a:ext cx="1452280" cy="1512168"/>
          </a:xfrm>
          <a:prstGeom prst="rect">
            <a:avLst/>
          </a:prstGeom>
          <a:noFill/>
        </p:spPr>
      </p:pic>
      <p:sp>
        <p:nvSpPr>
          <p:cNvPr id="81" name="Trapèze 80"/>
          <p:cNvSpPr/>
          <p:nvPr/>
        </p:nvSpPr>
        <p:spPr>
          <a:xfrm rot="10800000">
            <a:off x="4150855" y="72008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82" name="Graphique 81"/>
          <p:cNvGraphicFramePr/>
          <p:nvPr/>
        </p:nvGraphicFramePr>
        <p:xfrm>
          <a:off x="4150854" y="21602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83" name="Rectangle 82"/>
          <p:cNvSpPr/>
          <p:nvPr/>
        </p:nvSpPr>
        <p:spPr>
          <a:xfrm>
            <a:off x="4726918" y="52670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4" name="Rectangle 83"/>
          <p:cNvSpPr/>
          <p:nvPr/>
        </p:nvSpPr>
        <p:spPr>
          <a:xfrm>
            <a:off x="4632019" y="0"/>
            <a:ext cx="60625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Ushi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5" name="Graphique 84"/>
          <p:cNvGraphicFramePr/>
          <p:nvPr/>
        </p:nvGraphicFramePr>
        <p:xfrm>
          <a:off x="1403648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8"/>
          </a:graphicData>
        </a:graphic>
      </p:graphicFrame>
      <p:graphicFrame>
        <p:nvGraphicFramePr>
          <p:cNvPr id="86" name="Tableau 85"/>
          <p:cNvGraphicFramePr>
            <a:graphicFrameLocks noGrp="1"/>
          </p:cNvGraphicFramePr>
          <p:nvPr/>
        </p:nvGraphicFramePr>
        <p:xfrm>
          <a:off x="-468560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87" name="Rectangle 86"/>
          <p:cNvSpPr/>
          <p:nvPr/>
        </p:nvSpPr>
        <p:spPr>
          <a:xfrm>
            <a:off x="-468560" y="170080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Tora [39,45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-468560" y="2053154"/>
            <a:ext cx="1872777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2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467544" y="44625"/>
            <a:ext cx="1472948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5" name="Trapèze 94"/>
          <p:cNvSpPr/>
          <p:nvPr/>
        </p:nvSpPr>
        <p:spPr>
          <a:xfrm rot="10800000">
            <a:off x="395537" y="4462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6" name="Rectangle 95"/>
          <p:cNvSpPr/>
          <p:nvPr/>
        </p:nvSpPr>
        <p:spPr>
          <a:xfrm>
            <a:off x="898972" y="-27384"/>
            <a:ext cx="59247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Tora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7" name="Graphique 96"/>
          <p:cNvGraphicFramePr/>
          <p:nvPr/>
        </p:nvGraphicFramePr>
        <p:xfrm>
          <a:off x="395536" y="1886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1"/>
          </a:graphicData>
        </a:graphic>
      </p:graphicFrame>
      <p:sp>
        <p:nvSpPr>
          <p:cNvPr id="98" name="Rectangle 97"/>
          <p:cNvSpPr/>
          <p:nvPr/>
        </p:nvSpPr>
        <p:spPr>
          <a:xfrm>
            <a:off x="971600" y="49931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2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467545" y="4077072"/>
            <a:ext cx="1440160" cy="17865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1" name="Trapèze 100"/>
          <p:cNvSpPr/>
          <p:nvPr/>
        </p:nvSpPr>
        <p:spPr>
          <a:xfrm rot="10800000">
            <a:off x="395537" y="407707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102" name="Graphique 101"/>
          <p:cNvGraphicFramePr/>
          <p:nvPr/>
        </p:nvGraphicFramePr>
        <p:xfrm>
          <a:off x="395536" y="422109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3"/>
          </a:graphicData>
        </a:graphic>
      </p:graphicFrame>
      <p:sp>
        <p:nvSpPr>
          <p:cNvPr id="103" name="Rectangle 102"/>
          <p:cNvSpPr/>
          <p:nvPr/>
        </p:nvSpPr>
        <p:spPr>
          <a:xfrm>
            <a:off x="971600" y="453176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4" name="Rectangle 103"/>
          <p:cNvSpPr/>
          <p:nvPr/>
        </p:nvSpPr>
        <p:spPr>
          <a:xfrm>
            <a:off x="924695" y="4005065"/>
            <a:ext cx="51026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Taji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2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863581" y="4149081"/>
            <a:ext cx="1460947" cy="1651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7" name="Trapèze 106"/>
          <p:cNvSpPr/>
          <p:nvPr/>
        </p:nvSpPr>
        <p:spPr>
          <a:xfrm rot="10800000">
            <a:off x="7812361" y="4077072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108" name="Graphique 107"/>
          <p:cNvGraphicFramePr/>
          <p:nvPr/>
        </p:nvGraphicFramePr>
        <p:xfrm>
          <a:off x="7812360" y="422108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5"/>
          </a:graphicData>
        </a:graphic>
      </p:graphicFrame>
      <p:sp>
        <p:nvSpPr>
          <p:cNvPr id="109" name="Rectangle 108"/>
          <p:cNvSpPr/>
          <p:nvPr/>
        </p:nvSpPr>
        <p:spPr>
          <a:xfrm>
            <a:off x="8388424" y="453176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0" name="Rectangle 109"/>
          <p:cNvSpPr/>
          <p:nvPr/>
        </p:nvSpPr>
        <p:spPr>
          <a:xfrm>
            <a:off x="8388775" y="4005064"/>
            <a:ext cx="41575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Zô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phique 1"/>
          <p:cNvGraphicFramePr/>
          <p:nvPr/>
        </p:nvGraphicFramePr>
        <p:xfrm>
          <a:off x="888690" y="207885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" name="Tableau 2"/>
          <p:cNvGraphicFramePr>
            <a:graphicFrameLocks noGrp="1"/>
          </p:cNvGraphicFramePr>
          <p:nvPr/>
        </p:nvGraphicFramePr>
        <p:xfrm>
          <a:off x="-983518" y="351901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-983518" y="171881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[35,55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http://img3.wikia.nocookie.net/__cb20131208011112/naruto/images/thumb/a/ad/Hy%C5%8D.JPG/300px-Hy%C5%8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960698" y="2060848"/>
            <a:ext cx="1921396" cy="1441047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64983" y="95367"/>
            <a:ext cx="1457729" cy="15821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rapèze 6"/>
          <p:cNvSpPr/>
          <p:nvPr/>
        </p:nvSpPr>
        <p:spPr>
          <a:xfrm rot="10800000">
            <a:off x="-119421" y="6262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" name="Rectangle 7"/>
          <p:cNvSpPr/>
          <p:nvPr/>
        </p:nvSpPr>
        <p:spPr>
          <a:xfrm>
            <a:off x="400012" y="-9382"/>
            <a:ext cx="56047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Hyo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" name="Graphique 8"/>
          <p:cNvGraphicFramePr/>
          <p:nvPr/>
        </p:nvGraphicFramePr>
        <p:xfrm>
          <a:off x="-119422" y="20664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0" name="Rectangle 9"/>
          <p:cNvSpPr/>
          <p:nvPr/>
        </p:nvSpPr>
        <p:spPr>
          <a:xfrm>
            <a:off x="456642" y="51732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1" name="Graphique 10"/>
          <p:cNvGraphicFramePr/>
          <p:nvPr/>
        </p:nvGraphicFramePr>
        <p:xfrm>
          <a:off x="4572000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2" name="Tableau 11"/>
          <p:cNvGraphicFramePr>
            <a:graphicFrameLocks noGrp="1"/>
          </p:cNvGraphicFramePr>
          <p:nvPr/>
        </p:nvGraphicFramePr>
        <p:xfrm>
          <a:off x="2699792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13" name="Rectangle 12"/>
          <p:cNvSpPr/>
          <p:nvPr/>
        </p:nvSpPr>
        <p:spPr>
          <a:xfrm>
            <a:off x="2699792" y="170080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Mizunoto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[36,48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8" name="Graphique 17"/>
          <p:cNvGraphicFramePr/>
          <p:nvPr/>
        </p:nvGraphicFramePr>
        <p:xfrm>
          <a:off x="8244408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19" name="Tableau 18"/>
          <p:cNvGraphicFramePr>
            <a:graphicFrameLocks noGrp="1"/>
          </p:cNvGraphicFramePr>
          <p:nvPr/>
        </p:nvGraphicFramePr>
        <p:xfrm>
          <a:off x="6372200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0" name="Rectangle 19"/>
          <p:cNvSpPr/>
          <p:nvPr/>
        </p:nvSpPr>
        <p:spPr>
          <a:xfrm>
            <a:off x="6372200" y="170080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Terai [36,15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99792" y="2060847"/>
            <a:ext cx="1788726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rapèze 25"/>
          <p:cNvSpPr/>
          <p:nvPr/>
        </p:nvSpPr>
        <p:spPr>
          <a:xfrm rot="10800000">
            <a:off x="2483769" y="-450142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7" name="Rectangle 26"/>
          <p:cNvSpPr/>
          <p:nvPr/>
        </p:nvSpPr>
        <p:spPr>
          <a:xfrm>
            <a:off x="2483769" y="-531440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3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8" name="Trapèze 27"/>
          <p:cNvSpPr/>
          <p:nvPr/>
        </p:nvSpPr>
        <p:spPr>
          <a:xfrm>
            <a:off x="2988209" y="-243408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2987825" y="-315416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Racine &amp; Temple du Feu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41314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72200" y="2029964"/>
            <a:ext cx="1782650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1" name="Graphique 30"/>
          <p:cNvGraphicFramePr/>
          <p:nvPr/>
        </p:nvGraphicFramePr>
        <p:xfrm>
          <a:off x="4617690" y="60212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graphicFrame>
        <p:nvGraphicFramePr>
          <p:cNvPr id="32" name="Tableau 31"/>
          <p:cNvGraphicFramePr>
            <a:graphicFrameLocks noGrp="1"/>
          </p:cNvGraphicFramePr>
          <p:nvPr/>
        </p:nvGraphicFramePr>
        <p:xfrm>
          <a:off x="2745482" y="74614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33" name="Rectangle 32"/>
          <p:cNvSpPr/>
          <p:nvPr/>
        </p:nvSpPr>
        <p:spPr>
          <a:xfrm>
            <a:off x="2745482" y="566124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Bansai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[38,13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4" name="Picture 2" descr="http://img1.wikia.nocookie.net/__cb20120607035942/naruto/images/b/b5/Bansai.JPG"/>
          <p:cNvPicPr>
            <a:picLocks noChangeAspect="1" noChangeArrowheads="1"/>
          </p:cNvPicPr>
          <p:nvPr/>
        </p:nvPicPr>
        <p:blipFill>
          <a:blip r:embed="rId11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666628" y="4337720"/>
            <a:ext cx="1383110" cy="1383110"/>
          </a:xfrm>
          <a:prstGeom prst="rect">
            <a:avLst/>
          </a:prstGeom>
          <a:noFill/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745481" y="5993905"/>
            <a:ext cx="2041359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" name="Trapèze 35"/>
          <p:cNvSpPr/>
          <p:nvPr/>
        </p:nvSpPr>
        <p:spPr>
          <a:xfrm rot="10800000">
            <a:off x="3609579" y="422108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7" name="Rectangle 36"/>
          <p:cNvSpPr/>
          <p:nvPr/>
        </p:nvSpPr>
        <p:spPr>
          <a:xfrm>
            <a:off x="4002725" y="4149080"/>
            <a:ext cx="81304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Bansai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8" name="Graphique 37"/>
          <p:cNvGraphicFramePr/>
          <p:nvPr/>
        </p:nvGraphicFramePr>
        <p:xfrm>
          <a:off x="3609578" y="43651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39" name="Rectangle 38"/>
          <p:cNvSpPr/>
          <p:nvPr/>
        </p:nvSpPr>
        <p:spPr>
          <a:xfrm>
            <a:off x="4185642" y="467578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0" name="Graphique 39"/>
          <p:cNvGraphicFramePr/>
          <p:nvPr/>
        </p:nvGraphicFramePr>
        <p:xfrm>
          <a:off x="899592" y="60212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graphicFrame>
        <p:nvGraphicFramePr>
          <p:cNvPr id="41" name="Tableau 40"/>
          <p:cNvGraphicFramePr>
            <a:graphicFrameLocks noGrp="1"/>
          </p:cNvGraphicFramePr>
          <p:nvPr/>
        </p:nvGraphicFramePr>
        <p:xfrm>
          <a:off x="-972616" y="74614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2" name="Rectangle 41"/>
          <p:cNvSpPr/>
          <p:nvPr/>
        </p:nvSpPr>
        <p:spPr>
          <a:xfrm>
            <a:off x="-972616" y="566124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Zenza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[35,98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3" name="Picture 1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-962807" y="6046391"/>
            <a:ext cx="1876788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2"/>
          <p:cNvPicPr>
            <a:picLocks noChangeAspect="1" noChangeArrowheads="1"/>
          </p:cNvPicPr>
          <p:nvPr/>
        </p:nvPicPr>
        <p:blipFill>
          <a:blip r:embed="rId1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871" y="4265712"/>
            <a:ext cx="1327769" cy="14945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" name="Trapèze 44"/>
          <p:cNvSpPr/>
          <p:nvPr/>
        </p:nvSpPr>
        <p:spPr>
          <a:xfrm rot="10800000">
            <a:off x="-108519" y="422108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6" name="Rectangle 45"/>
          <p:cNvSpPr/>
          <p:nvPr/>
        </p:nvSpPr>
        <p:spPr>
          <a:xfrm>
            <a:off x="324703" y="4149080"/>
            <a:ext cx="73289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Zenza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7" name="Graphique 46"/>
          <p:cNvGraphicFramePr/>
          <p:nvPr/>
        </p:nvGraphicFramePr>
        <p:xfrm>
          <a:off x="-108520" y="43651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48" name="Rectangle 47"/>
          <p:cNvSpPr/>
          <p:nvPr/>
        </p:nvSpPr>
        <p:spPr>
          <a:xfrm>
            <a:off x="467544" y="467578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9" name="Graphique 48"/>
          <p:cNvGraphicFramePr/>
          <p:nvPr/>
        </p:nvGraphicFramePr>
        <p:xfrm>
          <a:off x="8234599" y="60212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8"/>
          </a:graphicData>
        </a:graphic>
      </p:graphicFrame>
      <p:graphicFrame>
        <p:nvGraphicFramePr>
          <p:cNvPr id="50" name="Tableau 49"/>
          <p:cNvGraphicFramePr>
            <a:graphicFrameLocks noGrp="1"/>
          </p:cNvGraphicFramePr>
          <p:nvPr/>
        </p:nvGraphicFramePr>
        <p:xfrm>
          <a:off x="6362391" y="74614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1" name="Rectangle 50"/>
          <p:cNvSpPr/>
          <p:nvPr/>
        </p:nvSpPr>
        <p:spPr>
          <a:xfrm>
            <a:off x="6362391" y="566124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Sentoki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[37,38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2" name="Picture 1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6372200" y="5987912"/>
            <a:ext cx="1997585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" name="Picture 2"/>
          <p:cNvPicPr>
            <a:picLocks noChangeAspect="1" noChangeArrowheads="1"/>
          </p:cNvPicPr>
          <p:nvPr/>
        </p:nvPicPr>
        <p:blipFill>
          <a:blip r:embed="rId2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308304" y="4077072"/>
            <a:ext cx="1432570" cy="164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4" name="Trapèze 53"/>
          <p:cNvSpPr/>
          <p:nvPr/>
        </p:nvSpPr>
        <p:spPr>
          <a:xfrm rot="10800000">
            <a:off x="7226488" y="40770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5" name="Rectangle 54"/>
          <p:cNvSpPr/>
          <p:nvPr/>
        </p:nvSpPr>
        <p:spPr>
          <a:xfrm>
            <a:off x="7576934" y="4005064"/>
            <a:ext cx="89845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Sentoki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6" name="Graphique 55"/>
          <p:cNvGraphicFramePr/>
          <p:nvPr/>
        </p:nvGraphicFramePr>
        <p:xfrm>
          <a:off x="7226487" y="42210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1"/>
          </a:graphicData>
        </a:graphic>
      </p:graphicFrame>
      <p:sp>
        <p:nvSpPr>
          <p:cNvPr id="57" name="Rectangle 56"/>
          <p:cNvSpPr/>
          <p:nvPr/>
        </p:nvSpPr>
        <p:spPr>
          <a:xfrm>
            <a:off x="7802551" y="45317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41315" name="Picture 3"/>
          <p:cNvPicPr>
            <a:picLocks noChangeAspect="1" noChangeArrowheads="1"/>
          </p:cNvPicPr>
          <p:nvPr/>
        </p:nvPicPr>
        <p:blipFill>
          <a:blip r:embed="rId2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635896" y="85139"/>
            <a:ext cx="1440160" cy="154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0" name="Trapèze 59"/>
          <p:cNvSpPr/>
          <p:nvPr/>
        </p:nvSpPr>
        <p:spPr>
          <a:xfrm rot="10800000">
            <a:off x="3563889" y="4462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1" name="Rectangle 60"/>
          <p:cNvSpPr/>
          <p:nvPr/>
        </p:nvSpPr>
        <p:spPr>
          <a:xfrm>
            <a:off x="3811261" y="-27384"/>
            <a:ext cx="110459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Mizunoto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2" name="Graphique 61"/>
          <p:cNvGraphicFramePr/>
          <p:nvPr/>
        </p:nvGraphicFramePr>
        <p:xfrm>
          <a:off x="3563888" y="1886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3"/>
          </a:graphicData>
        </a:graphic>
      </p:graphicFrame>
      <p:sp>
        <p:nvSpPr>
          <p:cNvPr id="63" name="Rectangle 62"/>
          <p:cNvSpPr/>
          <p:nvPr/>
        </p:nvSpPr>
        <p:spPr>
          <a:xfrm>
            <a:off x="4139952" y="49931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41316" name="Picture 4"/>
          <p:cNvPicPr>
            <a:picLocks noChangeAspect="1" noChangeArrowheads="1"/>
          </p:cNvPicPr>
          <p:nvPr/>
        </p:nvPicPr>
        <p:blipFill>
          <a:blip r:embed="rId2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302574" y="101797"/>
            <a:ext cx="1452488" cy="15990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" name="Trapèze 65"/>
          <p:cNvSpPr/>
          <p:nvPr/>
        </p:nvSpPr>
        <p:spPr>
          <a:xfrm rot="10800000">
            <a:off x="7236297" y="4462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7" name="Rectangle 66"/>
          <p:cNvSpPr/>
          <p:nvPr/>
        </p:nvSpPr>
        <p:spPr>
          <a:xfrm>
            <a:off x="7715687" y="-27384"/>
            <a:ext cx="64056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Terai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8" name="Graphique 67"/>
          <p:cNvGraphicFramePr/>
          <p:nvPr/>
        </p:nvGraphicFramePr>
        <p:xfrm>
          <a:off x="7236296" y="1886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5"/>
          </a:graphicData>
        </a:graphic>
      </p:graphicFrame>
      <p:sp>
        <p:nvSpPr>
          <p:cNvPr id="69" name="Rectangle 68"/>
          <p:cNvSpPr/>
          <p:nvPr/>
        </p:nvSpPr>
        <p:spPr>
          <a:xfrm>
            <a:off x="7812360" y="49931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rapèze 11"/>
          <p:cNvSpPr/>
          <p:nvPr/>
        </p:nvSpPr>
        <p:spPr>
          <a:xfrm rot="10800000" flipV="1">
            <a:off x="1475656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Trapèze 12"/>
          <p:cNvSpPr/>
          <p:nvPr/>
        </p:nvSpPr>
        <p:spPr>
          <a:xfrm flipV="1">
            <a:off x="1475656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/>
          <p:cNvSpPr/>
          <p:nvPr/>
        </p:nvSpPr>
        <p:spPr>
          <a:xfrm>
            <a:off x="1475656" y="101824"/>
            <a:ext cx="5688632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Des  </a:t>
            </a:r>
            <a:r>
              <a:rPr lang="fr-FR" sz="9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equipes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7107073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5" name="Tableau 34"/>
          <p:cNvGraphicFramePr>
            <a:graphicFrameLocks noGrp="1"/>
          </p:cNvGraphicFramePr>
          <p:nvPr/>
        </p:nvGraphicFramePr>
        <p:xfrm>
          <a:off x="5148064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4,43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3,63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3,81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2,76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2,75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3,56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6" name="Rectangle 35"/>
          <p:cNvSpPr/>
          <p:nvPr/>
        </p:nvSpPr>
        <p:spPr>
          <a:xfrm>
            <a:off x="5162857" y="28767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Hiruzen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Biwako [62,75%]</a:t>
            </a:r>
          </a:p>
        </p:txBody>
      </p:sp>
      <p:graphicFrame>
        <p:nvGraphicFramePr>
          <p:cNvPr id="19" name="Graphique 18"/>
          <p:cNvGraphicFramePr/>
          <p:nvPr/>
        </p:nvGraphicFramePr>
        <p:xfrm>
          <a:off x="2858601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0" name="Tableau 19"/>
          <p:cNvGraphicFramePr>
            <a:graphicFrameLocks noGrp="1"/>
          </p:cNvGraphicFramePr>
          <p:nvPr/>
        </p:nvGraphicFramePr>
        <p:xfrm>
          <a:off x="899592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2,71</a:t>
                      </a:r>
                      <a:endParaRPr lang="fr-FR" sz="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1,73</a:t>
                      </a:r>
                      <a:endParaRPr lang="fr-FR" sz="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4,97</a:t>
                      </a:r>
                      <a:endParaRPr lang="fr-FR" sz="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1,74</a:t>
                      </a:r>
                      <a:endParaRPr lang="fr-FR" sz="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1,99</a:t>
                      </a:r>
                      <a:endParaRPr lang="fr-FR" sz="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1,84</a:t>
                      </a:r>
                      <a:endParaRPr lang="fr-FR" sz="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sp>
        <p:nvSpPr>
          <p:cNvPr id="21" name="Rectangle 20"/>
          <p:cNvSpPr/>
          <p:nvPr/>
        </p:nvSpPr>
        <p:spPr>
          <a:xfrm>
            <a:off x="914385" y="28767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Shikaku</a:t>
            </a:r>
            <a:r>
              <a:rPr lang="fr-FR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Shikamaru [45,20%]</a:t>
            </a:r>
          </a:p>
        </p:txBody>
      </p:sp>
      <p:sp>
        <p:nvSpPr>
          <p:cNvPr id="25" name="Trapèze 24"/>
          <p:cNvSpPr/>
          <p:nvPr/>
        </p:nvSpPr>
        <p:spPr>
          <a:xfrm rot="10800000">
            <a:off x="1475896" y="1043443"/>
            <a:ext cx="2160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Rectangle 25"/>
          <p:cNvSpPr/>
          <p:nvPr/>
        </p:nvSpPr>
        <p:spPr>
          <a:xfrm>
            <a:off x="1458158" y="971436"/>
            <a:ext cx="221041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Shikaku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Shikamaru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2" name="Graphique 31"/>
          <p:cNvGraphicFramePr/>
          <p:nvPr/>
        </p:nvGraphicFramePr>
        <p:xfrm>
          <a:off x="1763688" y="13407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9" name="Rectangle 38"/>
          <p:cNvSpPr/>
          <p:nvPr/>
        </p:nvSpPr>
        <p:spPr>
          <a:xfrm>
            <a:off x="2339752" y="165144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9937" name="Picture 1" descr="C:\Mes Documents\Forum\Topic diagramme\Render\Q-R-S-T\Shikaku\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1099865"/>
            <a:ext cx="1082277" cy="1681063"/>
          </a:xfrm>
          <a:prstGeom prst="rect">
            <a:avLst/>
          </a:prstGeom>
          <a:noFill/>
        </p:spPr>
      </p:pic>
      <p:pic>
        <p:nvPicPr>
          <p:cNvPr id="39938" name="Picture 2" descr="C:\Mes Documents\Forum\Topic diagramme\Render\Q-R-S-T\Shikamaru\15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1052736"/>
            <a:ext cx="1234997" cy="1848272"/>
          </a:xfrm>
          <a:prstGeom prst="rect">
            <a:avLst/>
          </a:prstGeom>
          <a:noFill/>
        </p:spPr>
      </p:pic>
      <p:pic>
        <p:nvPicPr>
          <p:cNvPr id="39941" name="Picture 5" descr="http://img2.wikia.nocookie.net/__cb20120202142437/naruto/fr/images/5/56/Biwako_Sarutobi_Anime.png"/>
          <p:cNvPicPr>
            <a:picLocks noChangeAspect="1" noChangeArrowheads="1"/>
          </p:cNvPicPr>
          <p:nvPr/>
        </p:nvPicPr>
        <p:blipFill>
          <a:blip r:embed="rId7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6228184" y="1268760"/>
            <a:ext cx="1800200" cy="1344150"/>
          </a:xfrm>
          <a:prstGeom prst="rect">
            <a:avLst/>
          </a:prstGeom>
          <a:noFill/>
        </p:spPr>
      </p:pic>
      <p:sp>
        <p:nvSpPr>
          <p:cNvPr id="23" name="Trapèze 22"/>
          <p:cNvSpPr/>
          <p:nvPr/>
        </p:nvSpPr>
        <p:spPr>
          <a:xfrm rot="10800000">
            <a:off x="6156200" y="1065044"/>
            <a:ext cx="190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4" name="Rectangle 23"/>
          <p:cNvSpPr/>
          <p:nvPr/>
        </p:nvSpPr>
        <p:spPr>
          <a:xfrm>
            <a:off x="6158998" y="993037"/>
            <a:ext cx="188173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Hiruzen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Biwako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7" name="Graphique 26"/>
          <p:cNvGraphicFramePr/>
          <p:nvPr/>
        </p:nvGraphicFramePr>
        <p:xfrm>
          <a:off x="6300192" y="12687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28" name="Rectangle 27"/>
          <p:cNvSpPr/>
          <p:nvPr/>
        </p:nvSpPr>
        <p:spPr>
          <a:xfrm>
            <a:off x="6876256" y="157943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9" name="Picture 3" descr="C:\Mes Documents\Forum\Topic diagramme\Render\E-F-G-H\Hiruzen\5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26549" y="1124744"/>
            <a:ext cx="1061675" cy="1508994"/>
          </a:xfrm>
          <a:prstGeom prst="rect">
            <a:avLst/>
          </a:prstGeom>
          <a:noFill/>
        </p:spPr>
      </p:pic>
      <p:pic>
        <p:nvPicPr>
          <p:cNvPr id="39945" name="Picture 9" descr="http://images4.fanpop.com/image/photos/19700000/Shikaku-Nara-naruto-shippuuden-19785910-1280-720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979713" y="5602360"/>
            <a:ext cx="2232248" cy="1255640"/>
          </a:xfrm>
          <a:prstGeom prst="rect">
            <a:avLst/>
          </a:prstGeom>
          <a:noFill/>
        </p:spPr>
      </p:pic>
      <p:pic>
        <p:nvPicPr>
          <p:cNvPr id="31" name="Picture 7" descr="http://media.tumblr.com/30c90aa8b575926c2326868d26aa4431/tumblr_inline_mqb9amwbev1qz4rgp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5674765"/>
            <a:ext cx="1872208" cy="1183235"/>
          </a:xfrm>
          <a:prstGeom prst="rect">
            <a:avLst/>
          </a:prstGeom>
          <a:noFill/>
        </p:spPr>
      </p:pic>
      <p:pic>
        <p:nvPicPr>
          <p:cNvPr id="39948" name="Picture 1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899592" y="3219299"/>
            <a:ext cx="1944216" cy="1401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11" descr="Tags: Anime, Pixiv Id 4287996, NARUTO, Sarutobi Biwako, Sarutobi Hiruzen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956376" y="5270976"/>
            <a:ext cx="1187623" cy="1587024"/>
          </a:xfrm>
          <a:prstGeom prst="rect">
            <a:avLst/>
          </a:prstGeom>
          <a:noFill/>
        </p:spPr>
      </p:pic>
      <p:pic>
        <p:nvPicPr>
          <p:cNvPr id="39949" name="Picture 13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148064" y="3212340"/>
            <a:ext cx="1728192" cy="1396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483769" y="-522150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483769" y="-6034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>
            <a:off x="2988209" y="-315416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2987825" y="-387424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Ninjas d’Iwa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" name="Picture 10" descr="http://img2.wikia.nocookie.net/__cb20150118184600/naruto/images/thumb/2/2c/Ch%C5%8Dseki.png/1000px-Ch%C5%8Dseki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10" y="1916992"/>
            <a:ext cx="1857142" cy="1404000"/>
          </a:xfrm>
          <a:prstGeom prst="rect">
            <a:avLst/>
          </a:prstGeom>
          <a:noFill/>
        </p:spPr>
      </p:pic>
      <p:graphicFrame>
        <p:nvGraphicFramePr>
          <p:cNvPr id="11" name="Tableau 10"/>
          <p:cNvGraphicFramePr>
            <a:graphicFrameLocks noGrp="1"/>
          </p:cNvGraphicFramePr>
          <p:nvPr/>
        </p:nvGraphicFramePr>
        <p:xfrm>
          <a:off x="2843813" y="3359656"/>
          <a:ext cx="3528392" cy="4293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1,48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1,26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0,76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1,36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1,43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0,84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</a:tr>
            </a:tbl>
          </a:graphicData>
        </a:graphic>
      </p:graphicFrame>
      <p:sp>
        <p:nvSpPr>
          <p:cNvPr id="12" name="Rectangle 11"/>
          <p:cNvSpPr/>
          <p:nvPr/>
        </p:nvSpPr>
        <p:spPr>
          <a:xfrm>
            <a:off x="2843812" y="1556792"/>
            <a:ext cx="352838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Chôseki</a:t>
            </a:r>
            <a:r>
              <a:rPr lang="fr-FR" sz="2000" b="1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[24,15%]</a:t>
            </a:r>
          </a:p>
        </p:txBody>
      </p:sp>
      <p:graphicFrame>
        <p:nvGraphicFramePr>
          <p:cNvPr id="13" name="Graphique 12"/>
          <p:cNvGraphicFramePr/>
          <p:nvPr/>
        </p:nvGraphicFramePr>
        <p:xfrm>
          <a:off x="4788028" y="18448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8" name="Tableau 17"/>
          <p:cNvGraphicFramePr>
            <a:graphicFrameLocks noGrp="1"/>
          </p:cNvGraphicFramePr>
          <p:nvPr/>
        </p:nvGraphicFramePr>
        <p:xfrm>
          <a:off x="6444213" y="3367552"/>
          <a:ext cx="3528392" cy="4293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1,46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1,54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1,49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1,44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</a:tr>
            </a:tbl>
          </a:graphicData>
        </a:graphic>
      </p:graphicFrame>
      <p:sp>
        <p:nvSpPr>
          <p:cNvPr id="19" name="Rectangle 18"/>
          <p:cNvSpPr/>
          <p:nvPr/>
        </p:nvSpPr>
        <p:spPr>
          <a:xfrm>
            <a:off x="6444212" y="1556792"/>
            <a:ext cx="352838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Gantetsu</a:t>
            </a:r>
            <a:r>
              <a:rPr lang="fr-FR" sz="2000" b="1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[26,58%]</a:t>
            </a:r>
          </a:p>
        </p:txBody>
      </p:sp>
      <p:graphicFrame>
        <p:nvGraphicFramePr>
          <p:cNvPr id="20" name="Graphique 19"/>
          <p:cNvGraphicFramePr/>
          <p:nvPr/>
        </p:nvGraphicFramePr>
        <p:xfrm>
          <a:off x="8388428" y="18527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2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1916831"/>
            <a:ext cx="2006311" cy="14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2" name="Tableau 21"/>
          <p:cNvGraphicFramePr>
            <a:graphicFrameLocks noGrp="1"/>
          </p:cNvGraphicFramePr>
          <p:nvPr/>
        </p:nvGraphicFramePr>
        <p:xfrm>
          <a:off x="-828594" y="3295544"/>
          <a:ext cx="3528392" cy="4293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1,51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0,86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1,56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0,85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</a:tr>
            </a:tbl>
          </a:graphicData>
        </a:graphic>
      </p:graphicFrame>
      <p:sp>
        <p:nvSpPr>
          <p:cNvPr id="23" name="Rectangle 22"/>
          <p:cNvSpPr/>
          <p:nvPr/>
        </p:nvSpPr>
        <p:spPr>
          <a:xfrm>
            <a:off x="-828595" y="1492680"/>
            <a:ext cx="3528387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Morio [28,98%]</a:t>
            </a:r>
          </a:p>
        </p:txBody>
      </p:sp>
      <p:graphicFrame>
        <p:nvGraphicFramePr>
          <p:cNvPr id="24" name="Graphique 23"/>
          <p:cNvGraphicFramePr/>
          <p:nvPr/>
        </p:nvGraphicFramePr>
        <p:xfrm>
          <a:off x="1115621" y="1780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pic>
        <p:nvPicPr>
          <p:cNvPr id="25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-828600" y="1860160"/>
            <a:ext cx="2047711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7"/>
          <p:cNvPicPr>
            <a:picLocks noChangeAspect="1" noChangeArrowheads="1"/>
          </p:cNvPicPr>
          <p:nvPr/>
        </p:nvPicPr>
        <p:blipFill>
          <a:blip r:embed="rId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99973" y="52680"/>
            <a:ext cx="1451363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Trapèze 26"/>
          <p:cNvSpPr/>
          <p:nvPr/>
        </p:nvSpPr>
        <p:spPr>
          <a:xfrm rot="10800000">
            <a:off x="35501" y="4462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8" name="Rectangle 27"/>
          <p:cNvSpPr/>
          <p:nvPr/>
        </p:nvSpPr>
        <p:spPr>
          <a:xfrm>
            <a:off x="449488" y="-27384"/>
            <a:ext cx="77136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Morio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9" name="Graphique 28"/>
          <p:cNvGraphicFramePr/>
          <p:nvPr/>
        </p:nvGraphicFramePr>
        <p:xfrm>
          <a:off x="35500" y="1886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30" name="Rectangle 29"/>
          <p:cNvSpPr/>
          <p:nvPr/>
        </p:nvSpPr>
        <p:spPr>
          <a:xfrm>
            <a:off x="611564" y="49931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5" name="Tableau 34"/>
          <p:cNvGraphicFramePr>
            <a:graphicFrameLocks noGrp="1"/>
          </p:cNvGraphicFramePr>
          <p:nvPr/>
        </p:nvGraphicFramePr>
        <p:xfrm>
          <a:off x="-828595" y="7202432"/>
          <a:ext cx="3528392" cy="4293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2,14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1,04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</a:tr>
            </a:tbl>
          </a:graphicData>
        </a:graphic>
      </p:graphicFrame>
      <p:sp>
        <p:nvSpPr>
          <p:cNvPr id="36" name="Rectangle 35"/>
          <p:cNvSpPr/>
          <p:nvPr/>
        </p:nvSpPr>
        <p:spPr>
          <a:xfrm>
            <a:off x="-828596" y="5391672"/>
            <a:ext cx="352838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Sagan [32,88%]</a:t>
            </a:r>
          </a:p>
        </p:txBody>
      </p:sp>
      <p:graphicFrame>
        <p:nvGraphicFramePr>
          <p:cNvPr id="37" name="Graphique 36"/>
          <p:cNvGraphicFramePr/>
          <p:nvPr/>
        </p:nvGraphicFramePr>
        <p:xfrm>
          <a:off x="1115620" y="568760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graphicFrame>
        <p:nvGraphicFramePr>
          <p:cNvPr id="42" name="Tableau 41"/>
          <p:cNvGraphicFramePr>
            <a:graphicFrameLocks noGrp="1"/>
          </p:cNvGraphicFramePr>
          <p:nvPr/>
        </p:nvGraphicFramePr>
        <p:xfrm>
          <a:off x="2843808" y="7183976"/>
          <a:ext cx="3528392" cy="4293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1,01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1,85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1,74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4" name="Graphique 43"/>
          <p:cNvGraphicFramePr/>
          <p:nvPr/>
        </p:nvGraphicFramePr>
        <p:xfrm>
          <a:off x="4788023" y="56691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graphicFrame>
        <p:nvGraphicFramePr>
          <p:cNvPr id="45" name="Tableau 44"/>
          <p:cNvGraphicFramePr>
            <a:graphicFrameLocks noGrp="1"/>
          </p:cNvGraphicFramePr>
          <p:nvPr/>
        </p:nvGraphicFramePr>
        <p:xfrm>
          <a:off x="6516216" y="7171711"/>
          <a:ext cx="3528392" cy="4293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2,14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2,19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1,85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1,91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</a:tr>
            </a:tbl>
          </a:graphicData>
        </a:graphic>
      </p:graphicFrame>
      <p:sp>
        <p:nvSpPr>
          <p:cNvPr id="46" name="Rectangle 45"/>
          <p:cNvSpPr/>
          <p:nvPr/>
        </p:nvSpPr>
        <p:spPr>
          <a:xfrm>
            <a:off x="6516215" y="5373216"/>
            <a:ext cx="352838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Shibito</a:t>
            </a:r>
            <a:r>
              <a:rPr lang="fr-FR" sz="2000" b="1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Azuma</a:t>
            </a:r>
            <a:r>
              <a:rPr lang="fr-FR" sz="2000" b="1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[35,83%]</a:t>
            </a:r>
          </a:p>
        </p:txBody>
      </p:sp>
      <p:graphicFrame>
        <p:nvGraphicFramePr>
          <p:cNvPr id="47" name="Graphique 46"/>
          <p:cNvGraphicFramePr/>
          <p:nvPr/>
        </p:nvGraphicFramePr>
        <p:xfrm>
          <a:off x="8460430" y="573325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pic>
        <p:nvPicPr>
          <p:cNvPr id="48" name="Picture 3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516215" y="5733416"/>
            <a:ext cx="1911433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Picture 4"/>
          <p:cNvPicPr>
            <a:picLocks noChangeAspect="1" noChangeArrowheads="1"/>
          </p:cNvPicPr>
          <p:nvPr/>
        </p:nvPicPr>
        <p:blipFill>
          <a:blip r:embed="rId1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668344" y="3977681"/>
            <a:ext cx="1404795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" name="Trapèze 49"/>
          <p:cNvSpPr/>
          <p:nvPr/>
        </p:nvSpPr>
        <p:spPr>
          <a:xfrm rot="10800000">
            <a:off x="7596335" y="386104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1" name="Rectangle 50"/>
          <p:cNvSpPr/>
          <p:nvPr/>
        </p:nvSpPr>
        <p:spPr>
          <a:xfrm>
            <a:off x="7968961" y="3789040"/>
            <a:ext cx="85408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Shibito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2" name="Graphique 51"/>
          <p:cNvGraphicFramePr/>
          <p:nvPr/>
        </p:nvGraphicFramePr>
        <p:xfrm>
          <a:off x="7596335" y="408636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53" name="Rectangle 52"/>
          <p:cNvSpPr/>
          <p:nvPr/>
        </p:nvSpPr>
        <p:spPr>
          <a:xfrm>
            <a:off x="8172399" y="439704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9697" name="Picture 1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843807" y="5733256"/>
            <a:ext cx="1937900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17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779912" y="3933056"/>
            <a:ext cx="1440160" cy="15518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6" name="Trapèze 55"/>
          <p:cNvSpPr/>
          <p:nvPr/>
        </p:nvSpPr>
        <p:spPr>
          <a:xfrm rot="10800000">
            <a:off x="3707903" y="393305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7" name="Rectangle 56"/>
          <p:cNvSpPr/>
          <p:nvPr/>
        </p:nvSpPr>
        <p:spPr>
          <a:xfrm>
            <a:off x="4012888" y="3861048"/>
            <a:ext cx="98937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Sumashi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8" name="Graphique 57"/>
          <p:cNvGraphicFramePr/>
          <p:nvPr/>
        </p:nvGraphicFramePr>
        <p:xfrm>
          <a:off x="3707902" y="40770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8"/>
          </a:graphicData>
        </a:graphic>
      </p:graphicFrame>
      <p:sp>
        <p:nvSpPr>
          <p:cNvPr id="59" name="Rectangle 58"/>
          <p:cNvSpPr/>
          <p:nvPr/>
        </p:nvSpPr>
        <p:spPr>
          <a:xfrm>
            <a:off x="4283966" y="438775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0" name="Rectangle 59"/>
          <p:cNvSpPr/>
          <p:nvPr/>
        </p:nvSpPr>
        <p:spPr>
          <a:xfrm>
            <a:off x="2843807" y="5373216"/>
            <a:ext cx="352838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Sumashi</a:t>
            </a:r>
            <a:r>
              <a:rPr lang="fr-FR" sz="2000" b="1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[33,20%]</a:t>
            </a:r>
          </a:p>
        </p:txBody>
      </p:sp>
      <p:pic>
        <p:nvPicPr>
          <p:cNvPr id="37889" name="Picture 1"/>
          <p:cNvPicPr>
            <a:picLocks noChangeAspect="1" noChangeArrowheads="1"/>
          </p:cNvPicPr>
          <p:nvPr/>
        </p:nvPicPr>
        <p:blipFill>
          <a:blip r:embed="rId19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779912" y="116632"/>
            <a:ext cx="1440160" cy="1601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2" name="Trapèze 61"/>
          <p:cNvSpPr/>
          <p:nvPr/>
        </p:nvSpPr>
        <p:spPr>
          <a:xfrm rot="10800000">
            <a:off x="3707908" y="10873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3" name="Rectangle 62"/>
          <p:cNvSpPr/>
          <p:nvPr/>
        </p:nvSpPr>
        <p:spPr>
          <a:xfrm>
            <a:off x="4044149" y="36728"/>
            <a:ext cx="92685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Chôseki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4" name="Graphique 63"/>
          <p:cNvGraphicFramePr/>
          <p:nvPr/>
        </p:nvGraphicFramePr>
        <p:xfrm>
          <a:off x="3707907" y="2527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0"/>
          </a:graphicData>
        </a:graphic>
      </p:graphicFrame>
      <p:sp>
        <p:nvSpPr>
          <p:cNvPr id="65" name="Rectangle 64"/>
          <p:cNvSpPr/>
          <p:nvPr/>
        </p:nvSpPr>
        <p:spPr>
          <a:xfrm>
            <a:off x="4283971" y="56343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21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382966" y="116632"/>
            <a:ext cx="1437506" cy="15328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" name="Trapèze 66"/>
          <p:cNvSpPr/>
          <p:nvPr/>
        </p:nvSpPr>
        <p:spPr>
          <a:xfrm rot="10800000">
            <a:off x="7308308" y="11663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8" name="Rectangle 67"/>
          <p:cNvSpPr/>
          <p:nvPr/>
        </p:nvSpPr>
        <p:spPr>
          <a:xfrm>
            <a:off x="7581296" y="44624"/>
            <a:ext cx="105336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Gantetsu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9" name="Graphique 68"/>
          <p:cNvGraphicFramePr/>
          <p:nvPr/>
        </p:nvGraphicFramePr>
        <p:xfrm>
          <a:off x="7308307" y="2606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2"/>
          </a:graphicData>
        </a:graphic>
      </p:graphicFrame>
      <p:sp>
        <p:nvSpPr>
          <p:cNvPr id="70" name="Rectangle 69"/>
          <p:cNvSpPr/>
          <p:nvPr/>
        </p:nvSpPr>
        <p:spPr>
          <a:xfrm>
            <a:off x="7884371" y="57132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-844302" y="5757285"/>
            <a:ext cx="1815902" cy="1416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http://img3.wikia.nocookie.net/__cb20130801161433/naruto/images/f/fb/Sagan.png"/>
          <p:cNvPicPr>
            <a:picLocks noChangeAspect="1" noChangeArrowheads="1"/>
          </p:cNvPicPr>
          <p:nvPr/>
        </p:nvPicPr>
        <p:blipFill>
          <a:blip r:embed="rId2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07504" y="3831957"/>
            <a:ext cx="1440160" cy="1666819"/>
          </a:xfrm>
          <a:prstGeom prst="rect">
            <a:avLst/>
          </a:prstGeom>
          <a:noFill/>
        </p:spPr>
      </p:pic>
      <p:sp>
        <p:nvSpPr>
          <p:cNvPr id="61" name="Trapèze 60"/>
          <p:cNvSpPr/>
          <p:nvPr/>
        </p:nvSpPr>
        <p:spPr>
          <a:xfrm rot="10800000">
            <a:off x="35500" y="378903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6" name="Rectangle 65"/>
          <p:cNvSpPr/>
          <p:nvPr/>
        </p:nvSpPr>
        <p:spPr>
          <a:xfrm>
            <a:off x="460293" y="3717032"/>
            <a:ext cx="74975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Sagan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1" name="Graphique 70"/>
          <p:cNvGraphicFramePr/>
          <p:nvPr/>
        </p:nvGraphicFramePr>
        <p:xfrm>
          <a:off x="35499" y="393305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5"/>
          </a:graphicData>
        </a:graphic>
      </p:graphicFrame>
      <p:sp>
        <p:nvSpPr>
          <p:cNvPr id="72" name="Rectangle 71"/>
          <p:cNvSpPr/>
          <p:nvPr/>
        </p:nvSpPr>
        <p:spPr>
          <a:xfrm>
            <a:off x="611563" y="424373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phique 1"/>
          <p:cNvGraphicFramePr/>
          <p:nvPr/>
        </p:nvGraphicFramePr>
        <p:xfrm>
          <a:off x="899592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Rectangle 2"/>
          <p:cNvSpPr/>
          <p:nvPr/>
        </p:nvSpPr>
        <p:spPr>
          <a:xfrm>
            <a:off x="-1044624" y="177281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Ahiko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[31,38%]</a:t>
            </a:r>
            <a:endParaRPr lang="fr-FR" sz="2000" b="1" cap="none" spc="0" dirty="0">
              <a:ln w="1905"/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-1044624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1,38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2,11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0,83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14690" name="Picture 2" descr="http://img4.wikia.nocookie.net/__cb20140206163735/naruto/images/thumb/7/7c/Ahiko.png/1000px-Ahik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044624" y="2138616"/>
            <a:ext cx="2016224" cy="1290383"/>
          </a:xfrm>
          <a:prstGeom prst="rect">
            <a:avLst/>
          </a:prstGeom>
          <a:noFill/>
        </p:spPr>
      </p:pic>
      <p:graphicFrame>
        <p:nvGraphicFramePr>
          <p:cNvPr id="10" name="Graphique 9"/>
          <p:cNvGraphicFramePr/>
          <p:nvPr/>
        </p:nvGraphicFramePr>
        <p:xfrm>
          <a:off x="4572000" y="21054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1" name="Rectangle 10"/>
          <p:cNvSpPr/>
          <p:nvPr/>
        </p:nvSpPr>
        <p:spPr>
          <a:xfrm>
            <a:off x="2627784" y="177281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Gen’yumaru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[35,40%]</a:t>
            </a:r>
            <a:endParaRPr lang="fr-FR" sz="2000" b="1" cap="none" spc="0" dirty="0">
              <a:ln w="1905"/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2" name="Tableau 11"/>
          <p:cNvGraphicFramePr>
            <a:graphicFrameLocks noGrp="1"/>
          </p:cNvGraphicFramePr>
          <p:nvPr/>
        </p:nvGraphicFramePr>
        <p:xfrm>
          <a:off x="2627784" y="3545632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1,73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2,11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0,69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8673" name="Picture 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2140332"/>
            <a:ext cx="2016224" cy="1353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707905" y="260649"/>
            <a:ext cx="1440159" cy="1552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Trapèze 19"/>
          <p:cNvSpPr/>
          <p:nvPr/>
        </p:nvSpPr>
        <p:spPr>
          <a:xfrm rot="10800000">
            <a:off x="3635896" y="11663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Rectangle 20"/>
          <p:cNvSpPr/>
          <p:nvPr/>
        </p:nvSpPr>
        <p:spPr>
          <a:xfrm>
            <a:off x="3752620" y="44624"/>
            <a:ext cx="136588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Gen’yumaru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2" name="Graphique 21"/>
          <p:cNvGraphicFramePr/>
          <p:nvPr/>
        </p:nvGraphicFramePr>
        <p:xfrm>
          <a:off x="3635896" y="3419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3" name="Rectangle 22"/>
          <p:cNvSpPr/>
          <p:nvPr/>
        </p:nvSpPr>
        <p:spPr>
          <a:xfrm>
            <a:off x="4211960" y="65262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24" name="Graphique 23"/>
          <p:cNvGraphicFramePr/>
          <p:nvPr/>
        </p:nvGraphicFramePr>
        <p:xfrm>
          <a:off x="8316416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25" name="Rectangle 24"/>
          <p:cNvSpPr/>
          <p:nvPr/>
        </p:nvSpPr>
        <p:spPr>
          <a:xfrm>
            <a:off x="6372200" y="172819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Guren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[32,55%]</a:t>
            </a:r>
            <a:endParaRPr lang="fr-FR" sz="2000" b="1" cap="none" spc="0" dirty="0">
              <a:ln w="1905"/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6" name="Tableau 25"/>
          <p:cNvGraphicFramePr>
            <a:graphicFrameLocks noGrp="1"/>
          </p:cNvGraphicFramePr>
          <p:nvPr/>
        </p:nvGraphicFramePr>
        <p:xfrm>
          <a:off x="6372200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1,46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2,28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0,63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2,78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2,24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72200" y="2046070"/>
            <a:ext cx="2051720" cy="1420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1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452320" y="260648"/>
            <a:ext cx="1433437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Trapèze 34"/>
          <p:cNvSpPr/>
          <p:nvPr/>
        </p:nvSpPr>
        <p:spPr>
          <a:xfrm rot="10800000">
            <a:off x="7380312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6" name="Rectangle 35"/>
          <p:cNvSpPr/>
          <p:nvPr/>
        </p:nvSpPr>
        <p:spPr>
          <a:xfrm>
            <a:off x="7793176" y="0"/>
            <a:ext cx="77361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Guren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7" name="Graphique 36"/>
          <p:cNvGraphicFramePr/>
          <p:nvPr/>
        </p:nvGraphicFramePr>
        <p:xfrm>
          <a:off x="7380312" y="2973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38" name="Rectangle 37"/>
          <p:cNvSpPr/>
          <p:nvPr/>
        </p:nvSpPr>
        <p:spPr>
          <a:xfrm>
            <a:off x="7956376" y="6080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28" name="Graphique 27"/>
          <p:cNvGraphicFramePr/>
          <p:nvPr/>
        </p:nvGraphicFramePr>
        <p:xfrm>
          <a:off x="-972616" y="60659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29" name="Rectangle 28"/>
          <p:cNvSpPr/>
          <p:nvPr/>
        </p:nvSpPr>
        <p:spPr>
          <a:xfrm>
            <a:off x="-2916832" y="577788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Bakuto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[29,20%]</a:t>
            </a:r>
            <a:endParaRPr lang="fr-FR" sz="2000" b="1" cap="none" spc="0" dirty="0">
              <a:ln w="1905"/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0" name="Tableau 29"/>
          <p:cNvGraphicFramePr>
            <a:graphicFrameLocks noGrp="1"/>
          </p:cNvGraphicFramePr>
          <p:nvPr/>
        </p:nvGraphicFramePr>
        <p:xfrm>
          <a:off x="-2916832" y="7506072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2,13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2,06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0" name="Graphique 39"/>
          <p:cNvGraphicFramePr/>
          <p:nvPr/>
        </p:nvGraphicFramePr>
        <p:xfrm>
          <a:off x="2699792" y="60212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41" name="Rectangle 40"/>
          <p:cNvSpPr/>
          <p:nvPr/>
        </p:nvSpPr>
        <p:spPr>
          <a:xfrm>
            <a:off x="755576" y="573325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Takishi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[25,98%]</a:t>
            </a:r>
            <a:endParaRPr lang="fr-FR" sz="2000" b="1" cap="none" spc="0" dirty="0">
              <a:ln w="1905"/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2" name="Tableau 41"/>
          <p:cNvGraphicFramePr>
            <a:graphicFrameLocks noGrp="1"/>
          </p:cNvGraphicFramePr>
          <p:nvPr/>
        </p:nvGraphicFramePr>
        <p:xfrm>
          <a:off x="755576" y="746144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1,91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7" name="Graphique 46"/>
          <p:cNvGraphicFramePr/>
          <p:nvPr/>
        </p:nvGraphicFramePr>
        <p:xfrm>
          <a:off x="6372200" y="60212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48" name="Rectangle 47"/>
          <p:cNvSpPr/>
          <p:nvPr/>
        </p:nvSpPr>
        <p:spPr>
          <a:xfrm>
            <a:off x="4427984" y="573325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Tetsuru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[27,80%]</a:t>
            </a:r>
            <a:endParaRPr lang="fr-FR" sz="2000" b="1" cap="none" spc="0" dirty="0">
              <a:ln w="1905"/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9" name="Tableau 48"/>
          <p:cNvGraphicFramePr>
            <a:graphicFrameLocks noGrp="1"/>
          </p:cNvGraphicFramePr>
          <p:nvPr/>
        </p:nvGraphicFramePr>
        <p:xfrm>
          <a:off x="4427984" y="746144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1,21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0,53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4" name="Graphique 53"/>
          <p:cNvGraphicFramePr/>
          <p:nvPr/>
        </p:nvGraphicFramePr>
        <p:xfrm>
          <a:off x="10044608" y="60212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55" name="Rectangle 54"/>
          <p:cNvSpPr/>
          <p:nvPr/>
        </p:nvSpPr>
        <p:spPr>
          <a:xfrm>
            <a:off x="8100392" y="573325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Tsukushi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[30,65%]</a:t>
            </a:r>
            <a:endParaRPr lang="fr-FR" sz="2000" b="1" cap="none" spc="0" dirty="0">
              <a:ln w="1905"/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6" name="Tableau 55"/>
          <p:cNvGraphicFramePr>
            <a:graphicFrameLocks noGrp="1"/>
          </p:cNvGraphicFramePr>
          <p:nvPr/>
        </p:nvGraphicFramePr>
        <p:xfrm>
          <a:off x="8100392" y="746144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2,17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0,72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1,92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0,82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1" name="Trapèze 60"/>
          <p:cNvSpPr/>
          <p:nvPr/>
        </p:nvSpPr>
        <p:spPr>
          <a:xfrm rot="10800000">
            <a:off x="2483769" y="-522150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2" name="Rectangle 61"/>
          <p:cNvSpPr/>
          <p:nvPr/>
        </p:nvSpPr>
        <p:spPr>
          <a:xfrm>
            <a:off x="2483769" y="-6034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2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3" name="Trapèze 62"/>
          <p:cNvSpPr/>
          <p:nvPr/>
        </p:nvSpPr>
        <p:spPr>
          <a:xfrm>
            <a:off x="2988209" y="-315416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4" name="Rectangle 63"/>
          <p:cNvSpPr/>
          <p:nvPr/>
        </p:nvSpPr>
        <p:spPr>
          <a:xfrm>
            <a:off x="2987825" y="-387424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Personnages d’Oto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6865" name="Picture 1"/>
          <p:cNvPicPr>
            <a:picLocks noChangeAspect="1" noChangeArrowheads="1"/>
          </p:cNvPicPr>
          <p:nvPr/>
        </p:nvPicPr>
        <p:blipFill>
          <a:blip r:embed="rId1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5496" y="207665"/>
            <a:ext cx="1413535" cy="14211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" name="Trapèze 65"/>
          <p:cNvSpPr/>
          <p:nvPr/>
        </p:nvSpPr>
        <p:spPr>
          <a:xfrm rot="10800000">
            <a:off x="-36512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7" name="Rectangle 66"/>
          <p:cNvSpPr/>
          <p:nvPr/>
        </p:nvSpPr>
        <p:spPr>
          <a:xfrm>
            <a:off x="397572" y="0"/>
            <a:ext cx="73116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Ahiko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8" name="Graphique 67"/>
          <p:cNvGraphicFramePr/>
          <p:nvPr/>
        </p:nvGraphicFramePr>
        <p:xfrm>
          <a:off x="-36512" y="2973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69" name="Rectangle 68"/>
          <p:cNvSpPr/>
          <p:nvPr/>
        </p:nvSpPr>
        <p:spPr>
          <a:xfrm>
            <a:off x="539552" y="6080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8913" name="Picture 1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-2916832" y="6121323"/>
            <a:ext cx="1728192" cy="13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4" name="Picture 2"/>
          <p:cNvPicPr>
            <a:picLocks noChangeAspect="1" noChangeArrowheads="1"/>
          </p:cNvPicPr>
          <p:nvPr/>
        </p:nvPicPr>
        <p:blipFill>
          <a:blip r:embed="rId19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1875288" y="4077072"/>
            <a:ext cx="1478736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5" name="Trapèze 64"/>
          <p:cNvSpPr/>
          <p:nvPr/>
        </p:nvSpPr>
        <p:spPr>
          <a:xfrm rot="10800000">
            <a:off x="-1908720" y="40770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0" name="Rectangle 69"/>
          <p:cNvSpPr/>
          <p:nvPr/>
        </p:nvSpPr>
        <p:spPr>
          <a:xfrm>
            <a:off x="-1539491" y="4005064"/>
            <a:ext cx="86087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Bakuto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1" name="Graphique 70"/>
          <p:cNvGraphicFramePr/>
          <p:nvPr/>
        </p:nvGraphicFramePr>
        <p:xfrm>
          <a:off x="-1908720" y="43023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0"/>
          </a:graphicData>
        </a:graphic>
      </p:graphicFrame>
      <p:sp>
        <p:nvSpPr>
          <p:cNvPr id="72" name="Rectangle 71"/>
          <p:cNvSpPr/>
          <p:nvPr/>
        </p:nvSpPr>
        <p:spPr>
          <a:xfrm>
            <a:off x="-1332656" y="46130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8915" name="Picture 3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755576" y="6068064"/>
            <a:ext cx="1728192" cy="13521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6" name="Picture 4"/>
          <p:cNvPicPr>
            <a:picLocks noChangeAspect="1" noChangeArrowheads="1"/>
          </p:cNvPicPr>
          <p:nvPr/>
        </p:nvPicPr>
        <p:blipFill>
          <a:blip r:embed="rId2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835696" y="4077071"/>
            <a:ext cx="1368152" cy="1623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3" name="Trapèze 72"/>
          <p:cNvSpPr/>
          <p:nvPr/>
        </p:nvSpPr>
        <p:spPr>
          <a:xfrm rot="10800000">
            <a:off x="1763688" y="403244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4" name="Rectangle 73"/>
          <p:cNvSpPr/>
          <p:nvPr/>
        </p:nvSpPr>
        <p:spPr>
          <a:xfrm>
            <a:off x="2147120" y="3960440"/>
            <a:ext cx="83247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Takishi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5" name="Graphique 74"/>
          <p:cNvGraphicFramePr/>
          <p:nvPr/>
        </p:nvGraphicFramePr>
        <p:xfrm>
          <a:off x="1763688" y="425776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3"/>
          </a:graphicData>
        </a:graphic>
      </p:graphicFrame>
      <p:sp>
        <p:nvSpPr>
          <p:cNvPr id="76" name="Rectangle 75"/>
          <p:cNvSpPr/>
          <p:nvPr/>
        </p:nvSpPr>
        <p:spPr>
          <a:xfrm>
            <a:off x="2339752" y="456844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8917" name="Picture 5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427984" y="6118224"/>
            <a:ext cx="1748457" cy="13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9" name="Picture 7" descr="http://img2.wikia.nocookie.net/__cb20120826133355/naruto/images/d/d9/Tetsuru.PNG"/>
          <p:cNvPicPr>
            <a:picLocks noChangeAspect="1" noChangeArrowheads="1"/>
          </p:cNvPicPr>
          <p:nvPr/>
        </p:nvPicPr>
        <p:blipFill>
          <a:blip r:embed="rId2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508104" y="4221088"/>
            <a:ext cx="1440160" cy="1440160"/>
          </a:xfrm>
          <a:prstGeom prst="rect">
            <a:avLst/>
          </a:prstGeom>
          <a:noFill/>
        </p:spPr>
      </p:pic>
      <p:sp>
        <p:nvSpPr>
          <p:cNvPr id="77" name="Trapèze 76"/>
          <p:cNvSpPr/>
          <p:nvPr/>
        </p:nvSpPr>
        <p:spPr>
          <a:xfrm rot="10800000">
            <a:off x="5436096" y="403244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8" name="Rectangle 77"/>
          <p:cNvSpPr/>
          <p:nvPr/>
        </p:nvSpPr>
        <p:spPr>
          <a:xfrm>
            <a:off x="5789521" y="3960440"/>
            <a:ext cx="89248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Tetsuru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9" name="Graphique 78"/>
          <p:cNvGraphicFramePr/>
          <p:nvPr/>
        </p:nvGraphicFramePr>
        <p:xfrm>
          <a:off x="5436096" y="425776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6"/>
          </a:graphicData>
        </a:graphic>
      </p:graphicFrame>
      <p:sp>
        <p:nvSpPr>
          <p:cNvPr id="80" name="Rectangle 79"/>
          <p:cNvSpPr/>
          <p:nvPr/>
        </p:nvSpPr>
        <p:spPr>
          <a:xfrm>
            <a:off x="6012160" y="456844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8920" name="Picture 8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8100392" y="6093296"/>
            <a:ext cx="1737188" cy="13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21" name="Picture 9"/>
          <p:cNvPicPr>
            <a:picLocks noChangeAspect="1" noChangeArrowheads="1"/>
          </p:cNvPicPr>
          <p:nvPr/>
        </p:nvPicPr>
        <p:blipFill>
          <a:blip r:embed="rId2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9178323" y="4149080"/>
            <a:ext cx="1442349" cy="15000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" name="Trapèze 80"/>
          <p:cNvSpPr/>
          <p:nvPr/>
        </p:nvSpPr>
        <p:spPr>
          <a:xfrm rot="10800000">
            <a:off x="9108504" y="403244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2" name="Rectangle 81"/>
          <p:cNvSpPr/>
          <p:nvPr/>
        </p:nvSpPr>
        <p:spPr>
          <a:xfrm>
            <a:off x="9408133" y="3960440"/>
            <a:ext cx="100008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Tsukushi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3" name="Graphique 82"/>
          <p:cNvGraphicFramePr/>
          <p:nvPr/>
        </p:nvGraphicFramePr>
        <p:xfrm>
          <a:off x="9108504" y="425776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9"/>
          </a:graphicData>
        </a:graphic>
      </p:graphicFrame>
      <p:sp>
        <p:nvSpPr>
          <p:cNvPr id="84" name="Rectangle 83"/>
          <p:cNvSpPr/>
          <p:nvPr/>
        </p:nvSpPr>
        <p:spPr>
          <a:xfrm>
            <a:off x="9684568" y="456844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Graphique 5"/>
          <p:cNvGraphicFramePr/>
          <p:nvPr/>
        </p:nvGraphicFramePr>
        <p:xfrm>
          <a:off x="8460432" y="61591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6516216" y="579909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Bunpuku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[41,68%]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Tableau 7"/>
          <p:cNvGraphicFramePr>
            <a:graphicFrameLocks noGrp="1"/>
          </p:cNvGraphicFramePr>
          <p:nvPr/>
        </p:nvGraphicFramePr>
        <p:xfrm>
          <a:off x="6516216" y="759929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114690" name="Picture 2" descr="http://img2.wikia.nocookie.net/__cb20141218123216/naruto/images/5/5e/Bunpuku_anime.png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884368" y="4214919"/>
            <a:ext cx="1440160" cy="1685957"/>
          </a:xfrm>
          <a:prstGeom prst="rect">
            <a:avLst/>
          </a:prstGeom>
          <a:noFill/>
        </p:spPr>
      </p:pic>
      <p:pic>
        <p:nvPicPr>
          <p:cNvPr id="11469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6150600"/>
            <a:ext cx="1971248" cy="14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rapèze 10"/>
          <p:cNvSpPr/>
          <p:nvPr/>
        </p:nvSpPr>
        <p:spPr>
          <a:xfrm rot="10800000">
            <a:off x="7812361" y="417029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/>
          <p:cNvSpPr/>
          <p:nvPr/>
        </p:nvSpPr>
        <p:spPr>
          <a:xfrm>
            <a:off x="8092301" y="4098288"/>
            <a:ext cx="103945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Bunpuku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3" name="Graphique 12"/>
          <p:cNvGraphicFramePr/>
          <p:nvPr/>
        </p:nvGraphicFramePr>
        <p:xfrm>
          <a:off x="7812360" y="43956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4" name="Rectangle 13"/>
          <p:cNvSpPr/>
          <p:nvPr/>
        </p:nvSpPr>
        <p:spPr>
          <a:xfrm>
            <a:off x="8388424" y="47062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5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2116153"/>
            <a:ext cx="1789168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9"/>
          <p:cNvPicPr>
            <a:picLocks noChangeAspect="1" noChangeArrowheads="1"/>
          </p:cNvPicPr>
          <p:nvPr/>
        </p:nvPicPr>
        <p:blipFill>
          <a:blip r:embed="rId7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884368" y="215979"/>
            <a:ext cx="1440160" cy="1495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rapèze 16"/>
          <p:cNvSpPr/>
          <p:nvPr/>
        </p:nvSpPr>
        <p:spPr>
          <a:xfrm rot="10800000">
            <a:off x="7812360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8" name="Rectangle 17"/>
          <p:cNvSpPr/>
          <p:nvPr/>
        </p:nvSpPr>
        <p:spPr>
          <a:xfrm>
            <a:off x="8162545" y="0"/>
            <a:ext cx="89896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Nonota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9" name="Graphique 18"/>
          <p:cNvGraphicFramePr/>
          <p:nvPr/>
        </p:nvGraphicFramePr>
        <p:xfrm>
          <a:off x="7812360" y="2973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20" name="Rectangle 19"/>
          <p:cNvSpPr/>
          <p:nvPr/>
        </p:nvSpPr>
        <p:spPr>
          <a:xfrm>
            <a:off x="8388424" y="6080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21" name="Graphique 20"/>
          <p:cNvGraphicFramePr/>
          <p:nvPr/>
        </p:nvGraphicFramePr>
        <p:xfrm>
          <a:off x="8676456" y="211615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22" name="Rectangle 21"/>
          <p:cNvSpPr/>
          <p:nvPr/>
        </p:nvSpPr>
        <p:spPr>
          <a:xfrm>
            <a:off x="6732240" y="1756113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Nonota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[29,93%]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3" name="Tableau 22"/>
          <p:cNvGraphicFramePr>
            <a:graphicFrameLocks noGrp="1"/>
          </p:cNvGraphicFramePr>
          <p:nvPr/>
        </p:nvGraphicFramePr>
        <p:xfrm>
          <a:off x="6732240" y="3556313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" name="Graphique 23"/>
          <p:cNvGraphicFramePr/>
          <p:nvPr/>
        </p:nvGraphicFramePr>
        <p:xfrm>
          <a:off x="5076056" y="208823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25" name="Rectangle 24"/>
          <p:cNvSpPr/>
          <p:nvPr/>
        </p:nvSpPr>
        <p:spPr>
          <a:xfrm>
            <a:off x="3131840" y="172819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Ryôkan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[29,68%]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6" name="Tableau 25"/>
          <p:cNvGraphicFramePr>
            <a:graphicFrameLocks noGrp="1"/>
          </p:cNvGraphicFramePr>
          <p:nvPr/>
        </p:nvGraphicFramePr>
        <p:xfrm>
          <a:off x="3131840" y="352839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28673" name="Picture 1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131840" y="2078932"/>
            <a:ext cx="2016224" cy="14452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5" name="Picture 3" descr="http://img3.wikia.nocookie.net/__cb20140217190012/naruto/images/0/03/Ryokan.png"/>
          <p:cNvPicPr>
            <a:picLocks noChangeAspect="1" noChangeArrowheads="1"/>
          </p:cNvPicPr>
          <p:nvPr/>
        </p:nvPicPr>
        <p:blipFill>
          <a:blip r:embed="rId1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4499992" y="144016"/>
            <a:ext cx="1403648" cy="1536994"/>
          </a:xfrm>
          <a:prstGeom prst="rect">
            <a:avLst/>
          </a:prstGeom>
          <a:noFill/>
        </p:spPr>
      </p:pic>
      <p:sp>
        <p:nvSpPr>
          <p:cNvPr id="33" name="Trapèze 32"/>
          <p:cNvSpPr/>
          <p:nvPr/>
        </p:nvSpPr>
        <p:spPr>
          <a:xfrm rot="10800000">
            <a:off x="4427985" y="9939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Rectangle 33"/>
          <p:cNvSpPr/>
          <p:nvPr/>
        </p:nvSpPr>
        <p:spPr>
          <a:xfrm>
            <a:off x="4784165" y="27384"/>
            <a:ext cx="88697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Ryôkan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5" name="Graphique 34"/>
          <p:cNvGraphicFramePr/>
          <p:nvPr/>
        </p:nvGraphicFramePr>
        <p:xfrm>
          <a:off x="4427984" y="32470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36" name="Rectangle 35"/>
          <p:cNvSpPr/>
          <p:nvPr/>
        </p:nvSpPr>
        <p:spPr>
          <a:xfrm>
            <a:off x="5004048" y="63538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9" name="Trapèze 28"/>
          <p:cNvSpPr/>
          <p:nvPr/>
        </p:nvSpPr>
        <p:spPr>
          <a:xfrm rot="10800000">
            <a:off x="2483769" y="-37813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0" name="Rectangle 29"/>
          <p:cNvSpPr/>
          <p:nvPr/>
        </p:nvSpPr>
        <p:spPr>
          <a:xfrm>
            <a:off x="2483769" y="-45943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3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1" name="Trapèze 30"/>
          <p:cNvSpPr/>
          <p:nvPr/>
        </p:nvSpPr>
        <p:spPr>
          <a:xfrm>
            <a:off x="2988209" y="-171400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2" name="Rectangle 31"/>
          <p:cNvSpPr/>
          <p:nvPr/>
        </p:nvSpPr>
        <p:spPr>
          <a:xfrm>
            <a:off x="2987825" y="-243408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Personnages de Suna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7" name="Graphique 36"/>
          <p:cNvGraphicFramePr/>
          <p:nvPr/>
        </p:nvGraphicFramePr>
        <p:xfrm>
          <a:off x="4788024" y="61638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38" name="Rectangle 37"/>
          <p:cNvSpPr/>
          <p:nvPr/>
        </p:nvSpPr>
        <p:spPr>
          <a:xfrm>
            <a:off x="2843808" y="580380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Komaza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[14,43%]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9" name="Tableau 38"/>
          <p:cNvGraphicFramePr>
            <a:graphicFrameLocks noGrp="1"/>
          </p:cNvGraphicFramePr>
          <p:nvPr/>
        </p:nvGraphicFramePr>
        <p:xfrm>
          <a:off x="2843808" y="760400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36865" name="Picture 1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846820" y="6173420"/>
            <a:ext cx="1797188" cy="1369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1" name="Picture 1"/>
          <p:cNvPicPr>
            <a:picLocks noChangeAspect="1" noChangeArrowheads="1"/>
          </p:cNvPicPr>
          <p:nvPr/>
        </p:nvPicPr>
        <p:blipFill>
          <a:blip r:embed="rId1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4211960" y="4213449"/>
            <a:ext cx="140713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" name="Trapèze 45"/>
          <p:cNvSpPr/>
          <p:nvPr/>
        </p:nvSpPr>
        <p:spPr>
          <a:xfrm rot="10800000">
            <a:off x="4139953" y="417500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7" name="Rectangle 46"/>
          <p:cNvSpPr/>
          <p:nvPr/>
        </p:nvSpPr>
        <p:spPr>
          <a:xfrm>
            <a:off x="4472313" y="4102996"/>
            <a:ext cx="93461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Komaza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8" name="Graphique 47"/>
          <p:cNvGraphicFramePr/>
          <p:nvPr/>
        </p:nvGraphicFramePr>
        <p:xfrm>
          <a:off x="4139952" y="44003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49" name="Rectangle 48"/>
          <p:cNvSpPr/>
          <p:nvPr/>
        </p:nvSpPr>
        <p:spPr>
          <a:xfrm>
            <a:off x="4716016" y="471099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5" name="Picture 12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-828599" y="6174487"/>
            <a:ext cx="1872207" cy="13517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Picture 7"/>
          <p:cNvPicPr>
            <a:picLocks noChangeAspect="1" noChangeArrowheads="1"/>
          </p:cNvPicPr>
          <p:nvPr/>
        </p:nvPicPr>
        <p:blipFill>
          <a:blip r:embed="rId19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0" y="4190116"/>
            <a:ext cx="1339684" cy="1601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" name="Trapèze 50"/>
          <p:cNvSpPr/>
          <p:nvPr/>
        </p:nvSpPr>
        <p:spPr>
          <a:xfrm rot="10800000">
            <a:off x="-72006" y="415687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2" name="Rectangle 51"/>
          <p:cNvSpPr/>
          <p:nvPr/>
        </p:nvSpPr>
        <p:spPr>
          <a:xfrm>
            <a:off x="374844" y="4084866"/>
            <a:ext cx="70564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Nejiri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3" name="Graphique 52"/>
          <p:cNvGraphicFramePr/>
          <p:nvPr/>
        </p:nvGraphicFramePr>
        <p:xfrm>
          <a:off x="-72007" y="437289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0"/>
          </a:graphicData>
        </a:graphic>
      </p:graphicFrame>
      <p:sp>
        <p:nvSpPr>
          <p:cNvPr id="54" name="Rectangle 53"/>
          <p:cNvSpPr/>
          <p:nvPr/>
        </p:nvSpPr>
        <p:spPr>
          <a:xfrm>
            <a:off x="504057" y="468357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5" name="Graphique 54"/>
          <p:cNvGraphicFramePr/>
          <p:nvPr/>
        </p:nvGraphicFramePr>
        <p:xfrm>
          <a:off x="1115616" y="61514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1"/>
          </a:graphicData>
        </a:graphic>
      </p:graphicFrame>
      <p:sp>
        <p:nvSpPr>
          <p:cNvPr id="56" name="Rectangle 55"/>
          <p:cNvSpPr/>
          <p:nvPr/>
        </p:nvSpPr>
        <p:spPr>
          <a:xfrm>
            <a:off x="-828600" y="5791457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Nejiri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[15,20%]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7" name="Tableau 56"/>
          <p:cNvGraphicFramePr>
            <a:graphicFrameLocks noGrp="1"/>
          </p:cNvGraphicFramePr>
          <p:nvPr/>
        </p:nvGraphicFramePr>
        <p:xfrm>
          <a:off x="-828600" y="7591657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8" name="Graphique 57"/>
          <p:cNvGraphicFramePr/>
          <p:nvPr/>
        </p:nvGraphicFramePr>
        <p:xfrm>
          <a:off x="1475656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2"/>
          </a:graphicData>
        </a:graphic>
      </p:graphicFrame>
      <p:sp>
        <p:nvSpPr>
          <p:cNvPr id="59" name="Rectangle 58"/>
          <p:cNvSpPr/>
          <p:nvPr/>
        </p:nvSpPr>
        <p:spPr>
          <a:xfrm>
            <a:off x="-468560" y="170080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Sekka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[32,45%]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0" name="Tableau 59"/>
          <p:cNvGraphicFramePr>
            <a:graphicFrameLocks noGrp="1"/>
          </p:cNvGraphicFramePr>
          <p:nvPr/>
        </p:nvGraphicFramePr>
        <p:xfrm>
          <a:off x="-468560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-468560" y="2095854"/>
            <a:ext cx="1797488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971600" y="109786"/>
            <a:ext cx="1268331" cy="1519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" name="Trapèze 66"/>
          <p:cNvSpPr/>
          <p:nvPr/>
        </p:nvSpPr>
        <p:spPr>
          <a:xfrm rot="10800000">
            <a:off x="827585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8" name="Rectangle 67"/>
          <p:cNvSpPr/>
          <p:nvPr/>
        </p:nvSpPr>
        <p:spPr>
          <a:xfrm>
            <a:off x="1256607" y="0"/>
            <a:ext cx="74129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Sekka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9" name="Graphique 68"/>
          <p:cNvGraphicFramePr/>
          <p:nvPr/>
        </p:nvGraphicFramePr>
        <p:xfrm>
          <a:off x="827584" y="2973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5"/>
          </a:graphicData>
        </a:graphic>
      </p:graphicFrame>
      <p:sp>
        <p:nvSpPr>
          <p:cNvPr id="70" name="Rectangle 69"/>
          <p:cNvSpPr/>
          <p:nvPr/>
        </p:nvSpPr>
        <p:spPr>
          <a:xfrm>
            <a:off x="1403648" y="6080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rapèze 11"/>
          <p:cNvSpPr/>
          <p:nvPr/>
        </p:nvSpPr>
        <p:spPr>
          <a:xfrm rot="10800000" flipV="1">
            <a:off x="1475656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Trapèze 12"/>
          <p:cNvSpPr/>
          <p:nvPr/>
        </p:nvSpPr>
        <p:spPr>
          <a:xfrm flipV="1">
            <a:off x="1475656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/>
          <p:cNvSpPr/>
          <p:nvPr/>
        </p:nvSpPr>
        <p:spPr>
          <a:xfrm>
            <a:off x="1475656" y="101824"/>
            <a:ext cx="5688632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Des  couples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7107073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5" name="Tableau 34"/>
          <p:cNvGraphicFramePr>
            <a:graphicFrameLocks noGrp="1"/>
          </p:cNvGraphicFramePr>
          <p:nvPr/>
        </p:nvGraphicFramePr>
        <p:xfrm>
          <a:off x="5148064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3,51</a:t>
                      </a:r>
                      <a:endParaRPr lang="fr-FR" sz="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3,35</a:t>
                      </a:r>
                      <a:endParaRPr lang="fr-FR" sz="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3,84</a:t>
                      </a:r>
                      <a:endParaRPr lang="fr-FR" sz="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3,38</a:t>
                      </a:r>
                      <a:endParaRPr lang="fr-FR" sz="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2,04</a:t>
                      </a:r>
                      <a:endParaRPr lang="fr-FR" sz="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3,28</a:t>
                      </a:r>
                      <a:endParaRPr lang="fr-FR" sz="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2,50</a:t>
                      </a:r>
                      <a:endParaRPr lang="fr-FR" sz="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2,66</a:t>
                      </a:r>
                      <a:endParaRPr lang="fr-FR" sz="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6" name="Rectangle 35"/>
          <p:cNvSpPr/>
          <p:nvPr/>
        </p:nvSpPr>
        <p:spPr>
          <a:xfrm>
            <a:off x="5162857" y="28767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Fugaku</a:t>
            </a:r>
            <a:r>
              <a:rPr lang="fr-FR" sz="2000" b="1" dirty="0" smtClean="0">
                <a:ln w="1905"/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Mikoto</a:t>
            </a:r>
            <a:r>
              <a:rPr lang="fr-FR" sz="2000" b="1" dirty="0" smtClean="0">
                <a:ln w="1905"/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[62,55%]</a:t>
            </a:r>
          </a:p>
        </p:txBody>
      </p:sp>
      <p:graphicFrame>
        <p:nvGraphicFramePr>
          <p:cNvPr id="19" name="Graphique 18"/>
          <p:cNvGraphicFramePr/>
          <p:nvPr/>
        </p:nvGraphicFramePr>
        <p:xfrm>
          <a:off x="2858601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0" name="Tableau 19"/>
          <p:cNvGraphicFramePr>
            <a:graphicFrameLocks noGrp="1"/>
          </p:cNvGraphicFramePr>
          <p:nvPr/>
        </p:nvGraphicFramePr>
        <p:xfrm>
          <a:off x="899592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650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650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650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650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650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650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650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65078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6507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2,26</a:t>
                      </a:r>
                      <a:endParaRPr lang="fr-FR" sz="800" b="1" dirty="0">
                        <a:solidFill>
                          <a:srgbClr val="66507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6507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3,06</a:t>
                      </a:r>
                      <a:endParaRPr lang="fr-FR" sz="800" b="1" dirty="0">
                        <a:solidFill>
                          <a:srgbClr val="66507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6507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1,38</a:t>
                      </a:r>
                      <a:endParaRPr lang="fr-FR" sz="800" b="1" dirty="0">
                        <a:solidFill>
                          <a:srgbClr val="66507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6507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66507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6507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1,77</a:t>
                      </a:r>
                      <a:endParaRPr lang="fr-FR" sz="800" b="1" dirty="0">
                        <a:solidFill>
                          <a:srgbClr val="66507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6507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2,43</a:t>
                      </a:r>
                      <a:endParaRPr lang="fr-FR" sz="800" b="1" dirty="0">
                        <a:solidFill>
                          <a:srgbClr val="66507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6507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2,19</a:t>
                      </a:r>
                      <a:endParaRPr lang="fr-FR" sz="800" b="1" dirty="0">
                        <a:solidFill>
                          <a:srgbClr val="66507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6507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rgbClr val="66507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1" name="Rectangle 20"/>
          <p:cNvSpPr/>
          <p:nvPr/>
        </p:nvSpPr>
        <p:spPr>
          <a:xfrm>
            <a:off x="914385" y="28767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66507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Yugao</a:t>
            </a:r>
            <a:r>
              <a:rPr lang="fr-FR" sz="2000" b="1" dirty="0" smtClean="0">
                <a:ln w="1905"/>
                <a:solidFill>
                  <a:srgbClr val="66507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66507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Hayate</a:t>
            </a:r>
            <a:r>
              <a:rPr lang="fr-FR" sz="2000" b="1" dirty="0" smtClean="0">
                <a:ln w="1905"/>
                <a:solidFill>
                  <a:srgbClr val="66507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[42,38%]</a:t>
            </a:r>
          </a:p>
        </p:txBody>
      </p:sp>
      <p:sp>
        <p:nvSpPr>
          <p:cNvPr id="25" name="Trapèze 24"/>
          <p:cNvSpPr/>
          <p:nvPr/>
        </p:nvSpPr>
        <p:spPr>
          <a:xfrm rot="10800000">
            <a:off x="1691657" y="1043443"/>
            <a:ext cx="172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Rectangle 25"/>
          <p:cNvSpPr/>
          <p:nvPr/>
        </p:nvSpPr>
        <p:spPr>
          <a:xfrm>
            <a:off x="1717106" y="971436"/>
            <a:ext cx="169251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Yugao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Hayate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2" name="Graphique 31"/>
          <p:cNvGraphicFramePr/>
          <p:nvPr/>
        </p:nvGraphicFramePr>
        <p:xfrm>
          <a:off x="1763688" y="13407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9" name="Rectangle 38"/>
          <p:cNvSpPr/>
          <p:nvPr/>
        </p:nvSpPr>
        <p:spPr>
          <a:xfrm>
            <a:off x="2339752" y="165144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1" name="Trapèze 40"/>
          <p:cNvSpPr/>
          <p:nvPr/>
        </p:nvSpPr>
        <p:spPr>
          <a:xfrm rot="10800000">
            <a:off x="6192384" y="1065044"/>
            <a:ext cx="1836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2" name="Rectangle 41"/>
          <p:cNvSpPr/>
          <p:nvPr/>
        </p:nvSpPr>
        <p:spPr>
          <a:xfrm>
            <a:off x="6190579" y="993037"/>
            <a:ext cx="181857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Fugaku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Mikoto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3" name="Graphique 42"/>
          <p:cNvGraphicFramePr/>
          <p:nvPr/>
        </p:nvGraphicFramePr>
        <p:xfrm>
          <a:off x="6300192" y="12687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44" name="Rectangle 43"/>
          <p:cNvSpPr/>
          <p:nvPr/>
        </p:nvSpPr>
        <p:spPr>
          <a:xfrm>
            <a:off x="6876256" y="157943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6865" name="Picture 1" descr="C:\Mes Documents\Forum\Topic diagramme\Render\U-V-W-X-Y-Z\Uzuki\uzuki 1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41326" y="1124744"/>
            <a:ext cx="1398426" cy="1834298"/>
          </a:xfrm>
          <a:prstGeom prst="rect">
            <a:avLst/>
          </a:prstGeom>
          <a:noFill/>
        </p:spPr>
      </p:pic>
      <p:pic>
        <p:nvPicPr>
          <p:cNvPr id="36866" name="Picture 2" descr="C:\Mes Documents\Forum\Topic diagramme\Render\E-F-G-H\Hayate\1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99792" y="908720"/>
            <a:ext cx="1512887" cy="1916832"/>
          </a:xfrm>
          <a:prstGeom prst="rect">
            <a:avLst/>
          </a:prstGeom>
          <a:noFill/>
        </p:spPr>
      </p:pic>
      <p:pic>
        <p:nvPicPr>
          <p:cNvPr id="36867" name="Picture 3" descr="C:\Mes Documents\Forum\Topic diagramme\Render\E-F-G-H\Fugaku\1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96136" y="980728"/>
            <a:ext cx="712511" cy="1844824"/>
          </a:xfrm>
          <a:prstGeom prst="rect">
            <a:avLst/>
          </a:prstGeom>
          <a:noFill/>
        </p:spPr>
      </p:pic>
      <p:pic>
        <p:nvPicPr>
          <p:cNvPr id="22" name="Picture 2" descr="C:\Mes Documents\Forum\Topic diagramme\Render\26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740352" y="1052736"/>
            <a:ext cx="654068" cy="1590447"/>
          </a:xfrm>
          <a:prstGeom prst="rect">
            <a:avLst/>
          </a:prstGeom>
          <a:noFill/>
        </p:spPr>
      </p:pic>
      <p:pic>
        <p:nvPicPr>
          <p:cNvPr id="27" name="Picture 7" descr="http://img4.wikia.nocookie.net/__cb20140307212841/naruto/es/images/8/80/Foto_de_yugao_y_hayate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5298862"/>
            <a:ext cx="2771800" cy="1559138"/>
          </a:xfrm>
          <a:prstGeom prst="rect">
            <a:avLst/>
          </a:prstGeom>
          <a:noFill/>
        </p:spPr>
      </p:pic>
      <p:pic>
        <p:nvPicPr>
          <p:cNvPr id="36872" name="Picture 8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99592" y="3250802"/>
            <a:ext cx="1922985" cy="13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5" descr="http://31.media.tumblr.com/9023842f199f880bec11ef1a78b5df6d/tumblr_inline_mqbave0r721qz4rgp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452320" y="5589240"/>
            <a:ext cx="1691680" cy="1268760"/>
          </a:xfrm>
          <a:prstGeom prst="rect">
            <a:avLst/>
          </a:prstGeom>
          <a:noFill/>
        </p:spPr>
      </p:pic>
      <p:pic>
        <p:nvPicPr>
          <p:cNvPr id="36873" name="Picture 9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148064" y="3201886"/>
            <a:ext cx="1944216" cy="1431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0" name="Graphique 59"/>
          <p:cNvGraphicFramePr/>
          <p:nvPr/>
        </p:nvGraphicFramePr>
        <p:xfrm>
          <a:off x="2582094" y="187220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1" name="Tableau 60"/>
          <p:cNvGraphicFramePr>
            <a:graphicFrameLocks noGrp="1"/>
          </p:cNvGraphicFramePr>
          <p:nvPr/>
        </p:nvGraphicFramePr>
        <p:xfrm>
          <a:off x="709886" y="331236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62" name="Rectangle 61"/>
          <p:cNvSpPr/>
          <p:nvPr/>
        </p:nvSpPr>
        <p:spPr>
          <a:xfrm>
            <a:off x="709886" y="151216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Tessen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Togeito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[31,95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8" name="Trapèze 67"/>
          <p:cNvSpPr/>
          <p:nvPr/>
        </p:nvSpPr>
        <p:spPr>
          <a:xfrm rot="10800000">
            <a:off x="2483769" y="-450142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9" name="Rectangle 68"/>
          <p:cNvSpPr/>
          <p:nvPr/>
        </p:nvSpPr>
        <p:spPr>
          <a:xfrm>
            <a:off x="2483769" y="-531440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1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0" name="Trapèze 69"/>
          <p:cNvSpPr/>
          <p:nvPr/>
        </p:nvSpPr>
        <p:spPr>
          <a:xfrm>
            <a:off x="2988209" y="-243408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1" name="Rectangle 70"/>
          <p:cNvSpPr/>
          <p:nvPr/>
        </p:nvSpPr>
        <p:spPr>
          <a:xfrm>
            <a:off x="2987825" y="-315416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Jounins</a:t>
            </a:r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Tokubetsu</a:t>
            </a:r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co</a:t>
            </a:r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de Konoha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72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839709"/>
            <a:ext cx="1898526" cy="144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645990" y="168572"/>
            <a:ext cx="1440160" cy="1388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4" name="Trapèze 73"/>
          <p:cNvSpPr/>
          <p:nvPr/>
        </p:nvSpPr>
        <p:spPr>
          <a:xfrm rot="10800000">
            <a:off x="1573983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5" name="Rectangle 74"/>
          <p:cNvSpPr/>
          <p:nvPr/>
        </p:nvSpPr>
        <p:spPr>
          <a:xfrm>
            <a:off x="1965880" y="0"/>
            <a:ext cx="81554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Tessen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6" name="Graphique 75"/>
          <p:cNvGraphicFramePr/>
          <p:nvPr/>
        </p:nvGraphicFramePr>
        <p:xfrm>
          <a:off x="1573982" y="2160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77" name="Rectangle 76"/>
          <p:cNvSpPr/>
          <p:nvPr/>
        </p:nvSpPr>
        <p:spPr>
          <a:xfrm>
            <a:off x="2150046" y="5267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3" name="Graphique 62"/>
          <p:cNvGraphicFramePr/>
          <p:nvPr/>
        </p:nvGraphicFramePr>
        <p:xfrm>
          <a:off x="6404204" y="191580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64" name="Tableau 63"/>
          <p:cNvGraphicFramePr>
            <a:graphicFrameLocks noGrp="1"/>
          </p:cNvGraphicFramePr>
          <p:nvPr/>
        </p:nvGraphicFramePr>
        <p:xfrm>
          <a:off x="4531996" y="335596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65" name="Rectangle 64"/>
          <p:cNvSpPr/>
          <p:nvPr/>
        </p:nvSpPr>
        <p:spPr>
          <a:xfrm>
            <a:off x="4531996" y="155576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Kakoi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[33,18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31996" y="1930992"/>
            <a:ext cx="2024141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433398" y="91380"/>
            <a:ext cx="1474862" cy="1623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3" name="Trapèze 72"/>
          <p:cNvSpPr/>
          <p:nvPr/>
        </p:nvSpPr>
        <p:spPr>
          <a:xfrm rot="10800000">
            <a:off x="5396093" y="4675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8" name="Rectangle 87"/>
          <p:cNvSpPr/>
          <p:nvPr/>
        </p:nvSpPr>
        <p:spPr>
          <a:xfrm>
            <a:off x="5842875" y="-25252"/>
            <a:ext cx="70577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Kakoi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9" name="Graphique 88"/>
          <p:cNvGraphicFramePr/>
          <p:nvPr/>
        </p:nvGraphicFramePr>
        <p:xfrm>
          <a:off x="5396092" y="1907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90" name="Rectangle 89"/>
          <p:cNvSpPr/>
          <p:nvPr/>
        </p:nvSpPr>
        <p:spPr>
          <a:xfrm>
            <a:off x="5972156" y="50145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3793" name="Picture 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388424" y="1556792"/>
            <a:ext cx="2047875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1" name="Graphique 40"/>
          <p:cNvGraphicFramePr/>
          <p:nvPr/>
        </p:nvGraphicFramePr>
        <p:xfrm>
          <a:off x="2510086" y="60932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graphicFrame>
        <p:nvGraphicFramePr>
          <p:cNvPr id="42" name="Tableau 41"/>
          <p:cNvGraphicFramePr>
            <a:graphicFrameLocks noGrp="1"/>
          </p:cNvGraphicFramePr>
          <p:nvPr/>
        </p:nvGraphicFramePr>
        <p:xfrm>
          <a:off x="637878" y="753345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3" name="Rectangle 42"/>
          <p:cNvSpPr/>
          <p:nvPr/>
        </p:nvSpPr>
        <p:spPr>
          <a:xfrm>
            <a:off x="637878" y="573325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Oyone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[32,08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21" name="Picture 1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37878" y="6084595"/>
            <a:ext cx="1872208" cy="1419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3" name="Picture 3" descr="http://img4.wikia.nocookie.net/__cb20141115124454/naruto/images/1/19/Oyone.png"/>
          <p:cNvPicPr>
            <a:picLocks noChangeAspect="1" noChangeArrowheads="1"/>
          </p:cNvPicPr>
          <p:nvPr/>
        </p:nvPicPr>
        <p:blipFill>
          <a:blip r:embed="rId1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573982" y="4149079"/>
            <a:ext cx="1440160" cy="1459799"/>
          </a:xfrm>
          <a:prstGeom prst="rect">
            <a:avLst/>
          </a:prstGeom>
          <a:noFill/>
        </p:spPr>
      </p:pic>
      <p:sp>
        <p:nvSpPr>
          <p:cNvPr id="50" name="Trapèze 49"/>
          <p:cNvSpPr/>
          <p:nvPr/>
        </p:nvSpPr>
        <p:spPr>
          <a:xfrm rot="10800000">
            <a:off x="1501975" y="40770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1" name="Rectangle 50"/>
          <p:cNvSpPr/>
          <p:nvPr/>
        </p:nvSpPr>
        <p:spPr>
          <a:xfrm>
            <a:off x="1897175" y="4005064"/>
            <a:ext cx="80894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Oyone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2" name="Graphique 51"/>
          <p:cNvGraphicFramePr/>
          <p:nvPr/>
        </p:nvGraphicFramePr>
        <p:xfrm>
          <a:off x="1501974" y="42210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53" name="Rectangle 52"/>
          <p:cNvSpPr/>
          <p:nvPr/>
        </p:nvSpPr>
        <p:spPr>
          <a:xfrm>
            <a:off x="2078038" y="45317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4" name="Graphique 53"/>
          <p:cNvGraphicFramePr/>
          <p:nvPr/>
        </p:nvGraphicFramePr>
        <p:xfrm>
          <a:off x="6260188" y="617946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graphicFrame>
        <p:nvGraphicFramePr>
          <p:cNvPr id="55" name="Tableau 54"/>
          <p:cNvGraphicFramePr>
            <a:graphicFrameLocks noGrp="1"/>
          </p:cNvGraphicFramePr>
          <p:nvPr/>
        </p:nvGraphicFramePr>
        <p:xfrm>
          <a:off x="4387980" y="761962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</a:t>
                      </a:r>
                      <a:r>
                        <a:rPr lang="fr-FR" sz="800" b="1" dirty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</a:t>
                      </a:r>
                      <a:endParaRPr lang="fr-FR" sz="800" b="1" dirty="0" smtClean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6" name="Rectangle 55"/>
          <p:cNvSpPr/>
          <p:nvPr/>
        </p:nvSpPr>
        <p:spPr>
          <a:xfrm>
            <a:off x="4387980" y="581942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Kumade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Toriichi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[30,90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25" name="Picture 5" descr="Kumade Toriichi"/>
          <p:cNvPicPr>
            <a:picLocks noChangeAspect="1" noChangeArrowheads="1"/>
          </p:cNvPicPr>
          <p:nvPr/>
        </p:nvPicPr>
        <p:blipFill>
          <a:blip r:embed="rId1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324084" y="4235248"/>
            <a:ext cx="1440160" cy="1440160"/>
          </a:xfrm>
          <a:prstGeom prst="rect">
            <a:avLst/>
          </a:prstGeom>
          <a:noFill/>
        </p:spPr>
      </p:pic>
      <p:sp>
        <p:nvSpPr>
          <p:cNvPr id="79" name="Trapèze 78"/>
          <p:cNvSpPr/>
          <p:nvPr/>
        </p:nvSpPr>
        <p:spPr>
          <a:xfrm rot="10800000">
            <a:off x="5252077" y="416323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0" name="Rectangle 79"/>
          <p:cNvSpPr/>
          <p:nvPr/>
        </p:nvSpPr>
        <p:spPr>
          <a:xfrm>
            <a:off x="5565524" y="4091232"/>
            <a:ext cx="97244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Kumade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1" name="Graphique 80"/>
          <p:cNvGraphicFramePr/>
          <p:nvPr/>
        </p:nvGraphicFramePr>
        <p:xfrm>
          <a:off x="5252076" y="430725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82" name="Rectangle 81"/>
          <p:cNvSpPr/>
          <p:nvPr/>
        </p:nvSpPr>
        <p:spPr>
          <a:xfrm>
            <a:off x="5828140" y="461793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26" name="Picture 6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4427984" y="6171210"/>
            <a:ext cx="1971337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6" name="Tableau 45"/>
          <p:cNvGraphicFramePr>
            <a:graphicFrameLocks noGrp="1"/>
          </p:cNvGraphicFramePr>
          <p:nvPr/>
        </p:nvGraphicFramePr>
        <p:xfrm>
          <a:off x="4355977" y="406355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7" name="Graphique 46"/>
          <p:cNvGraphicFramePr/>
          <p:nvPr/>
        </p:nvGraphicFramePr>
        <p:xfrm>
          <a:off x="6300193" y="26233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8" name="Rectangle 47"/>
          <p:cNvSpPr/>
          <p:nvPr/>
        </p:nvSpPr>
        <p:spPr>
          <a:xfrm>
            <a:off x="4355977" y="2326071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Funari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[8,43%]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7655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677484"/>
            <a:ext cx="1775454" cy="135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7" name="Tableau 66"/>
          <p:cNvGraphicFramePr>
            <a:graphicFrameLocks noGrp="1"/>
          </p:cNvGraphicFramePr>
          <p:nvPr/>
        </p:nvGraphicFramePr>
        <p:xfrm>
          <a:off x="611560" y="3938297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8" name="Graphique 67"/>
          <p:cNvGraphicFramePr/>
          <p:nvPr/>
        </p:nvGraphicFramePr>
        <p:xfrm>
          <a:off x="2555776" y="249813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69" name="Rectangle 68"/>
          <p:cNvSpPr/>
          <p:nvPr/>
        </p:nvSpPr>
        <p:spPr>
          <a:xfrm>
            <a:off x="611560" y="220081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Kurozuka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[34,20%]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7656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2564904"/>
            <a:ext cx="1728192" cy="1329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5" name="Tableau 24"/>
          <p:cNvGraphicFramePr>
            <a:graphicFrameLocks noGrp="1"/>
          </p:cNvGraphicFramePr>
          <p:nvPr/>
        </p:nvGraphicFramePr>
        <p:xfrm>
          <a:off x="631931" y="8042753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Graphique 25"/>
          <p:cNvGraphicFramePr/>
          <p:nvPr/>
        </p:nvGraphicFramePr>
        <p:xfrm>
          <a:off x="2576147" y="660259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7" name="Rectangle 26"/>
          <p:cNvSpPr/>
          <p:nvPr/>
        </p:nvSpPr>
        <p:spPr>
          <a:xfrm>
            <a:off x="631931" y="630526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Shiore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[12,60%]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6691036"/>
            <a:ext cx="1800199" cy="13013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741389" y="4477684"/>
            <a:ext cx="1390451" cy="1553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Trapèze 29"/>
          <p:cNvSpPr/>
          <p:nvPr/>
        </p:nvSpPr>
        <p:spPr>
          <a:xfrm rot="10800000">
            <a:off x="1640046" y="443305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1" name="Rectangle 30"/>
          <p:cNvSpPr/>
          <p:nvPr/>
        </p:nvSpPr>
        <p:spPr>
          <a:xfrm>
            <a:off x="2044095" y="4361052"/>
            <a:ext cx="79124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Shiore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2" name="Graphique 31"/>
          <p:cNvGraphicFramePr/>
          <p:nvPr/>
        </p:nvGraphicFramePr>
        <p:xfrm>
          <a:off x="1640045" y="45770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33" name="Rectangle 32"/>
          <p:cNvSpPr/>
          <p:nvPr/>
        </p:nvSpPr>
        <p:spPr>
          <a:xfrm>
            <a:off x="2216109" y="488775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5" name="Tableau 34"/>
          <p:cNvGraphicFramePr>
            <a:graphicFrameLocks noGrp="1"/>
          </p:cNvGraphicFramePr>
          <p:nvPr/>
        </p:nvGraphicFramePr>
        <p:xfrm>
          <a:off x="4211960" y="800607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6" name="Graphique 35"/>
          <p:cNvGraphicFramePr/>
          <p:nvPr/>
        </p:nvGraphicFramePr>
        <p:xfrm>
          <a:off x="6156176" y="656591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37" name="Rectangle 36"/>
          <p:cNvSpPr/>
          <p:nvPr/>
        </p:nvSpPr>
        <p:spPr>
          <a:xfrm>
            <a:off x="4211960" y="620587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Sabu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[39,98%]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11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309591" y="4643301"/>
            <a:ext cx="1433269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" name="Trapèze 38"/>
          <p:cNvSpPr/>
          <p:nvPr/>
        </p:nvSpPr>
        <p:spPr>
          <a:xfrm rot="10800000">
            <a:off x="5220075" y="4571292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0" name="Rectangle 39"/>
          <p:cNvSpPr/>
          <p:nvPr/>
        </p:nvSpPr>
        <p:spPr>
          <a:xfrm>
            <a:off x="5692566" y="4499285"/>
            <a:ext cx="65434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Sabu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1" name="Graphique 40"/>
          <p:cNvGraphicFramePr/>
          <p:nvPr/>
        </p:nvGraphicFramePr>
        <p:xfrm>
          <a:off x="5220074" y="471530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49" name="Rectangle 48"/>
          <p:cNvSpPr/>
          <p:nvPr/>
        </p:nvSpPr>
        <p:spPr>
          <a:xfrm>
            <a:off x="5796138" y="502598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4817" name="Picture 1"/>
          <p:cNvPicPr>
            <a:picLocks noChangeAspect="1" noChangeArrowheads="1"/>
          </p:cNvPicPr>
          <p:nvPr/>
        </p:nvPicPr>
        <p:blipFill>
          <a:blip r:embed="rId1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446936" y="445237"/>
            <a:ext cx="1436560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" name="Trapèze 50"/>
          <p:cNvSpPr/>
          <p:nvPr/>
        </p:nvSpPr>
        <p:spPr>
          <a:xfrm rot="10800000">
            <a:off x="5364092" y="453862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2" name="Rectangle 51"/>
          <p:cNvSpPr/>
          <p:nvPr/>
        </p:nvSpPr>
        <p:spPr>
          <a:xfrm>
            <a:off x="5769260" y="381855"/>
            <a:ext cx="78899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Funari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3" name="Graphique 52"/>
          <p:cNvGraphicFramePr/>
          <p:nvPr/>
        </p:nvGraphicFramePr>
        <p:xfrm>
          <a:off x="5364091" y="59787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54" name="Rectangle 53"/>
          <p:cNvSpPr/>
          <p:nvPr/>
        </p:nvSpPr>
        <p:spPr>
          <a:xfrm>
            <a:off x="5940155" y="90855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1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691680" y="349589"/>
            <a:ext cx="1440160" cy="17549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0" name="Trapèze 59"/>
          <p:cNvSpPr/>
          <p:nvPr/>
        </p:nvSpPr>
        <p:spPr>
          <a:xfrm rot="10800000">
            <a:off x="1640046" y="32860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1" name="Rectangle 60"/>
          <p:cNvSpPr/>
          <p:nvPr/>
        </p:nvSpPr>
        <p:spPr>
          <a:xfrm>
            <a:off x="1904216" y="256596"/>
            <a:ext cx="107099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Kurosuka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2" name="Graphique 61"/>
          <p:cNvGraphicFramePr/>
          <p:nvPr/>
        </p:nvGraphicFramePr>
        <p:xfrm>
          <a:off x="1640045" y="4726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sp>
        <p:nvSpPr>
          <p:cNvPr id="70" name="Rectangle 69"/>
          <p:cNvSpPr/>
          <p:nvPr/>
        </p:nvSpPr>
        <p:spPr>
          <a:xfrm>
            <a:off x="2216109" y="78329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8" name="Trapèze 57"/>
          <p:cNvSpPr/>
          <p:nvPr/>
        </p:nvSpPr>
        <p:spPr>
          <a:xfrm rot="10800000">
            <a:off x="2483769" y="-450142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9" name="Rectangle 58"/>
          <p:cNvSpPr/>
          <p:nvPr/>
        </p:nvSpPr>
        <p:spPr>
          <a:xfrm>
            <a:off x="2483769" y="-531440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2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3" name="Trapèze 62"/>
          <p:cNvSpPr/>
          <p:nvPr/>
        </p:nvSpPr>
        <p:spPr>
          <a:xfrm>
            <a:off x="2988209" y="-243408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4" name="Rectangle 63"/>
          <p:cNvSpPr/>
          <p:nvPr/>
        </p:nvSpPr>
        <p:spPr>
          <a:xfrm>
            <a:off x="2987825" y="-315416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Autres personnages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211960" y="6580390"/>
            <a:ext cx="1944216" cy="13599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2" name="Graphique 41"/>
          <p:cNvGraphicFramePr/>
          <p:nvPr/>
        </p:nvGraphicFramePr>
        <p:xfrm>
          <a:off x="8316416" y="25649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3" name="Tableau 42"/>
          <p:cNvGraphicFramePr>
            <a:graphicFrameLocks noGrp="1"/>
          </p:cNvGraphicFramePr>
          <p:nvPr/>
        </p:nvGraphicFramePr>
        <p:xfrm>
          <a:off x="6372200" y="400506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4" name="Rectangle 43"/>
          <p:cNvSpPr/>
          <p:nvPr/>
        </p:nvSpPr>
        <p:spPr>
          <a:xfrm>
            <a:off x="6372200" y="220486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Commandant</a:t>
            </a:r>
            <a:r>
              <a:rPr lang="fr-FR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</a:t>
            </a:r>
            <a:r>
              <a:rPr lang="fr-FR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anbus</a:t>
            </a:r>
            <a:r>
              <a:rPr lang="fr-FR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[45,25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3793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1" y="2527996"/>
            <a:ext cx="1980123" cy="14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0" name="Graphique 49"/>
          <p:cNvGraphicFramePr/>
          <p:nvPr/>
        </p:nvGraphicFramePr>
        <p:xfrm>
          <a:off x="4645006" y="26018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51" name="Tableau 50"/>
          <p:cNvGraphicFramePr>
            <a:graphicFrameLocks noGrp="1"/>
          </p:cNvGraphicFramePr>
          <p:nvPr/>
        </p:nvGraphicFramePr>
        <p:xfrm>
          <a:off x="2771800" y="404197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2" name="Rectangle 51"/>
          <p:cNvSpPr/>
          <p:nvPr/>
        </p:nvSpPr>
        <p:spPr>
          <a:xfrm>
            <a:off x="2771800" y="224177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Doyen des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Hyûga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[44,25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308304" y="548680"/>
            <a:ext cx="1440160" cy="1749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4" name="Trapèze 53"/>
          <p:cNvSpPr/>
          <p:nvPr/>
        </p:nvSpPr>
        <p:spPr>
          <a:xfrm rot="10800000">
            <a:off x="6840512" y="548679"/>
            <a:ext cx="2340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5" name="Rectangle 54"/>
          <p:cNvSpPr/>
          <p:nvPr/>
        </p:nvSpPr>
        <p:spPr>
          <a:xfrm>
            <a:off x="6789730" y="476672"/>
            <a:ext cx="249247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Commandant des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anbus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6" name="Graphique 55"/>
          <p:cNvGraphicFramePr/>
          <p:nvPr/>
        </p:nvGraphicFramePr>
        <p:xfrm>
          <a:off x="7236296" y="6926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57" name="Rectangle 56"/>
          <p:cNvSpPr/>
          <p:nvPr/>
        </p:nvSpPr>
        <p:spPr>
          <a:xfrm>
            <a:off x="7812360" y="100337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Trapèze 13"/>
          <p:cNvSpPr/>
          <p:nvPr/>
        </p:nvSpPr>
        <p:spPr>
          <a:xfrm rot="10800000">
            <a:off x="2483769" y="-450142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" name="Rectangle 14"/>
          <p:cNvSpPr/>
          <p:nvPr/>
        </p:nvSpPr>
        <p:spPr>
          <a:xfrm>
            <a:off x="2483769" y="-531440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3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Trapèze 15"/>
          <p:cNvSpPr/>
          <p:nvPr/>
        </p:nvSpPr>
        <p:spPr>
          <a:xfrm>
            <a:off x="2988209" y="-243408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7" name="Rectangle 16"/>
          <p:cNvSpPr/>
          <p:nvPr/>
        </p:nvSpPr>
        <p:spPr>
          <a:xfrm>
            <a:off x="2987825" y="-315416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Personnages sans nom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" name="Picture 2" descr="http://img1.wikia.nocookie.net/__cb20150109173141/naruto/images/thumb/2/25/Hy%C5%ABga_Elder.png/300px-Hy%C5%ABga_Elder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800" y="2587076"/>
            <a:ext cx="1872208" cy="1410397"/>
          </a:xfrm>
          <a:prstGeom prst="rect">
            <a:avLst/>
          </a:prstGeom>
          <a:noFill/>
        </p:spPr>
      </p:pic>
      <p:pic>
        <p:nvPicPr>
          <p:cNvPr id="33795" name="Picture 3"/>
          <p:cNvPicPr>
            <a:picLocks noChangeAspect="1" noChangeArrowheads="1"/>
          </p:cNvPicPr>
          <p:nvPr/>
        </p:nvPicPr>
        <p:blipFill>
          <a:blip r:embed="rId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779912" y="620688"/>
            <a:ext cx="144084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Trapèze 32"/>
          <p:cNvSpPr/>
          <p:nvPr/>
        </p:nvSpPr>
        <p:spPr>
          <a:xfrm rot="10800000">
            <a:off x="3600096" y="560988"/>
            <a:ext cx="1836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Rectangle 33"/>
          <p:cNvSpPr/>
          <p:nvPr/>
        </p:nvSpPr>
        <p:spPr>
          <a:xfrm>
            <a:off x="3592036" y="488981"/>
            <a:ext cx="183107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Doyen des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Hyûga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5" name="Graphique 34"/>
          <p:cNvGraphicFramePr/>
          <p:nvPr/>
        </p:nvGraphicFramePr>
        <p:xfrm>
          <a:off x="3707903" y="78630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36" name="Rectangle 35"/>
          <p:cNvSpPr/>
          <p:nvPr/>
        </p:nvSpPr>
        <p:spPr>
          <a:xfrm>
            <a:off x="4283967" y="109698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3797" name="Picture 5" descr="Gashira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900100" y="2636911"/>
            <a:ext cx="1863717" cy="1404000"/>
          </a:xfrm>
          <a:prstGeom prst="rect">
            <a:avLst/>
          </a:prstGeom>
          <a:noFill/>
        </p:spPr>
      </p:pic>
      <p:pic>
        <p:nvPicPr>
          <p:cNvPr id="33798" name="Picture 6"/>
          <p:cNvPicPr>
            <a:picLocks noChangeAspect="1" noChangeArrowheads="1"/>
          </p:cNvPicPr>
          <p:nvPr/>
        </p:nvPicPr>
        <p:blipFill>
          <a:blip r:embed="rId11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467544" y="620688"/>
            <a:ext cx="1440160" cy="16579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" name="Trapèze 39"/>
          <p:cNvSpPr/>
          <p:nvPr/>
        </p:nvSpPr>
        <p:spPr>
          <a:xfrm rot="10800000">
            <a:off x="287728" y="620687"/>
            <a:ext cx="1836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1" name="Rectangle 40"/>
          <p:cNvSpPr/>
          <p:nvPr/>
        </p:nvSpPr>
        <p:spPr>
          <a:xfrm>
            <a:off x="314962" y="548680"/>
            <a:ext cx="175849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Grand chef ninja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5" name="Graphique 44"/>
          <p:cNvGraphicFramePr/>
          <p:nvPr/>
        </p:nvGraphicFramePr>
        <p:xfrm>
          <a:off x="394538" y="8460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46" name="Rectangle 45"/>
          <p:cNvSpPr/>
          <p:nvPr/>
        </p:nvSpPr>
        <p:spPr>
          <a:xfrm>
            <a:off x="970602" y="115668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7" name="Graphique 36"/>
          <p:cNvGraphicFramePr/>
          <p:nvPr/>
        </p:nvGraphicFramePr>
        <p:xfrm>
          <a:off x="-684584" y="65973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graphicFrame>
        <p:nvGraphicFramePr>
          <p:cNvPr id="38" name="Tableau 37"/>
          <p:cNvGraphicFramePr>
            <a:graphicFrameLocks noGrp="1"/>
          </p:cNvGraphicFramePr>
          <p:nvPr/>
        </p:nvGraphicFramePr>
        <p:xfrm>
          <a:off x="-2628800" y="803751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39" name="Rectangle 38"/>
          <p:cNvSpPr/>
          <p:nvPr/>
        </p:nvSpPr>
        <p:spPr>
          <a:xfrm>
            <a:off x="-2628800" y="623731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Anbu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(masque oiseau) [39,00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0" name="Graphique 59"/>
          <p:cNvGraphicFramePr/>
          <p:nvPr/>
        </p:nvGraphicFramePr>
        <p:xfrm>
          <a:off x="2987824" y="65973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graphicFrame>
        <p:nvGraphicFramePr>
          <p:cNvPr id="61" name="Tableau 60"/>
          <p:cNvGraphicFramePr>
            <a:graphicFrameLocks noGrp="1"/>
          </p:cNvGraphicFramePr>
          <p:nvPr/>
        </p:nvGraphicFramePr>
        <p:xfrm>
          <a:off x="1043608" y="803751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62" name="Rectangle 61"/>
          <p:cNvSpPr/>
          <p:nvPr/>
        </p:nvSpPr>
        <p:spPr>
          <a:xfrm>
            <a:off x="1043608" y="623731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Anbu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(masque aigle) [37,75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7" name="Graphique 66"/>
          <p:cNvGraphicFramePr/>
          <p:nvPr/>
        </p:nvGraphicFramePr>
        <p:xfrm>
          <a:off x="6660232" y="65973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graphicFrame>
        <p:nvGraphicFramePr>
          <p:cNvPr id="68" name="Tableau 67"/>
          <p:cNvGraphicFramePr>
            <a:graphicFrameLocks noGrp="1"/>
          </p:cNvGraphicFramePr>
          <p:nvPr/>
        </p:nvGraphicFramePr>
        <p:xfrm>
          <a:off x="4716016" y="803751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69" name="Rectangle 68"/>
          <p:cNvSpPr/>
          <p:nvPr/>
        </p:nvSpPr>
        <p:spPr>
          <a:xfrm>
            <a:off x="4716016" y="623731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Anbu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(masque tigre) [36,65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74" name="Graphique 73"/>
          <p:cNvGraphicFramePr/>
          <p:nvPr/>
        </p:nvGraphicFramePr>
        <p:xfrm>
          <a:off x="10332640" y="65973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graphicFrame>
        <p:nvGraphicFramePr>
          <p:cNvPr id="75" name="Tableau 74"/>
          <p:cNvGraphicFramePr>
            <a:graphicFrameLocks noGrp="1"/>
          </p:cNvGraphicFramePr>
          <p:nvPr/>
        </p:nvGraphicFramePr>
        <p:xfrm>
          <a:off x="8388424" y="803751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76" name="Rectangle 75"/>
          <p:cNvSpPr/>
          <p:nvPr/>
        </p:nvSpPr>
        <p:spPr>
          <a:xfrm>
            <a:off x="8388424" y="623731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Anbu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(masque sanglier) [39,25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http://img2.wikia.nocookie.net/__cb20150312121725/naruto/images/thumb/1/16/Tiger-Masked_Anbu_Member.png/1000px-Tiger-Masked_Anbu_Member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716016" y="6591879"/>
            <a:ext cx="2016224" cy="1445633"/>
          </a:xfrm>
          <a:prstGeom prst="rect">
            <a:avLst/>
          </a:prstGeom>
          <a:noFill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1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652120" y="4581129"/>
            <a:ext cx="1440160" cy="17509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" name="Trapèze 80"/>
          <p:cNvSpPr/>
          <p:nvPr/>
        </p:nvSpPr>
        <p:spPr>
          <a:xfrm rot="10800000">
            <a:off x="5472304" y="4581127"/>
            <a:ext cx="1836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2" name="Rectangle 81"/>
          <p:cNvSpPr/>
          <p:nvPr/>
        </p:nvSpPr>
        <p:spPr>
          <a:xfrm>
            <a:off x="5786195" y="4509120"/>
            <a:ext cx="118718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Anbu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tigre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3" name="Graphique 82"/>
          <p:cNvGraphicFramePr/>
          <p:nvPr/>
        </p:nvGraphicFramePr>
        <p:xfrm>
          <a:off x="5580112" y="47251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sp>
        <p:nvSpPr>
          <p:cNvPr id="84" name="Rectangle 83"/>
          <p:cNvSpPr/>
          <p:nvPr/>
        </p:nvSpPr>
        <p:spPr>
          <a:xfrm>
            <a:off x="6156176" y="50358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043608" y="6594611"/>
            <a:ext cx="1902041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1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979712" y="4581128"/>
            <a:ext cx="1368152" cy="17448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5" name="Trapèze 84"/>
          <p:cNvSpPr/>
          <p:nvPr/>
        </p:nvSpPr>
        <p:spPr>
          <a:xfrm rot="10800000">
            <a:off x="1799896" y="4581127"/>
            <a:ext cx="1836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6" name="Rectangle 85"/>
          <p:cNvSpPr/>
          <p:nvPr/>
        </p:nvSpPr>
        <p:spPr>
          <a:xfrm>
            <a:off x="2108496" y="4509120"/>
            <a:ext cx="119776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Anbu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aigle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7" name="Graphique 86"/>
          <p:cNvGraphicFramePr/>
          <p:nvPr/>
        </p:nvGraphicFramePr>
        <p:xfrm>
          <a:off x="1907704" y="47251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2"/>
          </a:graphicData>
        </a:graphic>
      </p:graphicFrame>
      <p:sp>
        <p:nvSpPr>
          <p:cNvPr id="88" name="Rectangle 87"/>
          <p:cNvSpPr/>
          <p:nvPr/>
        </p:nvSpPr>
        <p:spPr>
          <a:xfrm>
            <a:off x="2483768" y="50358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9" name="Picture 7" descr="http://img2.wikia.nocookie.net/__cb20150722214342/naruto/images/thumb/f/f7/Boar-Masked_Anbu_Member.png/1000px-Boar-Masked_Anbu_Member.png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8388424" y="6584172"/>
            <a:ext cx="1800200" cy="1413157"/>
          </a:xfrm>
          <a:prstGeom prst="rect">
            <a:avLst/>
          </a:prstGeom>
          <a:noFill/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9324528" y="4602486"/>
            <a:ext cx="1453530" cy="1562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9" name="Trapèze 88"/>
          <p:cNvSpPr/>
          <p:nvPr/>
        </p:nvSpPr>
        <p:spPr>
          <a:xfrm rot="10800000">
            <a:off x="9144712" y="4581127"/>
            <a:ext cx="1836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0" name="Rectangle 89"/>
          <p:cNvSpPr/>
          <p:nvPr/>
        </p:nvSpPr>
        <p:spPr>
          <a:xfrm>
            <a:off x="9305035" y="4509120"/>
            <a:ext cx="149432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Anbu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sanglier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1" name="Graphique 90"/>
          <p:cNvGraphicFramePr/>
          <p:nvPr/>
        </p:nvGraphicFramePr>
        <p:xfrm>
          <a:off x="9252520" y="47251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5"/>
          </a:graphicData>
        </a:graphic>
      </p:graphicFrame>
      <p:sp>
        <p:nvSpPr>
          <p:cNvPr id="92" name="Rectangle 91"/>
          <p:cNvSpPr/>
          <p:nvPr/>
        </p:nvSpPr>
        <p:spPr>
          <a:xfrm>
            <a:off x="9828584" y="50358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-2628800" y="6597352"/>
            <a:ext cx="1926357" cy="1390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27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1692696" y="4581128"/>
            <a:ext cx="1403424" cy="1653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3" name="Trapèze 92"/>
          <p:cNvSpPr/>
          <p:nvPr/>
        </p:nvSpPr>
        <p:spPr>
          <a:xfrm rot="10800000">
            <a:off x="-1872512" y="4581127"/>
            <a:ext cx="1836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4" name="Rectangle 93"/>
          <p:cNvSpPr/>
          <p:nvPr/>
        </p:nvSpPr>
        <p:spPr>
          <a:xfrm>
            <a:off x="-1650475" y="4509120"/>
            <a:ext cx="137088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Anbu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oiseau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5" name="Graphique 94"/>
          <p:cNvGraphicFramePr/>
          <p:nvPr/>
        </p:nvGraphicFramePr>
        <p:xfrm>
          <a:off x="-1764704" y="47251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8"/>
          </a:graphicData>
        </a:graphic>
      </p:graphicFrame>
      <p:sp>
        <p:nvSpPr>
          <p:cNvPr id="96" name="Rectangle 95"/>
          <p:cNvSpPr/>
          <p:nvPr/>
        </p:nvSpPr>
        <p:spPr>
          <a:xfrm>
            <a:off x="-1188640" y="50358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97" name="Tableau 96"/>
          <p:cNvGraphicFramePr>
            <a:graphicFrameLocks noGrp="1"/>
          </p:cNvGraphicFramePr>
          <p:nvPr/>
        </p:nvGraphicFramePr>
        <p:xfrm>
          <a:off x="-886408" y="4077438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81364"/>
                <a:gridCol w="400734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2,45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8" name="Graphique 97"/>
          <p:cNvGraphicFramePr/>
          <p:nvPr/>
        </p:nvGraphicFramePr>
        <p:xfrm>
          <a:off x="1057808" y="25970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9"/>
          </a:graphicData>
        </a:graphic>
      </p:graphicFrame>
      <p:sp>
        <p:nvSpPr>
          <p:cNvPr id="99" name="Rectangle 98"/>
          <p:cNvSpPr/>
          <p:nvPr/>
        </p:nvSpPr>
        <p:spPr>
          <a:xfrm>
            <a:off x="-886408" y="226894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Grand Chef Ninja [43,00%]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rapèze 11"/>
          <p:cNvSpPr/>
          <p:nvPr/>
        </p:nvSpPr>
        <p:spPr>
          <a:xfrm rot="10800000" flipV="1">
            <a:off x="1475656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Trapèze 12"/>
          <p:cNvSpPr/>
          <p:nvPr/>
        </p:nvSpPr>
        <p:spPr>
          <a:xfrm flipV="1">
            <a:off x="1475656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/>
          <p:cNvSpPr/>
          <p:nvPr/>
        </p:nvSpPr>
        <p:spPr>
          <a:xfrm>
            <a:off x="1475656" y="101824"/>
            <a:ext cx="5688632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Des  duos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7107073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5" name="Tableau 34"/>
          <p:cNvGraphicFramePr>
            <a:graphicFrameLocks noGrp="1"/>
          </p:cNvGraphicFramePr>
          <p:nvPr/>
        </p:nvGraphicFramePr>
        <p:xfrm>
          <a:off x="5148064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EB14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EB14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EB14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EB14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EB14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EB14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EB14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EB14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EB14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0,88</a:t>
                      </a:r>
                      <a:endParaRPr lang="fr-FR" sz="800" b="1" dirty="0">
                        <a:solidFill>
                          <a:srgbClr val="8EB14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EB14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3,41</a:t>
                      </a:r>
                      <a:endParaRPr lang="fr-FR" sz="800" b="1" dirty="0">
                        <a:solidFill>
                          <a:srgbClr val="8EB14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EB14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0,90</a:t>
                      </a:r>
                      <a:endParaRPr lang="fr-FR" sz="800" b="1" dirty="0">
                        <a:solidFill>
                          <a:srgbClr val="8EB14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EB14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rgbClr val="8EB14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EB14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8EB14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EB14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2,46</a:t>
                      </a:r>
                      <a:endParaRPr lang="fr-FR" sz="800" b="1" dirty="0">
                        <a:solidFill>
                          <a:srgbClr val="8EB14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EB14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1,59</a:t>
                      </a:r>
                      <a:endParaRPr lang="fr-FR" sz="800" b="1" dirty="0">
                        <a:solidFill>
                          <a:srgbClr val="8EB14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EB14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0,76</a:t>
                      </a:r>
                      <a:endParaRPr lang="fr-FR" sz="800" b="1" dirty="0">
                        <a:solidFill>
                          <a:srgbClr val="8EB14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6" name="Rectangle 35"/>
          <p:cNvSpPr/>
          <p:nvPr/>
        </p:nvSpPr>
        <p:spPr>
          <a:xfrm>
            <a:off x="5162857" y="28767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8EB14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Lee &amp; </a:t>
            </a:r>
            <a:r>
              <a:rPr lang="fr-FR" sz="2000" b="1" dirty="0" err="1" smtClean="0">
                <a:ln w="1905"/>
                <a:solidFill>
                  <a:srgbClr val="8EB14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Néji</a:t>
            </a:r>
            <a:r>
              <a:rPr lang="fr-FR" sz="2000" b="1" dirty="0" smtClean="0">
                <a:ln w="1905"/>
                <a:solidFill>
                  <a:srgbClr val="8EB14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[34,30%]</a:t>
            </a:r>
          </a:p>
        </p:txBody>
      </p:sp>
      <p:graphicFrame>
        <p:nvGraphicFramePr>
          <p:cNvPr id="19" name="Graphique 18"/>
          <p:cNvGraphicFramePr/>
          <p:nvPr/>
        </p:nvGraphicFramePr>
        <p:xfrm>
          <a:off x="2858601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0" name="Tableau 19"/>
          <p:cNvGraphicFramePr>
            <a:graphicFrameLocks noGrp="1"/>
          </p:cNvGraphicFramePr>
          <p:nvPr/>
        </p:nvGraphicFramePr>
        <p:xfrm>
          <a:off x="899592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A970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A970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A970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A970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A970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A970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A970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A970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98D0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4,54</a:t>
                      </a:r>
                      <a:endParaRPr lang="fr-FR" sz="800" b="1" dirty="0">
                        <a:solidFill>
                          <a:srgbClr val="E98D0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98D0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3,85</a:t>
                      </a:r>
                      <a:endParaRPr lang="fr-FR" sz="800" b="1" dirty="0">
                        <a:solidFill>
                          <a:srgbClr val="E98D0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98D0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1,99</a:t>
                      </a:r>
                      <a:endParaRPr lang="fr-FR" sz="800" b="1" dirty="0">
                        <a:solidFill>
                          <a:srgbClr val="E98D0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98D0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3,49</a:t>
                      </a:r>
                      <a:endParaRPr lang="fr-FR" sz="800" b="1" dirty="0">
                        <a:solidFill>
                          <a:srgbClr val="E98D0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98D0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3,50</a:t>
                      </a:r>
                      <a:endParaRPr lang="fr-FR" sz="800" b="1" dirty="0">
                        <a:solidFill>
                          <a:srgbClr val="E98D0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98D0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3,96</a:t>
                      </a:r>
                      <a:endParaRPr lang="fr-FR" sz="800" b="1" dirty="0">
                        <a:solidFill>
                          <a:srgbClr val="E98D0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98D0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4,57</a:t>
                      </a:r>
                      <a:endParaRPr lang="fr-FR" sz="800" b="1" dirty="0">
                        <a:solidFill>
                          <a:srgbClr val="E98D0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98D0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3,23</a:t>
                      </a:r>
                      <a:endParaRPr lang="fr-FR" sz="800" b="1" dirty="0">
                        <a:solidFill>
                          <a:srgbClr val="E98D0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</a:tr>
            </a:tbl>
          </a:graphicData>
        </a:graphic>
      </p:graphicFrame>
      <p:sp>
        <p:nvSpPr>
          <p:cNvPr id="21" name="Rectangle 20"/>
          <p:cNvSpPr/>
          <p:nvPr/>
        </p:nvSpPr>
        <p:spPr>
          <a:xfrm>
            <a:off x="914385" y="292494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A97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sz="2000" b="1" dirty="0" smtClean="0">
                <a:ln w="1905"/>
                <a:solidFill>
                  <a:srgbClr val="FA97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FA97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Gaara</a:t>
            </a:r>
            <a:r>
              <a:rPr lang="fr-FR" sz="2000" b="1" dirty="0" smtClean="0">
                <a:ln w="1905"/>
                <a:solidFill>
                  <a:srgbClr val="FA97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dirty="0" err="1" smtClean="0">
                <a:ln w="1905"/>
                <a:solidFill>
                  <a:srgbClr val="FA97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dirty="0" smtClean="0">
                <a:ln w="1905"/>
                <a:solidFill>
                  <a:srgbClr val="FA97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[72,83%]</a:t>
            </a:r>
          </a:p>
        </p:txBody>
      </p:sp>
      <p:sp>
        <p:nvSpPr>
          <p:cNvPr id="41" name="Trapèze 40"/>
          <p:cNvSpPr/>
          <p:nvPr/>
        </p:nvSpPr>
        <p:spPr>
          <a:xfrm rot="10800000">
            <a:off x="6192384" y="1065044"/>
            <a:ext cx="1836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2" name="Rectangle 41"/>
          <p:cNvSpPr/>
          <p:nvPr/>
        </p:nvSpPr>
        <p:spPr>
          <a:xfrm>
            <a:off x="6517816" y="993037"/>
            <a:ext cx="116410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Lee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Néji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3" name="Graphique 42"/>
          <p:cNvGraphicFramePr/>
          <p:nvPr/>
        </p:nvGraphicFramePr>
        <p:xfrm>
          <a:off x="6300192" y="136236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44" name="Rectangle 43"/>
          <p:cNvSpPr/>
          <p:nvPr/>
        </p:nvSpPr>
        <p:spPr>
          <a:xfrm>
            <a:off x="6876256" y="167304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2" name="Picture 6" descr="I won't let you die! by Tremblax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5265204"/>
            <a:ext cx="2123728" cy="1592796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2" y="3284984"/>
            <a:ext cx="2059264" cy="135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 descr="http://images4.fanpop.com/image/photos/18500000/Eternal-Rivalry-rock-lee-18591602-600-816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946353" y="5229200"/>
            <a:ext cx="1197647" cy="1628800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064" y="3252825"/>
            <a:ext cx="1944216" cy="13614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Trapèze 32"/>
          <p:cNvSpPr/>
          <p:nvPr/>
        </p:nvSpPr>
        <p:spPr>
          <a:xfrm rot="10800000">
            <a:off x="1691657" y="1043443"/>
            <a:ext cx="172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40" name="Picture 3" descr="C:\Mes Documents\Forum\Topic diagramme\Render\E-F-G-H\Gaara\NG\19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339752" y="1052736"/>
            <a:ext cx="1184307" cy="1627200"/>
          </a:xfrm>
          <a:prstGeom prst="rect">
            <a:avLst/>
          </a:prstGeom>
          <a:noFill/>
        </p:spPr>
      </p:pic>
      <p:pic>
        <p:nvPicPr>
          <p:cNvPr id="45" name="Picture 2" descr="C:\Mes Documents\Forum\Topic diagramme\Render\M-N-O-P\Naruto\NG\Partiel\13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276697" y="1124744"/>
            <a:ext cx="1207071" cy="1616365"/>
          </a:xfrm>
          <a:prstGeom prst="rect">
            <a:avLst/>
          </a:prstGeom>
          <a:noFill/>
        </p:spPr>
      </p:pic>
      <p:sp>
        <p:nvSpPr>
          <p:cNvPr id="46" name="Rectangle 45"/>
          <p:cNvSpPr/>
          <p:nvPr/>
        </p:nvSpPr>
        <p:spPr>
          <a:xfrm>
            <a:off x="1718071" y="971436"/>
            <a:ext cx="169059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Gaara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7" name="Graphique 46"/>
          <p:cNvGraphicFramePr/>
          <p:nvPr/>
        </p:nvGraphicFramePr>
        <p:xfrm>
          <a:off x="1763688" y="13407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48" name="Rectangle 47"/>
          <p:cNvSpPr/>
          <p:nvPr/>
        </p:nvSpPr>
        <p:spPr>
          <a:xfrm>
            <a:off x="2339752" y="165144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8" name="Picture 4" descr="C:\Mes Documents\Forum\Topic diagramme\Render\I-J-K-L\Lee\3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508104" y="1102113"/>
            <a:ext cx="1168201" cy="1552039"/>
          </a:xfrm>
          <a:prstGeom prst="rect">
            <a:avLst/>
          </a:prstGeom>
          <a:noFill/>
        </p:spPr>
      </p:pic>
      <p:pic>
        <p:nvPicPr>
          <p:cNvPr id="1029" name="Picture 5" descr="C:\Mes Documents\Forum\Topic diagramme\Render\M-N-O-P\Néji\2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524328" y="1124744"/>
            <a:ext cx="1120542" cy="16014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phique 1"/>
          <p:cNvGraphicFramePr/>
          <p:nvPr/>
        </p:nvGraphicFramePr>
        <p:xfrm>
          <a:off x="1187625" y="220486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" name="Tableau 2"/>
          <p:cNvGraphicFramePr>
            <a:graphicFrameLocks noGrp="1"/>
          </p:cNvGraphicFramePr>
          <p:nvPr/>
        </p:nvGraphicFramePr>
        <p:xfrm>
          <a:off x="-684583" y="364502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-684583" y="184482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Hôsei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[10,75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84584" y="2204864"/>
            <a:ext cx="2039863" cy="1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16631"/>
            <a:ext cx="1427119" cy="1516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rapèze 12"/>
          <p:cNvSpPr/>
          <p:nvPr/>
        </p:nvSpPr>
        <p:spPr>
          <a:xfrm rot="10800000">
            <a:off x="179514" y="4462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/>
          <p:cNvSpPr/>
          <p:nvPr/>
        </p:nvSpPr>
        <p:spPr>
          <a:xfrm>
            <a:off x="620752" y="-27384"/>
            <a:ext cx="71686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Hôsei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5" name="Graphique 14"/>
          <p:cNvGraphicFramePr/>
          <p:nvPr/>
        </p:nvGraphicFramePr>
        <p:xfrm>
          <a:off x="179513" y="21024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6" name="Rectangle 15"/>
          <p:cNvSpPr/>
          <p:nvPr/>
        </p:nvSpPr>
        <p:spPr>
          <a:xfrm>
            <a:off x="755577" y="52092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7" name="Graphique 16"/>
          <p:cNvGraphicFramePr/>
          <p:nvPr/>
        </p:nvGraphicFramePr>
        <p:xfrm>
          <a:off x="4788025" y="220486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8" name="Tableau 17"/>
          <p:cNvGraphicFramePr>
            <a:graphicFrameLocks noGrp="1"/>
          </p:cNvGraphicFramePr>
          <p:nvPr/>
        </p:nvGraphicFramePr>
        <p:xfrm>
          <a:off x="2915817" y="364502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19" name="Rectangle 18"/>
          <p:cNvSpPr/>
          <p:nvPr/>
        </p:nvSpPr>
        <p:spPr>
          <a:xfrm>
            <a:off x="2915817" y="184482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Inomatsu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[14,40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6" name="Graphique 25"/>
          <p:cNvGraphicFramePr/>
          <p:nvPr/>
        </p:nvGraphicFramePr>
        <p:xfrm>
          <a:off x="8388424" y="220486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27" name="Tableau 26"/>
          <p:cNvGraphicFramePr>
            <a:graphicFrameLocks noGrp="1"/>
          </p:cNvGraphicFramePr>
          <p:nvPr/>
        </p:nvGraphicFramePr>
        <p:xfrm>
          <a:off x="6516216" y="364502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8" name="Rectangle 27"/>
          <p:cNvSpPr/>
          <p:nvPr/>
        </p:nvSpPr>
        <p:spPr>
          <a:xfrm>
            <a:off x="6516216" y="184482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Jimei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[10,53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3" name="Graphique 32"/>
          <p:cNvGraphicFramePr/>
          <p:nvPr/>
        </p:nvGraphicFramePr>
        <p:xfrm>
          <a:off x="8532440" y="63093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aphicFrame>
        <p:nvGraphicFramePr>
          <p:cNvPr id="34" name="Tableau 33"/>
          <p:cNvGraphicFramePr>
            <a:graphicFrameLocks noGrp="1"/>
          </p:cNvGraphicFramePr>
          <p:nvPr/>
        </p:nvGraphicFramePr>
        <p:xfrm>
          <a:off x="6660232" y="774948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35" name="Rectangle 34"/>
          <p:cNvSpPr/>
          <p:nvPr/>
        </p:nvSpPr>
        <p:spPr>
          <a:xfrm>
            <a:off x="6660232" y="594928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Komugi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[12,98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15816" y="2230850"/>
            <a:ext cx="1872208" cy="13795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95936" y="44624"/>
            <a:ext cx="1121267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" name="Trapèze 41"/>
          <p:cNvSpPr/>
          <p:nvPr/>
        </p:nvSpPr>
        <p:spPr>
          <a:xfrm rot="10800000">
            <a:off x="3779914" y="4462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3" name="Rectangle 42"/>
          <p:cNvSpPr/>
          <p:nvPr/>
        </p:nvSpPr>
        <p:spPr>
          <a:xfrm>
            <a:off x="4036262" y="-27384"/>
            <a:ext cx="108664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Inomatsu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4" name="Graphique 43"/>
          <p:cNvGraphicFramePr/>
          <p:nvPr/>
        </p:nvGraphicFramePr>
        <p:xfrm>
          <a:off x="3779913" y="21024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45" name="Rectangle 44"/>
          <p:cNvSpPr/>
          <p:nvPr/>
        </p:nvSpPr>
        <p:spPr>
          <a:xfrm>
            <a:off x="4355977" y="52092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516216" y="2208378"/>
            <a:ext cx="1800200" cy="1397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 descr="http://img2.wikia.nocookie.net/__cb20110218231752/naruto/images/5/55/Jimei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596336" y="44624"/>
            <a:ext cx="1080120" cy="1601119"/>
          </a:xfrm>
          <a:prstGeom prst="rect">
            <a:avLst/>
          </a:prstGeom>
          <a:noFill/>
        </p:spPr>
      </p:pic>
      <p:sp>
        <p:nvSpPr>
          <p:cNvPr id="48" name="Trapèze 47"/>
          <p:cNvSpPr/>
          <p:nvPr/>
        </p:nvSpPr>
        <p:spPr>
          <a:xfrm rot="10800000">
            <a:off x="7380313" y="4462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9" name="Rectangle 48"/>
          <p:cNvSpPr/>
          <p:nvPr/>
        </p:nvSpPr>
        <p:spPr>
          <a:xfrm>
            <a:off x="7841590" y="-27384"/>
            <a:ext cx="67678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Jimei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0" name="Graphique 49"/>
          <p:cNvGraphicFramePr/>
          <p:nvPr/>
        </p:nvGraphicFramePr>
        <p:xfrm>
          <a:off x="7380312" y="21024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51" name="Rectangle 50"/>
          <p:cNvSpPr/>
          <p:nvPr/>
        </p:nvSpPr>
        <p:spPr>
          <a:xfrm>
            <a:off x="7956376" y="52092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660232" y="6331303"/>
            <a:ext cx="1904132" cy="13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596336" y="4149080"/>
            <a:ext cx="1440160" cy="1639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4" name="Trapèze 53"/>
          <p:cNvSpPr/>
          <p:nvPr/>
        </p:nvSpPr>
        <p:spPr>
          <a:xfrm rot="10800000">
            <a:off x="7524329" y="414907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5" name="Rectangle 54"/>
          <p:cNvSpPr/>
          <p:nvPr/>
        </p:nvSpPr>
        <p:spPr>
          <a:xfrm>
            <a:off x="7870446" y="4077072"/>
            <a:ext cx="90710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Komugi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6" name="Graphique 55"/>
          <p:cNvGraphicFramePr/>
          <p:nvPr/>
        </p:nvGraphicFramePr>
        <p:xfrm>
          <a:off x="7524328" y="43146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57" name="Rectangle 56"/>
          <p:cNvSpPr/>
          <p:nvPr/>
        </p:nvSpPr>
        <p:spPr>
          <a:xfrm>
            <a:off x="8100392" y="46253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8" name="Trapèze 57"/>
          <p:cNvSpPr/>
          <p:nvPr/>
        </p:nvSpPr>
        <p:spPr>
          <a:xfrm rot="10800000">
            <a:off x="2483769" y="-450142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9" name="Rectangle 58"/>
          <p:cNvSpPr/>
          <p:nvPr/>
        </p:nvSpPr>
        <p:spPr>
          <a:xfrm>
            <a:off x="2483769" y="-531440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0" name="Trapèze 59"/>
          <p:cNvSpPr/>
          <p:nvPr/>
        </p:nvSpPr>
        <p:spPr>
          <a:xfrm>
            <a:off x="2988209" y="-243408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1" name="Rectangle 60"/>
          <p:cNvSpPr/>
          <p:nvPr/>
        </p:nvSpPr>
        <p:spPr>
          <a:xfrm>
            <a:off x="2987825" y="-315416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Personnages restants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2" name="Graphique 61"/>
          <p:cNvGraphicFramePr/>
          <p:nvPr/>
        </p:nvGraphicFramePr>
        <p:xfrm>
          <a:off x="1187624" y="63093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8"/>
          </a:graphicData>
        </a:graphic>
      </p:graphicFrame>
      <p:graphicFrame>
        <p:nvGraphicFramePr>
          <p:cNvPr id="63" name="Tableau 62"/>
          <p:cNvGraphicFramePr>
            <a:graphicFrameLocks noGrp="1"/>
          </p:cNvGraphicFramePr>
          <p:nvPr/>
        </p:nvGraphicFramePr>
        <p:xfrm>
          <a:off x="-684584" y="774948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64" name="Rectangle 63"/>
          <p:cNvSpPr/>
          <p:nvPr/>
        </p:nvSpPr>
        <p:spPr>
          <a:xfrm>
            <a:off x="-684584" y="594928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Ichigen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[27,10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-684584" y="6304046"/>
            <a:ext cx="1800200" cy="13951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 descr="http://img2.wikia.nocookie.net/__cb20090316113019/naruto/images/5/51/Ichigen.jp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251520" y="4221087"/>
            <a:ext cx="1440160" cy="1440161"/>
          </a:xfrm>
          <a:prstGeom prst="rect">
            <a:avLst/>
          </a:prstGeom>
          <a:noFill/>
        </p:spPr>
      </p:pic>
      <p:sp>
        <p:nvSpPr>
          <p:cNvPr id="73" name="Trapèze 72"/>
          <p:cNvSpPr/>
          <p:nvPr/>
        </p:nvSpPr>
        <p:spPr>
          <a:xfrm rot="10800000">
            <a:off x="179513" y="414907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4" name="Rectangle 73"/>
          <p:cNvSpPr/>
          <p:nvPr/>
        </p:nvSpPr>
        <p:spPr>
          <a:xfrm>
            <a:off x="545862" y="4077072"/>
            <a:ext cx="86664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Ichigen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5" name="Graphique 74"/>
          <p:cNvGraphicFramePr/>
          <p:nvPr/>
        </p:nvGraphicFramePr>
        <p:xfrm>
          <a:off x="179512" y="43146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1"/>
          </a:graphicData>
        </a:graphic>
      </p:graphicFrame>
      <p:sp>
        <p:nvSpPr>
          <p:cNvPr id="76" name="Rectangle 75"/>
          <p:cNvSpPr/>
          <p:nvPr/>
        </p:nvSpPr>
        <p:spPr>
          <a:xfrm>
            <a:off x="755576" y="46253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2952328" y="6309320"/>
            <a:ext cx="1798514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995936" y="4149081"/>
            <a:ext cx="1296144" cy="1673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2" name="Trapèze 71"/>
          <p:cNvSpPr/>
          <p:nvPr/>
        </p:nvSpPr>
        <p:spPr>
          <a:xfrm rot="10800000">
            <a:off x="3851921" y="414907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7" name="Rectangle 76"/>
          <p:cNvSpPr/>
          <p:nvPr/>
        </p:nvSpPr>
        <p:spPr>
          <a:xfrm>
            <a:off x="4410181" y="4077072"/>
            <a:ext cx="48282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8" name="Graphique 77"/>
          <p:cNvGraphicFramePr/>
          <p:nvPr/>
        </p:nvGraphicFramePr>
        <p:xfrm>
          <a:off x="3851920" y="43146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4"/>
          </a:graphicData>
        </a:graphic>
      </p:graphicFrame>
      <p:sp>
        <p:nvSpPr>
          <p:cNvPr id="79" name="Rectangle 78"/>
          <p:cNvSpPr/>
          <p:nvPr/>
        </p:nvSpPr>
        <p:spPr>
          <a:xfrm>
            <a:off x="4427984" y="46253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5" name="Rectangle 64"/>
          <p:cNvSpPr/>
          <p:nvPr/>
        </p:nvSpPr>
        <p:spPr>
          <a:xfrm>
            <a:off x="2915816" y="5949280"/>
            <a:ext cx="3600400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Kie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[24,13</a:t>
            </a:r>
            <a:r>
              <a:rPr lang="fr-FR" sz="2000" b="1" cap="none" spc="0" dirty="0" smtClean="0">
                <a:ln w="1905"/>
                <a:solidFill>
                  <a:srgbClr val="8064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</a:p>
        </p:txBody>
      </p:sp>
      <p:graphicFrame>
        <p:nvGraphicFramePr>
          <p:cNvPr id="69" name="Tableau 68"/>
          <p:cNvGraphicFramePr>
            <a:graphicFrameLocks noGrp="1"/>
          </p:cNvGraphicFramePr>
          <p:nvPr/>
        </p:nvGraphicFramePr>
        <p:xfrm>
          <a:off x="2952328" y="773043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064A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1,52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1,44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0,66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1,42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1,43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064A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0,62</a:t>
                      </a:r>
                      <a:endParaRPr lang="fr-FR" sz="800" b="1" dirty="0">
                        <a:solidFill>
                          <a:srgbClr val="8064A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D3E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0" name="Graphique 69"/>
          <p:cNvGraphicFramePr/>
          <p:nvPr/>
        </p:nvGraphicFramePr>
        <p:xfrm>
          <a:off x="4860032" y="625020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5"/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-282205" y="849601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-396552" y="768303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Ninken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-1476672" y="283493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B903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Ninken</a:t>
            </a:r>
            <a:r>
              <a:rPr lang="fr-FR" sz="2000" b="1" cap="none" spc="0" dirty="0" smtClean="0">
                <a:ln w="1905"/>
                <a:solidFill>
                  <a:srgbClr val="CB903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CB903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Kakashi</a:t>
            </a:r>
            <a:r>
              <a:rPr lang="fr-FR" sz="2000" b="1" cap="none" spc="0" dirty="0" smtClean="0">
                <a:ln w="1905"/>
                <a:solidFill>
                  <a:srgbClr val="CB903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dirty="0" smtClean="0">
                <a:ln w="1905"/>
                <a:solidFill>
                  <a:srgbClr val="CB903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[35,28</a:t>
            </a:r>
            <a:r>
              <a:rPr lang="fr-FR" sz="2000" b="1" cap="none" spc="0" dirty="0" smtClean="0">
                <a:ln w="1905"/>
                <a:solidFill>
                  <a:srgbClr val="CB903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B903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Graphique 4"/>
          <p:cNvGraphicFramePr/>
          <p:nvPr/>
        </p:nvGraphicFramePr>
        <p:xfrm>
          <a:off x="467544" y="319497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Tableau 5"/>
          <p:cNvGraphicFramePr>
            <a:graphicFrameLocks noGrp="1"/>
          </p:cNvGraphicFramePr>
          <p:nvPr/>
        </p:nvGraphicFramePr>
        <p:xfrm>
          <a:off x="-1476672" y="463513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B903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B903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B903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B903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B903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B903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B903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B903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A77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1,71</a:t>
                      </a:r>
                      <a:endParaRPr lang="fr-FR" sz="800" b="1" dirty="0">
                        <a:solidFill>
                          <a:srgbClr val="AA77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A77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AA77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A77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1,26</a:t>
                      </a:r>
                      <a:endParaRPr lang="fr-FR" sz="800" b="1" dirty="0">
                        <a:solidFill>
                          <a:srgbClr val="AA77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A77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rgbClr val="AA77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A77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2,11</a:t>
                      </a:r>
                      <a:endParaRPr lang="fr-FR" sz="800" b="1" dirty="0">
                        <a:solidFill>
                          <a:srgbClr val="AA77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A77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2,13</a:t>
                      </a:r>
                      <a:endParaRPr lang="fr-FR" sz="800" b="1" dirty="0">
                        <a:solidFill>
                          <a:srgbClr val="AA77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A77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AA77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A77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AA77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</a:tr>
            </a:tbl>
          </a:graphicData>
        </a:graphic>
      </p:graphicFrame>
      <p:pic>
        <p:nvPicPr>
          <p:cNvPr id="7" name="Picture 1" descr="C:\Mes Documents\Forum\Topic diagramme\Render\0-Animaux\Invocation\Chien\chiens kakashi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548680" y="962726"/>
            <a:ext cx="2189228" cy="1641921"/>
          </a:xfrm>
          <a:prstGeom prst="rect">
            <a:avLst/>
          </a:prstGeom>
          <a:noFill/>
        </p:spPr>
      </p:pic>
      <p:graphicFrame>
        <p:nvGraphicFramePr>
          <p:cNvPr id="8" name="Graphique 7"/>
          <p:cNvGraphicFramePr/>
          <p:nvPr/>
        </p:nvGraphicFramePr>
        <p:xfrm>
          <a:off x="-108520" y="105633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9" name="Rectangle 8"/>
          <p:cNvSpPr/>
          <p:nvPr/>
        </p:nvSpPr>
        <p:spPr>
          <a:xfrm>
            <a:off x="467544" y="136701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" name="Picture 2" descr="http://orig00.deviantart.net/f4e5/f/2007/068/0/a/ninken_by_kiba_akamaru_fa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1476672" y="3212976"/>
            <a:ext cx="1872208" cy="1404156"/>
          </a:xfrm>
          <a:prstGeom prst="rect">
            <a:avLst/>
          </a:prstGeom>
          <a:noFill/>
        </p:spPr>
      </p:pic>
      <p:sp>
        <p:nvSpPr>
          <p:cNvPr id="11" name="Trapèze 10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Ninken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Attaque surprise – Team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Shizune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3" name="Graphique 12"/>
          <p:cNvGraphicFramePr/>
          <p:nvPr/>
        </p:nvGraphicFramePr>
        <p:xfrm>
          <a:off x="4154745" y="319497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4" name="Tableau 13"/>
          <p:cNvGraphicFramePr>
            <a:graphicFrameLocks noGrp="1"/>
          </p:cNvGraphicFramePr>
          <p:nvPr/>
        </p:nvGraphicFramePr>
        <p:xfrm>
          <a:off x="2195736" y="4635134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3C2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3C2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3C2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3C2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3C2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3C2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3C2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3C23E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F98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3,49</a:t>
                      </a:r>
                      <a:endParaRPr lang="fr-FR" sz="800" b="1" dirty="0">
                        <a:solidFill>
                          <a:srgbClr val="7F98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CCC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F98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2,86</a:t>
                      </a:r>
                      <a:endParaRPr lang="fr-FR" sz="800" b="1" dirty="0">
                        <a:solidFill>
                          <a:srgbClr val="7F98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CCC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F98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rgbClr val="7F98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CCC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F98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2,70</a:t>
                      </a:r>
                      <a:endParaRPr lang="fr-FR" sz="800" b="1" dirty="0">
                        <a:solidFill>
                          <a:srgbClr val="7F98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CCC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F98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7F98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CCC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F98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2,14</a:t>
                      </a:r>
                      <a:endParaRPr lang="fr-FR" sz="800" b="1" dirty="0">
                        <a:solidFill>
                          <a:srgbClr val="7F98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CCC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F98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2,50</a:t>
                      </a:r>
                      <a:endParaRPr lang="fr-FR" sz="800" b="1" dirty="0">
                        <a:solidFill>
                          <a:srgbClr val="7F98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CCC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F98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3,06</a:t>
                      </a:r>
                      <a:endParaRPr lang="fr-FR" sz="800" b="1" dirty="0">
                        <a:solidFill>
                          <a:srgbClr val="7F98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CCCAE"/>
                    </a:solidFill>
                  </a:tcPr>
                </a:tc>
              </a:tr>
            </a:tbl>
          </a:graphicData>
        </a:graphic>
      </p:graphicFrame>
      <p:sp>
        <p:nvSpPr>
          <p:cNvPr id="15" name="Rectangle 14"/>
          <p:cNvSpPr/>
          <p:nvPr/>
        </p:nvSpPr>
        <p:spPr>
          <a:xfrm>
            <a:off x="2210529" y="29069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A3C23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Unité</a:t>
            </a:r>
            <a:r>
              <a:rPr lang="fr-FR" b="1" dirty="0" smtClean="0">
                <a:ln w="1905"/>
                <a:solidFill>
                  <a:srgbClr val="A3C23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A3C23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d’attaque surprise [51,58%]</a:t>
            </a:r>
          </a:p>
        </p:txBody>
      </p:sp>
      <p:graphicFrame>
        <p:nvGraphicFramePr>
          <p:cNvPr id="20" name="Graphique 19"/>
          <p:cNvGraphicFramePr/>
          <p:nvPr/>
        </p:nvGraphicFramePr>
        <p:xfrm>
          <a:off x="7899161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21" name="Tableau 20"/>
          <p:cNvGraphicFramePr>
            <a:graphicFrameLocks noGrp="1"/>
          </p:cNvGraphicFramePr>
          <p:nvPr/>
        </p:nvGraphicFramePr>
        <p:xfrm>
          <a:off x="5940152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399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399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399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399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399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399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399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39985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3998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2,98</a:t>
                      </a:r>
                      <a:endParaRPr lang="fr-FR" sz="800" b="1" dirty="0">
                        <a:solidFill>
                          <a:srgbClr val="23998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4F6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3998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2,99</a:t>
                      </a:r>
                      <a:endParaRPr lang="fr-FR" sz="800" b="1" dirty="0">
                        <a:solidFill>
                          <a:srgbClr val="23998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4F6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3998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1,81</a:t>
                      </a:r>
                      <a:endParaRPr lang="fr-FR" sz="800" b="1" dirty="0">
                        <a:solidFill>
                          <a:srgbClr val="23998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4F6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3998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3,25</a:t>
                      </a:r>
                      <a:endParaRPr lang="fr-FR" sz="800" b="1" dirty="0">
                        <a:solidFill>
                          <a:srgbClr val="23998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4F6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3998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23998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4F6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3998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3,06</a:t>
                      </a:r>
                      <a:endParaRPr lang="fr-FR" sz="800" b="1" dirty="0">
                        <a:solidFill>
                          <a:srgbClr val="23998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4F6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3998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2,53</a:t>
                      </a:r>
                      <a:endParaRPr lang="fr-FR" sz="800" b="1" dirty="0">
                        <a:solidFill>
                          <a:srgbClr val="23998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4F6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3998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2,80</a:t>
                      </a:r>
                      <a:endParaRPr lang="fr-FR" sz="800" b="1" dirty="0">
                        <a:solidFill>
                          <a:srgbClr val="23998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4F6B9"/>
                    </a:solidFill>
                  </a:tcPr>
                </a:tc>
              </a:tr>
            </a:tbl>
          </a:graphicData>
        </a:graphic>
      </p:graphicFrame>
      <p:sp>
        <p:nvSpPr>
          <p:cNvPr id="22" name="Rectangle 21"/>
          <p:cNvSpPr/>
          <p:nvPr/>
        </p:nvSpPr>
        <p:spPr>
          <a:xfrm>
            <a:off x="5954945" y="292494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23998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2000" b="1" dirty="0" err="1" smtClean="0">
                <a:ln w="1905"/>
                <a:solidFill>
                  <a:srgbClr val="23998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Shizune</a:t>
            </a:r>
            <a:r>
              <a:rPr lang="fr-FR" sz="2000" b="1" dirty="0" smtClean="0">
                <a:ln w="1905"/>
                <a:solidFill>
                  <a:srgbClr val="23998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[52,93%]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95736" y="3237364"/>
            <a:ext cx="1913634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Mes Documents\Forum\Topic diagramme\Render\I-J-K-L\Ittan\Ittan 1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635896" y="1196752"/>
            <a:ext cx="936416" cy="937774"/>
          </a:xfrm>
          <a:prstGeom prst="rect">
            <a:avLst/>
          </a:prstGeom>
          <a:noFill/>
        </p:spPr>
      </p:pic>
      <p:pic>
        <p:nvPicPr>
          <p:cNvPr id="43" name="Picture 4" descr="C:\Mes Documents\Forum\Topic diagramme\Render\Q-R-S-T\Sai\7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54030" y="1196752"/>
            <a:ext cx="1482066" cy="1319039"/>
          </a:xfrm>
          <a:prstGeom prst="rect">
            <a:avLst/>
          </a:prstGeom>
          <a:noFill/>
        </p:spPr>
      </p:pic>
      <p:pic>
        <p:nvPicPr>
          <p:cNvPr id="44" name="Picture 3" descr="C:\Mes Documents\Forum\Topic diagramme\Render\M-N-O-P\Omoi\Omoi 7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059832" y="1318502"/>
            <a:ext cx="1224136" cy="1150036"/>
          </a:xfrm>
          <a:prstGeom prst="rect">
            <a:avLst/>
          </a:prstGeom>
          <a:noFill/>
        </p:spPr>
      </p:pic>
      <p:sp>
        <p:nvSpPr>
          <p:cNvPr id="45" name="Trapèze 44"/>
          <p:cNvSpPr/>
          <p:nvPr/>
        </p:nvSpPr>
        <p:spPr>
          <a:xfrm rot="10800000">
            <a:off x="2987801" y="836711"/>
            <a:ext cx="172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6" name="Rectangle 45"/>
          <p:cNvSpPr/>
          <p:nvPr/>
        </p:nvSpPr>
        <p:spPr>
          <a:xfrm>
            <a:off x="2976515" y="764704"/>
            <a:ext cx="176599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Attaque surprise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7" name="Graphique 46"/>
          <p:cNvGraphicFramePr/>
          <p:nvPr/>
        </p:nvGraphicFramePr>
        <p:xfrm>
          <a:off x="3059832" y="11340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48" name="Rectangle 47"/>
          <p:cNvSpPr/>
          <p:nvPr/>
        </p:nvSpPr>
        <p:spPr>
          <a:xfrm>
            <a:off x="3635896" y="14447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9" name="Picture 2" descr="C:\Mes Documents\Forum\Topic diagramme\Render\I-J-K-L\Kankuro\10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035955" y="764704"/>
            <a:ext cx="1383917" cy="1772816"/>
          </a:xfrm>
          <a:prstGeom prst="rect">
            <a:avLst/>
          </a:prstGeom>
          <a:noFill/>
        </p:spPr>
      </p:pic>
      <p:sp>
        <p:nvSpPr>
          <p:cNvPr id="35" name="Trapèze 34"/>
          <p:cNvSpPr/>
          <p:nvPr/>
        </p:nvSpPr>
        <p:spPr>
          <a:xfrm rot="10800000">
            <a:off x="6732217" y="854713"/>
            <a:ext cx="172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39" name="Picture 6" descr="C:\Mes Documents\Forum\Topic diagramme\Render\Q-R-S-T\Raido\1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804248" y="1052736"/>
            <a:ext cx="1123909" cy="1153217"/>
          </a:xfrm>
          <a:prstGeom prst="rect">
            <a:avLst/>
          </a:prstGeom>
          <a:noFill/>
        </p:spPr>
      </p:pic>
      <p:pic>
        <p:nvPicPr>
          <p:cNvPr id="40" name="Picture 5" descr="C:\Mes Documents\Forum\Topic diagramme\Render\I-J-K-L\Iwachi\1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524328" y="1276890"/>
            <a:ext cx="762555" cy="1100785"/>
          </a:xfrm>
          <a:prstGeom prst="rect">
            <a:avLst/>
          </a:prstGeom>
          <a:noFill/>
        </p:spPr>
      </p:pic>
      <p:pic>
        <p:nvPicPr>
          <p:cNvPr id="41" name="Picture 4" descr="C:\Mes Documents\Forum\Topic diagramme\Render\E-F-G-H\Genma\1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8172400" y="845713"/>
            <a:ext cx="936104" cy="1575176"/>
          </a:xfrm>
          <a:prstGeom prst="rect">
            <a:avLst/>
          </a:prstGeom>
          <a:noFill/>
        </p:spPr>
      </p:pic>
      <p:sp>
        <p:nvSpPr>
          <p:cNvPr id="42" name="Rectangle 41"/>
          <p:cNvSpPr/>
          <p:nvPr/>
        </p:nvSpPr>
        <p:spPr>
          <a:xfrm>
            <a:off x="6859302" y="782706"/>
            <a:ext cx="148925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Shizune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2" name="Graphique 51"/>
          <p:cNvGraphicFramePr/>
          <p:nvPr/>
        </p:nvGraphicFramePr>
        <p:xfrm>
          <a:off x="6804248" y="115203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53" name="Rectangle 52"/>
          <p:cNvSpPr/>
          <p:nvPr/>
        </p:nvSpPr>
        <p:spPr>
          <a:xfrm>
            <a:off x="7380312" y="146271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4" name="Picture 2" descr="C:\Mes Documents\Forum\Topic diagramme\Render\Q-R-S-T\Shizune\5.pn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5940152" y="692696"/>
            <a:ext cx="1323722" cy="1916832"/>
          </a:xfrm>
          <a:prstGeom prst="rect">
            <a:avLst/>
          </a:prstGeom>
          <a:noFill/>
        </p:spPr>
      </p:pic>
      <p:pic>
        <p:nvPicPr>
          <p:cNvPr id="63489" name="Picture 1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5940150" y="3249128"/>
            <a:ext cx="1923490" cy="13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2" descr="http://dailyanimeart.files.wordpress.com/2012/06/kankuro-sai-deidara-sasori-shin.jpg?w=584&amp;h=328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2843808" y="5373216"/>
            <a:ext cx="2643640" cy="14847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 flipV="1">
            <a:off x="2123728" y="44625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Trapèze 2"/>
          <p:cNvSpPr/>
          <p:nvPr/>
        </p:nvSpPr>
        <p:spPr>
          <a:xfrm flipV="1">
            <a:off x="2123728" y="260648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Rectangle 3"/>
          <p:cNvSpPr/>
          <p:nvPr/>
        </p:nvSpPr>
        <p:spPr>
          <a:xfrm>
            <a:off x="2123728" y="44624"/>
            <a:ext cx="56886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Les 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ninken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de 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Kakashi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5" name="Trapèze 4"/>
          <p:cNvSpPr/>
          <p:nvPr/>
        </p:nvSpPr>
        <p:spPr>
          <a:xfrm rot="10800000">
            <a:off x="5838475" y="651579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Rectangle 5"/>
          <p:cNvSpPr/>
          <p:nvPr/>
        </p:nvSpPr>
        <p:spPr>
          <a:xfrm>
            <a:off x="5724128" y="570281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Urushi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644008" y="263691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E0BE8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Urushi</a:t>
            </a:r>
            <a:r>
              <a:rPr lang="fr-FR" sz="2000" b="1" cap="none" spc="0" dirty="0" smtClean="0">
                <a:ln w="1905"/>
                <a:solidFill>
                  <a:srgbClr val="E0BE8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E0BE8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[26,90</a:t>
            </a:r>
            <a:r>
              <a:rPr lang="fr-FR" sz="2000" b="1" cap="none" spc="0" dirty="0" smtClean="0">
                <a:ln w="1905"/>
                <a:solidFill>
                  <a:srgbClr val="E0BE8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E0BE8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Graphique 7"/>
          <p:cNvGraphicFramePr/>
          <p:nvPr/>
        </p:nvGraphicFramePr>
        <p:xfrm>
          <a:off x="6588224" y="29969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9" name="Tableau 8"/>
          <p:cNvGraphicFramePr>
            <a:graphicFrameLocks noGrp="1"/>
          </p:cNvGraphicFramePr>
          <p:nvPr/>
        </p:nvGraphicFramePr>
        <p:xfrm>
          <a:off x="4644008" y="443711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0BE8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0BE8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0BE8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0BE8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0BE8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0BE8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0BE8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0BE8C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BB47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1,52</a:t>
                      </a:r>
                      <a:endParaRPr lang="fr-FR" sz="800" b="1" dirty="0">
                        <a:solidFill>
                          <a:srgbClr val="DBB47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E3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BB47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DBB47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E3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BB47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0,75</a:t>
                      </a:r>
                      <a:endParaRPr lang="fr-FR" sz="800" b="1" dirty="0">
                        <a:solidFill>
                          <a:srgbClr val="DBB47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E3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BB47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DBB47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E3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BB47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rgbClr val="DBB47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E3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BB47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2,10</a:t>
                      </a:r>
                      <a:endParaRPr lang="fr-FR" sz="800" b="1" dirty="0">
                        <a:solidFill>
                          <a:srgbClr val="DBB47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E3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BB47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1,10</a:t>
                      </a:r>
                      <a:endParaRPr lang="fr-FR" sz="800" b="1" dirty="0">
                        <a:solidFill>
                          <a:srgbClr val="DBB47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E3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BB47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DBB47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E3CE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Graphique 9"/>
          <p:cNvGraphicFramePr/>
          <p:nvPr/>
        </p:nvGraphicFramePr>
        <p:xfrm>
          <a:off x="6012160" y="85831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Rectangle 10"/>
          <p:cNvSpPr/>
          <p:nvPr/>
        </p:nvSpPr>
        <p:spPr>
          <a:xfrm>
            <a:off x="6588224" y="116899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8460432" y="2615311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A7997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Shiba</a:t>
            </a:r>
            <a:r>
              <a:rPr lang="fr-FR" sz="2000" b="1" cap="none" spc="0" dirty="0" smtClean="0">
                <a:ln w="1905"/>
                <a:solidFill>
                  <a:srgbClr val="A7997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A7997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[26,23</a:t>
            </a:r>
            <a:r>
              <a:rPr lang="fr-FR" sz="2000" b="1" cap="none" spc="0" dirty="0" smtClean="0">
                <a:ln w="1905"/>
                <a:solidFill>
                  <a:srgbClr val="A7997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A7997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5" name="Graphique 14"/>
          <p:cNvGraphicFramePr/>
          <p:nvPr/>
        </p:nvGraphicFramePr>
        <p:xfrm>
          <a:off x="10404648" y="297535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6" name="Tableau 15"/>
          <p:cNvGraphicFramePr>
            <a:graphicFrameLocks noGrp="1"/>
          </p:cNvGraphicFramePr>
          <p:nvPr/>
        </p:nvGraphicFramePr>
        <p:xfrm>
          <a:off x="8460432" y="4415511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7997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7997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7997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7997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7997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7997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7997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7997D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9F7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B49F7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CE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9F7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1,07</a:t>
                      </a:r>
                      <a:endParaRPr lang="fr-FR" sz="800" b="1" dirty="0">
                        <a:solidFill>
                          <a:srgbClr val="B49F7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CE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9F7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0,75</a:t>
                      </a:r>
                      <a:endParaRPr lang="fr-FR" sz="800" b="1" dirty="0">
                        <a:solidFill>
                          <a:srgbClr val="B49F7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CE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9F7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B49F7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CE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9F7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B49F7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CE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9F7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2,10</a:t>
                      </a:r>
                      <a:endParaRPr lang="fr-FR" sz="800" b="1" dirty="0">
                        <a:solidFill>
                          <a:srgbClr val="B49F7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CE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9F7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1,10</a:t>
                      </a:r>
                      <a:endParaRPr lang="fr-FR" sz="800" b="1" dirty="0">
                        <a:solidFill>
                          <a:srgbClr val="B49F7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CE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9F7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B49F7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CEB9"/>
                    </a:solidFill>
                  </a:tcPr>
                </a:tc>
              </a:tr>
            </a:tbl>
          </a:graphicData>
        </a:graphic>
      </p:graphicFrame>
      <p:sp>
        <p:nvSpPr>
          <p:cNvPr id="19" name="Trapèze 18"/>
          <p:cNvSpPr/>
          <p:nvPr/>
        </p:nvSpPr>
        <p:spPr>
          <a:xfrm rot="10800000">
            <a:off x="-1866381" y="651579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0" name="Rectangle 19"/>
          <p:cNvSpPr/>
          <p:nvPr/>
        </p:nvSpPr>
        <p:spPr>
          <a:xfrm>
            <a:off x="-1980728" y="570281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Pakkun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-2844824" y="263691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87B3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Pakkun</a:t>
            </a:r>
            <a:r>
              <a:rPr lang="fr-FR" sz="2000" b="1" cap="none" spc="0" dirty="0" smtClean="0">
                <a:ln w="1905"/>
                <a:solidFill>
                  <a:srgbClr val="C87B3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C87B3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[22,05</a:t>
            </a:r>
            <a:r>
              <a:rPr lang="fr-FR" sz="2000" b="1" cap="none" spc="0" dirty="0" smtClean="0">
                <a:ln w="1905"/>
                <a:solidFill>
                  <a:srgbClr val="C87B3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87B3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2" name="Graphique 21"/>
          <p:cNvGraphicFramePr/>
          <p:nvPr/>
        </p:nvGraphicFramePr>
        <p:xfrm>
          <a:off x="-900608" y="29969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23" name="Tableau 22"/>
          <p:cNvGraphicFramePr>
            <a:graphicFrameLocks noGrp="1"/>
          </p:cNvGraphicFramePr>
          <p:nvPr/>
        </p:nvGraphicFramePr>
        <p:xfrm>
          <a:off x="-2844824" y="443711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7B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7B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7B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7B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7B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7B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7B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7B3C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87B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rgbClr val="C87B3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87B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0,47</a:t>
                      </a:r>
                      <a:endParaRPr lang="fr-FR" sz="800" b="1" dirty="0">
                        <a:solidFill>
                          <a:srgbClr val="C87B3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87B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0,77</a:t>
                      </a:r>
                      <a:endParaRPr lang="fr-FR" sz="800" b="1" dirty="0">
                        <a:solidFill>
                          <a:srgbClr val="C87B3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87B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2,10</a:t>
                      </a:r>
                      <a:endParaRPr lang="fr-FR" sz="800" b="1" dirty="0">
                        <a:solidFill>
                          <a:srgbClr val="C87B3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87B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0,40</a:t>
                      </a:r>
                      <a:endParaRPr lang="fr-FR" sz="800" b="1" dirty="0">
                        <a:solidFill>
                          <a:srgbClr val="C87B3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87B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C87B3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87B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0,63</a:t>
                      </a:r>
                      <a:endParaRPr lang="fr-FR" sz="800" b="1" dirty="0">
                        <a:solidFill>
                          <a:srgbClr val="C87B3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87B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C87B3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" name="Graphique 23"/>
          <p:cNvGraphicFramePr/>
          <p:nvPr/>
        </p:nvGraphicFramePr>
        <p:xfrm>
          <a:off x="-1692696" y="85831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5" name="Rectangle 24"/>
          <p:cNvSpPr/>
          <p:nvPr/>
        </p:nvSpPr>
        <p:spPr>
          <a:xfrm>
            <a:off x="-1116632" y="116899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971600" y="2615311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684E3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Bull </a:t>
            </a:r>
            <a:r>
              <a:rPr lang="fr-FR" sz="2000" b="1" dirty="0" smtClean="0">
                <a:ln w="1905"/>
                <a:solidFill>
                  <a:srgbClr val="684E3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[31,90</a:t>
            </a:r>
            <a:r>
              <a:rPr lang="fr-FR" sz="2000" b="1" cap="none" spc="0" dirty="0" smtClean="0">
                <a:ln w="1905"/>
                <a:solidFill>
                  <a:srgbClr val="684E3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684E3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9" name="Graphique 28"/>
          <p:cNvGraphicFramePr/>
          <p:nvPr/>
        </p:nvGraphicFramePr>
        <p:xfrm>
          <a:off x="2915816" y="297535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30" name="Tableau 29"/>
          <p:cNvGraphicFramePr>
            <a:graphicFrameLocks noGrp="1"/>
          </p:cNvGraphicFramePr>
          <p:nvPr/>
        </p:nvGraphicFramePr>
        <p:xfrm>
          <a:off x="971600" y="4415511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84E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84E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84E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84E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84E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84E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84E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84E3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84E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684E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B17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84E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1,73</a:t>
                      </a:r>
                      <a:endParaRPr lang="fr-FR" sz="800" b="1" dirty="0">
                        <a:solidFill>
                          <a:srgbClr val="684E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B17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84E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0,73</a:t>
                      </a:r>
                      <a:endParaRPr lang="fr-FR" sz="800" b="1" dirty="0">
                        <a:solidFill>
                          <a:srgbClr val="684E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B17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84E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1,87</a:t>
                      </a:r>
                      <a:endParaRPr lang="fr-FR" sz="800" b="1" dirty="0">
                        <a:solidFill>
                          <a:srgbClr val="684E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B17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84E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2,37</a:t>
                      </a:r>
                      <a:endParaRPr lang="fr-FR" sz="800" b="1" dirty="0">
                        <a:solidFill>
                          <a:srgbClr val="684E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B17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84E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rgbClr val="684E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B17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84E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1,78</a:t>
                      </a:r>
                      <a:endParaRPr lang="fr-FR" sz="800" b="1" dirty="0">
                        <a:solidFill>
                          <a:srgbClr val="684E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B17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84E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0,95</a:t>
                      </a:r>
                      <a:endParaRPr lang="fr-FR" sz="800" b="1" dirty="0">
                        <a:solidFill>
                          <a:srgbClr val="684E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B174"/>
                    </a:solidFill>
                  </a:tcPr>
                </a:tc>
              </a:tr>
            </a:tbl>
          </a:graphicData>
        </a:graphic>
      </p:graphicFrame>
      <p:sp>
        <p:nvSpPr>
          <p:cNvPr id="33" name="Trapèze 32"/>
          <p:cNvSpPr/>
          <p:nvPr/>
        </p:nvSpPr>
        <p:spPr>
          <a:xfrm rot="10800000">
            <a:off x="5622451" y="5044067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Rectangle 33"/>
          <p:cNvSpPr/>
          <p:nvPr/>
        </p:nvSpPr>
        <p:spPr>
          <a:xfrm>
            <a:off x="5508104" y="4962769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Ûhei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4427984" y="702940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B76B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Ûhei</a:t>
            </a:r>
            <a:r>
              <a:rPr lang="fr-FR" sz="2000" b="1" cap="none" spc="0" dirty="0" smtClean="0">
                <a:ln w="1905"/>
                <a:solidFill>
                  <a:srgbClr val="B76B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B76B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[27,85</a:t>
            </a:r>
            <a:r>
              <a:rPr lang="fr-FR" sz="2000" b="1" cap="none" spc="0" dirty="0" smtClean="0">
                <a:ln w="1905"/>
                <a:solidFill>
                  <a:srgbClr val="B76B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B76B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6" name="Graphique 35"/>
          <p:cNvGraphicFramePr/>
          <p:nvPr/>
        </p:nvGraphicFramePr>
        <p:xfrm>
          <a:off x="6372200" y="73894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aphicFrame>
        <p:nvGraphicFramePr>
          <p:cNvPr id="37" name="Tableau 36"/>
          <p:cNvGraphicFramePr>
            <a:graphicFrameLocks noGrp="1"/>
          </p:cNvGraphicFramePr>
          <p:nvPr/>
        </p:nvGraphicFramePr>
        <p:xfrm>
          <a:off x="4427984" y="882960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6B4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6B4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6B4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6B4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6B4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6B4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6B4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6B4D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8583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rgbClr val="98583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BAA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8583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  <a:endParaRPr lang="fr-FR" sz="800" b="1" dirty="0">
                        <a:solidFill>
                          <a:srgbClr val="98583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BAA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8583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rgbClr val="98583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BAA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8583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98583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BAA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8583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98583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BAA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8583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2,25</a:t>
                      </a:r>
                      <a:endParaRPr lang="fr-FR" sz="800" b="1" dirty="0">
                        <a:solidFill>
                          <a:srgbClr val="98583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BAA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8583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98583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BAA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8583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98583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BAAC"/>
                    </a:solidFill>
                  </a:tcPr>
                </a:tc>
              </a:tr>
            </a:tbl>
          </a:graphicData>
        </a:graphic>
      </p:graphicFrame>
      <p:sp>
        <p:nvSpPr>
          <p:cNvPr id="42" name="Rectangle 41"/>
          <p:cNvSpPr/>
          <p:nvPr/>
        </p:nvSpPr>
        <p:spPr>
          <a:xfrm>
            <a:off x="8244408" y="7007799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D8B27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Guruko</a:t>
            </a:r>
            <a:r>
              <a:rPr lang="fr-FR" sz="2000" b="1" cap="none" spc="0" dirty="0" smtClean="0">
                <a:ln w="1905"/>
                <a:solidFill>
                  <a:srgbClr val="D8B27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D8B27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[23,13</a:t>
            </a:r>
            <a:r>
              <a:rPr lang="fr-FR" sz="2000" b="1" cap="none" spc="0" dirty="0" smtClean="0">
                <a:ln w="1905"/>
                <a:solidFill>
                  <a:srgbClr val="D8B27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D8B27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3" name="Graphique 42"/>
          <p:cNvGraphicFramePr/>
          <p:nvPr/>
        </p:nvGraphicFramePr>
        <p:xfrm>
          <a:off x="10188624" y="736783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graphicFrame>
        <p:nvGraphicFramePr>
          <p:cNvPr id="44" name="Tableau 43"/>
          <p:cNvGraphicFramePr>
            <a:graphicFrameLocks noGrp="1"/>
          </p:cNvGraphicFramePr>
          <p:nvPr/>
        </p:nvGraphicFramePr>
        <p:xfrm>
          <a:off x="8244408" y="8807999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B27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B27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B27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B27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B27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B27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B27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8B27A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E9F5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1,51</a:t>
                      </a:r>
                      <a:endParaRPr lang="fr-FR" sz="800" b="1" dirty="0">
                        <a:solidFill>
                          <a:srgbClr val="CE9F5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E9F5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0,65</a:t>
                      </a:r>
                      <a:endParaRPr lang="fr-FR" sz="800" b="1" dirty="0">
                        <a:solidFill>
                          <a:srgbClr val="CE9F5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E9F5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rgbClr val="CE9F5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E9F5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1,67</a:t>
                      </a:r>
                      <a:endParaRPr lang="fr-FR" sz="800" b="1" dirty="0">
                        <a:solidFill>
                          <a:srgbClr val="CE9F5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E9F5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0,81</a:t>
                      </a:r>
                      <a:endParaRPr lang="fr-FR" sz="800" b="1" dirty="0">
                        <a:solidFill>
                          <a:srgbClr val="CE9F5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E9F5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rgbClr val="CE9F5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E9F5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0,85</a:t>
                      </a:r>
                      <a:endParaRPr lang="fr-FR" sz="800" b="1" dirty="0">
                        <a:solidFill>
                          <a:srgbClr val="CE9F5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E9F5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CE9F5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4B3"/>
                    </a:solidFill>
                  </a:tcPr>
                </a:tc>
              </a:tr>
            </a:tbl>
          </a:graphicData>
        </a:graphic>
      </p:graphicFrame>
      <p:sp>
        <p:nvSpPr>
          <p:cNvPr id="49" name="Rectangle 48"/>
          <p:cNvSpPr/>
          <p:nvPr/>
        </p:nvSpPr>
        <p:spPr>
          <a:xfrm>
            <a:off x="-3060848" y="702940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A9B6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Bisuke</a:t>
            </a:r>
            <a:r>
              <a:rPr lang="fr-FR" sz="2000" b="1" cap="none" spc="0" dirty="0" smtClean="0">
                <a:ln w="1905"/>
                <a:solidFill>
                  <a:srgbClr val="CA9B6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CA9B6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[25,00</a:t>
            </a:r>
            <a:r>
              <a:rPr lang="fr-FR" sz="2000" b="1" cap="none" spc="0" dirty="0" smtClean="0">
                <a:ln w="1905"/>
                <a:solidFill>
                  <a:srgbClr val="CA9B6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A9B6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0" name="Graphique 49"/>
          <p:cNvGraphicFramePr/>
          <p:nvPr/>
        </p:nvGraphicFramePr>
        <p:xfrm>
          <a:off x="-1116632" y="73894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graphicFrame>
        <p:nvGraphicFramePr>
          <p:cNvPr id="51" name="Tableau 50"/>
          <p:cNvGraphicFramePr>
            <a:graphicFrameLocks noGrp="1"/>
          </p:cNvGraphicFramePr>
          <p:nvPr/>
        </p:nvGraphicFramePr>
        <p:xfrm>
          <a:off x="-3060848" y="882960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9B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9B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9B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9B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9B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9B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9B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9B68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E85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1,53</a:t>
                      </a:r>
                      <a:endParaRPr lang="fr-FR" sz="800" b="1" dirty="0">
                        <a:solidFill>
                          <a:srgbClr val="BE85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A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E85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0,80</a:t>
                      </a:r>
                      <a:endParaRPr lang="fr-FR" sz="800" b="1" dirty="0">
                        <a:solidFill>
                          <a:srgbClr val="BE85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A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E85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0,79</a:t>
                      </a:r>
                      <a:endParaRPr lang="fr-FR" sz="800" b="1" dirty="0">
                        <a:solidFill>
                          <a:srgbClr val="BE85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A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E85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2,06</a:t>
                      </a:r>
                      <a:endParaRPr lang="fr-FR" sz="800" b="1" dirty="0">
                        <a:solidFill>
                          <a:srgbClr val="BE85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A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E85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0,90</a:t>
                      </a:r>
                      <a:endParaRPr lang="fr-FR" sz="800" b="1" dirty="0">
                        <a:solidFill>
                          <a:srgbClr val="BE85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A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E85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BE85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A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E85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0,87</a:t>
                      </a:r>
                      <a:endParaRPr lang="fr-FR" sz="800" b="1" dirty="0">
                        <a:solidFill>
                          <a:srgbClr val="BE85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A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E85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BE85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AAF"/>
                    </a:solidFill>
                  </a:tcPr>
                </a:tc>
              </a:tr>
            </a:tbl>
          </a:graphicData>
        </a:graphic>
      </p:graphicFrame>
      <p:sp>
        <p:nvSpPr>
          <p:cNvPr id="54" name="Trapèze 53"/>
          <p:cNvSpPr/>
          <p:nvPr/>
        </p:nvSpPr>
        <p:spPr>
          <a:xfrm rot="10800000">
            <a:off x="1950043" y="5022466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5" name="Rectangle 54"/>
          <p:cNvSpPr/>
          <p:nvPr/>
        </p:nvSpPr>
        <p:spPr>
          <a:xfrm>
            <a:off x="1835696" y="4941168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Akino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6" name="Rectangle 55"/>
          <p:cNvSpPr/>
          <p:nvPr/>
        </p:nvSpPr>
        <p:spPr>
          <a:xfrm>
            <a:off x="755576" y="7007799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5A06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Akino</a:t>
            </a:r>
            <a:r>
              <a:rPr lang="fr-FR" sz="2000" b="1" cap="none" spc="0" dirty="0" smtClean="0">
                <a:ln w="1905"/>
                <a:solidFill>
                  <a:srgbClr val="C5A06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C5A06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[26,30</a:t>
            </a:r>
            <a:r>
              <a:rPr lang="fr-FR" sz="2000" b="1" cap="none" spc="0" dirty="0" smtClean="0">
                <a:ln w="1905"/>
                <a:solidFill>
                  <a:srgbClr val="C5A06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5A06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7" name="Graphique 56"/>
          <p:cNvGraphicFramePr/>
          <p:nvPr/>
        </p:nvGraphicFramePr>
        <p:xfrm>
          <a:off x="2699792" y="736783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graphicFrame>
        <p:nvGraphicFramePr>
          <p:cNvPr id="58" name="Tableau 57"/>
          <p:cNvGraphicFramePr>
            <a:graphicFrameLocks noGrp="1"/>
          </p:cNvGraphicFramePr>
          <p:nvPr/>
        </p:nvGraphicFramePr>
        <p:xfrm>
          <a:off x="755576" y="8807999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5A06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5A06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5A06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5A06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5A06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5A06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5A06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5A06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F834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1,52</a:t>
                      </a:r>
                      <a:endParaRPr lang="fr-FR" sz="800" b="1" dirty="0">
                        <a:solidFill>
                          <a:srgbClr val="AF834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D1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F834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AF834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D1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F834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0,79</a:t>
                      </a:r>
                      <a:endParaRPr lang="fr-FR" sz="800" b="1" dirty="0">
                        <a:solidFill>
                          <a:srgbClr val="AF834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D1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F834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1,99</a:t>
                      </a:r>
                      <a:endParaRPr lang="fr-FR" sz="800" b="1" dirty="0">
                        <a:solidFill>
                          <a:srgbClr val="AF834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D1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F834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1,09</a:t>
                      </a:r>
                      <a:endParaRPr lang="fr-FR" sz="800" b="1" dirty="0">
                        <a:solidFill>
                          <a:srgbClr val="AF834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D1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F834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AF834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D1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F834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1,10</a:t>
                      </a:r>
                      <a:endParaRPr lang="fr-FR" sz="800" b="1" dirty="0">
                        <a:solidFill>
                          <a:srgbClr val="AF834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D1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F834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AF834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D1B7"/>
                    </a:solidFill>
                  </a:tcPr>
                </a:tc>
              </a:tr>
            </a:tbl>
          </a:graphicData>
        </a:graphic>
      </p:graphicFrame>
      <p:pic>
        <p:nvPicPr>
          <p:cNvPr id="119810" name="Picture 2" descr="n959.png (751×1051)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-2916832" y="476672"/>
            <a:ext cx="1656184" cy="2317775"/>
          </a:xfrm>
          <a:prstGeom prst="rect">
            <a:avLst/>
          </a:prstGeom>
          <a:noFill/>
        </p:spPr>
      </p:pic>
      <p:pic>
        <p:nvPicPr>
          <p:cNvPr id="119818" name="Picture 10" descr="http://orig08.deviantart.net/5efd/f/2011/225/d/0/urushi_by_elninja75-d46gd1w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794798" y="764704"/>
            <a:ext cx="1433386" cy="1672284"/>
          </a:xfrm>
          <a:prstGeom prst="rect">
            <a:avLst/>
          </a:prstGeom>
          <a:noFill/>
        </p:spPr>
      </p:pic>
      <p:pic>
        <p:nvPicPr>
          <p:cNvPr id="119819" name="Picture 11" descr="C:\Mes Documents\Forum\Topic diagramme\Render\0-Animaux\Invocation\Chien\chien kakachi 3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020783" y="5013176"/>
            <a:ext cx="1423425" cy="1662671"/>
          </a:xfrm>
          <a:prstGeom prst="rect">
            <a:avLst/>
          </a:prstGeom>
          <a:noFill/>
        </p:spPr>
      </p:pic>
      <p:graphicFrame>
        <p:nvGraphicFramePr>
          <p:cNvPr id="67" name="Graphique 66"/>
          <p:cNvGraphicFramePr/>
          <p:nvPr/>
        </p:nvGraphicFramePr>
        <p:xfrm>
          <a:off x="5796136" y="525080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68" name="Rectangle 67"/>
          <p:cNvSpPr/>
          <p:nvPr/>
        </p:nvSpPr>
        <p:spPr>
          <a:xfrm>
            <a:off x="6372200" y="556148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4513" name="Picture 1" descr="C:\Mes Documents\Forum\Topic diagramme\Render\0-Animaux\Invocation\Chien\akino_by_songokukai-d4f4cpz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020868" y="5157192"/>
            <a:ext cx="1894948" cy="1440160"/>
          </a:xfrm>
          <a:prstGeom prst="rect">
            <a:avLst/>
          </a:prstGeom>
          <a:noFill/>
        </p:spPr>
      </p:pic>
      <p:graphicFrame>
        <p:nvGraphicFramePr>
          <p:cNvPr id="65" name="Graphique 64"/>
          <p:cNvGraphicFramePr/>
          <p:nvPr/>
        </p:nvGraphicFramePr>
        <p:xfrm>
          <a:off x="2123728" y="522920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66" name="Rectangle 65"/>
          <p:cNvSpPr/>
          <p:nvPr/>
        </p:nvSpPr>
        <p:spPr>
          <a:xfrm>
            <a:off x="2699792" y="553987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4514" name="Picture 2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-2844824" y="2992383"/>
            <a:ext cx="2016224" cy="141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5" name="Picture 3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971600" y="2944585"/>
            <a:ext cx="2016224" cy="1442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6" name="Picture 4"/>
          <p:cNvPicPr>
            <a:picLocks noChangeAspect="1" noChangeArrowheads="1"/>
          </p:cNvPicPr>
          <p:nvPr/>
        </p:nvPicPr>
        <p:blipFill>
          <a:blip r:embed="rId2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907704" y="692696"/>
            <a:ext cx="1510189" cy="1560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0" name="Trapèze 69"/>
          <p:cNvSpPr/>
          <p:nvPr/>
        </p:nvSpPr>
        <p:spPr>
          <a:xfrm rot="10800000">
            <a:off x="1734019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1" name="Rectangle 70"/>
          <p:cNvSpPr/>
          <p:nvPr/>
        </p:nvSpPr>
        <p:spPr>
          <a:xfrm>
            <a:off x="1619672" y="548680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Bull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2" name="Graphique 71"/>
          <p:cNvGraphicFramePr/>
          <p:nvPr/>
        </p:nvGraphicFramePr>
        <p:xfrm>
          <a:off x="1907704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1"/>
          </a:graphicData>
        </a:graphic>
      </p:graphicFrame>
      <p:sp>
        <p:nvSpPr>
          <p:cNvPr id="73" name="Rectangle 72"/>
          <p:cNvSpPr/>
          <p:nvPr/>
        </p:nvSpPr>
        <p:spPr>
          <a:xfrm>
            <a:off x="2483768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4518" name="Picture 6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4644008" y="2996951"/>
            <a:ext cx="1868795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9" name="Picture 7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8460432" y="2996952"/>
            <a:ext cx="2021652" cy="1397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20" name="Picture 8"/>
          <p:cNvPicPr>
            <a:picLocks noChangeAspect="1" noChangeArrowheads="1"/>
          </p:cNvPicPr>
          <p:nvPr/>
        </p:nvPicPr>
        <p:blipFill>
          <a:blip r:embed="rId24" cstate="print">
            <a:biLevel thresh="50000"/>
          </a:blip>
          <a:srcRect/>
          <a:stretch>
            <a:fillRect/>
          </a:stretch>
        </p:blipFill>
        <p:spPr bwMode="auto">
          <a:xfrm>
            <a:off x="9900592" y="642507"/>
            <a:ext cx="1411039" cy="17063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8" name="Trapèze 77"/>
          <p:cNvSpPr/>
          <p:nvPr/>
        </p:nvSpPr>
        <p:spPr>
          <a:xfrm rot="10800000">
            <a:off x="9654899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9" name="Rectangle 78"/>
          <p:cNvSpPr/>
          <p:nvPr/>
        </p:nvSpPr>
        <p:spPr>
          <a:xfrm>
            <a:off x="9540552" y="548680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Shiba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0" name="Graphique 79"/>
          <p:cNvGraphicFramePr/>
          <p:nvPr/>
        </p:nvGraphicFramePr>
        <p:xfrm>
          <a:off x="9828584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5"/>
          </a:graphicData>
        </a:graphic>
      </p:graphicFrame>
      <p:sp>
        <p:nvSpPr>
          <p:cNvPr id="81" name="Rectangle 80"/>
          <p:cNvSpPr/>
          <p:nvPr/>
        </p:nvSpPr>
        <p:spPr>
          <a:xfrm>
            <a:off x="10404648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4521" name="Picture 9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-3060848" y="7356606"/>
            <a:ext cx="1872208" cy="141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22" name="Picture 10"/>
          <p:cNvPicPr>
            <a:picLocks noChangeAspect="1" noChangeArrowheads="1"/>
          </p:cNvPicPr>
          <p:nvPr/>
        </p:nvPicPr>
        <p:blipFill>
          <a:blip r:embed="rId27" cstate="print">
            <a:biLevel thresh="50000"/>
          </a:blip>
          <a:srcRect/>
          <a:stretch>
            <a:fillRect/>
          </a:stretch>
        </p:blipFill>
        <p:spPr bwMode="auto">
          <a:xfrm>
            <a:off x="-1620688" y="5085184"/>
            <a:ext cx="1423444" cy="1686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4" name="Trapèze 83"/>
          <p:cNvSpPr/>
          <p:nvPr/>
        </p:nvSpPr>
        <p:spPr>
          <a:xfrm rot="10800000">
            <a:off x="-1866381" y="5044067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5" name="Rectangle 84"/>
          <p:cNvSpPr/>
          <p:nvPr/>
        </p:nvSpPr>
        <p:spPr>
          <a:xfrm>
            <a:off x="-1980728" y="4962769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Bisuke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6" name="Graphique 85"/>
          <p:cNvGraphicFramePr/>
          <p:nvPr/>
        </p:nvGraphicFramePr>
        <p:xfrm>
          <a:off x="-1692696" y="525080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8"/>
          </a:graphicData>
        </a:graphic>
      </p:graphicFrame>
      <p:sp>
        <p:nvSpPr>
          <p:cNvPr id="87" name="Rectangle 86"/>
          <p:cNvSpPr/>
          <p:nvPr/>
        </p:nvSpPr>
        <p:spPr>
          <a:xfrm>
            <a:off x="-1116632" y="556148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4523" name="Picture 11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755576" y="7371900"/>
            <a:ext cx="1944215" cy="1415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24" name="Picture 12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427984" y="7413148"/>
            <a:ext cx="1944216" cy="1361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25" name="Picture 13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8244408" y="7356217"/>
            <a:ext cx="1800200" cy="140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26" name="Picture 14"/>
          <p:cNvPicPr>
            <a:picLocks noChangeAspect="1" noChangeArrowheads="1"/>
          </p:cNvPicPr>
          <p:nvPr/>
        </p:nvPicPr>
        <p:blipFill>
          <a:blip r:embed="rId32" cstate="print">
            <a:biLevel thresh="50000"/>
          </a:blip>
          <a:srcRect/>
          <a:stretch>
            <a:fillRect/>
          </a:stretch>
        </p:blipFill>
        <p:spPr bwMode="auto">
          <a:xfrm>
            <a:off x="9684568" y="5054145"/>
            <a:ext cx="1343223" cy="1543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" name="Trapèze 91"/>
          <p:cNvSpPr/>
          <p:nvPr/>
        </p:nvSpPr>
        <p:spPr>
          <a:xfrm rot="10800000">
            <a:off x="9438873" y="5022463"/>
            <a:ext cx="1829870" cy="20673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3" name="Rectangle 92"/>
          <p:cNvSpPr/>
          <p:nvPr/>
        </p:nvSpPr>
        <p:spPr>
          <a:xfrm>
            <a:off x="9396536" y="4941168"/>
            <a:ext cx="194421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Guruko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4" name="Graphique 93"/>
          <p:cNvGraphicFramePr/>
          <p:nvPr/>
        </p:nvGraphicFramePr>
        <p:xfrm>
          <a:off x="9540552" y="522920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3"/>
          </a:graphicData>
        </a:graphic>
      </p:graphicFrame>
      <p:sp>
        <p:nvSpPr>
          <p:cNvPr id="95" name="Rectangle 94"/>
          <p:cNvSpPr/>
          <p:nvPr/>
        </p:nvSpPr>
        <p:spPr>
          <a:xfrm>
            <a:off x="10116616" y="553987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972617" y="2780928"/>
            <a:ext cx="35283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E8BB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Kamatari</a:t>
            </a:r>
            <a:r>
              <a:rPr lang="fr-FR" sz="2000" b="1" cap="none" spc="0" dirty="0" smtClean="0">
                <a:ln w="1905"/>
                <a:solidFill>
                  <a:srgbClr val="4E8BB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4E8BB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26</a:t>
            </a:r>
            <a:r>
              <a:rPr lang="fr-FR" sz="2000" b="1" cap="none" spc="0" dirty="0" smtClean="0">
                <a:ln w="1905"/>
                <a:solidFill>
                  <a:srgbClr val="4E8BB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,10%]</a:t>
            </a:r>
            <a:endParaRPr lang="fr-FR" sz="2000" b="1" cap="none" spc="0" dirty="0">
              <a:ln w="1905"/>
              <a:solidFill>
                <a:srgbClr val="4E8BB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Graphique 2"/>
          <p:cNvGraphicFramePr/>
          <p:nvPr/>
        </p:nvGraphicFramePr>
        <p:xfrm>
          <a:off x="971600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-972616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4E8B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4E8B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4E8B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4E8B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4E8B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4E8B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4E8B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4E8BBE"/>
                    </a:solidFill>
                  </a:tcPr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090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rgbClr val="2090A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0E5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090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</a:p>
                  </a:txBody>
                  <a:tcPr anchor="ctr" anchorCtr="1">
                    <a:solidFill>
                      <a:srgbClr val="D0E5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090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  <a:endParaRPr lang="fr-FR" sz="800" b="1" dirty="0">
                        <a:solidFill>
                          <a:srgbClr val="2090A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0E5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090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0,97</a:t>
                      </a:r>
                      <a:endParaRPr lang="fr-FR" sz="800" b="1" dirty="0">
                        <a:solidFill>
                          <a:srgbClr val="2090A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0E5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090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2090A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0E5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090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2,27</a:t>
                      </a:r>
                      <a:endParaRPr lang="fr-FR" sz="800" b="1" dirty="0">
                        <a:solidFill>
                          <a:srgbClr val="2090A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0E5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090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0,57</a:t>
                      </a:r>
                      <a:endParaRPr lang="fr-FR" sz="800" b="1" dirty="0">
                        <a:solidFill>
                          <a:srgbClr val="2090A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0E5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090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2090A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0E5E8"/>
                    </a:solidFill>
                  </a:tcPr>
                </a:tc>
              </a:tr>
            </a:tbl>
          </a:graphicData>
        </a:graphic>
      </p:graphicFrame>
      <p:sp>
        <p:nvSpPr>
          <p:cNvPr id="5" name="Trapèze 4"/>
          <p:cNvSpPr/>
          <p:nvPr/>
        </p:nvSpPr>
        <p:spPr>
          <a:xfrm rot="10800000">
            <a:off x="107504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Rectangle 5"/>
          <p:cNvSpPr/>
          <p:nvPr/>
        </p:nvSpPr>
        <p:spPr>
          <a:xfrm>
            <a:off x="525723" y="764704"/>
            <a:ext cx="105099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Kamatari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Trapèze 8"/>
          <p:cNvSpPr/>
          <p:nvPr/>
        </p:nvSpPr>
        <p:spPr>
          <a:xfrm rot="10800000">
            <a:off x="2556336" y="-18094"/>
            <a:ext cx="5040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2555776" y="-99392"/>
            <a:ext cx="504056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Kamatari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Unité de renseignement 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Ino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1" name="Graphique 10"/>
          <p:cNvGraphicFramePr/>
          <p:nvPr/>
        </p:nvGraphicFramePr>
        <p:xfrm>
          <a:off x="4586793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2" name="Tableau 11"/>
          <p:cNvGraphicFramePr>
            <a:graphicFrameLocks noGrp="1"/>
          </p:cNvGraphicFramePr>
          <p:nvPr/>
        </p:nvGraphicFramePr>
        <p:xfrm>
          <a:off x="2627784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19D3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19D3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19D3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19D3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19D3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19D3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19D3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19D3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77B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2,90</a:t>
                      </a:r>
                      <a:endParaRPr lang="fr-FR" sz="800" b="1" dirty="0">
                        <a:solidFill>
                          <a:srgbClr val="977B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2DB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77B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rgbClr val="977B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2DB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77B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rgbClr val="977B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2DB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77B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3,38</a:t>
                      </a:r>
                      <a:endParaRPr lang="fr-FR" sz="800" b="1" dirty="0">
                        <a:solidFill>
                          <a:srgbClr val="977B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2DB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77B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977B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2DB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77B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977B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2DB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77B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2,22</a:t>
                      </a:r>
                      <a:endParaRPr lang="fr-FR" sz="800" b="1" dirty="0">
                        <a:solidFill>
                          <a:srgbClr val="977B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2DB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77B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2,12</a:t>
                      </a:r>
                      <a:endParaRPr lang="fr-FR" sz="800" b="1" dirty="0">
                        <a:solidFill>
                          <a:srgbClr val="977B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2DB85"/>
                    </a:solidFill>
                  </a:tcPr>
                </a:tc>
              </a:tr>
            </a:tbl>
          </a:graphicData>
        </a:graphic>
      </p:graphicFrame>
      <p:sp>
        <p:nvSpPr>
          <p:cNvPr id="13" name="Rectangle 12"/>
          <p:cNvSpPr/>
          <p:nvPr/>
        </p:nvSpPr>
        <p:spPr>
          <a:xfrm>
            <a:off x="2642577" y="285293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C19D3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Unité</a:t>
            </a:r>
            <a:r>
              <a:rPr lang="fr-FR" b="1" dirty="0" smtClean="0">
                <a:ln w="1905"/>
                <a:solidFill>
                  <a:srgbClr val="C19D3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C19D3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</a:t>
            </a:r>
            <a:r>
              <a:rPr lang="fr-FR" b="1" dirty="0" smtClean="0">
                <a:ln w="1905"/>
                <a:solidFill>
                  <a:srgbClr val="C19D3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C19D3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renseignement [45,30%]</a:t>
            </a:r>
          </a:p>
        </p:txBody>
      </p:sp>
      <p:graphicFrame>
        <p:nvGraphicFramePr>
          <p:cNvPr id="18" name="Graphique 17"/>
          <p:cNvGraphicFramePr/>
          <p:nvPr/>
        </p:nvGraphicFramePr>
        <p:xfrm>
          <a:off x="8172400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9" name="Tableau 18"/>
          <p:cNvGraphicFramePr>
            <a:graphicFrameLocks noGrp="1"/>
          </p:cNvGraphicFramePr>
          <p:nvPr/>
        </p:nvGraphicFramePr>
        <p:xfrm>
          <a:off x="6285399" y="456312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656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656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656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656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656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656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656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6565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6973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1,43</a:t>
                      </a:r>
                      <a:endParaRPr lang="fr-FR" sz="800" b="1" dirty="0">
                        <a:solidFill>
                          <a:srgbClr val="F6973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D3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6973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1,07</a:t>
                      </a:r>
                      <a:endParaRPr lang="fr-FR" sz="800" b="1" dirty="0">
                        <a:solidFill>
                          <a:srgbClr val="F6973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D3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6973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1,22</a:t>
                      </a:r>
                      <a:endParaRPr lang="fr-FR" sz="800" b="1" dirty="0">
                        <a:solidFill>
                          <a:srgbClr val="F6973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D3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6973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rgbClr val="F6973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D3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6973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0,77</a:t>
                      </a:r>
                      <a:endParaRPr lang="fr-FR" sz="800" b="1" dirty="0">
                        <a:solidFill>
                          <a:srgbClr val="F6973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D3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6973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0,76</a:t>
                      </a:r>
                      <a:endParaRPr lang="fr-FR" sz="800" b="1" dirty="0">
                        <a:solidFill>
                          <a:srgbClr val="F6973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D3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6973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F6973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D3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6973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0,60</a:t>
                      </a:r>
                      <a:endParaRPr lang="fr-FR" sz="800" b="1" dirty="0">
                        <a:solidFill>
                          <a:srgbClr val="F6973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D3A3"/>
                    </a:solidFill>
                  </a:tcPr>
                </a:tc>
              </a:tr>
            </a:tbl>
          </a:graphicData>
        </a:graphic>
      </p:graphicFrame>
      <p:sp>
        <p:nvSpPr>
          <p:cNvPr id="20" name="Rectangle 19"/>
          <p:cNvSpPr/>
          <p:nvPr/>
        </p:nvSpPr>
        <p:spPr>
          <a:xfrm>
            <a:off x="6300192" y="283493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F656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Sakura</a:t>
            </a:r>
            <a:r>
              <a:rPr lang="fr-FR" sz="2000" b="1" dirty="0" smtClean="0">
                <a:ln w="1905"/>
                <a:solidFill>
                  <a:srgbClr val="FF656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Ino (FG) [22,43%]</a:t>
            </a:r>
          </a:p>
        </p:txBody>
      </p:sp>
      <p:pic>
        <p:nvPicPr>
          <p:cNvPr id="40964" name="Picture 4" descr="C:\Mes Documents\Forum\Topic diagramme\Render\0-Animaux\Invocation\Autre\kamatari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969356">
            <a:off x="-465750" y="889177"/>
            <a:ext cx="1305161" cy="1840227"/>
          </a:xfrm>
          <a:prstGeom prst="rect">
            <a:avLst/>
          </a:prstGeom>
          <a:noFill/>
        </p:spPr>
      </p:pic>
      <p:graphicFrame>
        <p:nvGraphicFramePr>
          <p:cNvPr id="30" name="Graphique 29"/>
          <p:cNvGraphicFramePr/>
          <p:nvPr/>
        </p:nvGraphicFramePr>
        <p:xfrm>
          <a:off x="251519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1" name="Rectangle 30"/>
          <p:cNvSpPr/>
          <p:nvPr/>
        </p:nvSpPr>
        <p:spPr>
          <a:xfrm>
            <a:off x="827583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66" name="Picture 6" descr="C:\Mes Documents\Forum\Topic diagramme\Render\A-B-C-D\Aoba\Aoba 1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86316" y="835292"/>
            <a:ext cx="1029700" cy="1441580"/>
          </a:xfrm>
          <a:prstGeom prst="rect">
            <a:avLst/>
          </a:prstGeom>
          <a:noFill/>
        </p:spPr>
      </p:pic>
      <p:sp>
        <p:nvSpPr>
          <p:cNvPr id="34" name="Trapèze 33"/>
          <p:cNvSpPr/>
          <p:nvPr/>
        </p:nvSpPr>
        <p:spPr>
          <a:xfrm rot="10800000">
            <a:off x="3347848" y="764703"/>
            <a:ext cx="2484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5" name="Rectangle 34"/>
          <p:cNvSpPr/>
          <p:nvPr/>
        </p:nvSpPr>
        <p:spPr>
          <a:xfrm>
            <a:off x="3336847" y="692696"/>
            <a:ext cx="248548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Unité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de renseignement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6" name="Graphique 35"/>
          <p:cNvGraphicFramePr/>
          <p:nvPr/>
        </p:nvGraphicFramePr>
        <p:xfrm>
          <a:off x="3779912" y="10620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37" name="Rectangle 36"/>
          <p:cNvSpPr/>
          <p:nvPr/>
        </p:nvSpPr>
        <p:spPr>
          <a:xfrm>
            <a:off x="4355976" y="137270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8" name="Picture 5" descr="C:\Mes Documents\Forum\Topic diagramme\Render\I-J-K-L\Inoichi\1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131840" y="764704"/>
            <a:ext cx="1058532" cy="1775211"/>
          </a:xfrm>
          <a:prstGeom prst="rect">
            <a:avLst/>
          </a:prstGeom>
          <a:noFill/>
        </p:spPr>
      </p:pic>
      <p:pic>
        <p:nvPicPr>
          <p:cNvPr id="40968" name="Picture 8" descr="C:\Mes Documents\Forum\Topic diagramme\Render\Q-R-S-T\Sakura\FG\sakura_by_sukieyo-d6w0q85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086640" y="620688"/>
            <a:ext cx="1237888" cy="1628800"/>
          </a:xfrm>
          <a:prstGeom prst="rect">
            <a:avLst/>
          </a:prstGeom>
          <a:noFill/>
        </p:spPr>
      </p:pic>
      <p:pic>
        <p:nvPicPr>
          <p:cNvPr id="45" name="Picture 7" descr="C:\Mes Documents\Forum\Topic diagramme\Render\I-J-K-L\Ino\yamanaka_ino__pts__by_songokukai-d4h12dx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228184" y="764704"/>
            <a:ext cx="1200444" cy="1579531"/>
          </a:xfrm>
          <a:prstGeom prst="rect">
            <a:avLst/>
          </a:prstGeom>
          <a:noFill/>
        </p:spPr>
      </p:pic>
      <p:sp>
        <p:nvSpPr>
          <p:cNvPr id="46" name="Trapèze 45"/>
          <p:cNvSpPr/>
          <p:nvPr/>
        </p:nvSpPr>
        <p:spPr>
          <a:xfrm rot="10800000">
            <a:off x="7077464" y="764703"/>
            <a:ext cx="172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7" name="Rectangle 46"/>
          <p:cNvSpPr/>
          <p:nvPr/>
        </p:nvSpPr>
        <p:spPr>
          <a:xfrm>
            <a:off x="7246838" y="692696"/>
            <a:ext cx="140468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Ino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8" name="Graphique 47"/>
          <p:cNvGraphicFramePr/>
          <p:nvPr/>
        </p:nvGraphicFramePr>
        <p:xfrm>
          <a:off x="7149495" y="10620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49" name="Rectangle 48"/>
          <p:cNvSpPr/>
          <p:nvPr/>
        </p:nvSpPr>
        <p:spPr>
          <a:xfrm>
            <a:off x="7725559" y="137270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5537" name="Picture 1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972616" y="3155914"/>
            <a:ext cx="1945727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274" name="Picture 2" descr="http://www.ashvolt.com/favorites/pics/sakuino1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8175104" y="5889104"/>
            <a:ext cx="968896" cy="968896"/>
          </a:xfrm>
          <a:prstGeom prst="rect">
            <a:avLst/>
          </a:prstGeom>
          <a:noFill/>
        </p:spPr>
      </p:pic>
      <p:pic>
        <p:nvPicPr>
          <p:cNvPr id="17409" name="Picture 1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627783" y="3231970"/>
            <a:ext cx="1873582" cy="13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Picture 2" descr="http://nsm08.casimages.com/img/2015/08/08/15080803002016833613493468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000760" y="5214926"/>
            <a:ext cx="2078267" cy="1643074"/>
          </a:xfrm>
          <a:prstGeom prst="rect">
            <a:avLst/>
          </a:prstGeom>
          <a:noFill/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286512" y="3176572"/>
            <a:ext cx="1905429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" name="Picture 5" descr="Kamatari by Naoki-Wol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-1584176" y="5217891"/>
            <a:ext cx="1584176" cy="164010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Graphique 2"/>
          <p:cNvGraphicFramePr/>
          <p:nvPr/>
        </p:nvGraphicFramePr>
        <p:xfrm>
          <a:off x="777296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-1166920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C065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C065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C065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C065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C065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C065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C065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>
                    <a:solidFill>
                      <a:srgbClr val="C0654C"/>
                    </a:solidFill>
                  </a:tcPr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65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0,70</a:t>
                      </a:r>
                      <a:endParaRPr lang="fr-FR" sz="800" b="1" dirty="0">
                        <a:solidFill>
                          <a:srgbClr val="C065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8C7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65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2,28</a:t>
                      </a:r>
                    </a:p>
                  </a:txBody>
                  <a:tcPr anchor="ctr" anchorCtr="1">
                    <a:solidFill>
                      <a:srgbClr val="E8C7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65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C065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8C7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65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1,49</a:t>
                      </a:r>
                      <a:endParaRPr lang="fr-FR" sz="800" b="1" dirty="0">
                        <a:solidFill>
                          <a:srgbClr val="C065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8C7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65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2,65</a:t>
                      </a:r>
                      <a:endParaRPr lang="fr-FR" sz="800" b="1" dirty="0">
                        <a:solidFill>
                          <a:srgbClr val="C065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8C7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65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3,31</a:t>
                      </a:r>
                      <a:endParaRPr lang="fr-FR" sz="800" b="1" dirty="0">
                        <a:solidFill>
                          <a:srgbClr val="C065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8C7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65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rgbClr val="C065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8C7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65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C065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8C7BE"/>
                    </a:solidFill>
                  </a:tcPr>
                </a:tc>
              </a:tr>
            </a:tbl>
          </a:graphicData>
        </a:graphic>
      </p:graphicFrame>
      <p:sp>
        <p:nvSpPr>
          <p:cNvPr id="9" name="Trapèze 8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Garuda – Unité sensorielle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Ino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1" name="Graphique 10"/>
          <p:cNvGraphicFramePr/>
          <p:nvPr/>
        </p:nvGraphicFramePr>
        <p:xfrm>
          <a:off x="4464497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2" name="Tableau 11"/>
          <p:cNvGraphicFramePr>
            <a:graphicFrameLocks noGrp="1"/>
          </p:cNvGraphicFramePr>
          <p:nvPr/>
        </p:nvGraphicFramePr>
        <p:xfrm>
          <a:off x="2505488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2BE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3,24</a:t>
                      </a:r>
                      <a:endParaRPr lang="fr-FR" sz="800" b="1" dirty="0">
                        <a:solidFill>
                          <a:srgbClr val="F2BE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A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2BE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F2BE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A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2BE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3,16</a:t>
                      </a:r>
                      <a:endParaRPr lang="fr-FR" sz="800" b="1" dirty="0">
                        <a:solidFill>
                          <a:srgbClr val="F2BE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A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2BE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2,98</a:t>
                      </a:r>
                      <a:endParaRPr lang="fr-FR" sz="800" b="1" dirty="0">
                        <a:solidFill>
                          <a:srgbClr val="F2BE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A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2BE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rgbClr val="F2BE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A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2BE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F2BE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A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2BE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2,24</a:t>
                      </a:r>
                      <a:endParaRPr lang="fr-FR" sz="800" b="1" dirty="0">
                        <a:solidFill>
                          <a:srgbClr val="F2BE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A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2BE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1,99</a:t>
                      </a:r>
                      <a:endParaRPr lang="fr-FR" sz="800" b="1" dirty="0">
                        <a:solidFill>
                          <a:srgbClr val="F2BE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AA7"/>
                    </a:solidFill>
                  </a:tcPr>
                </a:tc>
              </a:tr>
            </a:tbl>
          </a:graphicData>
        </a:graphic>
      </p:graphicFrame>
      <p:sp>
        <p:nvSpPr>
          <p:cNvPr id="13" name="Rectangle 12"/>
          <p:cNvSpPr/>
          <p:nvPr/>
        </p:nvSpPr>
        <p:spPr>
          <a:xfrm>
            <a:off x="2520281" y="292494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Unité sensorielle [48,30%]</a:t>
            </a:r>
          </a:p>
        </p:txBody>
      </p:sp>
      <p:pic>
        <p:nvPicPr>
          <p:cNvPr id="57345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25498" y="3284984"/>
            <a:ext cx="2046502" cy="13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34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1188640" y="3167853"/>
            <a:ext cx="1978537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Rectangle 26"/>
          <p:cNvSpPr/>
          <p:nvPr/>
        </p:nvSpPr>
        <p:spPr>
          <a:xfrm>
            <a:off x="-1166921" y="2812866"/>
            <a:ext cx="35283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C065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Garuda [37,60%]</a:t>
            </a:r>
            <a:endParaRPr lang="fr-FR" sz="2000" b="1" cap="none" spc="0" dirty="0">
              <a:ln w="1905"/>
              <a:solidFill>
                <a:srgbClr val="C0654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985" name="Picture 1"/>
          <p:cNvPicPr>
            <a:picLocks noChangeAspect="1" noChangeArrowheads="1"/>
          </p:cNvPicPr>
          <p:nvPr/>
        </p:nvPicPr>
        <p:blipFill>
          <a:blip r:embed="rId6" cstate="print">
            <a:biLevel thresh="50000"/>
          </a:blip>
          <a:srcRect/>
          <a:stretch>
            <a:fillRect/>
          </a:stretch>
        </p:blipFill>
        <p:spPr bwMode="auto">
          <a:xfrm>
            <a:off x="150529" y="966614"/>
            <a:ext cx="1397135" cy="15262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rapèze 27"/>
          <p:cNvSpPr/>
          <p:nvPr/>
        </p:nvSpPr>
        <p:spPr>
          <a:xfrm rot="10800000">
            <a:off x="-86800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412725" y="764704"/>
            <a:ext cx="88838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Garuda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57215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31" name="Rectangle 30"/>
          <p:cNvSpPr/>
          <p:nvPr/>
        </p:nvSpPr>
        <p:spPr>
          <a:xfrm>
            <a:off x="633279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1987" name="Picture 3" descr="C:\Mes Documents\Forum\Topic diagramme\Render\A-B-C-D\Cee\2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5976" y="1268760"/>
            <a:ext cx="1152128" cy="1459749"/>
          </a:xfrm>
          <a:prstGeom prst="rect">
            <a:avLst/>
          </a:prstGeom>
          <a:noFill/>
        </p:spPr>
      </p:pic>
      <p:sp>
        <p:nvSpPr>
          <p:cNvPr id="34" name="Trapèze 33"/>
          <p:cNvSpPr/>
          <p:nvPr/>
        </p:nvSpPr>
        <p:spPr>
          <a:xfrm rot="10800000">
            <a:off x="3297553" y="836711"/>
            <a:ext cx="172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5" name="Rectangle 34"/>
          <p:cNvSpPr/>
          <p:nvPr/>
        </p:nvSpPr>
        <p:spPr>
          <a:xfrm>
            <a:off x="3276040" y="764704"/>
            <a:ext cx="178645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Unité sensorielle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6" name="Graphique 35"/>
          <p:cNvGraphicFramePr/>
          <p:nvPr/>
        </p:nvGraphicFramePr>
        <p:xfrm>
          <a:off x="3369584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37" name="Rectangle 36"/>
          <p:cNvSpPr/>
          <p:nvPr/>
        </p:nvSpPr>
        <p:spPr>
          <a:xfrm>
            <a:off x="3945648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8" name="Picture 2" descr="C:\Mes Documents\Forum\Topic diagramme\Render\A-B-C-D\Ao\Ao 2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986824" y="836712"/>
            <a:ext cx="505056" cy="1801476"/>
          </a:xfrm>
          <a:prstGeom prst="rect">
            <a:avLst/>
          </a:prstGeom>
          <a:noFill/>
        </p:spPr>
      </p:pic>
      <p:sp>
        <p:nvSpPr>
          <p:cNvPr id="41" name="Trapèze 40"/>
          <p:cNvSpPr/>
          <p:nvPr/>
        </p:nvSpPr>
        <p:spPr>
          <a:xfrm rot="10800000">
            <a:off x="6933448" y="854713"/>
            <a:ext cx="172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46" name="Picture 5" descr="C:\Mes Documents\Forum\Topic diagramme\Render\Q-R-S-T\Sakura\NG\Sakura 17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702728" y="836712"/>
            <a:ext cx="1765816" cy="1765816"/>
          </a:xfrm>
          <a:prstGeom prst="rect">
            <a:avLst/>
          </a:prstGeom>
          <a:noFill/>
        </p:spPr>
      </p:pic>
      <p:sp>
        <p:nvSpPr>
          <p:cNvPr id="47" name="Rectangle 46"/>
          <p:cNvSpPr/>
          <p:nvPr/>
        </p:nvSpPr>
        <p:spPr>
          <a:xfrm>
            <a:off x="7102822" y="782706"/>
            <a:ext cx="140468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Ino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0" name="Picture 4" descr="C:\Mes Documents\Forum\Topic diagramme\Render\I-J-K-L\Ino\13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615713" y="692696"/>
            <a:ext cx="764599" cy="1988840"/>
          </a:xfrm>
          <a:prstGeom prst="rect">
            <a:avLst/>
          </a:prstGeom>
          <a:noFill/>
        </p:spPr>
      </p:pic>
      <p:graphicFrame>
        <p:nvGraphicFramePr>
          <p:cNvPr id="51" name="Graphique 50"/>
          <p:cNvGraphicFramePr/>
          <p:nvPr/>
        </p:nvGraphicFramePr>
        <p:xfrm>
          <a:off x="7005479" y="115203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52" name="Rectangle 51"/>
          <p:cNvSpPr/>
          <p:nvPr/>
        </p:nvSpPr>
        <p:spPr>
          <a:xfrm>
            <a:off x="7581543" y="146271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2" name="Graphique 31"/>
          <p:cNvGraphicFramePr/>
          <p:nvPr/>
        </p:nvGraphicFramePr>
        <p:xfrm>
          <a:off x="8244408" y="312296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graphicFrame>
        <p:nvGraphicFramePr>
          <p:cNvPr id="33" name="Tableau 32"/>
          <p:cNvGraphicFramePr>
            <a:graphicFrameLocks noGrp="1"/>
          </p:cNvGraphicFramePr>
          <p:nvPr/>
        </p:nvGraphicFramePr>
        <p:xfrm>
          <a:off x="6285399" y="456312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535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535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535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535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535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535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535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5353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8790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3,33</a:t>
                      </a:r>
                      <a:endParaRPr lang="fr-FR" sz="800" b="1" dirty="0">
                        <a:solidFill>
                          <a:srgbClr val="E8790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B86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8790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3,15</a:t>
                      </a:r>
                      <a:endParaRPr lang="fr-FR" sz="800" b="1" dirty="0">
                        <a:solidFill>
                          <a:srgbClr val="E8790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B86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8790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1,89</a:t>
                      </a:r>
                      <a:endParaRPr lang="fr-FR" sz="800" b="1" dirty="0">
                        <a:solidFill>
                          <a:srgbClr val="E8790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B86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8790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3,05</a:t>
                      </a:r>
                      <a:endParaRPr lang="fr-FR" sz="800" b="1" dirty="0">
                        <a:solidFill>
                          <a:srgbClr val="E8790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B86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8790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4,00</a:t>
                      </a:r>
                      <a:endParaRPr lang="fr-FR" sz="800" b="1" dirty="0">
                        <a:solidFill>
                          <a:srgbClr val="E8790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B86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8790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E8790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B86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8790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3,25</a:t>
                      </a:r>
                      <a:endParaRPr lang="fr-FR" sz="800" b="1" dirty="0">
                        <a:solidFill>
                          <a:srgbClr val="E8790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B86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8790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3,36</a:t>
                      </a:r>
                      <a:endParaRPr lang="fr-FR" sz="800" b="1" dirty="0">
                        <a:solidFill>
                          <a:srgbClr val="E8790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B869"/>
                    </a:solidFill>
                  </a:tcPr>
                </a:tc>
              </a:tr>
            </a:tbl>
          </a:graphicData>
        </a:graphic>
      </p:graphicFrame>
      <p:sp>
        <p:nvSpPr>
          <p:cNvPr id="39" name="Rectangle 38"/>
          <p:cNvSpPr/>
          <p:nvPr/>
        </p:nvSpPr>
        <p:spPr>
          <a:xfrm>
            <a:off x="6300192" y="283493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F53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Sakura</a:t>
            </a:r>
            <a:r>
              <a:rPr lang="fr-FR" sz="2000" b="1" dirty="0" smtClean="0">
                <a:ln w="1905"/>
                <a:solidFill>
                  <a:srgbClr val="FF53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Ino (</a:t>
            </a:r>
            <a:r>
              <a:rPr lang="fr-FR" sz="2000" b="1" dirty="0" err="1" smtClean="0">
                <a:ln w="1905"/>
                <a:solidFill>
                  <a:srgbClr val="FF53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dirty="0" smtClean="0">
                <a:ln w="1905"/>
                <a:solidFill>
                  <a:srgbClr val="FF53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[60,30%]</a:t>
            </a:r>
          </a:p>
        </p:txBody>
      </p:sp>
      <p:pic>
        <p:nvPicPr>
          <p:cNvPr id="53250" name="Picture 2" descr="http://images4.fanpop.com/image/photos/18400000/Sakura-and-Ino-naruto-women-18462224-889-898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596336" y="5294669"/>
            <a:ext cx="1547664" cy="1563331"/>
          </a:xfrm>
          <a:prstGeom prst="rect">
            <a:avLst/>
          </a:prstGeom>
          <a:noFill/>
        </p:spPr>
      </p:pic>
      <p:pic>
        <p:nvPicPr>
          <p:cNvPr id="53251" name="Picture 3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300192" y="3171852"/>
            <a:ext cx="1867710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 flipV="1">
            <a:off x="2123728" y="44625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Trapèze 2"/>
          <p:cNvSpPr/>
          <p:nvPr/>
        </p:nvSpPr>
        <p:spPr>
          <a:xfrm flipV="1">
            <a:off x="2123728" y="260648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Rectangle 3"/>
          <p:cNvSpPr/>
          <p:nvPr/>
        </p:nvSpPr>
        <p:spPr>
          <a:xfrm>
            <a:off x="2123728" y="116632"/>
            <a:ext cx="5688632" cy="2308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Les  autres  </a:t>
            </a:r>
            <a:r>
              <a:rPr lang="fr-FR" sz="9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ninken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graphicFrame>
        <p:nvGraphicFramePr>
          <p:cNvPr id="5" name="Graphique 4"/>
          <p:cNvGraphicFramePr/>
          <p:nvPr/>
        </p:nvGraphicFramePr>
        <p:xfrm>
          <a:off x="6228184" y="28529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Rectangle 5"/>
          <p:cNvSpPr/>
          <p:nvPr/>
        </p:nvSpPr>
        <p:spPr>
          <a:xfrm>
            <a:off x="4283968" y="252483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6A3B2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Chien </a:t>
            </a:r>
            <a:r>
              <a:rPr lang="fr-FR" sz="2000" b="1" dirty="0" err="1" smtClean="0">
                <a:ln w="1905"/>
                <a:solidFill>
                  <a:srgbClr val="6A3B2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Multicéphale</a:t>
            </a:r>
            <a:r>
              <a:rPr lang="fr-FR" sz="2000" b="1" dirty="0" smtClean="0">
                <a:ln w="1905"/>
                <a:solidFill>
                  <a:srgbClr val="6A3B2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rgbClr val="6A3B2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dirty="0" smtClean="0">
                <a:ln w="1905"/>
                <a:solidFill>
                  <a:srgbClr val="6A3B2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48,15</a:t>
            </a:r>
            <a:r>
              <a:rPr lang="fr-FR" sz="2000" b="1" cap="none" spc="0" dirty="0" smtClean="0">
                <a:ln w="1905"/>
                <a:solidFill>
                  <a:srgbClr val="6A3B2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6A3B2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7" name="Tableau 6"/>
          <p:cNvGraphicFramePr>
            <a:graphicFrameLocks noGrp="1"/>
          </p:cNvGraphicFramePr>
          <p:nvPr/>
        </p:nvGraphicFramePr>
        <p:xfrm>
          <a:off x="4283968" y="429309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A3B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A3B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A3B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A3B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A3B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A3B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A3B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A3B28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A3B2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6A3B2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B6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A3B2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3,42</a:t>
                      </a:r>
                      <a:endParaRPr lang="fr-FR" sz="800" b="1" dirty="0">
                        <a:solidFill>
                          <a:srgbClr val="6A3B2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B6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A3B2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2,10</a:t>
                      </a:r>
                      <a:endParaRPr lang="fr-FR" sz="800" b="1" dirty="0">
                        <a:solidFill>
                          <a:srgbClr val="6A3B2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B6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A3B2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0,52</a:t>
                      </a:r>
                      <a:endParaRPr lang="fr-FR" sz="800" b="1" dirty="0">
                        <a:solidFill>
                          <a:srgbClr val="6A3B2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B6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A3B2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3,43</a:t>
                      </a:r>
                      <a:endParaRPr lang="fr-FR" sz="800" b="1" dirty="0">
                        <a:solidFill>
                          <a:srgbClr val="6A3B2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B6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A3B2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2,92</a:t>
                      </a:r>
                      <a:endParaRPr lang="fr-FR" sz="800" b="1" dirty="0">
                        <a:solidFill>
                          <a:srgbClr val="6A3B2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B6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A3B2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4,37</a:t>
                      </a:r>
                      <a:endParaRPr lang="fr-FR" sz="800" b="1" dirty="0">
                        <a:solidFill>
                          <a:srgbClr val="6A3B2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B6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A3B2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6A3B2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B6A6"/>
                    </a:solidFill>
                  </a:tcPr>
                </a:tc>
              </a:tr>
            </a:tbl>
          </a:graphicData>
        </a:graphic>
      </p:graphicFrame>
      <p:sp>
        <p:nvSpPr>
          <p:cNvPr id="12" name="Trapèze 11"/>
          <p:cNvSpPr/>
          <p:nvPr/>
        </p:nvSpPr>
        <p:spPr>
          <a:xfrm rot="10800000">
            <a:off x="8892480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/>
          <p:cNvSpPr/>
          <p:nvPr/>
        </p:nvSpPr>
        <p:spPr>
          <a:xfrm>
            <a:off x="9085663" y="764704"/>
            <a:ext cx="150105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Akamaru (FG)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4" name="Graphique 13"/>
          <p:cNvGraphicFramePr/>
          <p:nvPr/>
        </p:nvGraphicFramePr>
        <p:xfrm>
          <a:off x="9138173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5" name="Rectangle 14"/>
          <p:cNvSpPr/>
          <p:nvPr/>
        </p:nvSpPr>
        <p:spPr>
          <a:xfrm>
            <a:off x="9714237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6" name="Graphique 15"/>
          <p:cNvGraphicFramePr/>
          <p:nvPr/>
        </p:nvGraphicFramePr>
        <p:xfrm>
          <a:off x="9972600" y="28529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7" name="Rectangle 16"/>
          <p:cNvSpPr/>
          <p:nvPr/>
        </p:nvSpPr>
        <p:spPr>
          <a:xfrm>
            <a:off x="8028384" y="252483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AD7E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Akamaru (FG) </a:t>
            </a:r>
            <a:r>
              <a:rPr lang="fr-FR" sz="2000" b="1" cap="none" spc="0" dirty="0" smtClean="0">
                <a:ln w="1905"/>
                <a:solidFill>
                  <a:srgbClr val="AD7E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dirty="0" smtClean="0">
                <a:ln w="1905"/>
                <a:solidFill>
                  <a:srgbClr val="AD7E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16,13</a:t>
            </a:r>
            <a:r>
              <a:rPr lang="fr-FR" sz="2000" b="1" cap="none" spc="0" dirty="0" smtClean="0">
                <a:ln w="1905"/>
                <a:solidFill>
                  <a:srgbClr val="AD7E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AD7E5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8" name="Tableau 17"/>
          <p:cNvGraphicFramePr>
            <a:graphicFrameLocks noGrp="1"/>
          </p:cNvGraphicFramePr>
          <p:nvPr/>
        </p:nvGraphicFramePr>
        <p:xfrm>
          <a:off x="8028384" y="429309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D7E5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D7E5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D7E5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D7E5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D7E5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D7E5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D7E5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D7E57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D7E5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AD7E5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5D6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D7E5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1,35</a:t>
                      </a:r>
                      <a:endParaRPr lang="fr-FR" sz="800" b="1" dirty="0">
                        <a:solidFill>
                          <a:srgbClr val="AD7E5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5D6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D7E5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0,23</a:t>
                      </a:r>
                      <a:endParaRPr lang="fr-FR" sz="800" b="1" dirty="0">
                        <a:solidFill>
                          <a:srgbClr val="AD7E5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5D6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D7E5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0,90</a:t>
                      </a:r>
                      <a:endParaRPr lang="fr-FR" sz="800" b="1" dirty="0">
                        <a:solidFill>
                          <a:srgbClr val="AD7E5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5D6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D7E5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AD7E5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5D6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D7E5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1,53</a:t>
                      </a:r>
                      <a:endParaRPr lang="fr-FR" sz="800" b="1" dirty="0">
                        <a:solidFill>
                          <a:srgbClr val="AD7E5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5D6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D7E5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0,77</a:t>
                      </a:r>
                      <a:endParaRPr lang="fr-FR" sz="800" b="1" dirty="0">
                        <a:solidFill>
                          <a:srgbClr val="AD7E5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5D6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D7E5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0,17</a:t>
                      </a:r>
                      <a:endParaRPr lang="fr-FR" sz="800" b="1" dirty="0">
                        <a:solidFill>
                          <a:srgbClr val="AD7E5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5D6C9"/>
                    </a:solidFill>
                  </a:tcPr>
                </a:tc>
              </a:tr>
            </a:tbl>
          </a:graphicData>
        </a:graphic>
      </p:graphicFrame>
      <p:pic>
        <p:nvPicPr>
          <p:cNvPr id="19" name="Picture 2" descr="C:\Mes Documents\Forum\Topic diagramme\Render\0-Animaux\Invocation\Chien\chien kiba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32440" y="1124744"/>
            <a:ext cx="729706" cy="1375344"/>
          </a:xfrm>
          <a:prstGeom prst="rect">
            <a:avLst/>
          </a:prstGeom>
          <a:noFill/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028384" y="2877146"/>
            <a:ext cx="1944216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6" name="Graphique 25"/>
          <p:cNvGraphicFramePr/>
          <p:nvPr/>
        </p:nvGraphicFramePr>
        <p:xfrm>
          <a:off x="2555776" y="28529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7" name="Rectangle 26"/>
          <p:cNvSpPr/>
          <p:nvPr/>
        </p:nvSpPr>
        <p:spPr>
          <a:xfrm>
            <a:off x="611560" y="252483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4F4E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Kuromaru</a:t>
            </a:r>
            <a:r>
              <a:rPr lang="fr-FR" sz="2000" b="1" dirty="0" smtClean="0">
                <a:ln w="1905"/>
                <a:solidFill>
                  <a:srgbClr val="4F4E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rgbClr val="4F4E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dirty="0" smtClean="0">
                <a:ln w="1905"/>
                <a:solidFill>
                  <a:srgbClr val="4F4E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36,73</a:t>
            </a:r>
            <a:r>
              <a:rPr lang="fr-FR" sz="2000" b="1" cap="none" spc="0" dirty="0" smtClean="0">
                <a:ln w="1905"/>
                <a:solidFill>
                  <a:srgbClr val="4F4E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4F4E5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8" name="Tableau 27"/>
          <p:cNvGraphicFramePr>
            <a:graphicFrameLocks noGrp="1"/>
          </p:cNvGraphicFramePr>
          <p:nvPr/>
        </p:nvGraphicFramePr>
        <p:xfrm>
          <a:off x="611560" y="429309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F4E5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F4E5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F4E5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F4E5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F4E5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F4E5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F4E5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F4E5E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F4E5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4F4E5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2B1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F4E5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2,78</a:t>
                      </a:r>
                      <a:endParaRPr lang="fr-FR" sz="800" b="1" dirty="0">
                        <a:solidFill>
                          <a:srgbClr val="4F4E5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2B1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F4E5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rgbClr val="4F4E5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2B1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F4E5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4F4E5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2B1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F4E5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2,22</a:t>
                      </a:r>
                      <a:endParaRPr lang="fr-FR" sz="800" b="1" dirty="0">
                        <a:solidFill>
                          <a:srgbClr val="4F4E5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2B1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F4E5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2,65</a:t>
                      </a:r>
                      <a:endParaRPr lang="fr-FR" sz="800" b="1" dirty="0">
                        <a:solidFill>
                          <a:srgbClr val="4F4E5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2B1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F4E5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rgbClr val="4F4E5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2B1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F4E5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0,93</a:t>
                      </a:r>
                      <a:endParaRPr lang="fr-FR" sz="800" b="1" dirty="0">
                        <a:solidFill>
                          <a:srgbClr val="4F4E5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2B1B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" name="Graphique 32"/>
          <p:cNvGraphicFramePr/>
          <p:nvPr/>
        </p:nvGraphicFramePr>
        <p:xfrm>
          <a:off x="-1116632" y="28529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34" name="Rectangle 33"/>
          <p:cNvSpPr/>
          <p:nvPr/>
        </p:nvSpPr>
        <p:spPr>
          <a:xfrm>
            <a:off x="-3060848" y="252483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82766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 trois frères </a:t>
            </a:r>
            <a:r>
              <a:rPr lang="fr-FR" sz="2000" b="1" dirty="0" err="1" smtClean="0">
                <a:ln w="1905"/>
                <a:solidFill>
                  <a:srgbClr val="82766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Haimaru</a:t>
            </a:r>
            <a:r>
              <a:rPr lang="fr-FR" sz="2000" b="1" dirty="0" smtClean="0">
                <a:ln w="1905"/>
                <a:solidFill>
                  <a:srgbClr val="82766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rgbClr val="82766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dirty="0" smtClean="0">
                <a:ln w="1905"/>
                <a:solidFill>
                  <a:srgbClr val="82766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31,28</a:t>
            </a:r>
            <a:r>
              <a:rPr lang="fr-FR" sz="2000" b="1" cap="none" spc="0" dirty="0" smtClean="0">
                <a:ln w="1905"/>
                <a:solidFill>
                  <a:srgbClr val="82766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82766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5" name="Tableau 34"/>
          <p:cNvGraphicFramePr>
            <a:graphicFrameLocks noGrp="1"/>
          </p:cNvGraphicFramePr>
          <p:nvPr/>
        </p:nvGraphicFramePr>
        <p:xfrm>
          <a:off x="-3060848" y="429309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276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276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276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276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276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276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276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2766C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2766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1,52</a:t>
                      </a:r>
                      <a:endParaRPr lang="fr-FR" sz="800" b="1" dirty="0">
                        <a:solidFill>
                          <a:srgbClr val="82766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4CF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2766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2,42</a:t>
                      </a:r>
                      <a:endParaRPr lang="fr-FR" sz="800" b="1" dirty="0">
                        <a:solidFill>
                          <a:srgbClr val="82766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4CF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2766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0,58</a:t>
                      </a:r>
                      <a:endParaRPr lang="fr-FR" sz="800" b="1" dirty="0">
                        <a:solidFill>
                          <a:srgbClr val="82766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4CF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2766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1,37</a:t>
                      </a:r>
                      <a:endParaRPr lang="fr-FR" sz="800" b="1" dirty="0">
                        <a:solidFill>
                          <a:srgbClr val="82766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4CF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2766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82766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4CF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2766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2,28</a:t>
                      </a:r>
                      <a:endParaRPr lang="fr-FR" sz="800" b="1" dirty="0">
                        <a:solidFill>
                          <a:srgbClr val="82766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4CF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2766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1,82</a:t>
                      </a:r>
                      <a:endParaRPr lang="fr-FR" sz="800" b="1" dirty="0">
                        <a:solidFill>
                          <a:srgbClr val="82766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4CF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2766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0,72</a:t>
                      </a:r>
                      <a:endParaRPr lang="fr-FR" sz="800" b="1" dirty="0">
                        <a:solidFill>
                          <a:srgbClr val="82766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4CFCA"/>
                    </a:solidFill>
                  </a:tcPr>
                </a:tc>
              </a:tr>
            </a:tbl>
          </a:graphicData>
        </a:graphic>
      </p:graphicFrame>
      <p:pic>
        <p:nvPicPr>
          <p:cNvPr id="43009" name="Picture 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3968" y="2872316"/>
            <a:ext cx="1944216" cy="13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88" name="Picture 4" descr="http://toutelaculture.com/wp-content/uploads/2013/03/trois-freres-1995-04-g.jpg"/>
          <p:cNvPicPr>
            <a:picLocks noChangeAspect="1" noChangeArrowheads="1"/>
          </p:cNvPicPr>
          <p:nvPr/>
        </p:nvPicPr>
        <p:blipFill>
          <a:blip r:embed="rId1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2124744" y="620688"/>
            <a:ext cx="1726409" cy="1139429"/>
          </a:xfrm>
          <a:prstGeom prst="rect">
            <a:avLst/>
          </a:prstGeom>
          <a:noFill/>
        </p:spPr>
      </p:pic>
      <p:sp>
        <p:nvSpPr>
          <p:cNvPr id="39" name="Trapèze 38"/>
          <p:cNvSpPr/>
          <p:nvPr/>
        </p:nvSpPr>
        <p:spPr>
          <a:xfrm rot="10800000">
            <a:off x="-2196752" y="620686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0" name="Rectangle 39"/>
          <p:cNvSpPr/>
          <p:nvPr/>
        </p:nvSpPr>
        <p:spPr>
          <a:xfrm>
            <a:off x="-2124744" y="539388"/>
            <a:ext cx="1800199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3 frères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Haimaru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1" cstate="print">
            <a:biLevel thresh="50000"/>
          </a:blip>
          <a:srcRect/>
          <a:stretch>
            <a:fillRect/>
          </a:stretch>
        </p:blipFill>
        <p:spPr bwMode="auto">
          <a:xfrm>
            <a:off x="1547664" y="649436"/>
            <a:ext cx="1699444" cy="1699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" name="Trapèze 40"/>
          <p:cNvSpPr/>
          <p:nvPr/>
        </p:nvSpPr>
        <p:spPr>
          <a:xfrm rot="10800000">
            <a:off x="1475656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2" name="Rectangle 41"/>
          <p:cNvSpPr/>
          <p:nvPr/>
        </p:nvSpPr>
        <p:spPr>
          <a:xfrm>
            <a:off x="1848794" y="548680"/>
            <a:ext cx="114114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Kuromaru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292080" y="620688"/>
            <a:ext cx="1584176" cy="15955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" name="Trapèze 45"/>
          <p:cNvSpPr/>
          <p:nvPr/>
        </p:nvSpPr>
        <p:spPr>
          <a:xfrm rot="10800000">
            <a:off x="5076064" y="589908"/>
            <a:ext cx="2016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7" name="Rectangle 46"/>
          <p:cNvSpPr/>
          <p:nvPr/>
        </p:nvSpPr>
        <p:spPr>
          <a:xfrm>
            <a:off x="5072105" y="508610"/>
            <a:ext cx="203934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Chien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Multicéphale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8" name="Graphique 47"/>
          <p:cNvGraphicFramePr/>
          <p:nvPr/>
        </p:nvGraphicFramePr>
        <p:xfrm>
          <a:off x="5292080" y="79664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49" name="Rectangle 48"/>
          <p:cNvSpPr/>
          <p:nvPr/>
        </p:nvSpPr>
        <p:spPr>
          <a:xfrm>
            <a:off x="5868144" y="110732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0" name="Picture 2" descr="Les 3 freres Haïmaru"/>
          <p:cNvPicPr>
            <a:picLocks noChangeAspect="1" noChangeArrowheads="1"/>
          </p:cNvPicPr>
          <p:nvPr/>
        </p:nvPicPr>
        <p:blipFill>
          <a:blip r:embed="rId14" cstate="print">
            <a:biLevel thresh="50000"/>
          </a:blip>
          <a:srcRect/>
          <a:stretch>
            <a:fillRect/>
          </a:stretch>
        </p:blipFill>
        <p:spPr bwMode="auto">
          <a:xfrm>
            <a:off x="-2025200" y="1051817"/>
            <a:ext cx="1484632" cy="996332"/>
          </a:xfrm>
          <a:prstGeom prst="rect">
            <a:avLst/>
          </a:prstGeom>
          <a:noFill/>
        </p:spPr>
      </p:pic>
      <p:pic>
        <p:nvPicPr>
          <p:cNvPr id="43" name="Picture 2" descr="http://static.zerochan.net/NARUTO.full.909561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-1692696" y="5085184"/>
            <a:ext cx="2358569" cy="1628800"/>
          </a:xfrm>
          <a:prstGeom prst="rect">
            <a:avLst/>
          </a:prstGeom>
          <a:noFill/>
        </p:spPr>
      </p:pic>
      <p:pic>
        <p:nvPicPr>
          <p:cNvPr id="19457" name="Picture 1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-3060848" y="2861097"/>
            <a:ext cx="2016224" cy="13958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11560" y="2832634"/>
            <a:ext cx="1835676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4" descr="http://fc03.deviantart.net/fs70/i/2013/168/1/0/akamaru_by_hulfblood-d69fjuy.jp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812361" y="4843895"/>
            <a:ext cx="1331640" cy="201410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phique 1"/>
          <p:cNvGraphicFramePr/>
          <p:nvPr/>
        </p:nvGraphicFramePr>
        <p:xfrm>
          <a:off x="1331640" y="308991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Rectangle 2"/>
          <p:cNvSpPr/>
          <p:nvPr/>
        </p:nvSpPr>
        <p:spPr>
          <a:xfrm>
            <a:off x="-612577" y="2740858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DA542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Gamakichi</a:t>
            </a:r>
            <a:r>
              <a:rPr lang="fr-FR" sz="2000" b="1" cap="none" spc="0" dirty="0" smtClean="0">
                <a:ln w="1905"/>
                <a:solidFill>
                  <a:srgbClr val="DA542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[9,08%]</a:t>
            </a:r>
            <a:endParaRPr lang="fr-FR" sz="2000" b="1" cap="none" spc="0" dirty="0">
              <a:ln w="1905"/>
              <a:solidFill>
                <a:srgbClr val="DA542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-612576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542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542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542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542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542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542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542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542A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A542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DA542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A542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0,40</a:t>
                      </a:r>
                      <a:endParaRPr lang="fr-FR" sz="800" b="1" dirty="0">
                        <a:solidFill>
                          <a:srgbClr val="DA542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A542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0,15</a:t>
                      </a:r>
                      <a:endParaRPr lang="fr-FR" sz="800" b="1" dirty="0">
                        <a:solidFill>
                          <a:srgbClr val="DA542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A542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0,90</a:t>
                      </a:r>
                      <a:endParaRPr lang="fr-FR" sz="800" b="1" dirty="0">
                        <a:solidFill>
                          <a:srgbClr val="DA542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A542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0,38</a:t>
                      </a:r>
                      <a:endParaRPr lang="fr-FR" sz="800" b="1" dirty="0">
                        <a:solidFill>
                          <a:srgbClr val="DA542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A542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0,55</a:t>
                      </a:r>
                      <a:endParaRPr lang="fr-FR" sz="800" b="1" dirty="0">
                        <a:solidFill>
                          <a:srgbClr val="DA542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A542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0,55</a:t>
                      </a:r>
                      <a:endParaRPr lang="fr-FR" sz="800" b="1" dirty="0">
                        <a:solidFill>
                          <a:srgbClr val="DA542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A542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0,20</a:t>
                      </a: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</a:tr>
            </a:tbl>
          </a:graphicData>
        </a:graphic>
      </p:graphicFrame>
      <p:sp>
        <p:nvSpPr>
          <p:cNvPr id="6" name="Trapèze 5"/>
          <p:cNvSpPr/>
          <p:nvPr/>
        </p:nvSpPr>
        <p:spPr>
          <a:xfrm rot="10800000">
            <a:off x="149843" y="773994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Trapèze 9"/>
          <p:cNvSpPr/>
          <p:nvPr/>
        </p:nvSpPr>
        <p:spPr>
          <a:xfrm rot="10800000">
            <a:off x="2556312" y="-18094"/>
            <a:ext cx="4824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Rectangle 10"/>
          <p:cNvSpPr/>
          <p:nvPr/>
        </p:nvSpPr>
        <p:spPr>
          <a:xfrm>
            <a:off x="2555776" y="-99392"/>
            <a:ext cx="482453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Gamakichi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Unité médicale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Shikaku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Yoshino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2" name="Graphique 11"/>
          <p:cNvGraphicFramePr/>
          <p:nvPr/>
        </p:nvGraphicFramePr>
        <p:xfrm>
          <a:off x="4946833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3" name="Tableau 12"/>
          <p:cNvGraphicFramePr>
            <a:graphicFrameLocks noGrp="1"/>
          </p:cNvGraphicFramePr>
          <p:nvPr/>
        </p:nvGraphicFramePr>
        <p:xfrm>
          <a:off x="2987824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CE2C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CE2C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CE2C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CE2C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CE2C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CE2C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CE2C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CE2CA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CE2C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2,70</a:t>
                      </a:r>
                      <a:endParaRPr lang="fr-FR" sz="800" b="1" dirty="0">
                        <a:solidFill>
                          <a:srgbClr val="1CE2C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CE2C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1,85</a:t>
                      </a:r>
                      <a:endParaRPr lang="fr-FR" sz="800" b="1" dirty="0">
                        <a:solidFill>
                          <a:srgbClr val="1CE2C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CE2C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rgbClr val="1CE2C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CE2C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3,33</a:t>
                      </a:r>
                      <a:endParaRPr lang="fr-FR" sz="800" b="1" dirty="0">
                        <a:solidFill>
                          <a:srgbClr val="1CE2C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CE2C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1CE2C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CE2C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1CE2C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CE2C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2,70</a:t>
                      </a:r>
                      <a:endParaRPr lang="fr-FR" sz="800" b="1" dirty="0">
                        <a:solidFill>
                          <a:srgbClr val="1CE2C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CE2C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2,93</a:t>
                      </a:r>
                      <a:endParaRPr lang="fr-FR" sz="800" b="1" dirty="0">
                        <a:solidFill>
                          <a:srgbClr val="1CE2C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4" name="Rectangle 13"/>
          <p:cNvSpPr/>
          <p:nvPr/>
        </p:nvSpPr>
        <p:spPr>
          <a:xfrm>
            <a:off x="3002617" y="273272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1CE2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Unité médicale [47,85%]</a:t>
            </a:r>
          </a:p>
        </p:txBody>
      </p:sp>
      <p:sp>
        <p:nvSpPr>
          <p:cNvPr id="15" name="Trapèze 14"/>
          <p:cNvSpPr/>
          <p:nvPr/>
        </p:nvSpPr>
        <p:spPr>
          <a:xfrm rot="10800000">
            <a:off x="4032144" y="777012"/>
            <a:ext cx="1836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19" name="Graphique 18"/>
          <p:cNvGraphicFramePr/>
          <p:nvPr/>
        </p:nvGraphicFramePr>
        <p:xfrm>
          <a:off x="8619241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20" name="Tableau 19"/>
          <p:cNvGraphicFramePr>
            <a:graphicFrameLocks noGrp="1"/>
          </p:cNvGraphicFramePr>
          <p:nvPr/>
        </p:nvGraphicFramePr>
        <p:xfrm>
          <a:off x="6660232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9070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9070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9070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9070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9070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9070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9070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90707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9070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rgbClr val="59070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A28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9070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1,59</a:t>
                      </a:r>
                      <a:endParaRPr lang="fr-FR" sz="800" b="1" dirty="0">
                        <a:solidFill>
                          <a:srgbClr val="59070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A28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9070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1,71</a:t>
                      </a:r>
                      <a:endParaRPr lang="fr-FR" sz="800" b="1" dirty="0">
                        <a:solidFill>
                          <a:srgbClr val="59070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A28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9070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4,90</a:t>
                      </a:r>
                      <a:endParaRPr lang="fr-FR" sz="800" b="1" dirty="0">
                        <a:solidFill>
                          <a:srgbClr val="59070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A28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9070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1,61</a:t>
                      </a:r>
                      <a:endParaRPr lang="fr-FR" sz="800" b="1" dirty="0">
                        <a:solidFill>
                          <a:srgbClr val="59070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A28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9070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rgbClr val="59070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A28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9070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1,85</a:t>
                      </a:r>
                      <a:endParaRPr lang="fr-FR" sz="800" b="1" dirty="0">
                        <a:solidFill>
                          <a:srgbClr val="59070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A28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9070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1,81</a:t>
                      </a:r>
                      <a:endParaRPr lang="fr-FR" sz="800" b="1" dirty="0">
                        <a:solidFill>
                          <a:srgbClr val="59070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A28A"/>
                    </a:solidFill>
                  </a:tcPr>
                </a:tc>
              </a:tr>
            </a:tbl>
          </a:graphicData>
        </a:graphic>
      </p:graphicFrame>
      <p:sp>
        <p:nvSpPr>
          <p:cNvPr id="21" name="Rectangle 20"/>
          <p:cNvSpPr/>
          <p:nvPr/>
        </p:nvSpPr>
        <p:spPr>
          <a:xfrm>
            <a:off x="6675025" y="278092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5907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Shikaku</a:t>
            </a:r>
            <a:r>
              <a:rPr lang="fr-FR" sz="2000" b="1" dirty="0" smtClean="0">
                <a:ln w="1905"/>
                <a:solidFill>
                  <a:srgbClr val="5907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Yoshino [44,45%]</a:t>
            </a:r>
          </a:p>
        </p:txBody>
      </p:sp>
      <p:pic>
        <p:nvPicPr>
          <p:cNvPr id="76801" name="Picture 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3077014"/>
            <a:ext cx="1944216" cy="14056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Rectangle 26"/>
          <p:cNvSpPr/>
          <p:nvPr/>
        </p:nvSpPr>
        <p:spPr>
          <a:xfrm>
            <a:off x="221851" y="692696"/>
            <a:ext cx="1800199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Gamakichi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8" name="Graphique 27"/>
          <p:cNvGraphicFramePr/>
          <p:nvPr/>
        </p:nvGraphicFramePr>
        <p:xfrm>
          <a:off x="395536" y="9807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9" name="Rectangle 28"/>
          <p:cNvSpPr/>
          <p:nvPr/>
        </p:nvSpPr>
        <p:spPr>
          <a:xfrm>
            <a:off x="971600" y="129140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" name="Picture 2" descr="C:\Mes Documents\Forum\Topic diagramme\Render\0-Animaux\Invocation\Sannin\Crapaud\gamakichi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-396552" y="836712"/>
            <a:ext cx="1245935" cy="1628800"/>
          </a:xfrm>
          <a:prstGeom prst="rect">
            <a:avLst/>
          </a:prstGeom>
          <a:noFill/>
        </p:spPr>
      </p:pic>
      <p:sp>
        <p:nvSpPr>
          <p:cNvPr id="32" name="Rectangle 31"/>
          <p:cNvSpPr/>
          <p:nvPr/>
        </p:nvSpPr>
        <p:spPr>
          <a:xfrm>
            <a:off x="4128028" y="705005"/>
            <a:ext cx="162320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Unité médicale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3" name="Graphique 32"/>
          <p:cNvGraphicFramePr/>
          <p:nvPr/>
        </p:nvGraphicFramePr>
        <p:xfrm>
          <a:off x="4139952" y="107433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34" name="Rectangle 33"/>
          <p:cNvSpPr/>
          <p:nvPr/>
        </p:nvSpPr>
        <p:spPr>
          <a:xfrm>
            <a:off x="4716016" y="138501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5" name="Picture 3" descr="C:\Mes Documents\Forum\Topic diagramme\Render\Q-R-S-T\Shizune\4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3928" y="764704"/>
            <a:ext cx="900870" cy="1981195"/>
          </a:xfrm>
          <a:prstGeom prst="rect">
            <a:avLst/>
          </a:prstGeom>
          <a:noFill/>
        </p:spPr>
      </p:pic>
      <p:pic>
        <p:nvPicPr>
          <p:cNvPr id="31" name="Picture 2" descr="http://orig05.deviantart.net/4b9b/f/2012/094/1/c/yoshino_and_shikaku_nara_by_shikanenara-d4uzyrs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29779" y="5013176"/>
            <a:ext cx="1614221" cy="1844824"/>
          </a:xfrm>
          <a:prstGeom prst="rect">
            <a:avLst/>
          </a:prstGeom>
          <a:noFill/>
        </p:spPr>
      </p:pic>
      <p:pic>
        <p:nvPicPr>
          <p:cNvPr id="31745" name="Picture 1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660232" y="3097940"/>
            <a:ext cx="1728192" cy="13833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-612576" y="3118472"/>
            <a:ext cx="1800200" cy="1369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Picture 3"/>
          <p:cNvPicPr>
            <a:picLocks noChangeAspect="1" noChangeArrowheads="1"/>
          </p:cNvPicPr>
          <p:nvPr/>
        </p:nvPicPr>
        <p:blipFill>
          <a:blip r:embed="rId1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596336" y="836712"/>
            <a:ext cx="1438660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" name="Trapèze 36"/>
          <p:cNvSpPr/>
          <p:nvPr/>
        </p:nvSpPr>
        <p:spPr>
          <a:xfrm rot="10800000">
            <a:off x="7452297" y="710697"/>
            <a:ext cx="172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8" name="Rectangle 37"/>
          <p:cNvSpPr/>
          <p:nvPr/>
        </p:nvSpPr>
        <p:spPr>
          <a:xfrm>
            <a:off x="7355736" y="638690"/>
            <a:ext cx="193655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Shikaku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Yoshino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9" name="Graphique 38"/>
          <p:cNvGraphicFramePr/>
          <p:nvPr/>
        </p:nvGraphicFramePr>
        <p:xfrm>
          <a:off x="7524328" y="100802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40" name="Rectangle 39"/>
          <p:cNvSpPr/>
          <p:nvPr/>
        </p:nvSpPr>
        <p:spPr>
          <a:xfrm>
            <a:off x="8100392" y="131870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1" name="Picture 4" descr="C:\Mes Documents\Forum\Topic diagramme\Render\Q-R-S-T\Shikaku\2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876256" y="755167"/>
            <a:ext cx="1026041" cy="15937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Doki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Unité de scellement – Clan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Senju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971601" y="308991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-972616" y="2740858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Doki</a:t>
            </a:r>
            <a:r>
              <a:rPr lang="fr-FR" sz="2000" b="1" cap="none" spc="0" dirty="0" smtClean="0">
                <a:ln w="1905"/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[27,58%]</a:t>
            </a:r>
            <a:endParaRPr lang="fr-FR" sz="2000" b="1" cap="none" spc="0" dirty="0">
              <a:ln w="1905"/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Tableau 5"/>
          <p:cNvGraphicFramePr>
            <a:graphicFrameLocks noGrp="1"/>
          </p:cNvGraphicFramePr>
          <p:nvPr/>
        </p:nvGraphicFramePr>
        <p:xfrm>
          <a:off x="-972615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3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1,31</a:t>
                      </a:r>
                      <a:endParaRPr lang="fr-FR" sz="800" b="1" dirty="0">
                        <a:solidFill>
                          <a:srgbClr val="C053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3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2,53</a:t>
                      </a:r>
                      <a:endParaRPr lang="fr-FR" sz="800" b="1" dirty="0">
                        <a:solidFill>
                          <a:srgbClr val="C053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3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0,72</a:t>
                      </a:r>
                      <a:endParaRPr lang="fr-FR" sz="800" b="1" dirty="0">
                        <a:solidFill>
                          <a:srgbClr val="C053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3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0,31</a:t>
                      </a:r>
                      <a:endParaRPr lang="fr-FR" sz="800" b="1" dirty="0">
                        <a:solidFill>
                          <a:srgbClr val="C053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3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2,75</a:t>
                      </a:r>
                      <a:endParaRPr lang="fr-FR" sz="800" b="1" dirty="0">
                        <a:solidFill>
                          <a:srgbClr val="C053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3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0,90</a:t>
                      </a:r>
                      <a:endParaRPr lang="fr-FR" sz="800" b="1" dirty="0">
                        <a:solidFill>
                          <a:srgbClr val="C053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3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2,16</a:t>
                      </a:r>
                      <a:endParaRPr lang="fr-FR" sz="800" b="1" dirty="0">
                        <a:solidFill>
                          <a:srgbClr val="C053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3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0,35</a:t>
                      </a: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Graphique 10"/>
          <p:cNvGraphicFramePr/>
          <p:nvPr/>
        </p:nvGraphicFramePr>
        <p:xfrm>
          <a:off x="4658802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2" name="Tableau 11"/>
          <p:cNvGraphicFramePr>
            <a:graphicFrameLocks noGrp="1"/>
          </p:cNvGraphicFramePr>
          <p:nvPr/>
        </p:nvGraphicFramePr>
        <p:xfrm>
          <a:off x="2699793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7310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7310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7310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7310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7310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7310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7310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673105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7310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2,01</a:t>
                      </a:r>
                      <a:endParaRPr lang="fr-FR" sz="800" b="1" dirty="0">
                        <a:solidFill>
                          <a:srgbClr val="67310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D75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7310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  <a:endParaRPr lang="fr-FR" sz="800" b="1" dirty="0">
                        <a:solidFill>
                          <a:srgbClr val="67310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D75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7310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67310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D75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7310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2,26</a:t>
                      </a:r>
                      <a:endParaRPr lang="fr-FR" sz="800" b="1" dirty="0">
                        <a:solidFill>
                          <a:srgbClr val="67310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D75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7310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1,59</a:t>
                      </a:r>
                      <a:endParaRPr lang="fr-FR" sz="800" b="1" dirty="0">
                        <a:solidFill>
                          <a:srgbClr val="67310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D75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7310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1,84</a:t>
                      </a:r>
                      <a:endParaRPr lang="fr-FR" sz="800" b="1" dirty="0">
                        <a:solidFill>
                          <a:srgbClr val="67310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D75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7310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rgbClr val="67310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D75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67310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3,09</a:t>
                      </a:r>
                      <a:endParaRPr lang="fr-FR" sz="800" b="1" dirty="0">
                        <a:solidFill>
                          <a:srgbClr val="67310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D757"/>
                    </a:solidFill>
                  </a:tcPr>
                </a:tc>
              </a:tr>
            </a:tbl>
          </a:graphicData>
        </a:graphic>
      </p:graphicFrame>
      <p:sp>
        <p:nvSpPr>
          <p:cNvPr id="13" name="Rectangle 12"/>
          <p:cNvSpPr/>
          <p:nvPr/>
        </p:nvSpPr>
        <p:spPr>
          <a:xfrm>
            <a:off x="2714586" y="278092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6731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Unité de scellement [41,03%]</a:t>
            </a:r>
          </a:p>
        </p:txBody>
      </p:sp>
      <p:graphicFrame>
        <p:nvGraphicFramePr>
          <p:cNvPr id="18" name="Graphique 17"/>
          <p:cNvGraphicFramePr/>
          <p:nvPr/>
        </p:nvGraphicFramePr>
        <p:xfrm>
          <a:off x="8388424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9" name="Tableau 18"/>
          <p:cNvGraphicFramePr>
            <a:graphicFrameLocks noGrp="1"/>
          </p:cNvGraphicFramePr>
          <p:nvPr/>
        </p:nvGraphicFramePr>
        <p:xfrm>
          <a:off x="6429415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4,93</a:t>
                      </a:r>
                      <a:endParaRPr lang="fr-FR" sz="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4,78</a:t>
                      </a:r>
                      <a:endParaRPr lang="fr-FR" sz="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4,57</a:t>
                      </a:r>
                      <a:endParaRPr lang="fr-FR" sz="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4,66</a:t>
                      </a:r>
                      <a:endParaRPr lang="fr-FR" sz="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3,79</a:t>
                      </a:r>
                      <a:endParaRPr lang="fr-FR" sz="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3,53</a:t>
                      </a:r>
                      <a:endParaRPr lang="fr-FR" sz="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4,60</a:t>
                      </a:r>
                      <a:endParaRPr lang="fr-FR" sz="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4,88</a:t>
                      </a:r>
                      <a:endParaRPr lang="fr-FR" sz="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0" name="Rectangle 19"/>
          <p:cNvSpPr/>
          <p:nvPr/>
        </p:nvSpPr>
        <p:spPr>
          <a:xfrm>
            <a:off x="6444208" y="274085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Clan </a:t>
            </a:r>
            <a:r>
              <a:rPr lang="fr-FR" sz="2000" b="1" dirty="0" err="1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Senju</a:t>
            </a:r>
            <a:r>
              <a:rPr lang="fr-FR" sz="20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[89,35%]</a:t>
            </a:r>
          </a:p>
        </p:txBody>
      </p:sp>
      <p:pic>
        <p:nvPicPr>
          <p:cNvPr id="75777" name="Picture 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3095146"/>
            <a:ext cx="1944216" cy="137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C:\Mes Documents\Forum\Topic diagramme\Render\Q-R-S-T\Tayuya\9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252536" y="764704"/>
            <a:ext cx="1800000" cy="1800000"/>
          </a:xfrm>
          <a:prstGeom prst="rect">
            <a:avLst/>
          </a:prstGeom>
          <a:noFill/>
        </p:spPr>
      </p:pic>
      <p:pic>
        <p:nvPicPr>
          <p:cNvPr id="2051" name="Picture 3" descr="C:\Mes Documents\Forum\Topic diagramme\Render\Q-R-S-T\Tayuya\4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692696"/>
            <a:ext cx="1800000" cy="1800000"/>
          </a:xfrm>
          <a:prstGeom prst="rect">
            <a:avLst/>
          </a:prstGeom>
          <a:noFill/>
        </p:spPr>
      </p:pic>
      <p:pic>
        <p:nvPicPr>
          <p:cNvPr id="2052" name="Picture 4" descr="C:\Mes Documents\Forum\Topic diagramme\Render\Q-R-S-T\Tayuya\5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1044424" y="764704"/>
            <a:ext cx="1800000" cy="1800000"/>
          </a:xfrm>
          <a:prstGeom prst="rect">
            <a:avLst/>
          </a:prstGeom>
          <a:noFill/>
        </p:spPr>
      </p:pic>
      <p:sp>
        <p:nvSpPr>
          <p:cNvPr id="29" name="Trapèze 28"/>
          <p:cNvSpPr/>
          <p:nvPr/>
        </p:nvSpPr>
        <p:spPr>
          <a:xfrm rot="10800000">
            <a:off x="-210196" y="773994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0" name="Rectangle 29"/>
          <p:cNvSpPr/>
          <p:nvPr/>
        </p:nvSpPr>
        <p:spPr>
          <a:xfrm>
            <a:off x="-138188" y="692696"/>
            <a:ext cx="1800199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Doki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1" name="Graphique 30"/>
          <p:cNvGraphicFramePr/>
          <p:nvPr/>
        </p:nvGraphicFramePr>
        <p:xfrm>
          <a:off x="-36512" y="9807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32" name="Rectangle 31"/>
          <p:cNvSpPr/>
          <p:nvPr/>
        </p:nvSpPr>
        <p:spPr>
          <a:xfrm>
            <a:off x="539552" y="129140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6" name="Trapèze 35"/>
          <p:cNvSpPr/>
          <p:nvPr/>
        </p:nvSpPr>
        <p:spPr>
          <a:xfrm rot="10800000">
            <a:off x="7236273" y="710697"/>
            <a:ext cx="172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42" name="Picture 7" descr="C:\Mes Documents\Forum\Topic diagramme\Render\Q-R-S-T\Toka\1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668344" y="620688"/>
            <a:ext cx="892854" cy="1730289"/>
          </a:xfrm>
          <a:prstGeom prst="rect">
            <a:avLst/>
          </a:prstGeom>
          <a:noFill/>
        </p:spPr>
      </p:pic>
      <p:sp>
        <p:nvSpPr>
          <p:cNvPr id="43" name="Rectangle 42"/>
          <p:cNvSpPr/>
          <p:nvPr/>
        </p:nvSpPr>
        <p:spPr>
          <a:xfrm>
            <a:off x="7516326" y="638690"/>
            <a:ext cx="118333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Clan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Senju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4" name="Graphique 43"/>
          <p:cNvGraphicFramePr/>
          <p:nvPr/>
        </p:nvGraphicFramePr>
        <p:xfrm>
          <a:off x="7308304" y="100802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45" name="Rectangle 44"/>
          <p:cNvSpPr/>
          <p:nvPr/>
        </p:nvSpPr>
        <p:spPr>
          <a:xfrm>
            <a:off x="7884368" y="131870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6" name="Picture 5" descr="C:\Mes Documents\Forum\Topic diagramme\Render\E-F-G-H\Hashirama\12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372200" y="664530"/>
            <a:ext cx="1296144" cy="1789279"/>
          </a:xfrm>
          <a:prstGeom prst="rect">
            <a:avLst/>
          </a:prstGeom>
          <a:noFill/>
        </p:spPr>
      </p:pic>
      <p:pic>
        <p:nvPicPr>
          <p:cNvPr id="47" name="Picture 6" descr="C:\Mes Documents\Forum\Topic diagramme\Render\Q-R-S-T\Tobirama\9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8244408" y="764704"/>
            <a:ext cx="1313411" cy="1643538"/>
          </a:xfrm>
          <a:prstGeom prst="rect">
            <a:avLst/>
          </a:prstGeom>
          <a:noFill/>
        </p:spPr>
      </p:pic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444206" y="3090202"/>
            <a:ext cx="1944217" cy="13933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-973694" y="3115119"/>
            <a:ext cx="2089310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16" cstate="print">
            <a:biLevel thresh="50000"/>
          </a:blip>
          <a:srcRect/>
          <a:stretch>
            <a:fillRect/>
          </a:stretch>
        </p:blipFill>
        <p:spPr bwMode="auto">
          <a:xfrm>
            <a:off x="3707904" y="764704"/>
            <a:ext cx="1333500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" name="Trapèze 36"/>
          <p:cNvSpPr/>
          <p:nvPr/>
        </p:nvSpPr>
        <p:spPr>
          <a:xfrm rot="10800000">
            <a:off x="3312096" y="692695"/>
            <a:ext cx="2124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8" name="Rectangle 37"/>
          <p:cNvSpPr/>
          <p:nvPr/>
        </p:nvSpPr>
        <p:spPr>
          <a:xfrm>
            <a:off x="3319919" y="620688"/>
            <a:ext cx="208730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Unité de scellement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9" name="Graphique 38"/>
          <p:cNvGraphicFramePr/>
          <p:nvPr/>
        </p:nvGraphicFramePr>
        <p:xfrm>
          <a:off x="3563889" y="85831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40" name="Rectangle 39"/>
          <p:cNvSpPr/>
          <p:nvPr/>
        </p:nvSpPr>
        <p:spPr>
          <a:xfrm>
            <a:off x="4139953" y="116899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 flipV="1">
            <a:off x="2123728" y="44625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Trapèze 2"/>
          <p:cNvSpPr/>
          <p:nvPr/>
        </p:nvSpPr>
        <p:spPr>
          <a:xfrm flipV="1">
            <a:off x="2123728" y="260648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Rectangle 3"/>
          <p:cNvSpPr/>
          <p:nvPr/>
        </p:nvSpPr>
        <p:spPr>
          <a:xfrm>
            <a:off x="2123728" y="116632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Les  Gama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708920" y="2204864"/>
            <a:ext cx="1800200" cy="14112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780928" y="0"/>
            <a:ext cx="1951561" cy="2060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4140968" y="3717032"/>
            <a:ext cx="2055773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9" name="Graphique 8"/>
          <p:cNvGraphicFramePr/>
          <p:nvPr/>
        </p:nvGraphicFramePr>
        <p:xfrm>
          <a:off x="107505" y="24418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0" name="Rectangle 9"/>
          <p:cNvSpPr/>
          <p:nvPr/>
        </p:nvSpPr>
        <p:spPr>
          <a:xfrm>
            <a:off x="-1836712" y="2092786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EE591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Gama [34,10%]</a:t>
            </a:r>
            <a:endParaRPr lang="fr-FR" sz="2000" b="1" cap="none" spc="0" dirty="0">
              <a:ln w="1905"/>
              <a:solidFill>
                <a:srgbClr val="EE591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1" name="Tableau 10"/>
          <p:cNvGraphicFramePr>
            <a:graphicFrameLocks noGrp="1"/>
          </p:cNvGraphicFramePr>
          <p:nvPr/>
        </p:nvGraphicFramePr>
        <p:xfrm>
          <a:off x="-1836711" y="38610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E591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E591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E591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E591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E591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E591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E591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E591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E591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rgbClr val="EE591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BD6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E591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rgbClr val="EE591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BD6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E591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0,71</a:t>
                      </a:r>
                      <a:endParaRPr lang="fr-FR" sz="800" b="1" dirty="0">
                        <a:solidFill>
                          <a:srgbClr val="EE591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BD6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E591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EE591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BD6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E591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2,06</a:t>
                      </a:r>
                      <a:endParaRPr lang="fr-FR" sz="800" b="1" dirty="0">
                        <a:solidFill>
                          <a:srgbClr val="EE591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BD6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E591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EE591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BD6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E591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rgbClr val="EE591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BD6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E591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</a:p>
                  </a:txBody>
                  <a:tcPr marL="0" marR="0" marT="0" marB="0" anchor="ctr">
                    <a:solidFill>
                      <a:srgbClr val="FBD6C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" name="Graphique 23"/>
          <p:cNvGraphicFramePr/>
          <p:nvPr/>
        </p:nvGraphicFramePr>
        <p:xfrm>
          <a:off x="7452320" y="242316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5" name="Rectangle 24"/>
          <p:cNvSpPr/>
          <p:nvPr/>
        </p:nvSpPr>
        <p:spPr>
          <a:xfrm>
            <a:off x="5508103" y="2074104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233D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Gamaken</a:t>
            </a:r>
            <a:r>
              <a:rPr lang="fr-FR" sz="2000" b="1" cap="none" spc="0" dirty="0" smtClean="0">
                <a:ln w="1905"/>
                <a:solidFill>
                  <a:srgbClr val="C233D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[44,40%]</a:t>
            </a:r>
            <a:endParaRPr lang="fr-FR" sz="2000" b="1" cap="none" spc="0" dirty="0">
              <a:ln w="1905"/>
              <a:solidFill>
                <a:srgbClr val="C233D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6" name="Tableau 25"/>
          <p:cNvGraphicFramePr>
            <a:graphicFrameLocks noGrp="1"/>
          </p:cNvGraphicFramePr>
          <p:nvPr/>
        </p:nvGraphicFramePr>
        <p:xfrm>
          <a:off x="5508104" y="384236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233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233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233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233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233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233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233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233D1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233D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1,53</a:t>
                      </a:r>
                      <a:endParaRPr lang="fr-FR" sz="800" b="1" dirty="0">
                        <a:solidFill>
                          <a:srgbClr val="C233D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D3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233D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3,06</a:t>
                      </a:r>
                      <a:endParaRPr lang="fr-FR" sz="800" b="1" dirty="0">
                        <a:solidFill>
                          <a:srgbClr val="C233D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D3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233D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0,75</a:t>
                      </a:r>
                      <a:endParaRPr lang="fr-FR" sz="800" b="1" dirty="0">
                        <a:solidFill>
                          <a:srgbClr val="C233D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D3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233D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C233D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D3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233D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3,80</a:t>
                      </a:r>
                      <a:endParaRPr lang="fr-FR" sz="800" b="1" dirty="0">
                        <a:solidFill>
                          <a:srgbClr val="C233D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D3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233D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2,78</a:t>
                      </a:r>
                      <a:endParaRPr lang="fr-FR" sz="800" b="1" dirty="0">
                        <a:solidFill>
                          <a:srgbClr val="C233D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D3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233D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2,53</a:t>
                      </a:r>
                      <a:endParaRPr lang="fr-FR" sz="800" b="1" dirty="0">
                        <a:solidFill>
                          <a:srgbClr val="C233D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D3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233D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</a:p>
                  </a:txBody>
                  <a:tcPr marL="0" marR="0" marT="0" marB="0" anchor="ctr">
                    <a:solidFill>
                      <a:srgbClr val="F2D3F5"/>
                    </a:solidFill>
                  </a:tcPr>
                </a:tc>
              </a:tr>
            </a:tbl>
          </a:graphicData>
        </a:graphic>
      </p:graphicFrame>
      <p:sp>
        <p:nvSpPr>
          <p:cNvPr id="27" name="Trapèze 26"/>
          <p:cNvSpPr/>
          <p:nvPr/>
        </p:nvSpPr>
        <p:spPr>
          <a:xfrm rot="10800000">
            <a:off x="6300192" y="48596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8" name="Rectangle 27"/>
          <p:cNvSpPr/>
          <p:nvPr/>
        </p:nvSpPr>
        <p:spPr>
          <a:xfrm>
            <a:off x="6698655" y="404664"/>
            <a:ext cx="109049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Gamaken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1" name="Graphique 30"/>
          <p:cNvGraphicFramePr/>
          <p:nvPr/>
        </p:nvGraphicFramePr>
        <p:xfrm>
          <a:off x="107505" y="644235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32" name="Rectangle 31"/>
          <p:cNvSpPr/>
          <p:nvPr/>
        </p:nvSpPr>
        <p:spPr>
          <a:xfrm>
            <a:off x="-1836712" y="6093296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DF752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Gamatatsu</a:t>
            </a:r>
            <a:r>
              <a:rPr lang="fr-FR" sz="2000" b="1" cap="none" spc="0" dirty="0" smtClean="0">
                <a:ln w="1905"/>
                <a:solidFill>
                  <a:srgbClr val="DF752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[8,43%]</a:t>
            </a:r>
            <a:endParaRPr lang="fr-FR" sz="2000" b="1" cap="none" spc="0" dirty="0">
              <a:ln w="1905"/>
              <a:solidFill>
                <a:srgbClr val="DF752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3" name="Tableau 32"/>
          <p:cNvGraphicFramePr>
            <a:graphicFrameLocks noGrp="1"/>
          </p:cNvGraphicFramePr>
          <p:nvPr/>
        </p:nvGraphicFramePr>
        <p:xfrm>
          <a:off x="-1836711" y="786155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752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752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752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752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752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752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752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7525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F752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0,47</a:t>
                      </a:r>
                      <a:endParaRPr lang="fr-FR" sz="800" b="1" dirty="0">
                        <a:solidFill>
                          <a:srgbClr val="DF752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CC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F752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0,37</a:t>
                      </a:r>
                      <a:endParaRPr lang="fr-FR" sz="800" b="1" dirty="0">
                        <a:solidFill>
                          <a:srgbClr val="DF752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CC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F752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0,12</a:t>
                      </a:r>
                      <a:endParaRPr lang="fr-FR" sz="800" b="1" dirty="0">
                        <a:solidFill>
                          <a:srgbClr val="DF752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CC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F752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0,85</a:t>
                      </a:r>
                      <a:endParaRPr lang="fr-FR" sz="800" b="1" dirty="0">
                        <a:solidFill>
                          <a:srgbClr val="DF752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CC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F752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0,35</a:t>
                      </a:r>
                      <a:endParaRPr lang="fr-FR" sz="800" b="1" dirty="0">
                        <a:solidFill>
                          <a:srgbClr val="DF752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CC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F752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0,52</a:t>
                      </a:r>
                      <a:endParaRPr lang="fr-FR" sz="800" b="1" dirty="0">
                        <a:solidFill>
                          <a:srgbClr val="DF752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CC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F752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0,52</a:t>
                      </a:r>
                      <a:endParaRPr lang="fr-FR" sz="800" b="1" dirty="0">
                        <a:solidFill>
                          <a:srgbClr val="DF752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CCA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F752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0,17</a:t>
                      </a:r>
                    </a:p>
                  </a:txBody>
                  <a:tcPr marL="0" marR="0" marT="0" marB="0" anchor="ctr">
                    <a:solidFill>
                      <a:srgbClr val="F3CCA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8" name="Graphique 37"/>
          <p:cNvGraphicFramePr/>
          <p:nvPr/>
        </p:nvGraphicFramePr>
        <p:xfrm>
          <a:off x="3815408" y="644235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39" name="Rectangle 38"/>
          <p:cNvSpPr/>
          <p:nvPr/>
        </p:nvSpPr>
        <p:spPr>
          <a:xfrm>
            <a:off x="1871191" y="6093296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6820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Gerotora</a:t>
            </a:r>
            <a:r>
              <a:rPr lang="fr-FR" sz="2000" b="1" cap="none" spc="0" dirty="0" smtClean="0">
                <a:ln w="1905"/>
                <a:solidFill>
                  <a:srgbClr val="F6820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[20,13%]</a:t>
            </a:r>
            <a:endParaRPr lang="fr-FR" sz="2000" b="1" cap="none" spc="0" dirty="0">
              <a:ln w="1905"/>
              <a:solidFill>
                <a:srgbClr val="F6820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0" name="Tableau 39"/>
          <p:cNvGraphicFramePr>
            <a:graphicFrameLocks noGrp="1"/>
          </p:cNvGraphicFramePr>
          <p:nvPr/>
        </p:nvGraphicFramePr>
        <p:xfrm>
          <a:off x="1871192" y="786155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820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820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820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820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820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820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820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820E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6820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F6820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E4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6820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0,46</a:t>
                      </a:r>
                      <a:endParaRPr lang="fr-FR" sz="800" b="1" dirty="0">
                        <a:solidFill>
                          <a:srgbClr val="F6820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E4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6820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0,51</a:t>
                      </a:r>
                      <a:endParaRPr lang="fr-FR" sz="800" b="1" dirty="0">
                        <a:solidFill>
                          <a:srgbClr val="F6820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E4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6820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1,44</a:t>
                      </a:r>
                      <a:endParaRPr lang="fr-FR" sz="800" b="1" dirty="0">
                        <a:solidFill>
                          <a:srgbClr val="F6820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E4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6820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F6820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E4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6820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0,54</a:t>
                      </a:r>
                      <a:endParaRPr lang="fr-FR" sz="800" b="1" dirty="0">
                        <a:solidFill>
                          <a:srgbClr val="F6820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E4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6820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0,85</a:t>
                      </a:r>
                      <a:endParaRPr lang="fr-FR" sz="800" b="1" dirty="0">
                        <a:solidFill>
                          <a:srgbClr val="F6820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E4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6820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2,50</a:t>
                      </a:r>
                    </a:p>
                  </a:txBody>
                  <a:tcPr marL="0" marR="0" marT="0" marB="0" anchor="ctr">
                    <a:solidFill>
                      <a:srgbClr val="FDE4CB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5" name="Graphique 44"/>
          <p:cNvGraphicFramePr/>
          <p:nvPr/>
        </p:nvGraphicFramePr>
        <p:xfrm>
          <a:off x="7524328" y="645561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46" name="Rectangle 45"/>
          <p:cNvSpPr/>
          <p:nvPr/>
        </p:nvSpPr>
        <p:spPr>
          <a:xfrm>
            <a:off x="5580111" y="610655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60A46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Gamamaru</a:t>
            </a:r>
            <a:r>
              <a:rPr lang="fr-FR" sz="2000" b="1" cap="none" spc="0" dirty="0" smtClean="0">
                <a:ln w="1905"/>
                <a:solidFill>
                  <a:srgbClr val="60A46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[49,15%]</a:t>
            </a:r>
            <a:endParaRPr lang="fr-FR" sz="2000" b="1" cap="none" spc="0" dirty="0">
              <a:ln w="1905"/>
              <a:solidFill>
                <a:srgbClr val="60A46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7" name="Tableau 46"/>
          <p:cNvGraphicFramePr>
            <a:graphicFrameLocks noGrp="1"/>
          </p:cNvGraphicFramePr>
          <p:nvPr/>
        </p:nvGraphicFramePr>
        <p:xfrm>
          <a:off x="5580112" y="787481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0A46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0A46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0A46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0A46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0A46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0A46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0A46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0A46D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0A46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2,85</a:t>
                      </a:r>
                      <a:endParaRPr lang="fr-FR" sz="800" b="1" dirty="0">
                        <a:solidFill>
                          <a:srgbClr val="60A46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DB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0A46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2,25</a:t>
                      </a:r>
                      <a:endParaRPr lang="fr-FR" sz="800" b="1" dirty="0">
                        <a:solidFill>
                          <a:srgbClr val="60A46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DB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0A46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60A46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DB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0A46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3,63</a:t>
                      </a:r>
                      <a:endParaRPr lang="fr-FR" sz="800" b="1" dirty="0">
                        <a:solidFill>
                          <a:srgbClr val="60A46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DB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0A46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3,00</a:t>
                      </a:r>
                      <a:endParaRPr lang="fr-FR" sz="800" b="1" dirty="0">
                        <a:solidFill>
                          <a:srgbClr val="60A46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DB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0A46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60A46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DB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0A46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2,80</a:t>
                      </a:r>
                      <a:endParaRPr lang="fr-FR" sz="800" b="1" dirty="0">
                        <a:solidFill>
                          <a:srgbClr val="60A46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DB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0A46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2,55</a:t>
                      </a:r>
                    </a:p>
                  </a:txBody>
                  <a:tcPr marL="0" marR="0" marT="0" marB="0" anchor="ctr">
                    <a:solidFill>
                      <a:srgbClr val="BFDBC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2" name="Graphique 51"/>
          <p:cNvGraphicFramePr/>
          <p:nvPr/>
        </p:nvGraphicFramePr>
        <p:xfrm>
          <a:off x="11052721" y="242316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53" name="Rectangle 52"/>
          <p:cNvSpPr/>
          <p:nvPr/>
        </p:nvSpPr>
        <p:spPr>
          <a:xfrm>
            <a:off x="9108504" y="2074104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0538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Gamaden</a:t>
            </a:r>
            <a:r>
              <a:rPr lang="fr-FR" sz="2000" b="1" cap="none" spc="0" dirty="0" smtClean="0">
                <a:ln w="1905"/>
                <a:solidFill>
                  <a:srgbClr val="50538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[28,00%]</a:t>
            </a:r>
            <a:endParaRPr lang="fr-FR" sz="2000" b="1" cap="none" spc="0" dirty="0">
              <a:ln w="1905"/>
              <a:solidFill>
                <a:srgbClr val="50538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4" name="Tableau 53"/>
          <p:cNvGraphicFramePr>
            <a:graphicFrameLocks noGrp="1"/>
          </p:cNvGraphicFramePr>
          <p:nvPr/>
        </p:nvGraphicFramePr>
        <p:xfrm>
          <a:off x="9108505" y="384236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053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053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053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053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053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053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053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0538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0538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rgbClr val="50538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C9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0538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rgbClr val="50538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C9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0538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0,71</a:t>
                      </a:r>
                      <a:endParaRPr lang="fr-FR" sz="800" b="1" dirty="0">
                        <a:solidFill>
                          <a:srgbClr val="50538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C9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0538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1,71</a:t>
                      </a:r>
                      <a:endParaRPr lang="fr-FR" sz="800" b="1" dirty="0">
                        <a:solidFill>
                          <a:srgbClr val="50538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C9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0538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0,71</a:t>
                      </a:r>
                      <a:endParaRPr lang="fr-FR" sz="800" b="1" dirty="0">
                        <a:solidFill>
                          <a:srgbClr val="50538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C9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0538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50538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C9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0538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50538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8C9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0538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</a:p>
                  </a:txBody>
                  <a:tcPr marL="0" marR="0" marT="0" marB="0" anchor="ctr">
                    <a:solidFill>
                      <a:srgbClr val="C8C9DE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9" name="Graphique 58"/>
          <p:cNvGraphicFramePr/>
          <p:nvPr/>
        </p:nvGraphicFramePr>
        <p:xfrm>
          <a:off x="14725129" y="242316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60" name="Rectangle 59"/>
          <p:cNvSpPr/>
          <p:nvPr/>
        </p:nvSpPr>
        <p:spPr>
          <a:xfrm>
            <a:off x="12780912" y="2074104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E870B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Gamatama</a:t>
            </a:r>
            <a:r>
              <a:rPr lang="fr-FR" sz="2000" b="1" cap="none" spc="0" dirty="0" smtClean="0">
                <a:ln w="1905"/>
                <a:solidFill>
                  <a:srgbClr val="E870B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[10,95%]</a:t>
            </a:r>
            <a:endParaRPr lang="fr-FR" sz="2000" b="1" cap="none" spc="0" dirty="0">
              <a:ln w="1905"/>
              <a:solidFill>
                <a:srgbClr val="E870B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1" name="Tableau 60"/>
          <p:cNvGraphicFramePr>
            <a:graphicFrameLocks noGrp="1"/>
          </p:cNvGraphicFramePr>
          <p:nvPr/>
        </p:nvGraphicFramePr>
        <p:xfrm>
          <a:off x="12780913" y="384236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70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70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70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70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70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70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70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70B7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870B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0,66</a:t>
                      </a:r>
                      <a:endParaRPr lang="fr-FR" sz="800" b="1" dirty="0">
                        <a:solidFill>
                          <a:srgbClr val="E870B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DE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870B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0,20</a:t>
                      </a:r>
                      <a:endParaRPr lang="fr-FR" sz="800" b="1" dirty="0">
                        <a:solidFill>
                          <a:srgbClr val="E870B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DE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870B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0,23</a:t>
                      </a:r>
                      <a:endParaRPr lang="fr-FR" sz="800" b="1" dirty="0">
                        <a:solidFill>
                          <a:srgbClr val="E870B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DE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870B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1,43</a:t>
                      </a:r>
                      <a:endParaRPr lang="fr-FR" sz="800" b="1" dirty="0">
                        <a:solidFill>
                          <a:srgbClr val="E870B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DE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870B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0,44</a:t>
                      </a:r>
                      <a:endParaRPr lang="fr-FR" sz="800" b="1" dirty="0">
                        <a:solidFill>
                          <a:srgbClr val="E870B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DE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870B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0,60</a:t>
                      </a:r>
                      <a:endParaRPr lang="fr-FR" sz="800" b="1" dirty="0">
                        <a:solidFill>
                          <a:srgbClr val="E870B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DE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870B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0,51</a:t>
                      </a:r>
                      <a:endParaRPr lang="fr-FR" sz="800" b="1" dirty="0">
                        <a:solidFill>
                          <a:srgbClr val="E870B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DE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870B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0,31</a:t>
                      </a:r>
                    </a:p>
                  </a:txBody>
                  <a:tcPr marL="0" marR="0" marT="0" marB="0" anchor="ctr">
                    <a:solidFill>
                      <a:srgbClr val="FADEE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6" name="Graphique 65"/>
          <p:cNvGraphicFramePr/>
          <p:nvPr/>
        </p:nvGraphicFramePr>
        <p:xfrm>
          <a:off x="11124728" y="647429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67" name="Rectangle 66"/>
          <p:cNvSpPr/>
          <p:nvPr/>
        </p:nvSpPr>
        <p:spPr>
          <a:xfrm>
            <a:off x="9180511" y="6125234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A4171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Kôsuke</a:t>
            </a:r>
            <a:r>
              <a:rPr lang="fr-FR" sz="2000" b="1" cap="none" spc="0" dirty="0" smtClean="0">
                <a:ln w="1905"/>
                <a:solidFill>
                  <a:srgbClr val="A4171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[23,45%]</a:t>
            </a:r>
            <a:endParaRPr lang="fr-FR" sz="2000" b="1" cap="none" spc="0" dirty="0">
              <a:ln w="1905"/>
              <a:solidFill>
                <a:srgbClr val="A4171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8" name="Tableau 67"/>
          <p:cNvGraphicFramePr>
            <a:graphicFrameLocks noGrp="1"/>
          </p:cNvGraphicFramePr>
          <p:nvPr/>
        </p:nvGraphicFramePr>
        <p:xfrm>
          <a:off x="9180512" y="789349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4171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4171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4171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4171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4171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4171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4171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41714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417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0,94</a:t>
                      </a:r>
                      <a:endParaRPr lang="fr-FR" sz="800" b="1" dirty="0">
                        <a:solidFill>
                          <a:srgbClr val="A417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C5B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417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A417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C5B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417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0,29</a:t>
                      </a:r>
                      <a:endParaRPr lang="fr-FR" sz="800" b="1" dirty="0">
                        <a:solidFill>
                          <a:srgbClr val="A417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C5B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417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1,43</a:t>
                      </a:r>
                      <a:endParaRPr lang="fr-FR" sz="800" b="1" dirty="0">
                        <a:solidFill>
                          <a:srgbClr val="A417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C5B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417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A417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C5B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417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rgbClr val="A417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C5B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417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A417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C5B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417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1,14</a:t>
                      </a:r>
                    </a:p>
                  </a:txBody>
                  <a:tcPr marL="0" marR="0" marT="0" marB="0" anchor="ctr">
                    <a:solidFill>
                      <a:srgbClr val="F0C5BE"/>
                    </a:solidFill>
                  </a:tcPr>
                </a:tc>
              </a:tr>
            </a:tbl>
          </a:graphicData>
        </a:graphic>
      </p:graphicFrame>
      <p:sp>
        <p:nvSpPr>
          <p:cNvPr id="69" name="Trapèze 68"/>
          <p:cNvSpPr/>
          <p:nvPr/>
        </p:nvSpPr>
        <p:spPr>
          <a:xfrm rot="10800000">
            <a:off x="9972600" y="453709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0" name="Rectangle 69"/>
          <p:cNvSpPr/>
          <p:nvPr/>
        </p:nvSpPr>
        <p:spPr>
          <a:xfrm>
            <a:off x="10483529" y="4455794"/>
            <a:ext cx="86555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Kôsuke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1" name="Graphique 70"/>
          <p:cNvGraphicFramePr/>
          <p:nvPr/>
        </p:nvGraphicFramePr>
        <p:xfrm>
          <a:off x="10218293" y="474382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72" name="Rectangle 71"/>
          <p:cNvSpPr/>
          <p:nvPr/>
        </p:nvSpPr>
        <p:spPr>
          <a:xfrm>
            <a:off x="10794357" y="505450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9698" name="Picture 2" descr="Gamaken by felipebiel214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228184" y="692696"/>
            <a:ext cx="2440124" cy="1315244"/>
          </a:xfrm>
          <a:prstGeom prst="rect">
            <a:avLst/>
          </a:prstGeom>
          <a:noFill/>
        </p:spPr>
      </p:pic>
      <p:graphicFrame>
        <p:nvGraphicFramePr>
          <p:cNvPr id="80" name="Graphique 79"/>
          <p:cNvGraphicFramePr/>
          <p:nvPr/>
        </p:nvGraphicFramePr>
        <p:xfrm>
          <a:off x="6545885" y="6926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81" name="Rectangle 80"/>
          <p:cNvSpPr/>
          <p:nvPr/>
        </p:nvSpPr>
        <p:spPr>
          <a:xfrm>
            <a:off x="7121949" y="100337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508104" y="2420888"/>
            <a:ext cx="1748562" cy="13850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1" name="Picture 5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1836712" y="6441954"/>
            <a:ext cx="1836712" cy="1384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7" name="Picture 1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5580112" y="8397552"/>
            <a:ext cx="176274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3" name="Picture 1" descr="C:\Mes Documents\Forum\Topic diagramme\Render\0-Animaux\Invocation\Sannin\Crapaud\gamakousuke___render_by_zoro_7-d88gja2.pn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9396536" y="4824536"/>
            <a:ext cx="1218677" cy="1268760"/>
          </a:xfrm>
          <a:prstGeom prst="rect">
            <a:avLst/>
          </a:prstGeom>
          <a:noFill/>
        </p:spPr>
      </p:pic>
      <p:pic>
        <p:nvPicPr>
          <p:cNvPr id="64515" name="Picture 3" descr="C:\Mes Documents\Forum\Topic diagramme\Render\0-Animaux\Invocation\Sannin\Crapaud\1364629834_gamatatsu.pn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-1980728" y="4920612"/>
            <a:ext cx="1734749" cy="1100676"/>
          </a:xfrm>
          <a:prstGeom prst="rect">
            <a:avLst/>
          </a:prstGeom>
          <a:noFill/>
        </p:spPr>
      </p:pic>
      <p:sp>
        <p:nvSpPr>
          <p:cNvPr id="82" name="Trapèze 81"/>
          <p:cNvSpPr/>
          <p:nvPr/>
        </p:nvSpPr>
        <p:spPr>
          <a:xfrm rot="10800000">
            <a:off x="-1044623" y="4505154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3" name="Rectangle 82"/>
          <p:cNvSpPr/>
          <p:nvPr/>
        </p:nvSpPr>
        <p:spPr>
          <a:xfrm>
            <a:off x="-715795" y="4423856"/>
            <a:ext cx="122976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Gamatatsu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4" name="Graphique 83"/>
          <p:cNvGraphicFramePr/>
          <p:nvPr/>
        </p:nvGraphicFramePr>
        <p:xfrm>
          <a:off x="-798930" y="47118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1"/>
          </a:graphicData>
        </a:graphic>
      </p:graphicFrame>
      <p:sp>
        <p:nvSpPr>
          <p:cNvPr id="85" name="Rectangle 84"/>
          <p:cNvSpPr/>
          <p:nvPr/>
        </p:nvSpPr>
        <p:spPr>
          <a:xfrm>
            <a:off x="-222866" y="50225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4516" name="Picture 4" descr="C:\Mes Documents\Forum\Topic diagramme\Render\0-Animaux\Invocation\Sannin\Crapaud\6.pn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2483768" y="332656"/>
            <a:ext cx="1700738" cy="2043456"/>
          </a:xfrm>
          <a:prstGeom prst="rect">
            <a:avLst/>
          </a:prstGeom>
          <a:noFill/>
        </p:spPr>
      </p:pic>
      <p:sp>
        <p:nvSpPr>
          <p:cNvPr id="86" name="Trapèze 85"/>
          <p:cNvSpPr/>
          <p:nvPr/>
        </p:nvSpPr>
        <p:spPr>
          <a:xfrm rot="10800000">
            <a:off x="2627785" y="48596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7" name="Rectangle 86"/>
          <p:cNvSpPr/>
          <p:nvPr/>
        </p:nvSpPr>
        <p:spPr>
          <a:xfrm>
            <a:off x="3006883" y="404664"/>
            <a:ext cx="112922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Gamahiro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8" name="Graphique 87"/>
          <p:cNvGraphicFramePr/>
          <p:nvPr/>
        </p:nvGraphicFramePr>
        <p:xfrm>
          <a:off x="2873478" y="6926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3"/>
          </a:graphicData>
        </a:graphic>
      </p:graphicFrame>
      <p:sp>
        <p:nvSpPr>
          <p:cNvPr id="89" name="Rectangle 88"/>
          <p:cNvSpPr/>
          <p:nvPr/>
        </p:nvSpPr>
        <p:spPr>
          <a:xfrm>
            <a:off x="3449542" y="100337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90" name="Graphique 89"/>
          <p:cNvGraphicFramePr/>
          <p:nvPr/>
        </p:nvGraphicFramePr>
        <p:xfrm>
          <a:off x="3779913" y="242316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4"/>
          </a:graphicData>
        </a:graphic>
      </p:graphicFrame>
      <p:sp>
        <p:nvSpPr>
          <p:cNvPr id="91" name="Rectangle 90"/>
          <p:cNvSpPr/>
          <p:nvPr/>
        </p:nvSpPr>
        <p:spPr>
          <a:xfrm>
            <a:off x="1835696" y="2074104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39B5A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Gamahiro</a:t>
            </a:r>
            <a:r>
              <a:rPr lang="fr-FR" sz="2000" b="1" cap="none" spc="0" dirty="0" smtClean="0">
                <a:ln w="1905"/>
                <a:solidFill>
                  <a:srgbClr val="39B5A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[46,28%]</a:t>
            </a:r>
            <a:endParaRPr lang="fr-FR" sz="2000" b="1" cap="none" spc="0" dirty="0">
              <a:ln w="1905"/>
              <a:solidFill>
                <a:srgbClr val="39B5A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2" name="Tableau 91"/>
          <p:cNvGraphicFramePr>
            <a:graphicFrameLocks noGrp="1"/>
          </p:cNvGraphicFramePr>
          <p:nvPr/>
        </p:nvGraphicFramePr>
        <p:xfrm>
          <a:off x="1835697" y="384236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9B5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9B5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9B5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9B5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9B5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9B5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9B5A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9B5A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9B5A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2,20</a:t>
                      </a:r>
                      <a:endParaRPr lang="fr-FR" sz="800" b="1" dirty="0">
                        <a:solidFill>
                          <a:srgbClr val="39B5A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F2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9B5A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2,94</a:t>
                      </a:r>
                      <a:endParaRPr lang="fr-FR" sz="800" b="1" dirty="0">
                        <a:solidFill>
                          <a:srgbClr val="39B5A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F2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9B5A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0,80</a:t>
                      </a:r>
                      <a:endParaRPr lang="fr-FR" sz="800" b="1" dirty="0">
                        <a:solidFill>
                          <a:srgbClr val="39B5A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F2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9B5A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2,24</a:t>
                      </a:r>
                      <a:endParaRPr lang="fr-FR" sz="800" b="1" dirty="0">
                        <a:solidFill>
                          <a:srgbClr val="39B5A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F2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9B5A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3,64</a:t>
                      </a:r>
                      <a:endParaRPr lang="fr-FR" sz="800" b="1" dirty="0">
                        <a:solidFill>
                          <a:srgbClr val="39B5A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F2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9B5A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2,75</a:t>
                      </a:r>
                      <a:endParaRPr lang="fr-FR" sz="800" b="1" dirty="0">
                        <a:solidFill>
                          <a:srgbClr val="39B5A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F2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9B5A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2,54</a:t>
                      </a:r>
                      <a:endParaRPr lang="fr-FR" sz="800" b="1" dirty="0">
                        <a:solidFill>
                          <a:srgbClr val="39B5A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F2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9B5A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1,40</a:t>
                      </a:r>
                    </a:p>
                  </a:txBody>
                  <a:tcPr marL="0" marR="0" marT="0" marB="0" anchor="ctr">
                    <a:solidFill>
                      <a:srgbClr val="D6F2EF"/>
                    </a:solidFill>
                  </a:tcPr>
                </a:tc>
              </a:tr>
            </a:tbl>
          </a:graphicData>
        </a:graphic>
      </p:graphicFrame>
      <p:pic>
        <p:nvPicPr>
          <p:cNvPr id="93" name="Picture 4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-3924944" y="6858000"/>
            <a:ext cx="1932054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4" name="Picture 2" descr="Gamashiro by Salty-art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-3780928" y="5127372"/>
            <a:ext cx="1507368" cy="1686004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1835696" y="2450786"/>
            <a:ext cx="1944216" cy="13609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5580112" y="6491121"/>
            <a:ext cx="1800200" cy="13303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1889969" y="6472093"/>
            <a:ext cx="1817935" cy="1349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2195736" y="8325544"/>
            <a:ext cx="1584176" cy="9136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1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2915816" y="4581128"/>
            <a:ext cx="1440160" cy="1508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8" name="Trapèze 97"/>
          <p:cNvSpPr/>
          <p:nvPr/>
        </p:nvSpPr>
        <p:spPr>
          <a:xfrm rot="10800000">
            <a:off x="2699792" y="4505154"/>
            <a:ext cx="1835696" cy="21999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99" name="Graphique 98"/>
          <p:cNvGraphicFramePr/>
          <p:nvPr/>
        </p:nvGraphicFramePr>
        <p:xfrm>
          <a:off x="2843808" y="47118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2"/>
          </a:graphicData>
        </a:graphic>
      </p:graphicFrame>
      <p:sp>
        <p:nvSpPr>
          <p:cNvPr id="100" name="Rectangle 99"/>
          <p:cNvSpPr/>
          <p:nvPr/>
        </p:nvSpPr>
        <p:spPr>
          <a:xfrm>
            <a:off x="3419872" y="50225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1" name="Rectangle 100"/>
          <p:cNvSpPr/>
          <p:nvPr/>
        </p:nvSpPr>
        <p:spPr>
          <a:xfrm>
            <a:off x="3086110" y="4423856"/>
            <a:ext cx="104176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Gerotora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6560815" y="4581128"/>
            <a:ext cx="1539577" cy="14897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3" name="Trapèze 102"/>
          <p:cNvSpPr/>
          <p:nvPr/>
        </p:nvSpPr>
        <p:spPr>
          <a:xfrm rot="10800000">
            <a:off x="6372200" y="4518410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4" name="Rectangle 103"/>
          <p:cNvSpPr/>
          <p:nvPr/>
        </p:nvSpPr>
        <p:spPr>
          <a:xfrm>
            <a:off x="6688977" y="4437112"/>
            <a:ext cx="125386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Gamamaru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5" name="Graphique 104"/>
          <p:cNvGraphicFramePr/>
          <p:nvPr/>
        </p:nvGraphicFramePr>
        <p:xfrm>
          <a:off x="6516216" y="47251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4"/>
          </a:graphicData>
        </a:graphic>
      </p:graphicFrame>
      <p:sp>
        <p:nvSpPr>
          <p:cNvPr id="106" name="Rectangle 105"/>
          <p:cNvSpPr/>
          <p:nvPr/>
        </p:nvSpPr>
        <p:spPr>
          <a:xfrm>
            <a:off x="7092280" y="50358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9108504" y="2434171"/>
            <a:ext cx="1905599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Gamaden"/>
          <p:cNvPicPr>
            <a:picLocks noChangeAspect="1" noChangeArrowheads="1"/>
          </p:cNvPicPr>
          <p:nvPr/>
        </p:nvPicPr>
        <p:blipFill>
          <a:blip r:embed="rId3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0044609" y="620688"/>
            <a:ext cx="1584176" cy="1478565"/>
          </a:xfrm>
          <a:prstGeom prst="rect">
            <a:avLst/>
          </a:prstGeom>
          <a:noFill/>
        </p:spPr>
      </p:pic>
      <p:sp>
        <p:nvSpPr>
          <p:cNvPr id="107" name="Trapèze 106"/>
          <p:cNvSpPr/>
          <p:nvPr/>
        </p:nvSpPr>
        <p:spPr>
          <a:xfrm rot="10800000">
            <a:off x="9900593" y="48596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8" name="Rectangle 107"/>
          <p:cNvSpPr/>
          <p:nvPr/>
        </p:nvSpPr>
        <p:spPr>
          <a:xfrm>
            <a:off x="10289502" y="404664"/>
            <a:ext cx="110959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Gamaden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9" name="Graphique 108"/>
          <p:cNvGraphicFramePr/>
          <p:nvPr/>
        </p:nvGraphicFramePr>
        <p:xfrm>
          <a:off x="10044608" y="6926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7"/>
          </a:graphicData>
        </a:graphic>
      </p:graphicFrame>
      <p:sp>
        <p:nvSpPr>
          <p:cNvPr id="110" name="Rectangle 109"/>
          <p:cNvSpPr/>
          <p:nvPr/>
        </p:nvSpPr>
        <p:spPr>
          <a:xfrm>
            <a:off x="10620672" y="100337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12780912" y="2430046"/>
            <a:ext cx="1817702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 descr="http://img2.wikia.nocookie.net/__cb20111129072041/naruto/images/0/08/Gamatama.png"/>
          <p:cNvPicPr>
            <a:picLocks noChangeAspect="1" noChangeArrowheads="1"/>
          </p:cNvPicPr>
          <p:nvPr/>
        </p:nvPicPr>
        <p:blipFill>
          <a:blip r:embed="rId39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3789024" y="620688"/>
            <a:ext cx="1440160" cy="1479084"/>
          </a:xfrm>
          <a:prstGeom prst="rect">
            <a:avLst/>
          </a:prstGeom>
          <a:noFill/>
        </p:spPr>
      </p:pic>
      <p:sp>
        <p:nvSpPr>
          <p:cNvPr id="111" name="Trapèze 110"/>
          <p:cNvSpPr/>
          <p:nvPr/>
        </p:nvSpPr>
        <p:spPr>
          <a:xfrm rot="10800000">
            <a:off x="13573001" y="48596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2" name="Rectangle 111"/>
          <p:cNvSpPr/>
          <p:nvPr/>
        </p:nvSpPr>
        <p:spPr>
          <a:xfrm>
            <a:off x="13897564" y="404664"/>
            <a:ext cx="123828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Gamatama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13" name="Graphique 112"/>
          <p:cNvGraphicFramePr/>
          <p:nvPr/>
        </p:nvGraphicFramePr>
        <p:xfrm>
          <a:off x="13717016" y="6926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0"/>
          </a:graphicData>
        </a:graphic>
      </p:graphicFrame>
      <p:sp>
        <p:nvSpPr>
          <p:cNvPr id="114" name="Rectangle 113"/>
          <p:cNvSpPr/>
          <p:nvPr/>
        </p:nvSpPr>
        <p:spPr>
          <a:xfrm>
            <a:off x="14293080" y="100337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41" cstate="print"/>
          <a:srcRect/>
          <a:stretch>
            <a:fillRect/>
          </a:stretch>
        </p:blipFill>
        <p:spPr bwMode="auto">
          <a:xfrm>
            <a:off x="9162138" y="6493692"/>
            <a:ext cx="1674558" cy="1361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42" cstate="print"/>
          <a:srcRect/>
          <a:stretch>
            <a:fillRect/>
          </a:stretch>
        </p:blipFill>
        <p:spPr bwMode="auto">
          <a:xfrm>
            <a:off x="-1836712" y="2466981"/>
            <a:ext cx="1920390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0" name="Picture 16" descr="C:\Mes Documents\Forum\Topic diagramme\Render\I-J-K-L\Jiraya\6.png"/>
          <p:cNvPicPr>
            <a:picLocks noChangeAspect="1" noChangeArrowheads="1"/>
          </p:cNvPicPr>
          <p:nvPr/>
        </p:nvPicPr>
        <p:blipFill>
          <a:blip r:embed="rId43" cstate="print"/>
          <a:srcRect/>
          <a:stretch>
            <a:fillRect/>
          </a:stretch>
        </p:blipFill>
        <p:spPr bwMode="auto">
          <a:xfrm>
            <a:off x="-1265127" y="476672"/>
            <a:ext cx="1300623" cy="1650537"/>
          </a:xfrm>
          <a:prstGeom prst="rect">
            <a:avLst/>
          </a:prstGeom>
          <a:noFill/>
        </p:spPr>
      </p:pic>
      <p:sp>
        <p:nvSpPr>
          <p:cNvPr id="118" name="Trapèze 117"/>
          <p:cNvSpPr/>
          <p:nvPr/>
        </p:nvSpPr>
        <p:spPr>
          <a:xfrm rot="10800000">
            <a:off x="-1044623" y="504644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9" name="Rectangle 118"/>
          <p:cNvSpPr/>
          <p:nvPr/>
        </p:nvSpPr>
        <p:spPr>
          <a:xfrm>
            <a:off x="-474576" y="423346"/>
            <a:ext cx="74732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Gama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20" name="Graphique 119"/>
          <p:cNvGraphicFramePr/>
          <p:nvPr/>
        </p:nvGraphicFramePr>
        <p:xfrm>
          <a:off x="-798930" y="71137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4"/>
          </a:graphicData>
        </a:graphic>
      </p:graphicFrame>
      <p:sp>
        <p:nvSpPr>
          <p:cNvPr id="121" name="Rectangle 120"/>
          <p:cNvSpPr/>
          <p:nvPr/>
        </p:nvSpPr>
        <p:spPr>
          <a:xfrm>
            <a:off x="-222866" y="102205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25" name="Graphique 124"/>
          <p:cNvGraphicFramePr/>
          <p:nvPr/>
        </p:nvGraphicFramePr>
        <p:xfrm>
          <a:off x="14797137" y="64464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5"/>
          </a:graphicData>
        </a:graphic>
      </p:graphicFrame>
      <p:sp>
        <p:nvSpPr>
          <p:cNvPr id="126" name="Rectangle 125"/>
          <p:cNvSpPr/>
          <p:nvPr/>
        </p:nvSpPr>
        <p:spPr>
          <a:xfrm>
            <a:off x="12852920" y="6097394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B4426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Gamahyotan</a:t>
            </a:r>
            <a:r>
              <a:rPr lang="fr-FR" sz="2000" b="1" cap="none" spc="0" dirty="0" smtClean="0">
                <a:ln w="1905"/>
                <a:solidFill>
                  <a:srgbClr val="B4426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[17,55%]</a:t>
            </a:r>
            <a:endParaRPr lang="fr-FR" sz="2000" b="1" cap="none" spc="0" dirty="0">
              <a:ln w="1905"/>
              <a:solidFill>
                <a:srgbClr val="B4426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27" name="Tableau 126"/>
          <p:cNvGraphicFramePr>
            <a:graphicFrameLocks noGrp="1"/>
          </p:cNvGraphicFramePr>
          <p:nvPr/>
        </p:nvGraphicFramePr>
        <p:xfrm>
          <a:off x="12852921" y="786565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426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426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426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426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426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426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426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4263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426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1,56</a:t>
                      </a:r>
                      <a:endParaRPr lang="fr-FR" sz="800" b="1" dirty="0">
                        <a:solidFill>
                          <a:srgbClr val="B4426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CC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426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0,69</a:t>
                      </a:r>
                      <a:endParaRPr lang="fr-FR" sz="800" b="1" dirty="0">
                        <a:solidFill>
                          <a:srgbClr val="B4426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CC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426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0,35</a:t>
                      </a:r>
                      <a:endParaRPr lang="fr-FR" sz="800" b="1" dirty="0">
                        <a:solidFill>
                          <a:srgbClr val="B4426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CC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426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1,35</a:t>
                      </a:r>
                      <a:endParaRPr lang="fr-FR" sz="800" b="1" dirty="0">
                        <a:solidFill>
                          <a:srgbClr val="B4426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CC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426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B4426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CC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426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B4426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CC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426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0,89</a:t>
                      </a:r>
                      <a:endParaRPr lang="fr-FR" sz="800" b="1" dirty="0">
                        <a:solidFill>
                          <a:srgbClr val="B4426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CC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426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0,68</a:t>
                      </a:r>
                    </a:p>
                  </a:txBody>
                  <a:tcPr marL="0" marR="0" marT="0" marB="0" anchor="ctr">
                    <a:solidFill>
                      <a:srgbClr val="ECCCD5"/>
                    </a:solidFill>
                  </a:tcPr>
                </a:tc>
              </a:tr>
            </a:tbl>
          </a:graphicData>
        </a:graphic>
      </p:graphicFrame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46" cstate="print"/>
          <a:srcRect/>
          <a:stretch>
            <a:fillRect/>
          </a:stretch>
        </p:blipFill>
        <p:spPr bwMode="auto">
          <a:xfrm>
            <a:off x="12848329" y="6434186"/>
            <a:ext cx="1948807" cy="13873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7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3861032" y="4581128"/>
            <a:ext cx="1433582" cy="15238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6" name="Trapèze 115"/>
          <p:cNvSpPr/>
          <p:nvPr/>
        </p:nvSpPr>
        <p:spPr>
          <a:xfrm rot="10800000">
            <a:off x="13645009" y="450925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7" name="Rectangle 116"/>
          <p:cNvSpPr/>
          <p:nvPr/>
        </p:nvSpPr>
        <p:spPr>
          <a:xfrm>
            <a:off x="13882885" y="4427954"/>
            <a:ext cx="141166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Gamahyotan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28" name="Graphique 127"/>
          <p:cNvGraphicFramePr/>
          <p:nvPr/>
        </p:nvGraphicFramePr>
        <p:xfrm>
          <a:off x="13789024" y="471598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8"/>
          </a:graphicData>
        </a:graphic>
      </p:graphicFrame>
      <p:sp>
        <p:nvSpPr>
          <p:cNvPr id="129" name="Rectangle 128"/>
          <p:cNvSpPr/>
          <p:nvPr/>
        </p:nvSpPr>
        <p:spPr>
          <a:xfrm>
            <a:off x="14365088" y="502666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" name="Picture 2" descr="http://www.google.fr/url?source=imglanding&amp;ct=img&amp;q=http://k42.kn3.net/567C31B09.jpg&amp;sa=X&amp;ved=0CAkQ8wdqFQoTCPT32ZCplcYCFUEbFAode3QAJg&amp;usg=AFQjCNGO0O5Q1L-XR1eyd4f6Fu2JIB1Clg"/>
          <p:cNvPicPr>
            <a:picLocks noChangeAspect="1" noChangeArrowheads="1"/>
          </p:cNvPicPr>
          <p:nvPr/>
        </p:nvPicPr>
        <p:blipFill>
          <a:blip r:embed="rId49" cstate="print"/>
          <a:srcRect/>
          <a:stretch>
            <a:fillRect/>
          </a:stretch>
        </p:blipFill>
        <p:spPr bwMode="auto">
          <a:xfrm>
            <a:off x="-5365104" y="0"/>
            <a:ext cx="1577560" cy="22322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phique 1"/>
          <p:cNvGraphicFramePr/>
          <p:nvPr/>
        </p:nvGraphicFramePr>
        <p:xfrm>
          <a:off x="971601" y="308991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Rectangle 2"/>
          <p:cNvSpPr/>
          <p:nvPr/>
        </p:nvSpPr>
        <p:spPr>
          <a:xfrm>
            <a:off x="-972616" y="2740858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9312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Fukuemon</a:t>
            </a:r>
            <a:r>
              <a:rPr lang="fr-FR" sz="2000" b="1" cap="none" spc="0" dirty="0" smtClean="0">
                <a:ln w="1905"/>
                <a:solidFill>
                  <a:srgbClr val="59312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[15,88%]</a:t>
            </a:r>
            <a:endParaRPr lang="fr-FR" sz="2000" b="1" cap="none" spc="0" dirty="0">
              <a:ln w="1905"/>
              <a:solidFill>
                <a:srgbClr val="59312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-972615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9312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9312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9312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9312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9312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9312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9312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9312D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931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5931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C8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931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5931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C8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931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5931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C8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931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0,88</a:t>
                      </a:r>
                      <a:endParaRPr lang="fr-FR" sz="800" b="1" dirty="0">
                        <a:solidFill>
                          <a:srgbClr val="5931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C8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931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0,41</a:t>
                      </a:r>
                      <a:endParaRPr lang="fr-FR" sz="800" b="1" dirty="0">
                        <a:solidFill>
                          <a:srgbClr val="5931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C8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931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1,53</a:t>
                      </a:r>
                      <a:endParaRPr lang="fr-FR" sz="800" b="1" dirty="0">
                        <a:solidFill>
                          <a:srgbClr val="5931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C8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931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0,53</a:t>
                      </a:r>
                      <a:endParaRPr lang="fr-FR" sz="800" b="1" dirty="0">
                        <a:solidFill>
                          <a:srgbClr val="5931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1C8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931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</a:p>
                  </a:txBody>
                  <a:tcPr marL="0" marR="0" marT="0" marB="0" anchor="ctr">
                    <a:solidFill>
                      <a:srgbClr val="E1C8C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Graphique 8"/>
          <p:cNvGraphicFramePr/>
          <p:nvPr/>
        </p:nvGraphicFramePr>
        <p:xfrm>
          <a:off x="4586793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0" name="Tableau 9"/>
          <p:cNvGraphicFramePr>
            <a:graphicFrameLocks noGrp="1"/>
          </p:cNvGraphicFramePr>
          <p:nvPr/>
        </p:nvGraphicFramePr>
        <p:xfrm>
          <a:off x="2627784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7AF4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7AF4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7AF4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7AF4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7AF4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7AF4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7AF4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7AF4B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7AF4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3,71</a:t>
                      </a:r>
                      <a:endParaRPr lang="fr-FR" sz="800" b="1" dirty="0">
                        <a:solidFill>
                          <a:srgbClr val="57AF4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7AF4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2,06</a:t>
                      </a:r>
                      <a:endParaRPr lang="fr-FR" sz="800" b="1" dirty="0">
                        <a:solidFill>
                          <a:srgbClr val="57AF4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7AF4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57AF4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7AF4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3,49</a:t>
                      </a:r>
                      <a:endParaRPr lang="fr-FR" sz="800" b="1" dirty="0">
                        <a:solidFill>
                          <a:srgbClr val="57AF4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7AF4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57AF4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7AF4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57AF4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7AF4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2,24</a:t>
                      </a:r>
                      <a:endParaRPr lang="fr-FR" sz="800" b="1" dirty="0">
                        <a:solidFill>
                          <a:srgbClr val="57AF4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7AF4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2,24</a:t>
                      </a:r>
                      <a:endParaRPr lang="fr-FR" sz="800" b="1" dirty="0">
                        <a:solidFill>
                          <a:srgbClr val="57AF4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1" name="Rectangle 10"/>
          <p:cNvSpPr/>
          <p:nvPr/>
        </p:nvSpPr>
        <p:spPr>
          <a:xfrm>
            <a:off x="2642577" y="273272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57AF4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Unité</a:t>
            </a:r>
            <a:r>
              <a:rPr lang="fr-FR" sz="900" b="1" dirty="0" smtClean="0">
                <a:ln w="1905"/>
                <a:solidFill>
                  <a:srgbClr val="57AF4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57AF4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</a:t>
            </a:r>
            <a:r>
              <a:rPr lang="fr-FR" sz="900" b="1" dirty="0" smtClean="0">
                <a:ln w="1905"/>
                <a:solidFill>
                  <a:srgbClr val="57AF4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57AF4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communication</a:t>
            </a:r>
            <a:r>
              <a:rPr lang="fr-FR" sz="800" b="1" dirty="0" smtClean="0">
                <a:ln w="1905"/>
                <a:solidFill>
                  <a:srgbClr val="57AF4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57AF4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[48,75%]</a:t>
            </a:r>
          </a:p>
        </p:txBody>
      </p:sp>
      <p:graphicFrame>
        <p:nvGraphicFramePr>
          <p:cNvPr id="16" name="Graphique 15"/>
          <p:cNvGraphicFramePr/>
          <p:nvPr/>
        </p:nvGraphicFramePr>
        <p:xfrm>
          <a:off x="8259201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7" name="Tableau 16"/>
          <p:cNvGraphicFramePr>
            <a:graphicFrameLocks noGrp="1"/>
          </p:cNvGraphicFramePr>
          <p:nvPr/>
        </p:nvGraphicFramePr>
        <p:xfrm>
          <a:off x="6300192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E020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E020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E020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E020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E020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E020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E020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E020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E020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4,72</a:t>
                      </a:r>
                      <a:endParaRPr lang="fr-FR" sz="800" b="1" dirty="0">
                        <a:solidFill>
                          <a:srgbClr val="FE020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C4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E020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3,65</a:t>
                      </a:r>
                      <a:endParaRPr lang="fr-FR" sz="800" b="1" dirty="0">
                        <a:solidFill>
                          <a:srgbClr val="FE020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C4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E020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4,71</a:t>
                      </a:r>
                      <a:endParaRPr lang="fr-FR" sz="800" b="1" dirty="0">
                        <a:solidFill>
                          <a:srgbClr val="FE020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C4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E020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4,24</a:t>
                      </a:r>
                      <a:endParaRPr lang="fr-FR" sz="800" b="1" dirty="0">
                        <a:solidFill>
                          <a:srgbClr val="FE020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C4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E020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1,78</a:t>
                      </a:r>
                      <a:endParaRPr lang="fr-FR" sz="800" b="1" dirty="0">
                        <a:solidFill>
                          <a:srgbClr val="FE020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C4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E020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2,36</a:t>
                      </a:r>
                      <a:endParaRPr lang="fr-FR" sz="800" b="1" dirty="0">
                        <a:solidFill>
                          <a:srgbClr val="FE020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C4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E020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2,29</a:t>
                      </a:r>
                      <a:endParaRPr lang="fr-FR" sz="800" b="1" dirty="0">
                        <a:solidFill>
                          <a:srgbClr val="FE020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C4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E020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4,18</a:t>
                      </a:r>
                      <a:endParaRPr lang="fr-FR" sz="800" b="1" dirty="0">
                        <a:solidFill>
                          <a:srgbClr val="FE020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C4D9"/>
                    </a:solidFill>
                  </a:tcPr>
                </a:tc>
              </a:tr>
            </a:tbl>
          </a:graphicData>
        </a:graphic>
      </p:graphicFrame>
      <p:sp>
        <p:nvSpPr>
          <p:cNvPr id="18" name="Rectangle 17"/>
          <p:cNvSpPr/>
          <p:nvPr/>
        </p:nvSpPr>
        <p:spPr>
          <a:xfrm>
            <a:off x="6314985" y="278092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E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Hiruzen</a:t>
            </a:r>
            <a:r>
              <a:rPr lang="fr-FR" sz="2000" b="1" dirty="0" smtClean="0">
                <a:ln w="1905"/>
                <a:solidFill>
                  <a:srgbClr val="FE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conseillés [69,83%]</a:t>
            </a:r>
          </a:p>
        </p:txBody>
      </p:sp>
      <p:pic>
        <p:nvPicPr>
          <p:cNvPr id="66561" name="Picture 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972616" y="3068960"/>
            <a:ext cx="1828428" cy="14135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783" y="3068960"/>
            <a:ext cx="1825957" cy="14013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Trapèze 24"/>
          <p:cNvSpPr/>
          <p:nvPr/>
        </p:nvSpPr>
        <p:spPr>
          <a:xfrm rot="10800000">
            <a:off x="1871832" y="-18094"/>
            <a:ext cx="5976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Rectangle 25"/>
          <p:cNvSpPr/>
          <p:nvPr/>
        </p:nvSpPr>
        <p:spPr>
          <a:xfrm>
            <a:off x="1907704" y="-99392"/>
            <a:ext cx="590465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Fukuemon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Unité de communication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Hiruzen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conseillés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5361" name="Picture 1"/>
          <p:cNvPicPr>
            <a:picLocks noChangeAspect="1" noChangeArrowheads="1"/>
          </p:cNvPicPr>
          <p:nvPr/>
        </p:nvPicPr>
        <p:blipFill>
          <a:blip r:embed="rId7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0" y="764705"/>
            <a:ext cx="1477315" cy="1512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Trapèze 28"/>
          <p:cNvSpPr/>
          <p:nvPr/>
        </p:nvSpPr>
        <p:spPr>
          <a:xfrm rot="10800000">
            <a:off x="-210196" y="701986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0" name="Rectangle 29"/>
          <p:cNvSpPr/>
          <p:nvPr/>
        </p:nvSpPr>
        <p:spPr>
          <a:xfrm>
            <a:off x="-138188" y="620688"/>
            <a:ext cx="1800199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Fukuemon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1" name="Graphique 30"/>
          <p:cNvGraphicFramePr/>
          <p:nvPr/>
        </p:nvGraphicFramePr>
        <p:xfrm>
          <a:off x="-36512" y="85831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32" name="Rectangle 31"/>
          <p:cNvSpPr/>
          <p:nvPr/>
        </p:nvSpPr>
        <p:spPr>
          <a:xfrm>
            <a:off x="539552" y="116899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9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779912" y="908720"/>
            <a:ext cx="1584176" cy="1777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" name="Trapèze 38"/>
          <p:cNvSpPr/>
          <p:nvPr/>
        </p:nvSpPr>
        <p:spPr>
          <a:xfrm rot="10800000">
            <a:off x="3276144" y="921028"/>
            <a:ext cx="2592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0" name="Rectangle 39"/>
          <p:cNvSpPr/>
          <p:nvPr/>
        </p:nvSpPr>
        <p:spPr>
          <a:xfrm>
            <a:off x="3310365" y="849021"/>
            <a:ext cx="253845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Unité de communication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1" name="Graphique 40"/>
          <p:cNvGraphicFramePr/>
          <p:nvPr/>
        </p:nvGraphicFramePr>
        <p:xfrm>
          <a:off x="3779912" y="121835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42" name="Rectangle 41"/>
          <p:cNvSpPr/>
          <p:nvPr/>
        </p:nvSpPr>
        <p:spPr>
          <a:xfrm>
            <a:off x="4355976" y="152903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8" name="Picture 4" descr="C:\Users\Pierre\Documents\Forum\Topic diagramme\Render\116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933382" y="1213428"/>
            <a:ext cx="401225" cy="971641"/>
          </a:xfrm>
          <a:prstGeom prst="rect">
            <a:avLst/>
          </a:prstGeom>
          <a:noFill/>
        </p:spPr>
      </p:pic>
      <p:pic>
        <p:nvPicPr>
          <p:cNvPr id="1029" name="Picture 5" descr="C:\Users\Pierre\Documents\Forum\Topic diagramme\Render\117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524328" y="1196752"/>
            <a:ext cx="459234" cy="971642"/>
          </a:xfrm>
          <a:prstGeom prst="rect">
            <a:avLst/>
          </a:prstGeom>
          <a:noFill/>
        </p:spPr>
      </p:pic>
      <p:sp>
        <p:nvSpPr>
          <p:cNvPr id="33" name="Trapèze 32"/>
          <p:cNvSpPr/>
          <p:nvPr/>
        </p:nvSpPr>
        <p:spPr>
          <a:xfrm rot="10800000">
            <a:off x="6912280" y="710697"/>
            <a:ext cx="208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Rectangle 33"/>
          <p:cNvSpPr/>
          <p:nvPr/>
        </p:nvSpPr>
        <p:spPr>
          <a:xfrm>
            <a:off x="6909363" y="638690"/>
            <a:ext cx="210923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Hiruzen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conseillés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5" name="Graphique 34"/>
          <p:cNvGraphicFramePr/>
          <p:nvPr/>
        </p:nvGraphicFramePr>
        <p:xfrm>
          <a:off x="7164288" y="100802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36" name="Rectangle 35"/>
          <p:cNvSpPr/>
          <p:nvPr/>
        </p:nvSpPr>
        <p:spPr>
          <a:xfrm>
            <a:off x="7740352" y="131870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7" name="Picture 2" descr="C:\Users\Pierre\Documents\Forum\Topic diagramme\Render\E-F-G-H\Hiruzen\2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300192" y="836712"/>
            <a:ext cx="1368152" cy="1537461"/>
          </a:xfrm>
          <a:prstGeom prst="rect">
            <a:avLst/>
          </a:prstGeom>
          <a:noFill/>
        </p:spPr>
      </p:pic>
      <p:pic>
        <p:nvPicPr>
          <p:cNvPr id="38" name="Picture 3" descr="C:\Users\Pierre\Documents\Forum\Topic diagramme\Render\A-B-C-D\Danzo\1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8510586" y="849722"/>
            <a:ext cx="813941" cy="1564643"/>
          </a:xfrm>
          <a:prstGeom prst="rect">
            <a:avLst/>
          </a:prstGeom>
          <a:noFill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300192" y="3105242"/>
            <a:ext cx="1916942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phique 1"/>
          <p:cNvGraphicFramePr/>
          <p:nvPr/>
        </p:nvGraphicFramePr>
        <p:xfrm>
          <a:off x="827584" y="32103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-1116632" y="462958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5A1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5A1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5A1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5A1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5A1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5A1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5A1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5A11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D5A1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1,86</a:t>
                      </a:r>
                      <a:endParaRPr lang="fr-FR" sz="800" b="1" dirty="0">
                        <a:solidFill>
                          <a:srgbClr val="DD5A1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CD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D5A1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2,29</a:t>
                      </a:r>
                      <a:endParaRPr lang="fr-FR" sz="800" b="1" dirty="0">
                        <a:solidFill>
                          <a:srgbClr val="DD5A1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CD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D5A1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0,83</a:t>
                      </a:r>
                      <a:endParaRPr lang="fr-FR" sz="800" b="1" dirty="0">
                        <a:solidFill>
                          <a:srgbClr val="DD5A1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CD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D5A1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DD5A1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CD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D5A1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3,13</a:t>
                      </a:r>
                      <a:endParaRPr lang="fr-FR" sz="800" b="1" dirty="0">
                        <a:solidFill>
                          <a:srgbClr val="DD5A1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CD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D5A1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2,20</a:t>
                      </a:r>
                      <a:endParaRPr lang="fr-FR" sz="800" b="1" dirty="0">
                        <a:solidFill>
                          <a:srgbClr val="DD5A1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CD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D5A1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2,63</a:t>
                      </a:r>
                      <a:endParaRPr lang="fr-FR" sz="800" b="1" dirty="0">
                        <a:solidFill>
                          <a:srgbClr val="DD5A1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CD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D5A1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</a:p>
                  </a:txBody>
                  <a:tcPr marL="0" marR="0" marT="0" marB="0" anchor="ctr">
                    <a:solidFill>
                      <a:srgbClr val="F9CDB5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229420"/>
            <a:ext cx="1331640" cy="16285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0" name="Graphique 9"/>
          <p:cNvGraphicFramePr/>
          <p:nvPr/>
        </p:nvGraphicFramePr>
        <p:xfrm>
          <a:off x="4355976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1" name="Tableau 10"/>
          <p:cNvGraphicFramePr>
            <a:graphicFrameLocks noGrp="1"/>
          </p:cNvGraphicFramePr>
          <p:nvPr/>
        </p:nvGraphicFramePr>
        <p:xfrm>
          <a:off x="2483768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3824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3824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3824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3824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3824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3824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3824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3824D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3824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4,40</a:t>
                      </a:r>
                      <a:endParaRPr lang="fr-FR" sz="800" b="1" dirty="0">
                        <a:solidFill>
                          <a:srgbClr val="B3824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DD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3824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4,54</a:t>
                      </a:r>
                      <a:endParaRPr lang="fr-FR" sz="800" b="1" dirty="0">
                        <a:solidFill>
                          <a:srgbClr val="B3824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DD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3824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2,06</a:t>
                      </a:r>
                      <a:endParaRPr lang="fr-FR" sz="800" b="1" dirty="0">
                        <a:solidFill>
                          <a:srgbClr val="B3824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DD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3824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2,51</a:t>
                      </a:r>
                      <a:endParaRPr lang="fr-FR" sz="800" b="1" dirty="0">
                        <a:solidFill>
                          <a:srgbClr val="B3824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DD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3824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3,63</a:t>
                      </a:r>
                      <a:endParaRPr lang="fr-FR" sz="800" b="1" dirty="0">
                        <a:solidFill>
                          <a:srgbClr val="B3824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DD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3824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3,03</a:t>
                      </a:r>
                      <a:endParaRPr lang="fr-FR" sz="800" b="1" dirty="0">
                        <a:solidFill>
                          <a:srgbClr val="B3824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DD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3824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4,04</a:t>
                      </a:r>
                      <a:endParaRPr lang="fr-FR" sz="800" b="1" dirty="0">
                        <a:solidFill>
                          <a:srgbClr val="B3824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DD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3824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3,98</a:t>
                      </a:r>
                      <a:endParaRPr lang="fr-FR" sz="800" b="1" dirty="0">
                        <a:solidFill>
                          <a:srgbClr val="B3824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DDCE"/>
                    </a:solidFill>
                  </a:tcPr>
                </a:tc>
              </a:tr>
            </a:tbl>
          </a:graphicData>
        </a:graphic>
      </p:graphicFrame>
      <p:sp>
        <p:nvSpPr>
          <p:cNvPr id="12" name="Rectangle 11"/>
          <p:cNvSpPr/>
          <p:nvPr/>
        </p:nvSpPr>
        <p:spPr>
          <a:xfrm>
            <a:off x="2498561" y="2852936"/>
            <a:ext cx="3528392" cy="384721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900" b="1" dirty="0" smtClean="0">
                <a:ln w="1905"/>
                <a:solidFill>
                  <a:srgbClr val="B382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Frères </a:t>
            </a:r>
            <a:r>
              <a:rPr lang="fr-FR" sz="1900" b="1" dirty="0" err="1" smtClean="0">
                <a:ln w="1905"/>
                <a:solidFill>
                  <a:srgbClr val="B382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Kin</a:t>
            </a:r>
            <a:r>
              <a:rPr lang="fr-FR" sz="1900" b="1" dirty="0" smtClean="0">
                <a:ln w="1905"/>
                <a:solidFill>
                  <a:srgbClr val="B382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1900" b="1" dirty="0" err="1" smtClean="0">
                <a:ln w="1905"/>
                <a:solidFill>
                  <a:srgbClr val="B382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Kakuzu</a:t>
            </a:r>
            <a:r>
              <a:rPr lang="fr-FR" sz="1900" b="1" dirty="0" smtClean="0">
                <a:ln w="1905"/>
                <a:solidFill>
                  <a:srgbClr val="B382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[70,48%]</a:t>
            </a:r>
          </a:p>
        </p:txBody>
      </p:sp>
      <p:graphicFrame>
        <p:nvGraphicFramePr>
          <p:cNvPr id="15" name="Graphique 14"/>
          <p:cNvGraphicFramePr/>
          <p:nvPr/>
        </p:nvGraphicFramePr>
        <p:xfrm>
          <a:off x="8043177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6" name="Tableau 15"/>
          <p:cNvGraphicFramePr>
            <a:graphicFrameLocks noGrp="1"/>
          </p:cNvGraphicFramePr>
          <p:nvPr/>
        </p:nvGraphicFramePr>
        <p:xfrm>
          <a:off x="6084168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F513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F513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F513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F513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F513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F513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F513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F5135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F513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3,93</a:t>
                      </a:r>
                      <a:endParaRPr lang="fr-FR" sz="800" b="1" dirty="0">
                        <a:solidFill>
                          <a:srgbClr val="8F513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7CB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F513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3,29</a:t>
                      </a:r>
                      <a:endParaRPr lang="fr-FR" sz="800" b="1" dirty="0">
                        <a:solidFill>
                          <a:srgbClr val="8F513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7CB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F513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1,43</a:t>
                      </a:r>
                      <a:endParaRPr lang="fr-FR" sz="800" b="1" dirty="0">
                        <a:solidFill>
                          <a:srgbClr val="8F513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7CB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F513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3,04</a:t>
                      </a:r>
                      <a:endParaRPr lang="fr-FR" sz="800" b="1" dirty="0">
                        <a:solidFill>
                          <a:srgbClr val="8F513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7CB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F513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2,54</a:t>
                      </a:r>
                      <a:endParaRPr lang="fr-FR" sz="800" b="1" dirty="0">
                        <a:solidFill>
                          <a:srgbClr val="8F513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7CB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F513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2,48</a:t>
                      </a:r>
                      <a:endParaRPr lang="fr-FR" sz="800" b="1" dirty="0">
                        <a:solidFill>
                          <a:srgbClr val="8F513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7CB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F513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3,09</a:t>
                      </a:r>
                      <a:endParaRPr lang="fr-FR" sz="800" b="1" dirty="0">
                        <a:solidFill>
                          <a:srgbClr val="8F513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7CB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F513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1,49</a:t>
                      </a:r>
                      <a:endParaRPr lang="fr-FR" sz="800" b="1" dirty="0">
                        <a:solidFill>
                          <a:srgbClr val="8F513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7CBBF"/>
                    </a:solidFill>
                  </a:tcPr>
                </a:tc>
              </a:tr>
            </a:tbl>
          </a:graphicData>
        </a:graphic>
      </p:graphicFrame>
      <p:sp>
        <p:nvSpPr>
          <p:cNvPr id="17" name="Rectangle 16"/>
          <p:cNvSpPr/>
          <p:nvPr/>
        </p:nvSpPr>
        <p:spPr>
          <a:xfrm>
            <a:off x="6098961" y="285293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8F51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Kitsuchi</a:t>
            </a:r>
            <a:r>
              <a:rPr lang="fr-FR" sz="2000" b="1" dirty="0" smtClean="0">
                <a:ln w="1905"/>
                <a:solidFill>
                  <a:srgbClr val="8F51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8F51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Kurotsuchi</a:t>
            </a:r>
            <a:r>
              <a:rPr lang="fr-FR" sz="2000" b="1" dirty="0" smtClean="0">
                <a:ln w="1905"/>
                <a:solidFill>
                  <a:srgbClr val="8F51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[53,23%]</a:t>
            </a:r>
          </a:p>
        </p:txBody>
      </p:sp>
      <p:sp>
        <p:nvSpPr>
          <p:cNvPr id="19" name="Trapèze 18"/>
          <p:cNvSpPr/>
          <p:nvPr/>
        </p:nvSpPr>
        <p:spPr>
          <a:xfrm rot="10800000">
            <a:off x="3203848" y="918010"/>
            <a:ext cx="169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3" name="Trapèze 22"/>
          <p:cNvSpPr/>
          <p:nvPr/>
        </p:nvSpPr>
        <p:spPr>
          <a:xfrm rot="10800000">
            <a:off x="6624480" y="918010"/>
            <a:ext cx="226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28" name="Graphique 27"/>
          <p:cNvGraphicFramePr/>
          <p:nvPr/>
        </p:nvGraphicFramePr>
        <p:xfrm>
          <a:off x="6984456" y="11247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9" name="Rectangle 28"/>
          <p:cNvSpPr/>
          <p:nvPr/>
        </p:nvSpPr>
        <p:spPr>
          <a:xfrm>
            <a:off x="7560520" y="14354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1" name="Picture 2" descr="C:\Users\Pierre\Documents\Forum\Topic diagramme\Render\I-J-K-L\Kurotsuchi\1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388424" y="1052736"/>
            <a:ext cx="496564" cy="1554882"/>
          </a:xfrm>
          <a:prstGeom prst="rect">
            <a:avLst/>
          </a:prstGeom>
          <a:noFill/>
        </p:spPr>
      </p:pic>
      <p:pic>
        <p:nvPicPr>
          <p:cNvPr id="32" name="Picture 4" descr="C:\Users\Pierre\Documents\Forum\Topic diagramme\Render\I-J-K-L\Kitsuchi\kitsuchi 1.gi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55009" y="1052736"/>
            <a:ext cx="881287" cy="1564125"/>
          </a:xfrm>
          <a:prstGeom prst="rect">
            <a:avLst/>
          </a:prstGeom>
          <a:noFill/>
        </p:spPr>
      </p:pic>
      <p:sp>
        <p:nvSpPr>
          <p:cNvPr id="33" name="Rectangle 32"/>
          <p:cNvSpPr/>
          <p:nvPr/>
        </p:nvSpPr>
        <p:spPr>
          <a:xfrm>
            <a:off x="6641296" y="836712"/>
            <a:ext cx="222638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Kitsuchi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Kurotsuchi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056" name="Picture 8" descr="C:\Users\Pierre\Documents\Forum\Topic diagramme\Render\A-B-C-D\Dan\dan 2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47866" y="980728"/>
            <a:ext cx="1477055" cy="1583705"/>
          </a:xfrm>
          <a:prstGeom prst="rect">
            <a:avLst/>
          </a:prstGeom>
          <a:noFill/>
        </p:spPr>
      </p:pic>
      <p:pic>
        <p:nvPicPr>
          <p:cNvPr id="2057" name="Picture 9" descr="C:\Users\Pierre\Documents\Forum\Topic diagramme\Render\E-F-G-H\Hizashi\hizashi_hyuga_edo_tensei_by_otonaya-d7rvpiw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427984" y="1127249"/>
            <a:ext cx="1359300" cy="1293639"/>
          </a:xfrm>
          <a:prstGeom prst="rect">
            <a:avLst/>
          </a:prstGeom>
          <a:noFill/>
        </p:spPr>
      </p:pic>
      <p:pic>
        <p:nvPicPr>
          <p:cNvPr id="46" name="Picture 6" descr="C:\Users\Pierre\Documents\Forum\Topic diagramme\Render\I-J-K-L\Kakuzu\Kakuzu 100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165474" y="980728"/>
            <a:ext cx="1614438" cy="1744216"/>
          </a:xfrm>
          <a:prstGeom prst="rect">
            <a:avLst/>
          </a:prstGeom>
          <a:noFill/>
        </p:spPr>
      </p:pic>
      <p:pic>
        <p:nvPicPr>
          <p:cNvPr id="47" name="Picture 7" descr="C:\Users\Pierre\Documents\Forum\Topic diagramme\Render\A-B-C-D\Asuma\Asuma 14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572000" y="1268760"/>
            <a:ext cx="884762" cy="1200101"/>
          </a:xfrm>
          <a:prstGeom prst="rect">
            <a:avLst/>
          </a:prstGeom>
          <a:noFill/>
        </p:spPr>
      </p:pic>
      <p:pic>
        <p:nvPicPr>
          <p:cNvPr id="48" name="Picture 5" descr="C:\Users\Pierre\Documents\Forum\Topic diagramme\Render\0- Groupe\kinkaku ginkaku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415580" y="908720"/>
            <a:ext cx="1372444" cy="1741504"/>
          </a:xfrm>
          <a:prstGeom prst="rect">
            <a:avLst/>
          </a:prstGeom>
          <a:noFill/>
        </p:spPr>
      </p:pic>
      <p:graphicFrame>
        <p:nvGraphicFramePr>
          <p:cNvPr id="49" name="Graphique 48"/>
          <p:cNvGraphicFramePr/>
          <p:nvPr/>
        </p:nvGraphicFramePr>
        <p:xfrm>
          <a:off x="3275856" y="11247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50" name="Rectangle 49"/>
          <p:cNvSpPr/>
          <p:nvPr/>
        </p:nvSpPr>
        <p:spPr>
          <a:xfrm>
            <a:off x="3851920" y="14354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1" name="Rectangle 50"/>
          <p:cNvSpPr/>
          <p:nvPr/>
        </p:nvSpPr>
        <p:spPr>
          <a:xfrm>
            <a:off x="3169683" y="836712"/>
            <a:ext cx="175240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Edo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Tensei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3" name="Rectangle 52"/>
          <p:cNvSpPr/>
          <p:nvPr/>
        </p:nvSpPr>
        <p:spPr>
          <a:xfrm>
            <a:off x="-1116633" y="2861318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DD5A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Baku [40,70%]</a:t>
            </a:r>
            <a:endParaRPr lang="fr-FR" sz="2000" b="1" cap="none" spc="0" dirty="0">
              <a:ln w="1905"/>
              <a:solidFill>
                <a:srgbClr val="DD5A1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60" name="Picture 12" descr="C:\Users\Pierre\Documents\Forum\Topic diagramme\Render\0-Animaux\Invocation\Autre\baku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-756592" y="1072442"/>
            <a:ext cx="2520280" cy="1420454"/>
          </a:xfrm>
          <a:prstGeom prst="rect">
            <a:avLst/>
          </a:prstGeom>
          <a:noFill/>
        </p:spPr>
      </p:pic>
      <p:sp>
        <p:nvSpPr>
          <p:cNvPr id="60" name="Trapèze 59"/>
          <p:cNvSpPr/>
          <p:nvPr/>
        </p:nvSpPr>
        <p:spPr>
          <a:xfrm rot="10800000">
            <a:off x="-324544" y="918010"/>
            <a:ext cx="169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61" name="Graphique 60"/>
          <p:cNvGraphicFramePr/>
          <p:nvPr/>
        </p:nvGraphicFramePr>
        <p:xfrm>
          <a:off x="-252536" y="11247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sp>
        <p:nvSpPr>
          <p:cNvPr id="62" name="Rectangle 61"/>
          <p:cNvSpPr/>
          <p:nvPr/>
        </p:nvSpPr>
        <p:spPr>
          <a:xfrm>
            <a:off x="323528" y="14354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3" name="Rectangle 62"/>
          <p:cNvSpPr/>
          <p:nvPr/>
        </p:nvSpPr>
        <p:spPr>
          <a:xfrm>
            <a:off x="187719" y="836712"/>
            <a:ext cx="65954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Baku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1116632" y="3212976"/>
            <a:ext cx="1850355" cy="1387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483769" y="3195774"/>
            <a:ext cx="1778525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http://img03.deviantart.net/8279/i/2012/176/8/e/first_battle_on_the_land_of_lightning__s_coast_by_theboar-d54tjry.jp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2699792" y="5198134"/>
            <a:ext cx="2952328" cy="1659865"/>
          </a:xfrm>
          <a:prstGeom prst="rect">
            <a:avLst/>
          </a:prstGeom>
          <a:noFill/>
        </p:spPr>
      </p:pic>
      <p:pic>
        <p:nvPicPr>
          <p:cNvPr id="14338" name="Picture 2" descr="http://img02.deviantart.net/12bb/i/2011/302/e/f/naruto_pagina_08_521_by_itachi_jjo-d463g5s.jp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7092280" y="5155073"/>
            <a:ext cx="2051720" cy="1702928"/>
          </a:xfrm>
          <a:prstGeom prst="rect">
            <a:avLst/>
          </a:prstGeom>
          <a:noFill/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6084168" y="3212976"/>
            <a:ext cx="1979614" cy="1423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" name="Trapèze 36"/>
          <p:cNvSpPr/>
          <p:nvPr/>
        </p:nvSpPr>
        <p:spPr>
          <a:xfrm rot="10800000">
            <a:off x="2052344" y="-18094"/>
            <a:ext cx="5616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8" name="Rectangle 37"/>
          <p:cNvSpPr/>
          <p:nvPr/>
        </p:nvSpPr>
        <p:spPr>
          <a:xfrm>
            <a:off x="1907704" y="-99392"/>
            <a:ext cx="590465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Baku – Team Frères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Kin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Kakuzu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Kitsuchi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Kurotsuchi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phique 1"/>
          <p:cNvGraphicFramePr/>
          <p:nvPr/>
        </p:nvGraphicFramePr>
        <p:xfrm>
          <a:off x="8244408" y="273573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Rectangle 2"/>
          <p:cNvSpPr/>
          <p:nvPr/>
        </p:nvSpPr>
        <p:spPr>
          <a:xfrm>
            <a:off x="6300192" y="2420888"/>
            <a:ext cx="3528392" cy="353943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700" b="1" dirty="0" smtClean="0">
                <a:ln w="1905"/>
                <a:solidFill>
                  <a:srgbClr val="5C7C2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Caméléon</a:t>
            </a:r>
            <a:r>
              <a:rPr lang="fr-FR" sz="1600" b="1" dirty="0" smtClean="0">
                <a:ln w="1905"/>
                <a:solidFill>
                  <a:srgbClr val="5C7C2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1700" b="1" dirty="0" smtClean="0">
                <a:ln w="1905"/>
                <a:solidFill>
                  <a:srgbClr val="5C7C2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à queue de serpent </a:t>
            </a:r>
            <a:r>
              <a:rPr lang="fr-FR" sz="1700" b="1" cap="none" spc="0" dirty="0" smtClean="0">
                <a:ln w="1905"/>
                <a:solidFill>
                  <a:srgbClr val="5C7C2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1700" b="1" dirty="0" smtClean="0">
                <a:ln w="1905"/>
                <a:solidFill>
                  <a:srgbClr val="5C7C2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36,05</a:t>
            </a:r>
            <a:r>
              <a:rPr lang="fr-FR" sz="1700" b="1" cap="none" spc="0" dirty="0" smtClean="0">
                <a:ln w="1905"/>
                <a:solidFill>
                  <a:srgbClr val="5C7C2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1700" b="1" cap="none" spc="0" dirty="0">
              <a:ln w="1905"/>
              <a:solidFill>
                <a:srgbClr val="5C7C2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6300192" y="417589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C7C2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C7C2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C7C2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C7C2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C7C2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C7C2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C7C2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C7C2E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D682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1,87</a:t>
                      </a:r>
                      <a:endParaRPr lang="fr-FR" sz="800" b="1" dirty="0">
                        <a:solidFill>
                          <a:srgbClr val="4D682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4DC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D682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4D682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4DC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D682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1,87</a:t>
                      </a:r>
                      <a:endParaRPr lang="fr-FR" sz="800" b="1" dirty="0">
                        <a:solidFill>
                          <a:srgbClr val="4D682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4DC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D682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4D682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4DC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D682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2,52</a:t>
                      </a:r>
                      <a:endParaRPr lang="fr-FR" sz="800" b="1" dirty="0">
                        <a:solidFill>
                          <a:srgbClr val="4D682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4DC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D682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4D682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4DC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D682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2,63</a:t>
                      </a:r>
                      <a:endParaRPr lang="fr-FR" sz="800" b="1" dirty="0">
                        <a:solidFill>
                          <a:srgbClr val="4D682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4DC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D682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4D682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4DCA0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C:\Mes Documents\Forum\Topic diagramme\Render\0-Animaux\Invocation\Pain\cameleon pei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740419"/>
            <a:ext cx="2111928" cy="1379181"/>
          </a:xfrm>
          <a:prstGeom prst="rect">
            <a:avLst/>
          </a:prstGeom>
          <a:noFill/>
        </p:spPr>
      </p:pic>
      <p:sp>
        <p:nvSpPr>
          <p:cNvPr id="6" name="Trapèze 5"/>
          <p:cNvSpPr/>
          <p:nvPr/>
        </p:nvSpPr>
        <p:spPr>
          <a:xfrm rot="10800000">
            <a:off x="7164288" y="544714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Rectangle 6"/>
          <p:cNvSpPr/>
          <p:nvPr/>
        </p:nvSpPr>
        <p:spPr>
          <a:xfrm>
            <a:off x="7537166" y="463416"/>
            <a:ext cx="114165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Caméléon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" name="Graphique 7"/>
          <p:cNvGraphicFramePr/>
          <p:nvPr/>
        </p:nvGraphicFramePr>
        <p:xfrm>
          <a:off x="7409981" y="7514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9" name="Rectangle 8"/>
          <p:cNvSpPr/>
          <p:nvPr/>
        </p:nvSpPr>
        <p:spPr>
          <a:xfrm>
            <a:off x="7986045" y="106212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2721778"/>
            <a:ext cx="2053231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784" y="2786354"/>
            <a:ext cx="2022932" cy="13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rapèze 14"/>
          <p:cNvSpPr/>
          <p:nvPr/>
        </p:nvSpPr>
        <p:spPr>
          <a:xfrm rot="10800000" flipV="1">
            <a:off x="2123728" y="44625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6" name="Trapèze 15"/>
          <p:cNvSpPr/>
          <p:nvPr/>
        </p:nvSpPr>
        <p:spPr>
          <a:xfrm flipV="1">
            <a:off x="2123728" y="260648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7" name="Rectangle 16"/>
          <p:cNvSpPr/>
          <p:nvPr/>
        </p:nvSpPr>
        <p:spPr>
          <a:xfrm>
            <a:off x="2123728" y="116632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Le  bestiaire  de  Pain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6200000">
            <a:off x="8260406" y="6910206"/>
            <a:ext cx="1371956" cy="183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1044625" y="2780928"/>
            <a:ext cx="1859000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" name="Graphique 19"/>
          <p:cNvGraphicFramePr/>
          <p:nvPr/>
        </p:nvGraphicFramePr>
        <p:xfrm>
          <a:off x="4572000" y="27676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21" name="Rectangle 20"/>
          <p:cNvSpPr/>
          <p:nvPr/>
        </p:nvSpPr>
        <p:spPr>
          <a:xfrm>
            <a:off x="2627784" y="243957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DE92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Oiseau au bec perforant </a:t>
            </a:r>
            <a:r>
              <a:rPr lang="fr-FR" sz="2000" b="1" cap="none" spc="0" dirty="0" smtClean="0">
                <a:ln w="1905"/>
                <a:solidFill>
                  <a:srgbClr val="DE92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dirty="0" smtClean="0">
                <a:ln w="1905"/>
                <a:solidFill>
                  <a:srgbClr val="DE92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38,13</a:t>
            </a:r>
            <a:r>
              <a:rPr lang="fr-FR" sz="2000" b="1" cap="none" spc="0" dirty="0" smtClean="0">
                <a:ln w="1905"/>
                <a:solidFill>
                  <a:srgbClr val="DE92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DE922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2" name="Tableau 21"/>
          <p:cNvGraphicFramePr>
            <a:graphicFrameLocks noGrp="1"/>
          </p:cNvGraphicFramePr>
          <p:nvPr/>
        </p:nvGraphicFramePr>
        <p:xfrm>
          <a:off x="2627784" y="420783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922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922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922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922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922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922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922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922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17F1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C17F1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5DD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17F1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2,52</a:t>
                      </a:r>
                      <a:endParaRPr lang="fr-FR" sz="800" b="1" dirty="0">
                        <a:solidFill>
                          <a:srgbClr val="C17F1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5DD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17F1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rgbClr val="C17F1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5DD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17F1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C17F1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5DD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17F1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2,77</a:t>
                      </a:r>
                      <a:endParaRPr lang="fr-FR" sz="800" b="1" dirty="0">
                        <a:solidFill>
                          <a:srgbClr val="C17F1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5DD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17F1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3,25</a:t>
                      </a:r>
                      <a:endParaRPr lang="fr-FR" sz="800" b="1" dirty="0">
                        <a:solidFill>
                          <a:srgbClr val="C17F1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5DD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17F1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2,38</a:t>
                      </a:r>
                      <a:endParaRPr lang="fr-FR" sz="800" b="1" dirty="0">
                        <a:solidFill>
                          <a:srgbClr val="C17F1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5DD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17F1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C17F1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5DDB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7" name="Graphique 36"/>
          <p:cNvGraphicFramePr/>
          <p:nvPr/>
        </p:nvGraphicFramePr>
        <p:xfrm>
          <a:off x="9972600" y="712822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38" name="Rectangle 37"/>
          <p:cNvSpPr/>
          <p:nvPr/>
        </p:nvSpPr>
        <p:spPr>
          <a:xfrm>
            <a:off x="8028384" y="680012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Mille-patte</a:t>
            </a:r>
            <a:r>
              <a:rPr lang="fr-FR" sz="20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géant </a:t>
            </a:r>
            <a:r>
              <a:rPr lang="fr-FR" sz="2000" b="1" cap="none" spc="0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37,20</a:t>
            </a:r>
            <a:r>
              <a:rPr lang="fr-FR" sz="2000" b="1" cap="none" spc="0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9" name="Tableau 38"/>
          <p:cNvGraphicFramePr>
            <a:graphicFrameLocks noGrp="1"/>
          </p:cNvGraphicFramePr>
          <p:nvPr/>
        </p:nvGraphicFramePr>
        <p:xfrm>
          <a:off x="8028384" y="856838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3,00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2,75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7" name="Graphique 46"/>
          <p:cNvGraphicFramePr/>
          <p:nvPr/>
        </p:nvGraphicFramePr>
        <p:xfrm>
          <a:off x="6300192" y="70881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48" name="Rectangle 47"/>
          <p:cNvSpPr/>
          <p:nvPr/>
        </p:nvSpPr>
        <p:spPr>
          <a:xfrm>
            <a:off x="4355976" y="676005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1D457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Crustacé géant </a:t>
            </a:r>
            <a:r>
              <a:rPr lang="fr-FR" sz="2000" b="1" cap="none" spc="0" dirty="0" smtClean="0">
                <a:ln w="1905"/>
                <a:solidFill>
                  <a:srgbClr val="1D457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dirty="0" smtClean="0">
                <a:ln w="1905"/>
                <a:solidFill>
                  <a:srgbClr val="1D457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40,23</a:t>
            </a:r>
            <a:r>
              <a:rPr lang="fr-FR" sz="2000" b="1" cap="none" spc="0" dirty="0" smtClean="0">
                <a:ln w="1905"/>
                <a:solidFill>
                  <a:srgbClr val="1D457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1D457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9" name="Tableau 48"/>
          <p:cNvGraphicFramePr>
            <a:graphicFrameLocks noGrp="1"/>
          </p:cNvGraphicFramePr>
          <p:nvPr/>
        </p:nvGraphicFramePr>
        <p:xfrm>
          <a:off x="4355976" y="852831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1D45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1D45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1D45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1D45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1D45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1D45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1D45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1D4575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D45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1D45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2C2E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D45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rgbClr val="1D45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2C2E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D45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rgbClr val="1D45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2C2E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D45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1D45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2C2E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D45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3,13</a:t>
                      </a:r>
                      <a:endParaRPr lang="fr-FR" sz="800" b="1" dirty="0">
                        <a:solidFill>
                          <a:srgbClr val="1D45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2C2E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D45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2,48</a:t>
                      </a:r>
                      <a:endParaRPr lang="fr-FR" sz="800" b="1" dirty="0">
                        <a:solidFill>
                          <a:srgbClr val="1D45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2C2E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D45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2,68</a:t>
                      </a:r>
                      <a:endParaRPr lang="fr-FR" sz="800" b="1" dirty="0">
                        <a:solidFill>
                          <a:srgbClr val="1D45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2C2E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1D45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1D45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2C2E8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4" name="Graphique 53"/>
          <p:cNvGraphicFramePr/>
          <p:nvPr/>
        </p:nvGraphicFramePr>
        <p:xfrm>
          <a:off x="2627784" y="70694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55" name="Rectangle 54"/>
          <p:cNvSpPr/>
          <p:nvPr/>
        </p:nvSpPr>
        <p:spPr>
          <a:xfrm>
            <a:off x="683568" y="674136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A771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Buffle géant </a:t>
            </a:r>
            <a:r>
              <a:rPr lang="fr-FR" sz="2000" b="1" cap="none" spc="0" dirty="0" smtClean="0">
                <a:ln w="1905"/>
                <a:solidFill>
                  <a:srgbClr val="A771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dirty="0" smtClean="0">
                <a:ln w="1905"/>
                <a:solidFill>
                  <a:srgbClr val="A771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40,38</a:t>
            </a:r>
            <a:r>
              <a:rPr lang="fr-FR" sz="2000" b="1" cap="none" spc="0" dirty="0" smtClean="0">
                <a:ln w="1905"/>
                <a:solidFill>
                  <a:srgbClr val="A771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A7713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6" name="Tableau 55"/>
          <p:cNvGraphicFramePr>
            <a:graphicFrameLocks noGrp="1"/>
          </p:cNvGraphicFramePr>
          <p:nvPr/>
        </p:nvGraphicFramePr>
        <p:xfrm>
          <a:off x="683568" y="850963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771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771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771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771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771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771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7713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7713B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E60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8E60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BE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E60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2,85</a:t>
                      </a:r>
                      <a:endParaRPr lang="fr-FR" sz="800" b="1" dirty="0">
                        <a:solidFill>
                          <a:srgbClr val="8E60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BE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E60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1,62</a:t>
                      </a:r>
                      <a:endParaRPr lang="fr-FR" sz="800" b="1" dirty="0">
                        <a:solidFill>
                          <a:srgbClr val="8E60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BE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E60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8E60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BE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E60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3,57</a:t>
                      </a:r>
                      <a:endParaRPr lang="fr-FR" sz="800" b="1" dirty="0">
                        <a:solidFill>
                          <a:srgbClr val="8E60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BE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E60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2,83</a:t>
                      </a:r>
                      <a:endParaRPr lang="fr-FR" sz="800" b="1" dirty="0">
                        <a:solidFill>
                          <a:srgbClr val="8E60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BE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E60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2,50</a:t>
                      </a:r>
                      <a:endParaRPr lang="fr-FR" sz="800" b="1" dirty="0">
                        <a:solidFill>
                          <a:srgbClr val="8E60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BE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E60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8E60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BE9F"/>
                    </a:solidFill>
                  </a:tcPr>
                </a:tc>
              </a:tr>
            </a:tbl>
          </a:graphicData>
        </a:graphic>
      </p:graphicFrame>
      <p:pic>
        <p:nvPicPr>
          <p:cNvPr id="61" name="Picture 2"/>
          <p:cNvPicPr>
            <a:picLocks noChangeAspect="1" noChangeArrowheads="1"/>
          </p:cNvPicPr>
          <p:nvPr/>
        </p:nvPicPr>
        <p:blipFill>
          <a:blip r:embed="rId1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292080" y="4941168"/>
            <a:ext cx="1630594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355976" y="7138008"/>
            <a:ext cx="1800200" cy="1354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3" name="Picture 2"/>
          <p:cNvPicPr>
            <a:picLocks noChangeAspect="1" noChangeArrowheads="1"/>
          </p:cNvPicPr>
          <p:nvPr/>
        </p:nvPicPr>
        <p:blipFill>
          <a:blip r:embed="rId1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763688" y="4797152"/>
            <a:ext cx="1440160" cy="1684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83568" y="7083277"/>
            <a:ext cx="1800200" cy="138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5" name="Graphique 64"/>
          <p:cNvGraphicFramePr/>
          <p:nvPr/>
        </p:nvGraphicFramePr>
        <p:xfrm>
          <a:off x="899592" y="276712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66" name="Rectangle 65"/>
          <p:cNvSpPr/>
          <p:nvPr/>
        </p:nvSpPr>
        <p:spPr>
          <a:xfrm>
            <a:off x="-1044624" y="2439019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7A758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Rhinocéros géant </a:t>
            </a:r>
            <a:r>
              <a:rPr lang="fr-FR" sz="2000" b="1" cap="none" spc="0" dirty="0" smtClean="0">
                <a:ln w="1905"/>
                <a:solidFill>
                  <a:srgbClr val="7A758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dirty="0" smtClean="0">
                <a:ln w="1905"/>
                <a:solidFill>
                  <a:srgbClr val="7A758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40,38</a:t>
            </a:r>
            <a:r>
              <a:rPr lang="fr-FR" sz="2000" b="1" cap="none" spc="0" dirty="0" smtClean="0">
                <a:ln w="1905"/>
                <a:solidFill>
                  <a:srgbClr val="7A758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7A758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7" name="Tableau 66"/>
          <p:cNvGraphicFramePr>
            <a:graphicFrameLocks noGrp="1"/>
          </p:cNvGraphicFramePr>
          <p:nvPr/>
        </p:nvGraphicFramePr>
        <p:xfrm>
          <a:off x="-1044624" y="4207281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A758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A758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A758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A758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A758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A758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A758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A758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5617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65617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D8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5617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2,85</a:t>
                      </a:r>
                      <a:endParaRPr lang="fr-FR" sz="800" b="1" dirty="0">
                        <a:solidFill>
                          <a:srgbClr val="65617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D8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5617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rgbClr val="65617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D8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5617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0,49</a:t>
                      </a:r>
                      <a:endParaRPr lang="fr-FR" sz="800" b="1" dirty="0">
                        <a:solidFill>
                          <a:srgbClr val="65617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D8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5617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3,57</a:t>
                      </a:r>
                      <a:endParaRPr lang="fr-FR" sz="800" b="1" dirty="0">
                        <a:solidFill>
                          <a:srgbClr val="65617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D8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5617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2,83</a:t>
                      </a:r>
                      <a:endParaRPr lang="fr-FR" sz="800" b="1" dirty="0">
                        <a:solidFill>
                          <a:srgbClr val="65617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D8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5617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2,50</a:t>
                      </a:r>
                      <a:endParaRPr lang="fr-FR" sz="800" b="1" dirty="0">
                        <a:solidFill>
                          <a:srgbClr val="65617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D8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5617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65617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D8DE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4" name="Graphique 73"/>
          <p:cNvGraphicFramePr/>
          <p:nvPr/>
        </p:nvGraphicFramePr>
        <p:xfrm>
          <a:off x="-1044624" y="702940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8"/>
          </a:graphicData>
        </a:graphic>
      </p:graphicFrame>
      <p:sp>
        <p:nvSpPr>
          <p:cNvPr id="75" name="Rectangle 74"/>
          <p:cNvSpPr/>
          <p:nvPr/>
        </p:nvSpPr>
        <p:spPr>
          <a:xfrm>
            <a:off x="-2988840" y="670129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Panda géant </a:t>
            </a:r>
            <a:r>
              <a:rPr lang="fr-FR" sz="2000" b="1" cap="none" spc="0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33,60</a:t>
            </a:r>
            <a:r>
              <a:rPr lang="fr-FR" sz="2000" b="1" cap="none" spc="0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76" name="Tableau 75"/>
          <p:cNvGraphicFramePr>
            <a:graphicFrameLocks noGrp="1"/>
          </p:cNvGraphicFramePr>
          <p:nvPr/>
        </p:nvGraphicFramePr>
        <p:xfrm>
          <a:off x="-2988840" y="846956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2,83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2,70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1" name="Trapèze 80"/>
          <p:cNvSpPr/>
          <p:nvPr/>
        </p:nvSpPr>
        <p:spPr>
          <a:xfrm rot="10800000">
            <a:off x="1547664" y="480644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2" name="Rectangle 81"/>
          <p:cNvSpPr/>
          <p:nvPr/>
        </p:nvSpPr>
        <p:spPr>
          <a:xfrm>
            <a:off x="1817857" y="4725144"/>
            <a:ext cx="134703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Buffle géant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3" name="Graphique 82"/>
          <p:cNvGraphicFramePr/>
          <p:nvPr/>
        </p:nvGraphicFramePr>
        <p:xfrm>
          <a:off x="1691680" y="50131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sp>
        <p:nvSpPr>
          <p:cNvPr id="84" name="Rectangle 83"/>
          <p:cNvSpPr/>
          <p:nvPr/>
        </p:nvSpPr>
        <p:spPr>
          <a:xfrm>
            <a:off x="2267744" y="532385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5" name="Trapèze 84"/>
          <p:cNvSpPr/>
          <p:nvPr/>
        </p:nvSpPr>
        <p:spPr>
          <a:xfrm rot="10800000">
            <a:off x="5220072" y="4825124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6" name="Rectangle 85"/>
          <p:cNvSpPr/>
          <p:nvPr/>
        </p:nvSpPr>
        <p:spPr>
          <a:xfrm>
            <a:off x="5366833" y="4743826"/>
            <a:ext cx="159389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Crustacé géant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7" name="Graphique 86"/>
          <p:cNvGraphicFramePr/>
          <p:nvPr/>
        </p:nvGraphicFramePr>
        <p:xfrm>
          <a:off x="5364088" y="503185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0"/>
          </a:graphicData>
        </a:graphic>
      </p:graphicFrame>
      <p:sp>
        <p:nvSpPr>
          <p:cNvPr id="88" name="Rectangle 87"/>
          <p:cNvSpPr/>
          <p:nvPr/>
        </p:nvSpPr>
        <p:spPr>
          <a:xfrm>
            <a:off x="5940152" y="534253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7585" name="Picture 1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-2988840" y="7031188"/>
            <a:ext cx="1944215" cy="13980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2" name="Picture 3"/>
          <p:cNvPicPr>
            <a:picLocks noChangeAspect="1" noChangeArrowheads="1"/>
          </p:cNvPicPr>
          <p:nvPr/>
        </p:nvPicPr>
        <p:blipFill>
          <a:blip r:embed="rId7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9252520" y="4941168"/>
            <a:ext cx="1152128" cy="15418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3" name="Trapèze 72"/>
          <p:cNvSpPr/>
          <p:nvPr/>
        </p:nvSpPr>
        <p:spPr>
          <a:xfrm rot="10800000">
            <a:off x="8892480" y="4865194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9" name="Rectangle 88"/>
          <p:cNvSpPr/>
          <p:nvPr/>
        </p:nvSpPr>
        <p:spPr>
          <a:xfrm>
            <a:off x="8918022" y="4783896"/>
            <a:ext cx="183633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Mille-patte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géant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0" name="Graphique 89"/>
          <p:cNvGraphicFramePr/>
          <p:nvPr/>
        </p:nvGraphicFramePr>
        <p:xfrm>
          <a:off x="9036496" y="50719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2"/>
          </a:graphicData>
        </a:graphic>
      </p:graphicFrame>
      <p:sp>
        <p:nvSpPr>
          <p:cNvPr id="91" name="Rectangle 90"/>
          <p:cNvSpPr/>
          <p:nvPr/>
        </p:nvSpPr>
        <p:spPr>
          <a:xfrm>
            <a:off x="9612560" y="538260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2052736" y="4941168"/>
            <a:ext cx="1728192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3" name="Trapèze 92"/>
          <p:cNvSpPr/>
          <p:nvPr/>
        </p:nvSpPr>
        <p:spPr>
          <a:xfrm rot="10800000">
            <a:off x="-2124744" y="4900051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4" name="Rectangle 93"/>
          <p:cNvSpPr/>
          <p:nvPr/>
        </p:nvSpPr>
        <p:spPr>
          <a:xfrm>
            <a:off x="-1865131" y="4818753"/>
            <a:ext cx="136819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Panda géant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5" name="Graphique 94"/>
          <p:cNvGraphicFramePr/>
          <p:nvPr/>
        </p:nvGraphicFramePr>
        <p:xfrm>
          <a:off x="-1980728" y="510678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4"/>
          </a:graphicData>
        </a:graphic>
      </p:graphicFrame>
      <p:sp>
        <p:nvSpPr>
          <p:cNvPr id="96" name="Rectangle 95"/>
          <p:cNvSpPr/>
          <p:nvPr/>
        </p:nvSpPr>
        <p:spPr>
          <a:xfrm>
            <a:off x="-1404664" y="541746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707904" y="504488"/>
            <a:ext cx="1440160" cy="1700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8" name="Trapèze 97"/>
          <p:cNvSpPr/>
          <p:nvPr/>
        </p:nvSpPr>
        <p:spPr>
          <a:xfrm rot="10800000">
            <a:off x="3239888" y="504644"/>
            <a:ext cx="2376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9" name="Rectangle 98"/>
          <p:cNvSpPr/>
          <p:nvPr/>
        </p:nvSpPr>
        <p:spPr>
          <a:xfrm>
            <a:off x="3258538" y="423346"/>
            <a:ext cx="235410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Oiseau à bec perforant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0" name="Graphique 99"/>
          <p:cNvGraphicFramePr/>
          <p:nvPr/>
        </p:nvGraphicFramePr>
        <p:xfrm>
          <a:off x="3635896" y="71137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6"/>
          </a:graphicData>
        </a:graphic>
      </p:graphicFrame>
      <p:sp>
        <p:nvSpPr>
          <p:cNvPr id="101" name="Rectangle 100"/>
          <p:cNvSpPr/>
          <p:nvPr/>
        </p:nvSpPr>
        <p:spPr>
          <a:xfrm>
            <a:off x="4211960" y="102205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7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324544" y="740762"/>
            <a:ext cx="1584176" cy="16081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3" name="Trapèze 102"/>
          <p:cNvSpPr/>
          <p:nvPr/>
        </p:nvSpPr>
        <p:spPr>
          <a:xfrm rot="10800000">
            <a:off x="-468560" y="720117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4" name="Rectangle 103"/>
          <p:cNvSpPr/>
          <p:nvPr/>
        </p:nvSpPr>
        <p:spPr>
          <a:xfrm>
            <a:off x="-443017" y="638819"/>
            <a:ext cx="183633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Rhinocéros géant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5" name="Graphique 104"/>
          <p:cNvGraphicFramePr/>
          <p:nvPr/>
        </p:nvGraphicFramePr>
        <p:xfrm>
          <a:off x="-324544" y="92685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8"/>
          </a:graphicData>
        </a:graphic>
      </p:graphicFrame>
      <p:sp>
        <p:nvSpPr>
          <p:cNvPr id="106" name="Rectangle 105"/>
          <p:cNvSpPr/>
          <p:nvPr/>
        </p:nvSpPr>
        <p:spPr>
          <a:xfrm>
            <a:off x="251520" y="123753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-3276872" y="1268760"/>
            <a:ext cx="1909390" cy="14329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0" name="Picture 2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10044608" y="0"/>
            <a:ext cx="2297979" cy="2467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phique 1"/>
          <p:cNvGraphicFramePr/>
          <p:nvPr/>
        </p:nvGraphicFramePr>
        <p:xfrm>
          <a:off x="755577" y="34945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Rectangle 2"/>
          <p:cNvSpPr/>
          <p:nvPr/>
        </p:nvSpPr>
        <p:spPr>
          <a:xfrm>
            <a:off x="-1188640" y="314552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F356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Ninkame</a:t>
            </a:r>
            <a:r>
              <a:rPr lang="fr-FR" sz="2000" b="1" cap="none" spc="0" dirty="0" smtClean="0">
                <a:ln w="1905"/>
                <a:solidFill>
                  <a:srgbClr val="CF356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[22,33%]</a:t>
            </a:r>
            <a:endParaRPr lang="fr-FR" sz="2000" b="1" cap="none" spc="0" dirty="0">
              <a:ln w="1905"/>
              <a:solidFill>
                <a:srgbClr val="CF356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-1188639" y="491378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356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356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356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356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356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356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356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3565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356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CF356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A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356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0,90</a:t>
                      </a:r>
                      <a:endParaRPr lang="fr-FR" sz="800" b="1" dirty="0">
                        <a:solidFill>
                          <a:srgbClr val="CF356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A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356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0,93</a:t>
                      </a:r>
                      <a:endParaRPr lang="fr-FR" sz="800" b="1" dirty="0">
                        <a:solidFill>
                          <a:srgbClr val="CF356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A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356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1,56</a:t>
                      </a:r>
                      <a:endParaRPr lang="fr-FR" sz="800" b="1" dirty="0">
                        <a:solidFill>
                          <a:srgbClr val="CF356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A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356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rgbClr val="CF356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A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356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0,29</a:t>
                      </a:r>
                      <a:endParaRPr lang="fr-FR" sz="800" b="1" dirty="0">
                        <a:solidFill>
                          <a:srgbClr val="CF356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A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356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2,06</a:t>
                      </a:r>
                      <a:endParaRPr lang="fr-FR" sz="800" b="1" dirty="0">
                        <a:solidFill>
                          <a:srgbClr val="CF356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A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356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</a:p>
                  </a:txBody>
                  <a:tcPr marL="0" marR="0" marT="0" marB="0" anchor="ctr">
                    <a:solidFill>
                      <a:srgbClr val="F2CAD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" name="Graphique 23"/>
          <p:cNvGraphicFramePr/>
          <p:nvPr/>
        </p:nvGraphicFramePr>
        <p:xfrm>
          <a:off x="8043177" y="34736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5" name="Tableau 24"/>
          <p:cNvGraphicFramePr>
            <a:graphicFrameLocks noGrp="1"/>
          </p:cNvGraphicFramePr>
          <p:nvPr/>
        </p:nvGraphicFramePr>
        <p:xfrm>
          <a:off x="6084168" y="4913784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A970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A970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A970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A970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A970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A970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A970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A970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57F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1,72</a:t>
                      </a:r>
                      <a:endParaRPr lang="fr-FR" sz="800" b="1" dirty="0">
                        <a:solidFill>
                          <a:srgbClr val="D57F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5D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57F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2,79</a:t>
                      </a:r>
                      <a:endParaRPr lang="fr-FR" sz="800" b="1" dirty="0">
                        <a:solidFill>
                          <a:srgbClr val="D57F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5D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57F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0,99</a:t>
                      </a:r>
                      <a:endParaRPr lang="fr-FR" sz="800" b="1" dirty="0">
                        <a:solidFill>
                          <a:srgbClr val="D57F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5D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57F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rgbClr val="D57F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5D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57F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1,79</a:t>
                      </a:r>
                      <a:endParaRPr lang="fr-FR" sz="800" b="1" dirty="0">
                        <a:solidFill>
                          <a:srgbClr val="D57F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5D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57F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2,04</a:t>
                      </a:r>
                      <a:endParaRPr lang="fr-FR" sz="800" b="1" dirty="0">
                        <a:solidFill>
                          <a:srgbClr val="D57F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5D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57F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D57F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5D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57F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0,89</a:t>
                      </a:r>
                      <a:endParaRPr lang="fr-FR" sz="800" b="1" dirty="0">
                        <a:solidFill>
                          <a:srgbClr val="D57F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5D5"/>
                    </a:solidFill>
                  </a:tcPr>
                </a:tc>
              </a:tr>
            </a:tbl>
          </a:graphicData>
        </a:graphic>
      </p:graphicFrame>
      <p:sp>
        <p:nvSpPr>
          <p:cNvPr id="26" name="Rectangle 25"/>
          <p:cNvSpPr/>
          <p:nvPr/>
        </p:nvSpPr>
        <p:spPr>
          <a:xfrm>
            <a:off x="6098961" y="318559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A97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Karui</a:t>
            </a:r>
            <a:r>
              <a:rPr lang="fr-FR" sz="2000" b="1" dirty="0" smtClean="0">
                <a:ln w="1905"/>
                <a:solidFill>
                  <a:srgbClr val="FA97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FA97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Omoi</a:t>
            </a:r>
            <a:r>
              <a:rPr lang="fr-FR" sz="2000" b="1" dirty="0" smtClean="0">
                <a:ln w="1905"/>
                <a:solidFill>
                  <a:srgbClr val="FA97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[35,83%]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3520655"/>
            <a:ext cx="1841539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537" name="Picture 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1188641" y="3520582"/>
            <a:ext cx="1926560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Trapèze 34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6" name="Rectangle 35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Ninkame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Choza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Karui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Omoi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7" name="Trapèze 46"/>
          <p:cNvSpPr/>
          <p:nvPr/>
        </p:nvSpPr>
        <p:spPr>
          <a:xfrm rot="10800000">
            <a:off x="6696256" y="1115361"/>
            <a:ext cx="208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51" name="Picture 1" descr="C:\Mes Documents\Forum\Topic diagramme\Render\I-J-K-L\Karui\1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1097360"/>
            <a:ext cx="1347614" cy="1796819"/>
          </a:xfrm>
          <a:prstGeom prst="rect">
            <a:avLst/>
          </a:prstGeom>
          <a:noFill/>
        </p:spPr>
      </p:pic>
      <p:pic>
        <p:nvPicPr>
          <p:cNvPr id="52" name="Picture 2" descr="C:\Mes Documents\Forum\Topic diagramme\Render\M-N-O-P\Omoi\2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956376" y="953344"/>
            <a:ext cx="1621877" cy="2016224"/>
          </a:xfrm>
          <a:prstGeom prst="rect">
            <a:avLst/>
          </a:prstGeom>
          <a:noFill/>
        </p:spPr>
      </p:pic>
      <p:sp>
        <p:nvSpPr>
          <p:cNvPr id="53" name="Rectangle 52"/>
          <p:cNvSpPr/>
          <p:nvPr/>
        </p:nvSpPr>
        <p:spPr>
          <a:xfrm>
            <a:off x="7011088" y="1043354"/>
            <a:ext cx="147373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Karui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Omoi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4" name="Graphique 53"/>
          <p:cNvGraphicFramePr/>
          <p:nvPr/>
        </p:nvGraphicFramePr>
        <p:xfrm>
          <a:off x="6948264" y="141268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55" name="Rectangle 54"/>
          <p:cNvSpPr/>
          <p:nvPr/>
        </p:nvSpPr>
        <p:spPr>
          <a:xfrm>
            <a:off x="7524328" y="172336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9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337902" y="1241376"/>
            <a:ext cx="1669542" cy="1609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" name="Trapèze 57"/>
          <p:cNvSpPr/>
          <p:nvPr/>
        </p:nvSpPr>
        <p:spPr>
          <a:xfrm rot="10800000">
            <a:off x="-426220" y="117865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9" name="Rectangle 58"/>
          <p:cNvSpPr/>
          <p:nvPr/>
        </p:nvSpPr>
        <p:spPr>
          <a:xfrm>
            <a:off x="-354212" y="1097360"/>
            <a:ext cx="1800199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Ninkame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0" name="Graphique 59"/>
          <p:cNvGraphicFramePr/>
          <p:nvPr/>
        </p:nvGraphicFramePr>
        <p:xfrm>
          <a:off x="-252536" y="138539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61" name="Rectangle 60"/>
          <p:cNvSpPr/>
          <p:nvPr/>
        </p:nvSpPr>
        <p:spPr>
          <a:xfrm>
            <a:off x="323528" y="169607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2" name="Graphique 61"/>
          <p:cNvGraphicFramePr/>
          <p:nvPr/>
        </p:nvGraphicFramePr>
        <p:xfrm>
          <a:off x="4442777" y="348178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graphicFrame>
        <p:nvGraphicFramePr>
          <p:cNvPr id="63" name="Tableau 62"/>
          <p:cNvGraphicFramePr>
            <a:graphicFrameLocks noGrp="1"/>
          </p:cNvGraphicFramePr>
          <p:nvPr/>
        </p:nvGraphicFramePr>
        <p:xfrm>
          <a:off x="2483768" y="4921941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3EB2C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3EB2C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3EB2C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3EB2C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3EB2C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3EB2C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3EB2C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3EB2C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308C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3,59</a:t>
                      </a:r>
                      <a:endParaRPr lang="fr-FR" sz="800" b="1" dirty="0">
                        <a:solidFill>
                          <a:srgbClr val="308C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308C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3,73</a:t>
                      </a:r>
                      <a:endParaRPr lang="fr-FR" sz="800" b="1" dirty="0">
                        <a:solidFill>
                          <a:srgbClr val="308C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308C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3,19</a:t>
                      </a:r>
                      <a:endParaRPr lang="fr-FR" sz="800" b="1" dirty="0">
                        <a:solidFill>
                          <a:srgbClr val="308C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308C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4,29</a:t>
                      </a:r>
                      <a:endParaRPr lang="fr-FR" sz="800" b="1" dirty="0">
                        <a:solidFill>
                          <a:srgbClr val="308C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308C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3,56</a:t>
                      </a:r>
                      <a:endParaRPr lang="fr-FR" sz="800" b="1" dirty="0">
                        <a:solidFill>
                          <a:srgbClr val="308C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308C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2,98</a:t>
                      </a:r>
                      <a:endParaRPr lang="fr-FR" sz="800" b="1" dirty="0">
                        <a:solidFill>
                          <a:srgbClr val="308C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308C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2,39</a:t>
                      </a:r>
                      <a:endParaRPr lang="fr-FR" sz="800" b="1" dirty="0">
                        <a:solidFill>
                          <a:srgbClr val="308C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308C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2,49</a:t>
                      </a:r>
                      <a:endParaRPr lang="fr-FR" sz="800" b="1" dirty="0">
                        <a:solidFill>
                          <a:srgbClr val="308C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4" name="Rectangle 63"/>
          <p:cNvSpPr/>
          <p:nvPr/>
        </p:nvSpPr>
        <p:spPr>
          <a:xfrm>
            <a:off x="2498561" y="3193749"/>
            <a:ext cx="3528392" cy="384721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900" b="1" dirty="0" err="1" smtClean="0">
                <a:ln w="1905"/>
                <a:solidFill>
                  <a:srgbClr val="3EB2C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Kakashi</a:t>
            </a:r>
            <a:r>
              <a:rPr lang="fr-FR" sz="1900" b="1" dirty="0" smtClean="0">
                <a:ln w="1905"/>
                <a:solidFill>
                  <a:srgbClr val="3EB2C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1900" b="1" dirty="0" err="1" smtClean="0">
                <a:ln w="1905"/>
                <a:solidFill>
                  <a:srgbClr val="3EB2C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Choza</a:t>
            </a:r>
            <a:r>
              <a:rPr lang="fr-FR" sz="1900" b="1" dirty="0" smtClean="0">
                <a:ln w="1905"/>
                <a:solidFill>
                  <a:srgbClr val="3EB2C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(pré-FG) [65,55%]</a:t>
            </a:r>
          </a:p>
        </p:txBody>
      </p:sp>
      <p:sp>
        <p:nvSpPr>
          <p:cNvPr id="65" name="Trapèze 64"/>
          <p:cNvSpPr/>
          <p:nvPr/>
        </p:nvSpPr>
        <p:spPr>
          <a:xfrm rot="10800000">
            <a:off x="3095856" y="1123518"/>
            <a:ext cx="208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7" name="Rectangle 66"/>
          <p:cNvSpPr/>
          <p:nvPr/>
        </p:nvSpPr>
        <p:spPr>
          <a:xfrm>
            <a:off x="3272096" y="1051511"/>
            <a:ext cx="175092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Choza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8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483768" y="3573016"/>
            <a:ext cx="1732779" cy="13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4" name="Picture 3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563888" y="5517232"/>
            <a:ext cx="2023830" cy="1556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5" name="Picture 1" descr="C:\Ce PC\Documents\Forum\Topic diagramme\Render\A-B-C-D\Choza\1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572000" y="889493"/>
            <a:ext cx="1256853" cy="1885280"/>
          </a:xfrm>
          <a:prstGeom prst="rect">
            <a:avLst/>
          </a:prstGeom>
          <a:noFill/>
        </p:spPr>
      </p:pic>
      <p:graphicFrame>
        <p:nvGraphicFramePr>
          <p:cNvPr id="96" name="Graphique 95"/>
          <p:cNvGraphicFramePr/>
          <p:nvPr/>
        </p:nvGraphicFramePr>
        <p:xfrm>
          <a:off x="3347864" y="142084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97" name="Rectangle 96"/>
          <p:cNvSpPr/>
          <p:nvPr/>
        </p:nvSpPr>
        <p:spPr>
          <a:xfrm>
            <a:off x="3923928" y="173152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8" name="Picture 2" descr="C:\Ce PC\Documents\Forum\Topic diagramme\Render\I-J-K-L\Kakashi\Adulte\Entier\26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797506" y="1177525"/>
            <a:ext cx="766382" cy="17281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phique 1"/>
          <p:cNvGraphicFramePr/>
          <p:nvPr/>
        </p:nvGraphicFramePr>
        <p:xfrm>
          <a:off x="755577" y="271187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Rectangle 2"/>
          <p:cNvSpPr/>
          <p:nvPr/>
        </p:nvSpPr>
        <p:spPr>
          <a:xfrm>
            <a:off x="-1188640" y="2362816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D2773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Kyodaigumo</a:t>
            </a:r>
            <a:r>
              <a:rPr lang="fr-FR" sz="2000" b="1" cap="none" spc="0" dirty="0" smtClean="0">
                <a:ln w="1905"/>
                <a:solidFill>
                  <a:srgbClr val="D2773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[29,73%]</a:t>
            </a:r>
            <a:endParaRPr lang="fr-FR" sz="2000" b="1" cap="none" spc="0" dirty="0">
              <a:ln w="1905"/>
              <a:solidFill>
                <a:srgbClr val="D2773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-1188639" y="413107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77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77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77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77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77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77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77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773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277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D277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277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  <a:endParaRPr lang="fr-FR" sz="800" b="1" dirty="0">
                        <a:solidFill>
                          <a:srgbClr val="D277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277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0,85</a:t>
                      </a:r>
                      <a:endParaRPr lang="fr-FR" sz="800" b="1" dirty="0">
                        <a:solidFill>
                          <a:srgbClr val="D277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277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0,83</a:t>
                      </a:r>
                      <a:endParaRPr lang="fr-FR" sz="800" b="1" dirty="0">
                        <a:solidFill>
                          <a:srgbClr val="D277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277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2,45</a:t>
                      </a:r>
                      <a:endParaRPr lang="fr-FR" sz="800" b="1" dirty="0">
                        <a:solidFill>
                          <a:srgbClr val="D277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277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D277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277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D277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277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0,60</a:t>
                      </a: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Graphique 15"/>
          <p:cNvGraphicFramePr/>
          <p:nvPr/>
        </p:nvGraphicFramePr>
        <p:xfrm>
          <a:off x="8187193" y="269091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7" name="Tableau 16"/>
          <p:cNvGraphicFramePr>
            <a:graphicFrameLocks noGrp="1"/>
          </p:cNvGraphicFramePr>
          <p:nvPr/>
        </p:nvGraphicFramePr>
        <p:xfrm>
          <a:off x="6228184" y="413107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D35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D35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D35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D35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D35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D35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D35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D35E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BC5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1,79</a:t>
                      </a:r>
                      <a:endParaRPr lang="fr-FR" sz="800" b="1" dirty="0">
                        <a:solidFill>
                          <a:srgbClr val="FBC5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EF1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BC5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2,50</a:t>
                      </a:r>
                      <a:endParaRPr lang="fr-FR" sz="800" b="1" dirty="0">
                        <a:solidFill>
                          <a:srgbClr val="FBC5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EF1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BC5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FBC5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EF1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BC5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FBC5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EF1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BC5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FBC5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EF1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BC5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1,72</a:t>
                      </a:r>
                      <a:endParaRPr lang="fr-FR" sz="800" b="1" dirty="0">
                        <a:solidFill>
                          <a:srgbClr val="FBC5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EF1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BC5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1,85</a:t>
                      </a:r>
                      <a:endParaRPr lang="fr-FR" sz="800" b="1" dirty="0">
                        <a:solidFill>
                          <a:srgbClr val="FBC5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EF1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BC52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FBC52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EF1CE"/>
                    </a:solidFill>
                  </a:tcPr>
                </a:tc>
              </a:tr>
            </a:tbl>
          </a:graphicData>
        </a:graphic>
      </p:graphicFrame>
      <p:sp>
        <p:nvSpPr>
          <p:cNvPr id="18" name="Rectangle 17"/>
          <p:cNvSpPr/>
          <p:nvPr/>
        </p:nvSpPr>
        <p:spPr>
          <a:xfrm>
            <a:off x="6242977" y="240288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FCD3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Samui &amp; </a:t>
            </a:r>
            <a:r>
              <a:rPr lang="fr-FR" sz="2000" b="1" dirty="0" err="1" smtClean="0">
                <a:ln w="1905"/>
                <a:solidFill>
                  <a:srgbClr val="FCD3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Atsui</a:t>
            </a:r>
            <a:r>
              <a:rPr lang="fr-FR" sz="2000" b="1" dirty="0" smtClean="0">
                <a:ln w="1905"/>
                <a:solidFill>
                  <a:srgbClr val="FCD3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[35,68%]</a:t>
            </a:r>
          </a:p>
        </p:txBody>
      </p:sp>
      <p:pic>
        <p:nvPicPr>
          <p:cNvPr id="62465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189795" y="2714330"/>
            <a:ext cx="2053675" cy="13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rapèze 25"/>
          <p:cNvSpPr/>
          <p:nvPr/>
        </p:nvSpPr>
        <p:spPr>
          <a:xfrm rot="10800000">
            <a:off x="1944272" y="-18094"/>
            <a:ext cx="5076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7" name="Rectangle 26"/>
          <p:cNvSpPr/>
          <p:nvPr/>
        </p:nvSpPr>
        <p:spPr>
          <a:xfrm>
            <a:off x="1907704" y="-99392"/>
            <a:ext cx="5112568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Kyuodaigumo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Team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Pakkun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Samui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Atsui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1265" name="Picture 1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324544" y="438566"/>
            <a:ext cx="1656184" cy="1604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Trapèze 28"/>
          <p:cNvSpPr/>
          <p:nvPr/>
        </p:nvSpPr>
        <p:spPr>
          <a:xfrm rot="10800000">
            <a:off x="-426220" y="39595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0" name="Rectangle 29"/>
          <p:cNvSpPr/>
          <p:nvPr/>
        </p:nvSpPr>
        <p:spPr>
          <a:xfrm>
            <a:off x="-354212" y="314654"/>
            <a:ext cx="1800199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Kyuodaigumo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1" name="Graphique 30"/>
          <p:cNvGraphicFramePr/>
          <p:nvPr/>
        </p:nvGraphicFramePr>
        <p:xfrm>
          <a:off x="-252536" y="60268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2" name="Rectangle 31"/>
          <p:cNvSpPr/>
          <p:nvPr/>
        </p:nvSpPr>
        <p:spPr>
          <a:xfrm>
            <a:off x="323528" y="91336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6" name="Trapèze 35"/>
          <p:cNvSpPr/>
          <p:nvPr/>
        </p:nvSpPr>
        <p:spPr>
          <a:xfrm rot="10800000">
            <a:off x="6840272" y="332655"/>
            <a:ext cx="208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41" name="Picture 3" descr="C:\Ce PC\Documents\Forum\Topic diagramme\Render\A-B-C-D\Atsui\1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048893" y="314654"/>
            <a:ext cx="1203627" cy="1860898"/>
          </a:xfrm>
          <a:prstGeom prst="rect">
            <a:avLst/>
          </a:prstGeom>
          <a:noFill/>
        </p:spPr>
      </p:pic>
      <p:sp>
        <p:nvSpPr>
          <p:cNvPr id="42" name="Rectangle 41"/>
          <p:cNvSpPr/>
          <p:nvPr/>
        </p:nvSpPr>
        <p:spPr>
          <a:xfrm>
            <a:off x="7129136" y="260648"/>
            <a:ext cx="152567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Samui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Atsui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3" name="Picture 2" descr="C:\Ce PC\Documents\Forum\Topic diagramme\Render\Q-R-S-T\Samui\5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28184" y="413860"/>
            <a:ext cx="1728192" cy="1513562"/>
          </a:xfrm>
          <a:prstGeom prst="rect">
            <a:avLst/>
          </a:prstGeom>
          <a:noFill/>
        </p:spPr>
      </p:pic>
      <p:graphicFrame>
        <p:nvGraphicFramePr>
          <p:cNvPr id="44" name="Graphique 43"/>
          <p:cNvGraphicFramePr/>
          <p:nvPr/>
        </p:nvGraphicFramePr>
        <p:xfrm>
          <a:off x="7092280" y="6299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45" name="Rectangle 44"/>
          <p:cNvSpPr/>
          <p:nvPr/>
        </p:nvSpPr>
        <p:spPr>
          <a:xfrm>
            <a:off x="7668344" y="94065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228184" y="2708919"/>
            <a:ext cx="1823751" cy="139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3" name="Graphique 32"/>
          <p:cNvGraphicFramePr/>
          <p:nvPr/>
        </p:nvGraphicFramePr>
        <p:xfrm>
          <a:off x="4382732" y="26856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graphicFrame>
        <p:nvGraphicFramePr>
          <p:cNvPr id="34" name="Tableau 33"/>
          <p:cNvGraphicFramePr>
            <a:graphicFrameLocks noGrp="1"/>
          </p:cNvGraphicFramePr>
          <p:nvPr/>
        </p:nvGraphicFramePr>
        <p:xfrm>
          <a:off x="2423723" y="4125780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3,40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0,95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1,38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1,78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5" name="Rectangle 34"/>
          <p:cNvSpPr/>
          <p:nvPr/>
        </p:nvSpPr>
        <p:spPr>
          <a:xfrm>
            <a:off x="2438516" y="234938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2000" b="1" dirty="0" err="1" smtClean="0">
                <a:ln w="1905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Pakkun</a:t>
            </a:r>
            <a:r>
              <a:rPr lang="fr-FR" sz="2000" b="1" dirty="0" smtClean="0">
                <a:ln w="1905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[33,88%]</a:t>
            </a:r>
          </a:p>
        </p:txBody>
      </p:sp>
      <p:pic>
        <p:nvPicPr>
          <p:cNvPr id="46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411759" y="2673072"/>
            <a:ext cx="2020068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5" name="Trapèze 54"/>
          <p:cNvSpPr/>
          <p:nvPr/>
        </p:nvSpPr>
        <p:spPr>
          <a:xfrm rot="10800000">
            <a:off x="3419872" y="3953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61" name="Picture 5" descr="C:\Ce PC\Documents\Forum\Topic diagramme\Render\Q-R-S-T\Sakura\FG\23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771800" y="404664"/>
            <a:ext cx="1536405" cy="1512714"/>
          </a:xfrm>
          <a:prstGeom prst="rect">
            <a:avLst/>
          </a:prstGeom>
          <a:noFill/>
        </p:spPr>
      </p:pic>
      <p:pic>
        <p:nvPicPr>
          <p:cNvPr id="62" name="Picture 4" descr="C:\Ce PC\Documents\Forum\Topic diagramme\Render\Q-R-S-T\Shikamaru\8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563888" y="404664"/>
            <a:ext cx="1440160" cy="1556929"/>
          </a:xfrm>
          <a:prstGeom prst="rect">
            <a:avLst/>
          </a:prstGeom>
          <a:noFill/>
        </p:spPr>
      </p:pic>
      <p:sp>
        <p:nvSpPr>
          <p:cNvPr id="63" name="Rectangle 62"/>
          <p:cNvSpPr/>
          <p:nvPr/>
        </p:nvSpPr>
        <p:spPr>
          <a:xfrm>
            <a:off x="3496421" y="323364"/>
            <a:ext cx="144623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Pakkun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4" name="Graphique 63"/>
          <p:cNvGraphicFramePr/>
          <p:nvPr/>
        </p:nvGraphicFramePr>
        <p:xfrm>
          <a:off x="3419872" y="6926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65" name="Rectangle 64"/>
          <p:cNvSpPr/>
          <p:nvPr/>
        </p:nvSpPr>
        <p:spPr>
          <a:xfrm>
            <a:off x="3995936" y="100337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6" name="Picture 2" descr="C:\Ce PC\Documents\Forum\Topic diagramme\Render\0-Animaux\Invocation\Chien\chien kakachi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771800" y="1096268"/>
            <a:ext cx="1087939" cy="1108596"/>
          </a:xfrm>
          <a:prstGeom prst="rect">
            <a:avLst/>
          </a:prstGeom>
          <a:noFill/>
        </p:spPr>
      </p:pic>
      <p:pic>
        <p:nvPicPr>
          <p:cNvPr id="67" name="Picture 3" descr="C:\Ce PC\Documents\Forum\Topic diagramme\Render\M-N-O-P\Naruto\FG\2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39952" y="792088"/>
            <a:ext cx="1301686" cy="14127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" name="Graphique 17"/>
          <p:cNvGraphicFramePr/>
          <p:nvPr/>
        </p:nvGraphicFramePr>
        <p:xfrm>
          <a:off x="8619241" y="290694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9" name="Tableau 18"/>
          <p:cNvGraphicFramePr>
            <a:graphicFrameLocks noGrp="1"/>
          </p:cNvGraphicFramePr>
          <p:nvPr/>
        </p:nvGraphicFramePr>
        <p:xfrm>
          <a:off x="6660232" y="4347102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D21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D21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D21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D21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D21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D21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D21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D2133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D21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3,08</a:t>
                      </a:r>
                      <a:endParaRPr lang="fr-FR" sz="800" b="1" dirty="0">
                        <a:solidFill>
                          <a:srgbClr val="1D21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DC2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D21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2,93</a:t>
                      </a:r>
                      <a:endParaRPr lang="fr-FR" sz="800" b="1" dirty="0">
                        <a:solidFill>
                          <a:srgbClr val="1D21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DC2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D21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1,78</a:t>
                      </a:r>
                      <a:endParaRPr lang="fr-FR" sz="800" b="1" dirty="0">
                        <a:solidFill>
                          <a:srgbClr val="1D21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DC2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D21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4,15</a:t>
                      </a:r>
                      <a:endParaRPr lang="fr-FR" sz="800" b="1" dirty="0">
                        <a:solidFill>
                          <a:srgbClr val="1D21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DC2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D21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2,40</a:t>
                      </a:r>
                      <a:endParaRPr lang="fr-FR" sz="800" b="1" dirty="0">
                        <a:solidFill>
                          <a:srgbClr val="1D21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DC2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D21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rgbClr val="1D21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DC2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D21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2,30</a:t>
                      </a:r>
                      <a:endParaRPr lang="fr-FR" sz="800" b="1" dirty="0">
                        <a:solidFill>
                          <a:srgbClr val="1D21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DC2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D21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1D21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DC2D9"/>
                    </a:solidFill>
                  </a:tcPr>
                </a:tc>
              </a:tr>
            </a:tbl>
          </a:graphicData>
        </a:graphic>
      </p:graphicFrame>
      <p:sp>
        <p:nvSpPr>
          <p:cNvPr id="20" name="Rectangle 19"/>
          <p:cNvSpPr/>
          <p:nvPr/>
        </p:nvSpPr>
        <p:spPr>
          <a:xfrm>
            <a:off x="6675025" y="2618910"/>
            <a:ext cx="3528392" cy="384721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900" b="1" dirty="0" err="1" smtClean="0">
                <a:ln w="1905"/>
                <a:solidFill>
                  <a:srgbClr val="1D21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Asuma</a:t>
            </a:r>
            <a:r>
              <a:rPr lang="fr-FR" sz="1900" b="1" dirty="0" smtClean="0">
                <a:ln w="1905"/>
                <a:solidFill>
                  <a:srgbClr val="1D21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Shikamaru (NG) [51,18%]</a:t>
            </a:r>
          </a:p>
        </p:txBody>
      </p:sp>
      <p:sp>
        <p:nvSpPr>
          <p:cNvPr id="21" name="Trapèze 20"/>
          <p:cNvSpPr/>
          <p:nvPr/>
        </p:nvSpPr>
        <p:spPr>
          <a:xfrm rot="10800000">
            <a:off x="7272320" y="548679"/>
            <a:ext cx="208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Trapèze 25"/>
          <p:cNvSpPr/>
          <p:nvPr/>
        </p:nvSpPr>
        <p:spPr>
          <a:xfrm rot="10800000">
            <a:off x="2340272" y="-18094"/>
            <a:ext cx="4680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7" name="Rectangle 26"/>
          <p:cNvSpPr/>
          <p:nvPr/>
        </p:nvSpPr>
        <p:spPr>
          <a:xfrm>
            <a:off x="2339752" y="-99392"/>
            <a:ext cx="468052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Ibuse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Clan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Uchiha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Asuma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Shikamaru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41" name="Picture 1" descr="C:\Ce PC\Documents\Forum\Topic diagramme\Render\A-B-C-D\Asuma\Asuma 9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558980"/>
            <a:ext cx="1272417" cy="1573876"/>
          </a:xfrm>
          <a:prstGeom prst="rect">
            <a:avLst/>
          </a:prstGeom>
          <a:noFill/>
        </p:spPr>
      </p:pic>
      <p:sp>
        <p:nvSpPr>
          <p:cNvPr id="53" name="Rectangle 52"/>
          <p:cNvSpPr/>
          <p:nvPr/>
        </p:nvSpPr>
        <p:spPr>
          <a:xfrm>
            <a:off x="7261681" y="476672"/>
            <a:ext cx="212468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Asuma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Shikamaru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4" name="Graphique 53"/>
          <p:cNvGraphicFramePr/>
          <p:nvPr/>
        </p:nvGraphicFramePr>
        <p:xfrm>
          <a:off x="7524328" y="8460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55" name="Rectangle 54"/>
          <p:cNvSpPr/>
          <p:nvPr/>
        </p:nvSpPr>
        <p:spPr>
          <a:xfrm>
            <a:off x="8100392" y="115668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42" name="Picture 2" descr="C:\Ce PC\Documents\Forum\Topic diagramme\Render\Q-R-S-T\Shikamaru\9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448" y="404664"/>
            <a:ext cx="1368152" cy="1824202"/>
          </a:xfrm>
          <a:prstGeom prst="rect">
            <a:avLst/>
          </a:prstGeom>
          <a:noFill/>
        </p:spPr>
      </p:pic>
      <p:sp>
        <p:nvSpPr>
          <p:cNvPr id="56" name="Rectangle 55"/>
          <p:cNvSpPr/>
          <p:nvPr/>
        </p:nvSpPr>
        <p:spPr>
          <a:xfrm>
            <a:off x="-900608" y="256490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8888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Ibuse</a:t>
            </a:r>
            <a:r>
              <a:rPr lang="fr-FR" sz="2000" b="1" cap="none" spc="0" dirty="0" smtClean="0">
                <a:ln w="1905"/>
                <a:solidFill>
                  <a:srgbClr val="8888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8888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43,13</a:t>
            </a:r>
            <a:r>
              <a:rPr lang="fr-FR" sz="2000" b="1" cap="none" spc="0" dirty="0" smtClean="0">
                <a:ln w="1905"/>
                <a:solidFill>
                  <a:srgbClr val="8888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8888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7" name="Graphique 56"/>
          <p:cNvGraphicFramePr/>
          <p:nvPr/>
        </p:nvGraphicFramePr>
        <p:xfrm>
          <a:off x="1043608" y="29249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58" name="Tableau 57"/>
          <p:cNvGraphicFramePr>
            <a:graphicFrameLocks noGrp="1"/>
          </p:cNvGraphicFramePr>
          <p:nvPr/>
        </p:nvGraphicFramePr>
        <p:xfrm>
          <a:off x="-900608" y="436510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888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888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888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888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888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888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888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8886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1704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2,33</a:t>
                      </a:r>
                      <a:endParaRPr lang="fr-FR" sz="800" b="1" dirty="0">
                        <a:solidFill>
                          <a:srgbClr val="71704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CFB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1704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rgbClr val="71704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CFB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1704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71704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CFB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1704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rgbClr val="71704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CFB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1704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2,13</a:t>
                      </a:r>
                      <a:endParaRPr lang="fr-FR" sz="800" b="1" dirty="0">
                        <a:solidFill>
                          <a:srgbClr val="71704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CFB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1704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2,83</a:t>
                      </a:r>
                      <a:endParaRPr lang="fr-FR" sz="800" b="1" dirty="0">
                        <a:solidFill>
                          <a:srgbClr val="71704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CFB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1704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2,63</a:t>
                      </a:r>
                      <a:endParaRPr lang="fr-FR" sz="800" b="1" dirty="0">
                        <a:solidFill>
                          <a:srgbClr val="71704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CFB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1704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71704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CFBB"/>
                    </a:solidFill>
                  </a:tcPr>
                </a:tc>
              </a:tr>
            </a:tbl>
          </a:graphicData>
        </a:graphic>
      </p:graphicFrame>
      <p:pic>
        <p:nvPicPr>
          <p:cNvPr id="59" name="Picture 2" descr="C:\Mes Documents\Forum\Topic diagramme\Render\0-Animaux\Invocation\Autre\salamandre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498273"/>
            <a:ext cx="1896298" cy="1896298"/>
          </a:xfrm>
          <a:prstGeom prst="rect">
            <a:avLst/>
          </a:prstGeom>
          <a:noFill/>
        </p:spPr>
      </p:pic>
      <p:sp>
        <p:nvSpPr>
          <p:cNvPr id="60" name="Trapèze 59"/>
          <p:cNvSpPr/>
          <p:nvPr/>
        </p:nvSpPr>
        <p:spPr>
          <a:xfrm rot="10800000">
            <a:off x="251520" y="579571"/>
            <a:ext cx="187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1" name="Rectangle 60"/>
          <p:cNvSpPr/>
          <p:nvPr/>
        </p:nvSpPr>
        <p:spPr>
          <a:xfrm>
            <a:off x="107504" y="498273"/>
            <a:ext cx="2232248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Ibuse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2" name="Graphique 61"/>
          <p:cNvGraphicFramePr/>
          <p:nvPr/>
        </p:nvGraphicFramePr>
        <p:xfrm>
          <a:off x="467544" y="78630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63" name="Rectangle 62"/>
          <p:cNvSpPr/>
          <p:nvPr/>
        </p:nvSpPr>
        <p:spPr>
          <a:xfrm>
            <a:off x="1043608" y="109698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4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900608" y="2911811"/>
            <a:ext cx="1977831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660232" y="2924944"/>
            <a:ext cx="1823587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5" name="Graphique 64"/>
          <p:cNvGraphicFramePr/>
          <p:nvPr/>
        </p:nvGraphicFramePr>
        <p:xfrm>
          <a:off x="4716016" y="29249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graphicFrame>
        <p:nvGraphicFramePr>
          <p:cNvPr id="66" name="Tableau 65"/>
          <p:cNvGraphicFramePr>
            <a:graphicFrameLocks noGrp="1"/>
          </p:cNvGraphicFramePr>
          <p:nvPr/>
        </p:nvGraphicFramePr>
        <p:xfrm>
          <a:off x="2757007" y="4365104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2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2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2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2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2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2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2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20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2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3,75</a:t>
                      </a:r>
                      <a:endParaRPr lang="fr-FR" sz="800" b="1" dirty="0">
                        <a:solidFill>
                          <a:srgbClr val="E2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B9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2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4,33</a:t>
                      </a:r>
                      <a:endParaRPr lang="fr-FR" sz="800" b="1" dirty="0">
                        <a:solidFill>
                          <a:srgbClr val="E2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B9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2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4,90</a:t>
                      </a:r>
                      <a:endParaRPr lang="fr-FR" sz="800" b="1" dirty="0">
                        <a:solidFill>
                          <a:srgbClr val="E2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B9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2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3,78</a:t>
                      </a:r>
                      <a:endParaRPr lang="fr-FR" sz="800" b="1" dirty="0">
                        <a:solidFill>
                          <a:srgbClr val="E2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B9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2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E2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B9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2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3,00</a:t>
                      </a:r>
                      <a:endParaRPr lang="fr-FR" sz="800" b="1" dirty="0">
                        <a:solidFill>
                          <a:srgbClr val="E2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B9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2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2,33</a:t>
                      </a:r>
                      <a:endParaRPr lang="fr-FR" sz="800" b="1" dirty="0">
                        <a:solidFill>
                          <a:srgbClr val="E2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B9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2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2,90</a:t>
                      </a:r>
                      <a:endParaRPr lang="fr-FR" sz="800" b="1" dirty="0">
                        <a:solidFill>
                          <a:srgbClr val="E2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B9B9"/>
                    </a:solidFill>
                  </a:tcPr>
                </a:tc>
              </a:tr>
            </a:tbl>
          </a:graphicData>
        </a:graphic>
      </p:graphicFrame>
      <p:sp>
        <p:nvSpPr>
          <p:cNvPr id="67" name="Rectangle 66"/>
          <p:cNvSpPr/>
          <p:nvPr/>
        </p:nvSpPr>
        <p:spPr>
          <a:xfrm>
            <a:off x="2771800" y="263691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E2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Clan </a:t>
            </a:r>
            <a:r>
              <a:rPr lang="fr-FR" sz="2000" b="1" dirty="0" err="1" smtClean="0">
                <a:ln w="1905"/>
                <a:solidFill>
                  <a:srgbClr val="E2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dirty="0" smtClean="0">
                <a:ln w="1905"/>
                <a:solidFill>
                  <a:srgbClr val="E2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[68,05%]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771800" y="2991880"/>
            <a:ext cx="1995349" cy="135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Ce PC\Documents\Forum\Topic diagramme\Render\Q-R-S-T\Shisui\5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779912" y="692696"/>
            <a:ext cx="1224136" cy="1628376"/>
          </a:xfrm>
          <a:prstGeom prst="rect">
            <a:avLst/>
          </a:prstGeom>
          <a:noFill/>
        </p:spPr>
      </p:pic>
      <p:sp>
        <p:nvSpPr>
          <p:cNvPr id="37" name="Trapèze 36"/>
          <p:cNvSpPr/>
          <p:nvPr/>
        </p:nvSpPr>
        <p:spPr>
          <a:xfrm rot="10800000">
            <a:off x="3369095" y="566681"/>
            <a:ext cx="208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8" name="Rectangle 37"/>
          <p:cNvSpPr/>
          <p:nvPr/>
        </p:nvSpPr>
        <p:spPr>
          <a:xfrm>
            <a:off x="3762603" y="494674"/>
            <a:ext cx="131638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Clan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Uchiha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9" name="Picture 3" descr="C:\Ce PC\Documents\Forum\Topic diagramme\Render\E-F-G-H\Fugaku\1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444754" y="620888"/>
            <a:ext cx="695198" cy="1800000"/>
          </a:xfrm>
          <a:prstGeom prst="rect">
            <a:avLst/>
          </a:prstGeom>
          <a:noFill/>
        </p:spPr>
      </p:pic>
      <p:pic>
        <p:nvPicPr>
          <p:cNvPr id="40" name="Picture 2" descr="C:\Ce PC\Documents\Forum\Topic diagramme\Render\I-J-K-L\Itachi\Anbu\1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788024" y="764704"/>
            <a:ext cx="1142171" cy="1577828"/>
          </a:xfrm>
          <a:prstGeom prst="rect">
            <a:avLst/>
          </a:prstGeom>
          <a:noFill/>
        </p:spPr>
      </p:pic>
      <p:graphicFrame>
        <p:nvGraphicFramePr>
          <p:cNvPr id="41" name="Graphique 40"/>
          <p:cNvGraphicFramePr/>
          <p:nvPr/>
        </p:nvGraphicFramePr>
        <p:xfrm>
          <a:off x="3621103" y="86400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42" name="Rectangle 41"/>
          <p:cNvSpPr/>
          <p:nvPr/>
        </p:nvSpPr>
        <p:spPr>
          <a:xfrm>
            <a:off x="4197167" y="117468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5" name="Picture 2" descr="https://s-media-cache-ak0.pinimg.com/736x/2d/88/cd/2d88cd930d8d5cc05ee8d041b3906cf4.jp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631832" y="4909824"/>
            <a:ext cx="1512168" cy="19481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phique 1"/>
          <p:cNvGraphicFramePr/>
          <p:nvPr/>
        </p:nvGraphicFramePr>
        <p:xfrm>
          <a:off x="755575" y="27535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" name="Tableau 2"/>
          <p:cNvGraphicFramePr>
            <a:graphicFrameLocks noGrp="1"/>
          </p:cNvGraphicFramePr>
          <p:nvPr/>
        </p:nvGraphicFramePr>
        <p:xfrm>
          <a:off x="-1203434" y="4193704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2E20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2E20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2E20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2E20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2E20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2E20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2E20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2E20E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ECF0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4,29</a:t>
                      </a:r>
                      <a:endParaRPr lang="fr-FR" sz="800" b="1" dirty="0">
                        <a:solidFill>
                          <a:srgbClr val="DECF0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F9D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ECF0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4,31</a:t>
                      </a:r>
                      <a:endParaRPr lang="fr-FR" sz="800" b="1" dirty="0">
                        <a:solidFill>
                          <a:srgbClr val="DECF0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F9D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ECF0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2,93</a:t>
                      </a:r>
                      <a:endParaRPr lang="fr-FR" sz="800" b="1" dirty="0">
                        <a:solidFill>
                          <a:srgbClr val="DECF0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F9D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ECF0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3,38</a:t>
                      </a:r>
                      <a:endParaRPr lang="fr-FR" sz="800" b="1" dirty="0">
                        <a:solidFill>
                          <a:srgbClr val="DECF0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F9D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ECF0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2,98</a:t>
                      </a:r>
                      <a:endParaRPr lang="fr-FR" sz="800" b="1" dirty="0">
                        <a:solidFill>
                          <a:srgbClr val="DECF0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F9D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ECF0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2,78</a:t>
                      </a:r>
                      <a:endParaRPr lang="fr-FR" sz="800" b="1" dirty="0">
                        <a:solidFill>
                          <a:srgbClr val="DECF0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F9D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ECF0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3,81</a:t>
                      </a:r>
                      <a:endParaRPr lang="fr-FR" sz="800" b="1" dirty="0">
                        <a:solidFill>
                          <a:srgbClr val="DECF0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F9D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ECF0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3,18</a:t>
                      </a:r>
                      <a:endParaRPr lang="fr-FR" sz="800" b="1" dirty="0">
                        <a:solidFill>
                          <a:srgbClr val="DECF0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CF9D0"/>
                    </a:solidFill>
                  </a:tcPr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-1188641" y="243889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F2E20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Première Division [69,15%]</a:t>
            </a:r>
          </a:p>
        </p:txBody>
      </p:sp>
      <p:pic>
        <p:nvPicPr>
          <p:cNvPr id="5" name="Picture 6" descr="http://media.animevice.com/uploads/2/20763/557508-naruto_shippuuden___267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4645024" y="2273626"/>
            <a:ext cx="2592289" cy="1458163"/>
          </a:xfrm>
          <a:prstGeom prst="rect">
            <a:avLst/>
          </a:prstGeom>
          <a:noFill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203434" y="2752769"/>
            <a:ext cx="1842600" cy="1396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" descr="C:\Mes Documents\Forum\Topic diagramme\Render\M-N-O-P\Omoi\3.png"/>
          <p:cNvPicPr>
            <a:picLocks noChangeAspect="1" noChangeArrowheads="1"/>
          </p:cNvPicPr>
          <p:nvPr/>
        </p:nvPicPr>
        <p:blipFill>
          <a:blip r:embed="rId5" cstate="print">
            <a:lum bright="-100000"/>
          </a:blip>
          <a:srcRect/>
          <a:stretch>
            <a:fillRect/>
          </a:stretch>
        </p:blipFill>
        <p:spPr bwMode="auto">
          <a:xfrm>
            <a:off x="-640421" y="908720"/>
            <a:ext cx="774054" cy="980728"/>
          </a:xfrm>
          <a:prstGeom prst="rect">
            <a:avLst/>
          </a:prstGeom>
          <a:noFill/>
        </p:spPr>
      </p:pic>
      <p:pic>
        <p:nvPicPr>
          <p:cNvPr id="8" name="Picture 5" descr="C:\Mes Documents\Forum\Topic diagramme\Render\M-N-O-P\Meizu\1.png"/>
          <p:cNvPicPr>
            <a:picLocks noChangeAspect="1" noChangeArrowheads="1"/>
          </p:cNvPicPr>
          <p:nvPr/>
        </p:nvPicPr>
        <p:blipFill>
          <a:blip r:embed="rId6" cstate="print">
            <a:lum bright="-100000"/>
          </a:blip>
          <a:srcRect/>
          <a:stretch>
            <a:fillRect/>
          </a:stretch>
        </p:blipFill>
        <p:spPr bwMode="auto">
          <a:xfrm>
            <a:off x="-64357" y="908720"/>
            <a:ext cx="392438" cy="960132"/>
          </a:xfrm>
          <a:prstGeom prst="rect">
            <a:avLst/>
          </a:prstGeom>
          <a:noFill/>
        </p:spPr>
      </p:pic>
      <p:pic>
        <p:nvPicPr>
          <p:cNvPr id="9" name="Picture 6" descr="C:\Mes Documents\Forum\Topic diagramme\Render\M-N-O-P\Motoi\1.png"/>
          <p:cNvPicPr>
            <a:picLocks noChangeAspect="1" noChangeArrowheads="1"/>
          </p:cNvPicPr>
          <p:nvPr/>
        </p:nvPicPr>
        <p:blipFill>
          <a:blip r:embed="rId7" cstate="print">
            <a:lum bright="-100000"/>
          </a:blip>
          <a:srcRect/>
          <a:stretch>
            <a:fillRect/>
          </a:stretch>
        </p:blipFill>
        <p:spPr bwMode="auto">
          <a:xfrm>
            <a:off x="-225824" y="864096"/>
            <a:ext cx="305483" cy="980728"/>
          </a:xfrm>
          <a:prstGeom prst="rect">
            <a:avLst/>
          </a:prstGeom>
          <a:noFill/>
        </p:spPr>
      </p:pic>
      <p:pic>
        <p:nvPicPr>
          <p:cNvPr id="10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8" cstate="print">
            <a:lum bright="-100000"/>
          </a:blip>
          <a:srcRect/>
          <a:stretch>
            <a:fillRect/>
          </a:stretch>
        </p:blipFill>
        <p:spPr bwMode="auto">
          <a:xfrm>
            <a:off x="7651" y="872824"/>
            <a:ext cx="680128" cy="972000"/>
          </a:xfrm>
          <a:prstGeom prst="rect">
            <a:avLst/>
          </a:prstGeom>
          <a:noFill/>
        </p:spPr>
      </p:pic>
      <p:pic>
        <p:nvPicPr>
          <p:cNvPr id="11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9" cstate="print">
            <a:lum bright="-100000"/>
          </a:blip>
          <a:srcRect/>
          <a:stretch>
            <a:fillRect/>
          </a:stretch>
        </p:blipFill>
        <p:spPr bwMode="auto">
          <a:xfrm>
            <a:off x="-784438" y="836712"/>
            <a:ext cx="730513" cy="1044008"/>
          </a:xfrm>
          <a:prstGeom prst="rect">
            <a:avLst/>
          </a:prstGeom>
          <a:noFill/>
        </p:spPr>
      </p:pic>
      <p:pic>
        <p:nvPicPr>
          <p:cNvPr id="12" name="Picture 8" descr="C:\Mes Documents\Forum\Topic diagramme\Render\A-B-C-D\Akatsuki\Akatsuchi 1.png"/>
          <p:cNvPicPr>
            <a:picLocks noChangeAspect="1" noChangeArrowheads="1"/>
          </p:cNvPicPr>
          <p:nvPr/>
        </p:nvPicPr>
        <p:blipFill>
          <a:blip r:embed="rId10" cstate="print">
            <a:lum bright="-100000"/>
          </a:blip>
          <a:srcRect/>
          <a:stretch>
            <a:fillRect/>
          </a:stretch>
        </p:blipFill>
        <p:spPr bwMode="auto">
          <a:xfrm>
            <a:off x="-869496" y="836712"/>
            <a:ext cx="445099" cy="1016523"/>
          </a:xfrm>
          <a:prstGeom prst="rect">
            <a:avLst/>
          </a:prstGeom>
          <a:noFill/>
        </p:spPr>
      </p:pic>
      <p:pic>
        <p:nvPicPr>
          <p:cNvPr id="13" name="Picture 9" descr="C:\Mes Documents\Forum\Topic diagramme\Render\A-B-C-D\Cee\3.png"/>
          <p:cNvPicPr>
            <a:picLocks noChangeAspect="1" noChangeArrowheads="1"/>
          </p:cNvPicPr>
          <p:nvPr/>
        </p:nvPicPr>
        <p:blipFill>
          <a:blip r:embed="rId11" cstate="print">
            <a:lum bright="-100000"/>
          </a:blip>
          <a:srcRect/>
          <a:stretch>
            <a:fillRect/>
          </a:stretch>
        </p:blipFill>
        <p:spPr bwMode="auto">
          <a:xfrm>
            <a:off x="212354" y="836712"/>
            <a:ext cx="587385" cy="1072578"/>
          </a:xfrm>
          <a:prstGeom prst="rect">
            <a:avLst/>
          </a:prstGeom>
          <a:noFill/>
        </p:spPr>
      </p:pic>
      <p:pic>
        <p:nvPicPr>
          <p:cNvPr id="14" name="Picture 4" descr="C:\Mes Documents\Forum\Topic diagramme\Render\M-N-O-P\Omoi\3.png"/>
          <p:cNvPicPr>
            <a:picLocks noChangeAspect="1" noChangeArrowheads="1"/>
          </p:cNvPicPr>
          <p:nvPr/>
        </p:nvPicPr>
        <p:blipFill>
          <a:blip r:embed="rId5" cstate="print">
            <a:lum bright="-100000"/>
          </a:blip>
          <a:srcRect/>
          <a:stretch>
            <a:fillRect/>
          </a:stretch>
        </p:blipFill>
        <p:spPr bwMode="auto">
          <a:xfrm>
            <a:off x="380742" y="908720"/>
            <a:ext cx="774054" cy="980728"/>
          </a:xfrm>
          <a:prstGeom prst="rect">
            <a:avLst/>
          </a:prstGeom>
          <a:noFill/>
        </p:spPr>
      </p:pic>
      <p:pic>
        <p:nvPicPr>
          <p:cNvPr id="15" name="Picture 5" descr="C:\Mes Documents\Forum\Topic diagramme\Render\M-N-O-P\Meizu\1.png"/>
          <p:cNvPicPr>
            <a:picLocks noChangeAspect="1" noChangeArrowheads="1"/>
          </p:cNvPicPr>
          <p:nvPr/>
        </p:nvPicPr>
        <p:blipFill>
          <a:blip r:embed="rId6" cstate="print">
            <a:lum bright="-100000"/>
          </a:blip>
          <a:srcRect/>
          <a:stretch>
            <a:fillRect/>
          </a:stretch>
        </p:blipFill>
        <p:spPr bwMode="auto">
          <a:xfrm>
            <a:off x="956806" y="908720"/>
            <a:ext cx="392438" cy="960132"/>
          </a:xfrm>
          <a:prstGeom prst="rect">
            <a:avLst/>
          </a:prstGeom>
          <a:noFill/>
        </p:spPr>
      </p:pic>
      <p:pic>
        <p:nvPicPr>
          <p:cNvPr id="16" name="Picture 6" descr="C:\Mes Documents\Forum\Topic diagramme\Render\M-N-O-P\Motoi\1.png"/>
          <p:cNvPicPr>
            <a:picLocks noChangeAspect="1" noChangeArrowheads="1"/>
          </p:cNvPicPr>
          <p:nvPr/>
        </p:nvPicPr>
        <p:blipFill>
          <a:blip r:embed="rId7" cstate="print">
            <a:lum bright="-100000"/>
          </a:blip>
          <a:srcRect/>
          <a:stretch>
            <a:fillRect/>
          </a:stretch>
        </p:blipFill>
        <p:spPr bwMode="auto">
          <a:xfrm>
            <a:off x="795339" y="864096"/>
            <a:ext cx="305483" cy="980728"/>
          </a:xfrm>
          <a:prstGeom prst="rect">
            <a:avLst/>
          </a:prstGeom>
          <a:noFill/>
        </p:spPr>
      </p:pic>
      <p:pic>
        <p:nvPicPr>
          <p:cNvPr id="17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8" cstate="print">
            <a:lum bright="-100000"/>
          </a:blip>
          <a:srcRect/>
          <a:stretch>
            <a:fillRect/>
          </a:stretch>
        </p:blipFill>
        <p:spPr bwMode="auto">
          <a:xfrm>
            <a:off x="1028814" y="872824"/>
            <a:ext cx="680128" cy="972000"/>
          </a:xfrm>
          <a:prstGeom prst="rect">
            <a:avLst/>
          </a:prstGeom>
          <a:noFill/>
        </p:spPr>
      </p:pic>
      <p:pic>
        <p:nvPicPr>
          <p:cNvPr id="18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9" cstate="print">
            <a:lum bright="-100000"/>
          </a:blip>
          <a:srcRect/>
          <a:stretch>
            <a:fillRect/>
          </a:stretch>
        </p:blipFill>
        <p:spPr bwMode="auto">
          <a:xfrm>
            <a:off x="236725" y="836712"/>
            <a:ext cx="730513" cy="1044008"/>
          </a:xfrm>
          <a:prstGeom prst="rect">
            <a:avLst/>
          </a:prstGeom>
          <a:noFill/>
        </p:spPr>
      </p:pic>
      <p:pic>
        <p:nvPicPr>
          <p:cNvPr id="19" name="Picture 8" descr="C:\Mes Documents\Forum\Topic diagramme\Render\A-B-C-D\Akatsuki\Akatsuchi 1.png"/>
          <p:cNvPicPr>
            <a:picLocks noChangeAspect="1" noChangeArrowheads="1"/>
          </p:cNvPicPr>
          <p:nvPr/>
        </p:nvPicPr>
        <p:blipFill>
          <a:blip r:embed="rId10" cstate="print">
            <a:lum bright="-100000"/>
          </a:blip>
          <a:srcRect/>
          <a:stretch>
            <a:fillRect/>
          </a:stretch>
        </p:blipFill>
        <p:spPr bwMode="auto">
          <a:xfrm>
            <a:off x="151667" y="836712"/>
            <a:ext cx="445099" cy="1016523"/>
          </a:xfrm>
          <a:prstGeom prst="rect">
            <a:avLst/>
          </a:prstGeom>
          <a:noFill/>
        </p:spPr>
      </p:pic>
      <p:pic>
        <p:nvPicPr>
          <p:cNvPr id="20" name="Picture 9" descr="C:\Mes Documents\Forum\Topic diagramme\Render\A-B-C-D\Cee\3.png"/>
          <p:cNvPicPr>
            <a:picLocks noChangeAspect="1" noChangeArrowheads="1"/>
          </p:cNvPicPr>
          <p:nvPr/>
        </p:nvPicPr>
        <p:blipFill>
          <a:blip r:embed="rId11" cstate="print">
            <a:lum bright="-100000"/>
          </a:blip>
          <a:srcRect/>
          <a:stretch>
            <a:fillRect/>
          </a:stretch>
        </p:blipFill>
        <p:spPr bwMode="auto">
          <a:xfrm>
            <a:off x="1233517" y="836712"/>
            <a:ext cx="587385" cy="1072578"/>
          </a:xfrm>
          <a:prstGeom prst="rect">
            <a:avLst/>
          </a:prstGeom>
          <a:noFill/>
        </p:spPr>
      </p:pic>
      <p:pic>
        <p:nvPicPr>
          <p:cNvPr id="21" name="Picture 5" descr="C:\Mes Documents\Forum\Topic diagramme\Render\M-N-O-P\Meizu\1.png"/>
          <p:cNvPicPr>
            <a:picLocks noChangeAspect="1" noChangeArrowheads="1"/>
          </p:cNvPicPr>
          <p:nvPr/>
        </p:nvPicPr>
        <p:blipFill>
          <a:blip r:embed="rId6" cstate="print">
            <a:lum bright="-100000"/>
          </a:blip>
          <a:srcRect/>
          <a:stretch>
            <a:fillRect/>
          </a:stretch>
        </p:blipFill>
        <p:spPr bwMode="auto">
          <a:xfrm>
            <a:off x="-550962" y="908720"/>
            <a:ext cx="392438" cy="960132"/>
          </a:xfrm>
          <a:prstGeom prst="rect">
            <a:avLst/>
          </a:prstGeom>
          <a:noFill/>
        </p:spPr>
      </p:pic>
      <p:pic>
        <p:nvPicPr>
          <p:cNvPr id="22" name="Picture 6" descr="C:\Mes Documents\Forum\Topic diagramme\Render\M-N-O-P\Motoi\1.png"/>
          <p:cNvPicPr>
            <a:picLocks noChangeAspect="1" noChangeArrowheads="1"/>
          </p:cNvPicPr>
          <p:nvPr/>
        </p:nvPicPr>
        <p:blipFill>
          <a:blip r:embed="rId7" cstate="print">
            <a:lum bright="-100000"/>
          </a:blip>
          <a:srcRect/>
          <a:stretch>
            <a:fillRect/>
          </a:stretch>
        </p:blipFill>
        <p:spPr bwMode="auto">
          <a:xfrm>
            <a:off x="-712429" y="864096"/>
            <a:ext cx="305483" cy="980728"/>
          </a:xfrm>
          <a:prstGeom prst="rect">
            <a:avLst/>
          </a:prstGeom>
          <a:noFill/>
        </p:spPr>
      </p:pic>
      <p:pic>
        <p:nvPicPr>
          <p:cNvPr id="23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8" cstate="print">
            <a:lum bright="-100000"/>
          </a:blip>
          <a:srcRect/>
          <a:stretch>
            <a:fillRect/>
          </a:stretch>
        </p:blipFill>
        <p:spPr bwMode="auto">
          <a:xfrm>
            <a:off x="-478954" y="872824"/>
            <a:ext cx="680128" cy="972000"/>
          </a:xfrm>
          <a:prstGeom prst="rect">
            <a:avLst/>
          </a:prstGeom>
          <a:noFill/>
        </p:spPr>
      </p:pic>
      <p:pic>
        <p:nvPicPr>
          <p:cNvPr id="24" name="Picture 9" descr="C:\Mes Documents\Forum\Topic diagramme\Render\A-B-C-D\Cee\3.png"/>
          <p:cNvPicPr>
            <a:picLocks noChangeAspect="1" noChangeArrowheads="1"/>
          </p:cNvPicPr>
          <p:nvPr/>
        </p:nvPicPr>
        <p:blipFill>
          <a:blip r:embed="rId11" cstate="print">
            <a:lum bright="-100000"/>
          </a:blip>
          <a:srcRect/>
          <a:stretch>
            <a:fillRect/>
          </a:stretch>
        </p:blipFill>
        <p:spPr bwMode="auto">
          <a:xfrm>
            <a:off x="-274251" y="836712"/>
            <a:ext cx="587385" cy="1072578"/>
          </a:xfrm>
          <a:prstGeom prst="rect">
            <a:avLst/>
          </a:prstGeom>
          <a:noFill/>
        </p:spPr>
      </p:pic>
      <p:pic>
        <p:nvPicPr>
          <p:cNvPr id="25" name="Picture 4" descr="C:\Mes Documents\Forum\Topic diagramme\Render\M-N-O-P\Omoi\3.png"/>
          <p:cNvPicPr>
            <a:picLocks noChangeAspect="1" noChangeArrowheads="1"/>
          </p:cNvPicPr>
          <p:nvPr/>
        </p:nvPicPr>
        <p:blipFill>
          <a:blip r:embed="rId5" cstate="print">
            <a:lum bright="-100000"/>
          </a:blip>
          <a:srcRect/>
          <a:stretch>
            <a:fillRect/>
          </a:stretch>
        </p:blipFill>
        <p:spPr bwMode="auto">
          <a:xfrm>
            <a:off x="727731" y="881336"/>
            <a:ext cx="774054" cy="980728"/>
          </a:xfrm>
          <a:prstGeom prst="rect">
            <a:avLst/>
          </a:prstGeom>
          <a:noFill/>
        </p:spPr>
      </p:pic>
      <p:pic>
        <p:nvPicPr>
          <p:cNvPr id="26" name="Picture 6" descr="C:\Mes Documents\Forum\Topic diagramme\Render\M-N-O-P\Motoi\1.png"/>
          <p:cNvPicPr>
            <a:picLocks noChangeAspect="1" noChangeArrowheads="1"/>
          </p:cNvPicPr>
          <p:nvPr/>
        </p:nvPicPr>
        <p:blipFill>
          <a:blip r:embed="rId7" cstate="print">
            <a:lum bright="-100000"/>
          </a:blip>
          <a:srcRect/>
          <a:stretch>
            <a:fillRect/>
          </a:stretch>
        </p:blipFill>
        <p:spPr bwMode="auto">
          <a:xfrm>
            <a:off x="1142328" y="836712"/>
            <a:ext cx="305483" cy="980728"/>
          </a:xfrm>
          <a:prstGeom prst="rect">
            <a:avLst/>
          </a:prstGeom>
          <a:noFill/>
        </p:spPr>
      </p:pic>
      <p:sp>
        <p:nvSpPr>
          <p:cNvPr id="27" name="Trapèze 26"/>
          <p:cNvSpPr/>
          <p:nvPr/>
        </p:nvSpPr>
        <p:spPr>
          <a:xfrm rot="10800000">
            <a:off x="-447146" y="584011"/>
            <a:ext cx="1836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28" name="Picture 5" descr="C:\Mes Documents\Forum\Topic diagramme\Render\A-B-C-D\Choza\1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64718" y="-459432"/>
            <a:ext cx="1584176" cy="2376264"/>
          </a:xfrm>
          <a:prstGeom prst="rect">
            <a:avLst/>
          </a:prstGeom>
          <a:noFill/>
        </p:spPr>
      </p:pic>
      <p:graphicFrame>
        <p:nvGraphicFramePr>
          <p:cNvPr id="39" name="Graphique 38"/>
          <p:cNvGraphicFramePr/>
          <p:nvPr/>
        </p:nvGraphicFramePr>
        <p:xfrm>
          <a:off x="4499992" y="273554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graphicFrame>
        <p:nvGraphicFramePr>
          <p:cNvPr id="40" name="Tableau 39"/>
          <p:cNvGraphicFramePr>
            <a:graphicFrameLocks noGrp="1"/>
          </p:cNvGraphicFramePr>
          <p:nvPr/>
        </p:nvGraphicFramePr>
        <p:xfrm>
          <a:off x="2540983" y="4175702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970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970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970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970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970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970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970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97047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9704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4,14</a:t>
                      </a:r>
                      <a:endParaRPr lang="fr-FR" sz="800" b="1" dirty="0">
                        <a:solidFill>
                          <a:srgbClr val="B9704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8DC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9704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4,54</a:t>
                      </a:r>
                      <a:endParaRPr lang="fr-FR" sz="800" b="1" dirty="0">
                        <a:solidFill>
                          <a:srgbClr val="B9704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8DC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9704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2,76</a:t>
                      </a:r>
                      <a:endParaRPr lang="fr-FR" sz="800" b="1" dirty="0">
                        <a:solidFill>
                          <a:srgbClr val="B9704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8DC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9704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3,25</a:t>
                      </a:r>
                      <a:endParaRPr lang="fr-FR" sz="800" b="1" dirty="0">
                        <a:solidFill>
                          <a:srgbClr val="B9704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8DC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9704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2,93</a:t>
                      </a:r>
                      <a:endParaRPr lang="fr-FR" sz="800" b="1" dirty="0">
                        <a:solidFill>
                          <a:srgbClr val="B9704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8DC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9704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2,88</a:t>
                      </a:r>
                      <a:endParaRPr lang="fr-FR" sz="800" b="1" dirty="0">
                        <a:solidFill>
                          <a:srgbClr val="B9704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8DC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9704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3,88</a:t>
                      </a:r>
                      <a:endParaRPr lang="fr-FR" sz="800" b="1" dirty="0">
                        <a:solidFill>
                          <a:srgbClr val="B9704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8DC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9704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2,81</a:t>
                      </a:r>
                      <a:endParaRPr lang="fr-FR" sz="800" b="1" dirty="0">
                        <a:solidFill>
                          <a:srgbClr val="B9704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8DCAE"/>
                    </a:solidFill>
                  </a:tcPr>
                </a:tc>
              </a:tr>
            </a:tbl>
          </a:graphicData>
        </a:graphic>
      </p:graphicFrame>
      <p:sp>
        <p:nvSpPr>
          <p:cNvPr id="41" name="Rectangle 40"/>
          <p:cNvSpPr/>
          <p:nvPr/>
        </p:nvSpPr>
        <p:spPr>
          <a:xfrm>
            <a:off x="2555776" y="242088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B9704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Deuxième Division [67,98%]</a:t>
            </a:r>
          </a:p>
        </p:txBody>
      </p:sp>
      <p:pic>
        <p:nvPicPr>
          <p:cNvPr id="42" name="Picture 2" descr="http://i1200.photobucket.com/albums/bb336/jomibaco/NarutoShippuden26708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5077072" y="3789040"/>
            <a:ext cx="2952329" cy="1660684"/>
          </a:xfrm>
          <a:prstGeom prst="rect">
            <a:avLst/>
          </a:prstGeom>
          <a:noFill/>
        </p:spPr>
      </p:pic>
      <p:pic>
        <p:nvPicPr>
          <p:cNvPr id="43" name="Picture 2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540982" y="2735606"/>
            <a:ext cx="1764486" cy="1420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2" descr="Kurotsuchi, Karui, Hinata, Neji &amp; Kitsuchi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621103" y="503294"/>
            <a:ext cx="1096322" cy="1512168"/>
          </a:xfrm>
          <a:prstGeom prst="rect">
            <a:avLst/>
          </a:prstGeom>
          <a:noFill/>
        </p:spPr>
      </p:pic>
      <p:sp>
        <p:nvSpPr>
          <p:cNvPr id="45" name="Rectangle 44"/>
          <p:cNvSpPr/>
          <p:nvPr/>
        </p:nvSpPr>
        <p:spPr>
          <a:xfrm>
            <a:off x="3233993" y="305272"/>
            <a:ext cx="194155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Deuxième division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6" name="Graphique 45"/>
          <p:cNvGraphicFramePr/>
          <p:nvPr/>
        </p:nvGraphicFramePr>
        <p:xfrm>
          <a:off x="8172400" y="276292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graphicFrame>
        <p:nvGraphicFramePr>
          <p:cNvPr id="47" name="Tableau 46"/>
          <p:cNvGraphicFramePr>
            <a:graphicFrameLocks noGrp="1"/>
          </p:cNvGraphicFramePr>
          <p:nvPr/>
        </p:nvGraphicFramePr>
        <p:xfrm>
          <a:off x="6213391" y="420308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CA48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CA48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CA48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CA48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CA48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CA48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CA48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CA48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CA48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4,56</a:t>
                      </a:r>
                      <a:endParaRPr lang="fr-FR" sz="800" b="1" dirty="0">
                        <a:solidFill>
                          <a:srgbClr val="5CA48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EE4D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CA48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4,69</a:t>
                      </a:r>
                      <a:endParaRPr lang="fr-FR" sz="800" b="1" dirty="0">
                        <a:solidFill>
                          <a:srgbClr val="5CA48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EE4D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CA48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3,85</a:t>
                      </a:r>
                      <a:endParaRPr lang="fr-FR" sz="800" b="1" dirty="0">
                        <a:solidFill>
                          <a:srgbClr val="5CA48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EE4D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CA48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4,24</a:t>
                      </a:r>
                      <a:endParaRPr lang="fr-FR" sz="800" b="1" dirty="0">
                        <a:solidFill>
                          <a:srgbClr val="5CA48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EE4D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CA48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3,30</a:t>
                      </a:r>
                      <a:endParaRPr lang="fr-FR" sz="800" b="1" dirty="0">
                        <a:solidFill>
                          <a:srgbClr val="5CA48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EE4D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CA48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3,37</a:t>
                      </a:r>
                      <a:endParaRPr lang="fr-FR" sz="800" b="1" dirty="0">
                        <a:solidFill>
                          <a:srgbClr val="5CA48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EE4D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CA48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3,99</a:t>
                      </a:r>
                      <a:endParaRPr lang="fr-FR" sz="800" b="1" dirty="0">
                        <a:solidFill>
                          <a:srgbClr val="5CA48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EE4D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CA48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3,94</a:t>
                      </a:r>
                      <a:endParaRPr lang="fr-FR" sz="800" b="1" dirty="0">
                        <a:solidFill>
                          <a:srgbClr val="5CA48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EE4DC"/>
                    </a:solidFill>
                  </a:tcPr>
                </a:tc>
              </a:tr>
            </a:tbl>
          </a:graphicData>
        </a:graphic>
      </p:graphicFrame>
      <p:sp>
        <p:nvSpPr>
          <p:cNvPr id="48" name="Rectangle 47"/>
          <p:cNvSpPr/>
          <p:nvPr/>
        </p:nvSpPr>
        <p:spPr>
          <a:xfrm>
            <a:off x="6228184" y="244827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5CA48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Troisième Division [79,85%]</a:t>
            </a:r>
          </a:p>
        </p:txBody>
      </p:sp>
      <p:pic>
        <p:nvPicPr>
          <p:cNvPr id="49" name="Picture 4" descr="C:\Mes Documents\Forum\Topic diagramme\Render\M-N-O-P\Omoi\3.png"/>
          <p:cNvPicPr>
            <a:picLocks noChangeAspect="1" noChangeArrowheads="1"/>
          </p:cNvPicPr>
          <p:nvPr/>
        </p:nvPicPr>
        <p:blipFill>
          <a:blip r:embed="rId5" cstate="print">
            <a:lum bright="-100000"/>
          </a:blip>
          <a:srcRect/>
          <a:stretch>
            <a:fillRect/>
          </a:stretch>
        </p:blipFill>
        <p:spPr bwMode="auto">
          <a:xfrm>
            <a:off x="6789455" y="674694"/>
            <a:ext cx="774054" cy="980728"/>
          </a:xfrm>
          <a:prstGeom prst="rect">
            <a:avLst/>
          </a:prstGeom>
          <a:noFill/>
        </p:spPr>
      </p:pic>
      <p:pic>
        <p:nvPicPr>
          <p:cNvPr id="50" name="Picture 5" descr="C:\Mes Documents\Forum\Topic diagramme\Render\M-N-O-P\Meizu\1.png"/>
          <p:cNvPicPr>
            <a:picLocks noChangeAspect="1" noChangeArrowheads="1"/>
          </p:cNvPicPr>
          <p:nvPr/>
        </p:nvPicPr>
        <p:blipFill>
          <a:blip r:embed="rId6" cstate="print">
            <a:lum bright="-100000"/>
          </a:blip>
          <a:srcRect/>
          <a:stretch>
            <a:fillRect/>
          </a:stretch>
        </p:blipFill>
        <p:spPr bwMode="auto">
          <a:xfrm>
            <a:off x="7365519" y="674694"/>
            <a:ext cx="392438" cy="960132"/>
          </a:xfrm>
          <a:prstGeom prst="rect">
            <a:avLst/>
          </a:prstGeom>
          <a:noFill/>
        </p:spPr>
      </p:pic>
      <p:pic>
        <p:nvPicPr>
          <p:cNvPr id="51" name="Picture 6" descr="C:\Mes Documents\Forum\Topic diagramme\Render\M-N-O-P\Motoi\1.png"/>
          <p:cNvPicPr>
            <a:picLocks noChangeAspect="1" noChangeArrowheads="1"/>
          </p:cNvPicPr>
          <p:nvPr/>
        </p:nvPicPr>
        <p:blipFill>
          <a:blip r:embed="rId7" cstate="print">
            <a:lum bright="-100000"/>
          </a:blip>
          <a:srcRect/>
          <a:stretch>
            <a:fillRect/>
          </a:stretch>
        </p:blipFill>
        <p:spPr bwMode="auto">
          <a:xfrm>
            <a:off x="7204052" y="630070"/>
            <a:ext cx="305483" cy="980728"/>
          </a:xfrm>
          <a:prstGeom prst="rect">
            <a:avLst/>
          </a:prstGeom>
          <a:noFill/>
        </p:spPr>
      </p:pic>
      <p:pic>
        <p:nvPicPr>
          <p:cNvPr id="52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8" cstate="print">
            <a:lum bright="-100000"/>
          </a:blip>
          <a:srcRect/>
          <a:stretch>
            <a:fillRect/>
          </a:stretch>
        </p:blipFill>
        <p:spPr bwMode="auto">
          <a:xfrm>
            <a:off x="7437527" y="638798"/>
            <a:ext cx="680128" cy="972000"/>
          </a:xfrm>
          <a:prstGeom prst="rect">
            <a:avLst/>
          </a:prstGeom>
          <a:noFill/>
        </p:spPr>
      </p:pic>
      <p:pic>
        <p:nvPicPr>
          <p:cNvPr id="53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9" cstate="print">
            <a:lum bright="-100000"/>
          </a:blip>
          <a:srcRect/>
          <a:stretch>
            <a:fillRect/>
          </a:stretch>
        </p:blipFill>
        <p:spPr bwMode="auto">
          <a:xfrm>
            <a:off x="6645438" y="602686"/>
            <a:ext cx="730513" cy="1044008"/>
          </a:xfrm>
          <a:prstGeom prst="rect">
            <a:avLst/>
          </a:prstGeom>
          <a:noFill/>
        </p:spPr>
      </p:pic>
      <p:pic>
        <p:nvPicPr>
          <p:cNvPr id="54" name="Picture 8" descr="C:\Mes Documents\Forum\Topic diagramme\Render\A-B-C-D\Akatsuki\Akatsuchi 1.png"/>
          <p:cNvPicPr>
            <a:picLocks noChangeAspect="1" noChangeArrowheads="1"/>
          </p:cNvPicPr>
          <p:nvPr/>
        </p:nvPicPr>
        <p:blipFill>
          <a:blip r:embed="rId10" cstate="print">
            <a:lum bright="-100000"/>
          </a:blip>
          <a:srcRect/>
          <a:stretch>
            <a:fillRect/>
          </a:stretch>
        </p:blipFill>
        <p:spPr bwMode="auto">
          <a:xfrm>
            <a:off x="6560380" y="602686"/>
            <a:ext cx="445099" cy="1016523"/>
          </a:xfrm>
          <a:prstGeom prst="rect">
            <a:avLst/>
          </a:prstGeom>
          <a:noFill/>
        </p:spPr>
      </p:pic>
      <p:pic>
        <p:nvPicPr>
          <p:cNvPr id="55" name="Picture 9" descr="C:\Mes Documents\Forum\Topic diagramme\Render\A-B-C-D\Cee\3.png"/>
          <p:cNvPicPr>
            <a:picLocks noChangeAspect="1" noChangeArrowheads="1"/>
          </p:cNvPicPr>
          <p:nvPr/>
        </p:nvPicPr>
        <p:blipFill>
          <a:blip r:embed="rId11" cstate="print">
            <a:lum bright="-100000"/>
          </a:blip>
          <a:srcRect/>
          <a:stretch>
            <a:fillRect/>
          </a:stretch>
        </p:blipFill>
        <p:spPr bwMode="auto">
          <a:xfrm>
            <a:off x="7642230" y="602686"/>
            <a:ext cx="587385" cy="1072578"/>
          </a:xfrm>
          <a:prstGeom prst="rect">
            <a:avLst/>
          </a:prstGeom>
          <a:noFill/>
        </p:spPr>
      </p:pic>
      <p:pic>
        <p:nvPicPr>
          <p:cNvPr id="56" name="Picture 4" descr="C:\Mes Documents\Forum\Topic diagramme\Render\M-N-O-P\Omoi\3.png"/>
          <p:cNvPicPr>
            <a:picLocks noChangeAspect="1" noChangeArrowheads="1"/>
          </p:cNvPicPr>
          <p:nvPr/>
        </p:nvPicPr>
        <p:blipFill>
          <a:blip r:embed="rId5" cstate="print">
            <a:lum bright="-100000"/>
          </a:blip>
          <a:srcRect/>
          <a:stretch>
            <a:fillRect/>
          </a:stretch>
        </p:blipFill>
        <p:spPr bwMode="auto">
          <a:xfrm>
            <a:off x="7810618" y="674694"/>
            <a:ext cx="774054" cy="980728"/>
          </a:xfrm>
          <a:prstGeom prst="rect">
            <a:avLst/>
          </a:prstGeom>
          <a:noFill/>
        </p:spPr>
      </p:pic>
      <p:pic>
        <p:nvPicPr>
          <p:cNvPr id="57" name="Picture 5" descr="C:\Mes Documents\Forum\Topic diagramme\Render\M-N-O-P\Meizu\1.png"/>
          <p:cNvPicPr>
            <a:picLocks noChangeAspect="1" noChangeArrowheads="1"/>
          </p:cNvPicPr>
          <p:nvPr/>
        </p:nvPicPr>
        <p:blipFill>
          <a:blip r:embed="rId6" cstate="print">
            <a:lum bright="-100000"/>
          </a:blip>
          <a:srcRect/>
          <a:stretch>
            <a:fillRect/>
          </a:stretch>
        </p:blipFill>
        <p:spPr bwMode="auto">
          <a:xfrm>
            <a:off x="8386682" y="674694"/>
            <a:ext cx="392438" cy="960132"/>
          </a:xfrm>
          <a:prstGeom prst="rect">
            <a:avLst/>
          </a:prstGeom>
          <a:noFill/>
        </p:spPr>
      </p:pic>
      <p:pic>
        <p:nvPicPr>
          <p:cNvPr id="58" name="Picture 6" descr="C:\Mes Documents\Forum\Topic diagramme\Render\M-N-O-P\Motoi\1.png"/>
          <p:cNvPicPr>
            <a:picLocks noChangeAspect="1" noChangeArrowheads="1"/>
          </p:cNvPicPr>
          <p:nvPr/>
        </p:nvPicPr>
        <p:blipFill>
          <a:blip r:embed="rId7" cstate="print">
            <a:lum bright="-100000"/>
          </a:blip>
          <a:srcRect/>
          <a:stretch>
            <a:fillRect/>
          </a:stretch>
        </p:blipFill>
        <p:spPr bwMode="auto">
          <a:xfrm>
            <a:off x="8225215" y="630070"/>
            <a:ext cx="305483" cy="980728"/>
          </a:xfrm>
          <a:prstGeom prst="rect">
            <a:avLst/>
          </a:prstGeom>
          <a:noFill/>
        </p:spPr>
      </p:pic>
      <p:pic>
        <p:nvPicPr>
          <p:cNvPr id="59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8" cstate="print">
            <a:lum bright="-100000"/>
          </a:blip>
          <a:srcRect/>
          <a:stretch>
            <a:fillRect/>
          </a:stretch>
        </p:blipFill>
        <p:spPr bwMode="auto">
          <a:xfrm>
            <a:off x="8458690" y="638798"/>
            <a:ext cx="680128" cy="972000"/>
          </a:xfrm>
          <a:prstGeom prst="rect">
            <a:avLst/>
          </a:prstGeom>
          <a:noFill/>
        </p:spPr>
      </p:pic>
      <p:pic>
        <p:nvPicPr>
          <p:cNvPr id="60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9" cstate="print">
            <a:lum bright="-100000"/>
          </a:blip>
          <a:srcRect/>
          <a:stretch>
            <a:fillRect/>
          </a:stretch>
        </p:blipFill>
        <p:spPr bwMode="auto">
          <a:xfrm>
            <a:off x="7666601" y="602686"/>
            <a:ext cx="730513" cy="1044008"/>
          </a:xfrm>
          <a:prstGeom prst="rect">
            <a:avLst/>
          </a:prstGeom>
          <a:noFill/>
        </p:spPr>
      </p:pic>
      <p:pic>
        <p:nvPicPr>
          <p:cNvPr id="61" name="Picture 8" descr="C:\Mes Documents\Forum\Topic diagramme\Render\A-B-C-D\Akatsuki\Akatsuchi 1.png"/>
          <p:cNvPicPr>
            <a:picLocks noChangeAspect="1" noChangeArrowheads="1"/>
          </p:cNvPicPr>
          <p:nvPr/>
        </p:nvPicPr>
        <p:blipFill>
          <a:blip r:embed="rId10" cstate="print">
            <a:lum bright="-100000"/>
          </a:blip>
          <a:srcRect/>
          <a:stretch>
            <a:fillRect/>
          </a:stretch>
        </p:blipFill>
        <p:spPr bwMode="auto">
          <a:xfrm>
            <a:off x="7581543" y="602686"/>
            <a:ext cx="445099" cy="1016523"/>
          </a:xfrm>
          <a:prstGeom prst="rect">
            <a:avLst/>
          </a:prstGeom>
          <a:noFill/>
        </p:spPr>
      </p:pic>
      <p:pic>
        <p:nvPicPr>
          <p:cNvPr id="62" name="Picture 9" descr="C:\Mes Documents\Forum\Topic diagramme\Render\A-B-C-D\Cee\3.png"/>
          <p:cNvPicPr>
            <a:picLocks noChangeAspect="1" noChangeArrowheads="1"/>
          </p:cNvPicPr>
          <p:nvPr/>
        </p:nvPicPr>
        <p:blipFill>
          <a:blip r:embed="rId11" cstate="print">
            <a:lum bright="-100000"/>
          </a:blip>
          <a:srcRect/>
          <a:stretch>
            <a:fillRect/>
          </a:stretch>
        </p:blipFill>
        <p:spPr bwMode="auto">
          <a:xfrm>
            <a:off x="8663393" y="602686"/>
            <a:ext cx="587385" cy="1072578"/>
          </a:xfrm>
          <a:prstGeom prst="rect">
            <a:avLst/>
          </a:prstGeom>
          <a:noFill/>
        </p:spPr>
      </p:pic>
      <p:pic>
        <p:nvPicPr>
          <p:cNvPr id="63" name="Picture 5" descr="C:\Mes Documents\Forum\Topic diagramme\Render\M-N-O-P\Meizu\1.png"/>
          <p:cNvPicPr>
            <a:picLocks noChangeAspect="1" noChangeArrowheads="1"/>
          </p:cNvPicPr>
          <p:nvPr/>
        </p:nvPicPr>
        <p:blipFill>
          <a:blip r:embed="rId6" cstate="print">
            <a:lum bright="-100000"/>
          </a:blip>
          <a:srcRect/>
          <a:stretch>
            <a:fillRect/>
          </a:stretch>
        </p:blipFill>
        <p:spPr bwMode="auto">
          <a:xfrm>
            <a:off x="6878914" y="674694"/>
            <a:ext cx="392438" cy="960132"/>
          </a:xfrm>
          <a:prstGeom prst="rect">
            <a:avLst/>
          </a:prstGeom>
          <a:noFill/>
        </p:spPr>
      </p:pic>
      <p:pic>
        <p:nvPicPr>
          <p:cNvPr id="64" name="Picture 6" descr="C:\Mes Documents\Forum\Topic diagramme\Render\M-N-O-P\Motoi\1.png"/>
          <p:cNvPicPr>
            <a:picLocks noChangeAspect="1" noChangeArrowheads="1"/>
          </p:cNvPicPr>
          <p:nvPr/>
        </p:nvPicPr>
        <p:blipFill>
          <a:blip r:embed="rId7" cstate="print">
            <a:lum bright="-100000"/>
          </a:blip>
          <a:srcRect/>
          <a:stretch>
            <a:fillRect/>
          </a:stretch>
        </p:blipFill>
        <p:spPr bwMode="auto">
          <a:xfrm>
            <a:off x="6717447" y="630070"/>
            <a:ext cx="305483" cy="980728"/>
          </a:xfrm>
          <a:prstGeom prst="rect">
            <a:avLst/>
          </a:prstGeom>
          <a:noFill/>
        </p:spPr>
      </p:pic>
      <p:pic>
        <p:nvPicPr>
          <p:cNvPr id="65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8" cstate="print">
            <a:lum bright="-100000"/>
          </a:blip>
          <a:srcRect/>
          <a:stretch>
            <a:fillRect/>
          </a:stretch>
        </p:blipFill>
        <p:spPr bwMode="auto">
          <a:xfrm>
            <a:off x="6950922" y="638798"/>
            <a:ext cx="680128" cy="972000"/>
          </a:xfrm>
          <a:prstGeom prst="rect">
            <a:avLst/>
          </a:prstGeom>
          <a:noFill/>
        </p:spPr>
      </p:pic>
      <p:pic>
        <p:nvPicPr>
          <p:cNvPr id="66" name="Picture 9" descr="C:\Mes Documents\Forum\Topic diagramme\Render\A-B-C-D\Cee\3.png"/>
          <p:cNvPicPr>
            <a:picLocks noChangeAspect="1" noChangeArrowheads="1"/>
          </p:cNvPicPr>
          <p:nvPr/>
        </p:nvPicPr>
        <p:blipFill>
          <a:blip r:embed="rId11" cstate="print">
            <a:lum bright="-100000"/>
          </a:blip>
          <a:srcRect/>
          <a:stretch>
            <a:fillRect/>
          </a:stretch>
        </p:blipFill>
        <p:spPr bwMode="auto">
          <a:xfrm>
            <a:off x="7155625" y="602686"/>
            <a:ext cx="587385" cy="1072578"/>
          </a:xfrm>
          <a:prstGeom prst="rect">
            <a:avLst/>
          </a:prstGeom>
          <a:noFill/>
        </p:spPr>
      </p:pic>
      <p:pic>
        <p:nvPicPr>
          <p:cNvPr id="67" name="Picture 4" descr="C:\Mes Documents\Forum\Topic diagramme\Render\M-N-O-P\Omoi\3.png"/>
          <p:cNvPicPr>
            <a:picLocks noChangeAspect="1" noChangeArrowheads="1"/>
          </p:cNvPicPr>
          <p:nvPr/>
        </p:nvPicPr>
        <p:blipFill>
          <a:blip r:embed="rId5" cstate="print">
            <a:lum bright="-100000"/>
          </a:blip>
          <a:srcRect/>
          <a:stretch>
            <a:fillRect/>
          </a:stretch>
        </p:blipFill>
        <p:spPr bwMode="auto">
          <a:xfrm>
            <a:off x="8157607" y="647310"/>
            <a:ext cx="774054" cy="980728"/>
          </a:xfrm>
          <a:prstGeom prst="rect">
            <a:avLst/>
          </a:prstGeom>
          <a:noFill/>
        </p:spPr>
      </p:pic>
      <p:pic>
        <p:nvPicPr>
          <p:cNvPr id="68" name="Picture 6" descr="C:\Mes Documents\Forum\Topic diagramme\Render\M-N-O-P\Motoi\1.png"/>
          <p:cNvPicPr>
            <a:picLocks noChangeAspect="1" noChangeArrowheads="1"/>
          </p:cNvPicPr>
          <p:nvPr/>
        </p:nvPicPr>
        <p:blipFill>
          <a:blip r:embed="rId7" cstate="print">
            <a:lum bright="-100000"/>
          </a:blip>
          <a:srcRect/>
          <a:stretch>
            <a:fillRect/>
          </a:stretch>
        </p:blipFill>
        <p:spPr bwMode="auto">
          <a:xfrm>
            <a:off x="8572204" y="602686"/>
            <a:ext cx="305483" cy="980728"/>
          </a:xfrm>
          <a:prstGeom prst="rect">
            <a:avLst/>
          </a:prstGeom>
          <a:noFill/>
        </p:spPr>
      </p:pic>
      <p:sp>
        <p:nvSpPr>
          <p:cNvPr id="69" name="Trapèze 68"/>
          <p:cNvSpPr/>
          <p:nvPr/>
        </p:nvSpPr>
        <p:spPr>
          <a:xfrm rot="10800000">
            <a:off x="6789455" y="404663"/>
            <a:ext cx="208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0" name="Rectangle 69"/>
          <p:cNvSpPr/>
          <p:nvPr/>
        </p:nvSpPr>
        <p:spPr>
          <a:xfrm>
            <a:off x="6889744" y="332656"/>
            <a:ext cx="190283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Troisième division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71" name="Picture 8" descr="http://dailyanimeart.files.wordpress.com/2012/06/kakashi-sakura-gai-rock-lee-zabuza-haku-seven-swordsmen.jp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-5077072" y="5589240"/>
            <a:ext cx="3008632" cy="1691531"/>
          </a:xfrm>
          <a:prstGeom prst="rect">
            <a:avLst/>
          </a:prstGeom>
          <a:noFill/>
        </p:spPr>
      </p:pic>
      <p:pic>
        <p:nvPicPr>
          <p:cNvPr id="72" name="Picture 2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6213390" y="2759749"/>
            <a:ext cx="1742985" cy="1398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4" name="Picture 6" descr="C:\Ce PC\Documents\Forum\Topic diagramme\Render\I-J-K-L\Lee\7.pn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6069375" y="602686"/>
            <a:ext cx="1200009" cy="1167409"/>
          </a:xfrm>
          <a:prstGeom prst="rect">
            <a:avLst/>
          </a:prstGeom>
          <a:noFill/>
        </p:spPr>
      </p:pic>
      <p:pic>
        <p:nvPicPr>
          <p:cNvPr id="75" name="Picture 5" descr="C:\Ce PC\Documents\Forum\Topic diagramme\Render\Q-R-S-T\Sakura\NG\13.pn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7365519" y="840853"/>
            <a:ext cx="1080120" cy="1188797"/>
          </a:xfrm>
          <a:prstGeom prst="rect">
            <a:avLst/>
          </a:prstGeom>
          <a:noFill/>
        </p:spPr>
      </p:pic>
      <p:graphicFrame>
        <p:nvGraphicFramePr>
          <p:cNvPr id="79" name="Graphique 78"/>
          <p:cNvGraphicFramePr/>
          <p:nvPr/>
        </p:nvGraphicFramePr>
        <p:xfrm>
          <a:off x="11844808" y="279930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2"/>
          </a:graphicData>
        </a:graphic>
      </p:graphicFrame>
      <p:graphicFrame>
        <p:nvGraphicFramePr>
          <p:cNvPr id="80" name="Tableau 79"/>
          <p:cNvGraphicFramePr>
            <a:graphicFrameLocks noGrp="1"/>
          </p:cNvGraphicFramePr>
          <p:nvPr/>
        </p:nvGraphicFramePr>
        <p:xfrm>
          <a:off x="9885799" y="423946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8A93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8A93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8A93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8A93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8A93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8A93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8A93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8A938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8A93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4,73</a:t>
                      </a:r>
                      <a:endParaRPr lang="fr-FR" sz="800" b="1" dirty="0">
                        <a:solidFill>
                          <a:srgbClr val="C8A93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7D9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8A93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3,40</a:t>
                      </a:r>
                      <a:endParaRPr lang="fr-FR" sz="800" b="1" dirty="0">
                        <a:solidFill>
                          <a:srgbClr val="C8A93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7D9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8A93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3,01</a:t>
                      </a:r>
                      <a:endParaRPr lang="fr-FR" sz="800" b="1" dirty="0">
                        <a:solidFill>
                          <a:srgbClr val="C8A93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7D9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8A93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4,44</a:t>
                      </a:r>
                      <a:endParaRPr lang="fr-FR" sz="800" b="1" dirty="0">
                        <a:solidFill>
                          <a:srgbClr val="C8A93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7D9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8A93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2,48</a:t>
                      </a:r>
                      <a:endParaRPr lang="fr-FR" sz="800" b="1" dirty="0">
                        <a:solidFill>
                          <a:srgbClr val="C8A93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7D9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8A93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2,31</a:t>
                      </a:r>
                      <a:endParaRPr lang="fr-FR" sz="800" b="1" dirty="0">
                        <a:solidFill>
                          <a:srgbClr val="C8A93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7D9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8A93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3,88</a:t>
                      </a:r>
                      <a:endParaRPr lang="fr-FR" sz="800" b="1" dirty="0">
                        <a:solidFill>
                          <a:srgbClr val="C8A93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7D9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8A93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3,33</a:t>
                      </a:r>
                      <a:endParaRPr lang="fr-FR" sz="800" b="1" dirty="0">
                        <a:solidFill>
                          <a:srgbClr val="C8A93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7D9A7"/>
                    </a:solidFill>
                  </a:tcPr>
                </a:tc>
              </a:tr>
            </a:tbl>
          </a:graphicData>
        </a:graphic>
      </p:graphicFrame>
      <p:sp>
        <p:nvSpPr>
          <p:cNvPr id="81" name="Rectangle 80"/>
          <p:cNvSpPr/>
          <p:nvPr/>
        </p:nvSpPr>
        <p:spPr>
          <a:xfrm>
            <a:off x="9900592" y="251127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C8A93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Quatrième Division [68,95%]</a:t>
            </a:r>
          </a:p>
        </p:txBody>
      </p:sp>
      <p:pic>
        <p:nvPicPr>
          <p:cNvPr id="82" name="Picture 4" descr="https://dailyanimeart.files.wordpress.com/2012/06/gaara-shikamaru-raikakge-tsuchikakge-kazekage-mizukage.jpg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-4789040" y="692696"/>
            <a:ext cx="2747602" cy="1544772"/>
          </a:xfrm>
          <a:prstGeom prst="rect">
            <a:avLst/>
          </a:prstGeom>
          <a:noFill/>
        </p:spPr>
      </p:pic>
      <p:pic>
        <p:nvPicPr>
          <p:cNvPr id="83" name="Picture 2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9900592" y="2832400"/>
            <a:ext cx="1800200" cy="13634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4" name="Picture 5" descr="C:\Ce PC\Documents\Forum\Topic diagramme\Render\A-B-C-D\Choji\Jutsu\2.png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10620672" y="-963488"/>
            <a:ext cx="1944216" cy="2268630"/>
          </a:xfrm>
          <a:prstGeom prst="rect">
            <a:avLst/>
          </a:prstGeom>
          <a:noFill/>
        </p:spPr>
      </p:pic>
      <p:pic>
        <p:nvPicPr>
          <p:cNvPr id="85" name="Picture 4" descr="C:\Mes Documents\Forum\Topic diagramme\Render\M-N-O-P\Omoi\3.png"/>
          <p:cNvPicPr>
            <a:picLocks noChangeAspect="1" noChangeArrowheads="1"/>
          </p:cNvPicPr>
          <p:nvPr/>
        </p:nvPicPr>
        <p:blipFill>
          <a:blip r:embed="rId5" cstate="print">
            <a:lum bright="-100000"/>
          </a:blip>
          <a:srcRect/>
          <a:stretch>
            <a:fillRect/>
          </a:stretch>
        </p:blipFill>
        <p:spPr bwMode="auto">
          <a:xfrm>
            <a:off x="10531213" y="764974"/>
            <a:ext cx="774054" cy="980728"/>
          </a:xfrm>
          <a:prstGeom prst="rect">
            <a:avLst/>
          </a:prstGeom>
          <a:noFill/>
        </p:spPr>
      </p:pic>
      <p:pic>
        <p:nvPicPr>
          <p:cNvPr id="86" name="Picture 5" descr="C:\Mes Documents\Forum\Topic diagramme\Render\M-N-O-P\Meizu\1.png"/>
          <p:cNvPicPr>
            <a:picLocks noChangeAspect="1" noChangeArrowheads="1"/>
          </p:cNvPicPr>
          <p:nvPr/>
        </p:nvPicPr>
        <p:blipFill>
          <a:blip r:embed="rId6" cstate="print">
            <a:lum bright="-100000"/>
          </a:blip>
          <a:srcRect/>
          <a:stretch>
            <a:fillRect/>
          </a:stretch>
        </p:blipFill>
        <p:spPr bwMode="auto">
          <a:xfrm>
            <a:off x="11107277" y="764974"/>
            <a:ext cx="392438" cy="960132"/>
          </a:xfrm>
          <a:prstGeom prst="rect">
            <a:avLst/>
          </a:prstGeom>
          <a:noFill/>
        </p:spPr>
      </p:pic>
      <p:pic>
        <p:nvPicPr>
          <p:cNvPr id="87" name="Picture 6" descr="C:\Mes Documents\Forum\Topic diagramme\Render\M-N-O-P\Motoi\1.png"/>
          <p:cNvPicPr>
            <a:picLocks noChangeAspect="1" noChangeArrowheads="1"/>
          </p:cNvPicPr>
          <p:nvPr/>
        </p:nvPicPr>
        <p:blipFill>
          <a:blip r:embed="rId7" cstate="print">
            <a:lum bright="-100000"/>
          </a:blip>
          <a:srcRect/>
          <a:stretch>
            <a:fillRect/>
          </a:stretch>
        </p:blipFill>
        <p:spPr bwMode="auto">
          <a:xfrm>
            <a:off x="10945810" y="720350"/>
            <a:ext cx="305483" cy="980728"/>
          </a:xfrm>
          <a:prstGeom prst="rect">
            <a:avLst/>
          </a:prstGeom>
          <a:noFill/>
        </p:spPr>
      </p:pic>
      <p:pic>
        <p:nvPicPr>
          <p:cNvPr id="88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8" cstate="print">
            <a:lum bright="-100000"/>
          </a:blip>
          <a:srcRect/>
          <a:stretch>
            <a:fillRect/>
          </a:stretch>
        </p:blipFill>
        <p:spPr bwMode="auto">
          <a:xfrm>
            <a:off x="11179285" y="729078"/>
            <a:ext cx="680128" cy="972000"/>
          </a:xfrm>
          <a:prstGeom prst="rect">
            <a:avLst/>
          </a:prstGeom>
          <a:noFill/>
        </p:spPr>
      </p:pic>
      <p:pic>
        <p:nvPicPr>
          <p:cNvPr id="89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9" cstate="print">
            <a:lum bright="-100000"/>
          </a:blip>
          <a:srcRect/>
          <a:stretch>
            <a:fillRect/>
          </a:stretch>
        </p:blipFill>
        <p:spPr bwMode="auto">
          <a:xfrm>
            <a:off x="10387196" y="692966"/>
            <a:ext cx="730513" cy="1044008"/>
          </a:xfrm>
          <a:prstGeom prst="rect">
            <a:avLst/>
          </a:prstGeom>
          <a:noFill/>
        </p:spPr>
      </p:pic>
      <p:pic>
        <p:nvPicPr>
          <p:cNvPr id="90" name="Picture 8" descr="C:\Mes Documents\Forum\Topic diagramme\Render\A-B-C-D\Akatsuki\Akatsuchi 1.png"/>
          <p:cNvPicPr>
            <a:picLocks noChangeAspect="1" noChangeArrowheads="1"/>
          </p:cNvPicPr>
          <p:nvPr/>
        </p:nvPicPr>
        <p:blipFill>
          <a:blip r:embed="rId10" cstate="print">
            <a:lum bright="-100000"/>
          </a:blip>
          <a:srcRect/>
          <a:stretch>
            <a:fillRect/>
          </a:stretch>
        </p:blipFill>
        <p:spPr bwMode="auto">
          <a:xfrm>
            <a:off x="10302138" y="692966"/>
            <a:ext cx="445099" cy="1016523"/>
          </a:xfrm>
          <a:prstGeom prst="rect">
            <a:avLst/>
          </a:prstGeom>
          <a:noFill/>
        </p:spPr>
      </p:pic>
      <p:pic>
        <p:nvPicPr>
          <p:cNvPr id="91" name="Picture 9" descr="C:\Mes Documents\Forum\Topic diagramme\Render\A-B-C-D\Cee\3.png"/>
          <p:cNvPicPr>
            <a:picLocks noChangeAspect="1" noChangeArrowheads="1"/>
          </p:cNvPicPr>
          <p:nvPr/>
        </p:nvPicPr>
        <p:blipFill>
          <a:blip r:embed="rId11" cstate="print">
            <a:lum bright="-100000"/>
          </a:blip>
          <a:srcRect/>
          <a:stretch>
            <a:fillRect/>
          </a:stretch>
        </p:blipFill>
        <p:spPr bwMode="auto">
          <a:xfrm>
            <a:off x="11383988" y="692966"/>
            <a:ext cx="587385" cy="1072578"/>
          </a:xfrm>
          <a:prstGeom prst="rect">
            <a:avLst/>
          </a:prstGeom>
          <a:noFill/>
        </p:spPr>
      </p:pic>
      <p:pic>
        <p:nvPicPr>
          <p:cNvPr id="92" name="Picture 4" descr="C:\Mes Documents\Forum\Topic diagramme\Render\M-N-O-P\Omoi\3.png"/>
          <p:cNvPicPr>
            <a:picLocks noChangeAspect="1" noChangeArrowheads="1"/>
          </p:cNvPicPr>
          <p:nvPr/>
        </p:nvPicPr>
        <p:blipFill>
          <a:blip r:embed="rId5" cstate="print">
            <a:lum bright="-100000"/>
          </a:blip>
          <a:srcRect/>
          <a:stretch>
            <a:fillRect/>
          </a:stretch>
        </p:blipFill>
        <p:spPr bwMode="auto">
          <a:xfrm>
            <a:off x="11552376" y="764974"/>
            <a:ext cx="774054" cy="980728"/>
          </a:xfrm>
          <a:prstGeom prst="rect">
            <a:avLst/>
          </a:prstGeom>
          <a:noFill/>
        </p:spPr>
      </p:pic>
      <p:pic>
        <p:nvPicPr>
          <p:cNvPr id="93" name="Picture 5" descr="C:\Mes Documents\Forum\Topic diagramme\Render\M-N-O-P\Meizu\1.png"/>
          <p:cNvPicPr>
            <a:picLocks noChangeAspect="1" noChangeArrowheads="1"/>
          </p:cNvPicPr>
          <p:nvPr/>
        </p:nvPicPr>
        <p:blipFill>
          <a:blip r:embed="rId6" cstate="print">
            <a:lum bright="-100000"/>
          </a:blip>
          <a:srcRect/>
          <a:stretch>
            <a:fillRect/>
          </a:stretch>
        </p:blipFill>
        <p:spPr bwMode="auto">
          <a:xfrm>
            <a:off x="12128440" y="764974"/>
            <a:ext cx="392438" cy="960132"/>
          </a:xfrm>
          <a:prstGeom prst="rect">
            <a:avLst/>
          </a:prstGeom>
          <a:noFill/>
        </p:spPr>
      </p:pic>
      <p:pic>
        <p:nvPicPr>
          <p:cNvPr id="94" name="Picture 6" descr="C:\Mes Documents\Forum\Topic diagramme\Render\M-N-O-P\Motoi\1.png"/>
          <p:cNvPicPr>
            <a:picLocks noChangeAspect="1" noChangeArrowheads="1"/>
          </p:cNvPicPr>
          <p:nvPr/>
        </p:nvPicPr>
        <p:blipFill>
          <a:blip r:embed="rId7" cstate="print">
            <a:lum bright="-100000"/>
          </a:blip>
          <a:srcRect/>
          <a:stretch>
            <a:fillRect/>
          </a:stretch>
        </p:blipFill>
        <p:spPr bwMode="auto">
          <a:xfrm>
            <a:off x="11966973" y="720350"/>
            <a:ext cx="305483" cy="980728"/>
          </a:xfrm>
          <a:prstGeom prst="rect">
            <a:avLst/>
          </a:prstGeom>
          <a:noFill/>
        </p:spPr>
      </p:pic>
      <p:pic>
        <p:nvPicPr>
          <p:cNvPr id="95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8" cstate="print">
            <a:lum bright="-100000"/>
          </a:blip>
          <a:srcRect/>
          <a:stretch>
            <a:fillRect/>
          </a:stretch>
        </p:blipFill>
        <p:spPr bwMode="auto">
          <a:xfrm>
            <a:off x="12200448" y="729078"/>
            <a:ext cx="680128" cy="972000"/>
          </a:xfrm>
          <a:prstGeom prst="rect">
            <a:avLst/>
          </a:prstGeom>
          <a:noFill/>
        </p:spPr>
      </p:pic>
      <p:pic>
        <p:nvPicPr>
          <p:cNvPr id="96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9" cstate="print">
            <a:lum bright="-100000"/>
          </a:blip>
          <a:srcRect/>
          <a:stretch>
            <a:fillRect/>
          </a:stretch>
        </p:blipFill>
        <p:spPr bwMode="auto">
          <a:xfrm>
            <a:off x="11408359" y="692966"/>
            <a:ext cx="730513" cy="1044008"/>
          </a:xfrm>
          <a:prstGeom prst="rect">
            <a:avLst/>
          </a:prstGeom>
          <a:noFill/>
        </p:spPr>
      </p:pic>
      <p:pic>
        <p:nvPicPr>
          <p:cNvPr id="97" name="Picture 8" descr="C:\Mes Documents\Forum\Topic diagramme\Render\A-B-C-D\Akatsuki\Akatsuchi 1.png"/>
          <p:cNvPicPr>
            <a:picLocks noChangeAspect="1" noChangeArrowheads="1"/>
          </p:cNvPicPr>
          <p:nvPr/>
        </p:nvPicPr>
        <p:blipFill>
          <a:blip r:embed="rId10" cstate="print">
            <a:lum bright="-100000"/>
          </a:blip>
          <a:srcRect/>
          <a:stretch>
            <a:fillRect/>
          </a:stretch>
        </p:blipFill>
        <p:spPr bwMode="auto">
          <a:xfrm>
            <a:off x="11323301" y="692966"/>
            <a:ext cx="445099" cy="1016523"/>
          </a:xfrm>
          <a:prstGeom prst="rect">
            <a:avLst/>
          </a:prstGeom>
          <a:noFill/>
        </p:spPr>
      </p:pic>
      <p:pic>
        <p:nvPicPr>
          <p:cNvPr id="98" name="Picture 9" descr="C:\Mes Documents\Forum\Topic diagramme\Render\A-B-C-D\Cee\3.png"/>
          <p:cNvPicPr>
            <a:picLocks noChangeAspect="1" noChangeArrowheads="1"/>
          </p:cNvPicPr>
          <p:nvPr/>
        </p:nvPicPr>
        <p:blipFill>
          <a:blip r:embed="rId11" cstate="print">
            <a:lum bright="-100000"/>
          </a:blip>
          <a:srcRect/>
          <a:stretch>
            <a:fillRect/>
          </a:stretch>
        </p:blipFill>
        <p:spPr bwMode="auto">
          <a:xfrm>
            <a:off x="12405151" y="692966"/>
            <a:ext cx="587385" cy="1072578"/>
          </a:xfrm>
          <a:prstGeom prst="rect">
            <a:avLst/>
          </a:prstGeom>
          <a:noFill/>
        </p:spPr>
      </p:pic>
      <p:pic>
        <p:nvPicPr>
          <p:cNvPr id="99" name="Picture 5" descr="C:\Mes Documents\Forum\Topic diagramme\Render\M-N-O-P\Meizu\1.png"/>
          <p:cNvPicPr>
            <a:picLocks noChangeAspect="1" noChangeArrowheads="1"/>
          </p:cNvPicPr>
          <p:nvPr/>
        </p:nvPicPr>
        <p:blipFill>
          <a:blip r:embed="rId6" cstate="print">
            <a:lum bright="-100000"/>
          </a:blip>
          <a:srcRect/>
          <a:stretch>
            <a:fillRect/>
          </a:stretch>
        </p:blipFill>
        <p:spPr bwMode="auto">
          <a:xfrm>
            <a:off x="10620672" y="764974"/>
            <a:ext cx="392438" cy="960132"/>
          </a:xfrm>
          <a:prstGeom prst="rect">
            <a:avLst/>
          </a:prstGeom>
          <a:noFill/>
        </p:spPr>
      </p:pic>
      <p:pic>
        <p:nvPicPr>
          <p:cNvPr id="100" name="Picture 6" descr="C:\Mes Documents\Forum\Topic diagramme\Render\M-N-O-P\Motoi\1.png"/>
          <p:cNvPicPr>
            <a:picLocks noChangeAspect="1" noChangeArrowheads="1"/>
          </p:cNvPicPr>
          <p:nvPr/>
        </p:nvPicPr>
        <p:blipFill>
          <a:blip r:embed="rId7" cstate="print">
            <a:lum bright="-100000"/>
          </a:blip>
          <a:srcRect/>
          <a:stretch>
            <a:fillRect/>
          </a:stretch>
        </p:blipFill>
        <p:spPr bwMode="auto">
          <a:xfrm>
            <a:off x="10459205" y="720350"/>
            <a:ext cx="305483" cy="980728"/>
          </a:xfrm>
          <a:prstGeom prst="rect">
            <a:avLst/>
          </a:prstGeom>
          <a:noFill/>
        </p:spPr>
      </p:pic>
      <p:pic>
        <p:nvPicPr>
          <p:cNvPr id="101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8" cstate="print">
            <a:lum bright="-100000"/>
          </a:blip>
          <a:srcRect/>
          <a:stretch>
            <a:fillRect/>
          </a:stretch>
        </p:blipFill>
        <p:spPr bwMode="auto">
          <a:xfrm>
            <a:off x="10692680" y="729078"/>
            <a:ext cx="680128" cy="972000"/>
          </a:xfrm>
          <a:prstGeom prst="rect">
            <a:avLst/>
          </a:prstGeom>
          <a:noFill/>
        </p:spPr>
      </p:pic>
      <p:pic>
        <p:nvPicPr>
          <p:cNvPr id="102" name="Picture 9" descr="C:\Mes Documents\Forum\Topic diagramme\Render\A-B-C-D\Cee\3.png"/>
          <p:cNvPicPr>
            <a:picLocks noChangeAspect="1" noChangeArrowheads="1"/>
          </p:cNvPicPr>
          <p:nvPr/>
        </p:nvPicPr>
        <p:blipFill>
          <a:blip r:embed="rId11" cstate="print">
            <a:lum bright="-100000"/>
          </a:blip>
          <a:srcRect/>
          <a:stretch>
            <a:fillRect/>
          </a:stretch>
        </p:blipFill>
        <p:spPr bwMode="auto">
          <a:xfrm>
            <a:off x="10897383" y="692966"/>
            <a:ext cx="587385" cy="1072578"/>
          </a:xfrm>
          <a:prstGeom prst="rect">
            <a:avLst/>
          </a:prstGeom>
          <a:noFill/>
        </p:spPr>
      </p:pic>
      <p:pic>
        <p:nvPicPr>
          <p:cNvPr id="103" name="Picture 4" descr="C:\Mes Documents\Forum\Topic diagramme\Render\M-N-O-P\Omoi\3.png"/>
          <p:cNvPicPr>
            <a:picLocks noChangeAspect="1" noChangeArrowheads="1"/>
          </p:cNvPicPr>
          <p:nvPr/>
        </p:nvPicPr>
        <p:blipFill>
          <a:blip r:embed="rId5" cstate="print">
            <a:lum bright="-100000"/>
          </a:blip>
          <a:srcRect/>
          <a:stretch>
            <a:fillRect/>
          </a:stretch>
        </p:blipFill>
        <p:spPr bwMode="auto">
          <a:xfrm>
            <a:off x="11899365" y="737590"/>
            <a:ext cx="774054" cy="980728"/>
          </a:xfrm>
          <a:prstGeom prst="rect">
            <a:avLst/>
          </a:prstGeom>
          <a:noFill/>
        </p:spPr>
      </p:pic>
      <p:pic>
        <p:nvPicPr>
          <p:cNvPr id="104" name="Picture 6" descr="C:\Mes Documents\Forum\Topic diagramme\Render\M-N-O-P\Motoi\1.png"/>
          <p:cNvPicPr>
            <a:picLocks noChangeAspect="1" noChangeArrowheads="1"/>
          </p:cNvPicPr>
          <p:nvPr/>
        </p:nvPicPr>
        <p:blipFill>
          <a:blip r:embed="rId7" cstate="print">
            <a:lum bright="-100000"/>
          </a:blip>
          <a:srcRect/>
          <a:stretch>
            <a:fillRect/>
          </a:stretch>
        </p:blipFill>
        <p:spPr bwMode="auto">
          <a:xfrm>
            <a:off x="12313962" y="692966"/>
            <a:ext cx="305483" cy="980728"/>
          </a:xfrm>
          <a:prstGeom prst="rect">
            <a:avLst/>
          </a:prstGeom>
          <a:noFill/>
        </p:spPr>
      </p:pic>
      <p:sp>
        <p:nvSpPr>
          <p:cNvPr id="105" name="Trapèze 104"/>
          <p:cNvSpPr/>
          <p:nvPr/>
        </p:nvSpPr>
        <p:spPr>
          <a:xfrm rot="10800000">
            <a:off x="10497887" y="441045"/>
            <a:ext cx="208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6" name="Rectangle 105"/>
          <p:cNvSpPr/>
          <p:nvPr/>
        </p:nvSpPr>
        <p:spPr>
          <a:xfrm>
            <a:off x="10546206" y="369038"/>
            <a:ext cx="200676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Quatrième division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7" name="Picture 6" descr="C:\Ce PC\Documents\Forum\Topic diagramme\Render\Q-R-S-T\Temari\7.png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11052720" y="657070"/>
            <a:ext cx="1035141" cy="1130399"/>
          </a:xfrm>
          <a:prstGeom prst="rect">
            <a:avLst/>
          </a:prstGeom>
          <a:noFill/>
        </p:spPr>
      </p:pic>
      <p:pic>
        <p:nvPicPr>
          <p:cNvPr id="108" name="Picture 3" descr="C:\Ce PC\Documents\Forum\Topic diagramme\Render\E-F-G-H\Gaara\NG\13.png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10173294" y="585063"/>
            <a:ext cx="1004235" cy="1512168"/>
          </a:xfrm>
          <a:prstGeom prst="rect">
            <a:avLst/>
          </a:prstGeom>
          <a:noFill/>
        </p:spPr>
      </p:pic>
      <p:pic>
        <p:nvPicPr>
          <p:cNvPr id="109" name="Picture 4" descr="C:\Ce PC\Documents\Forum\Topic diagramme\Render\Q-R-S-T\Shikamaru\15.png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1988824" y="585062"/>
            <a:ext cx="936104" cy="1400955"/>
          </a:xfrm>
          <a:prstGeom prst="rect">
            <a:avLst/>
          </a:prstGeom>
          <a:noFill/>
        </p:spPr>
      </p:pic>
      <p:graphicFrame>
        <p:nvGraphicFramePr>
          <p:cNvPr id="110" name="Graphique 109"/>
          <p:cNvGraphicFramePr/>
          <p:nvPr/>
        </p:nvGraphicFramePr>
        <p:xfrm>
          <a:off x="10749895" y="7383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9"/>
          </a:graphicData>
        </a:graphic>
      </p:graphicFrame>
      <p:sp>
        <p:nvSpPr>
          <p:cNvPr id="111" name="Rectangle 110"/>
          <p:cNvSpPr/>
          <p:nvPr/>
        </p:nvSpPr>
        <p:spPr>
          <a:xfrm>
            <a:off x="11325959" y="104904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12" name="Graphique 111"/>
          <p:cNvGraphicFramePr/>
          <p:nvPr/>
        </p:nvGraphicFramePr>
        <p:xfrm>
          <a:off x="5652120" y="520181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0"/>
          </a:graphicData>
        </a:graphic>
      </p:graphicFrame>
      <p:graphicFrame>
        <p:nvGraphicFramePr>
          <p:cNvPr id="113" name="Tableau 112"/>
          <p:cNvGraphicFramePr>
            <a:graphicFrameLocks noGrp="1"/>
          </p:cNvGraphicFramePr>
          <p:nvPr/>
        </p:nvGraphicFramePr>
        <p:xfrm>
          <a:off x="3693111" y="664197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28C7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28C7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28C7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28C7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28C7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28C7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28C7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28C7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28C7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3,89</a:t>
                      </a:r>
                      <a:endParaRPr lang="fr-FR" sz="800" b="1" dirty="0">
                        <a:solidFill>
                          <a:srgbClr val="728C7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3D3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28C7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4,31</a:t>
                      </a:r>
                      <a:endParaRPr lang="fr-FR" sz="800" b="1" dirty="0">
                        <a:solidFill>
                          <a:srgbClr val="728C7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3D3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28C7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2,81</a:t>
                      </a:r>
                      <a:endParaRPr lang="fr-FR" sz="800" b="1" dirty="0">
                        <a:solidFill>
                          <a:srgbClr val="728C7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3D3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28C7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3,55</a:t>
                      </a:r>
                      <a:endParaRPr lang="fr-FR" sz="800" b="1" dirty="0">
                        <a:solidFill>
                          <a:srgbClr val="728C7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3D3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28C7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rgbClr val="728C7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3D3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28C7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2,97</a:t>
                      </a:r>
                      <a:endParaRPr lang="fr-FR" sz="800" b="1" dirty="0">
                        <a:solidFill>
                          <a:srgbClr val="728C7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3D3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28C7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3,76</a:t>
                      </a:r>
                      <a:endParaRPr lang="fr-FR" sz="800" b="1" dirty="0">
                        <a:solidFill>
                          <a:srgbClr val="728C7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3D3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28C7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2,98</a:t>
                      </a:r>
                      <a:endParaRPr lang="fr-FR" sz="800" b="1" dirty="0">
                        <a:solidFill>
                          <a:srgbClr val="728C7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3D3D3"/>
                    </a:solidFill>
                  </a:tcPr>
                </a:tc>
              </a:tr>
            </a:tbl>
          </a:graphicData>
        </a:graphic>
      </p:graphicFrame>
      <p:sp>
        <p:nvSpPr>
          <p:cNvPr id="114" name="Rectangle 113"/>
          <p:cNvSpPr/>
          <p:nvPr/>
        </p:nvSpPr>
        <p:spPr>
          <a:xfrm>
            <a:off x="3707904" y="491378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728C7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Cinquième Division [67,13%]</a:t>
            </a:r>
          </a:p>
        </p:txBody>
      </p:sp>
      <p:pic>
        <p:nvPicPr>
          <p:cNvPr id="115" name="Picture 4" descr="C:\Mes Documents\Forum\Topic diagramme\Render\M-N-O-P\Omoi\3.png"/>
          <p:cNvPicPr>
            <a:picLocks noChangeAspect="1" noChangeArrowheads="1"/>
          </p:cNvPicPr>
          <p:nvPr/>
        </p:nvPicPr>
        <p:blipFill>
          <a:blip r:embed="rId5" cstate="print">
            <a:lum bright="-100000"/>
          </a:blip>
          <a:srcRect/>
          <a:stretch>
            <a:fillRect/>
          </a:stretch>
        </p:blipFill>
        <p:spPr bwMode="auto">
          <a:xfrm>
            <a:off x="984651" y="5345832"/>
            <a:ext cx="774054" cy="980728"/>
          </a:xfrm>
          <a:prstGeom prst="rect">
            <a:avLst/>
          </a:prstGeom>
          <a:noFill/>
        </p:spPr>
      </p:pic>
      <p:pic>
        <p:nvPicPr>
          <p:cNvPr id="116" name="Picture 5" descr="C:\Mes Documents\Forum\Topic diagramme\Render\M-N-O-P\Meizu\1.png"/>
          <p:cNvPicPr>
            <a:picLocks noChangeAspect="1" noChangeArrowheads="1"/>
          </p:cNvPicPr>
          <p:nvPr/>
        </p:nvPicPr>
        <p:blipFill>
          <a:blip r:embed="rId6" cstate="print">
            <a:lum bright="-100000"/>
          </a:blip>
          <a:srcRect/>
          <a:stretch>
            <a:fillRect/>
          </a:stretch>
        </p:blipFill>
        <p:spPr bwMode="auto">
          <a:xfrm>
            <a:off x="1560715" y="5345832"/>
            <a:ext cx="392438" cy="960132"/>
          </a:xfrm>
          <a:prstGeom prst="rect">
            <a:avLst/>
          </a:prstGeom>
          <a:noFill/>
        </p:spPr>
      </p:pic>
      <p:pic>
        <p:nvPicPr>
          <p:cNvPr id="117" name="Picture 6" descr="C:\Mes Documents\Forum\Topic diagramme\Render\M-N-O-P\Motoi\1.png"/>
          <p:cNvPicPr>
            <a:picLocks noChangeAspect="1" noChangeArrowheads="1"/>
          </p:cNvPicPr>
          <p:nvPr/>
        </p:nvPicPr>
        <p:blipFill>
          <a:blip r:embed="rId7" cstate="print">
            <a:lum bright="-100000"/>
          </a:blip>
          <a:srcRect/>
          <a:stretch>
            <a:fillRect/>
          </a:stretch>
        </p:blipFill>
        <p:spPr bwMode="auto">
          <a:xfrm>
            <a:off x="1399248" y="5301208"/>
            <a:ext cx="305483" cy="980728"/>
          </a:xfrm>
          <a:prstGeom prst="rect">
            <a:avLst/>
          </a:prstGeom>
          <a:noFill/>
        </p:spPr>
      </p:pic>
      <p:pic>
        <p:nvPicPr>
          <p:cNvPr id="118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8" cstate="print">
            <a:lum bright="-100000"/>
          </a:blip>
          <a:srcRect/>
          <a:stretch>
            <a:fillRect/>
          </a:stretch>
        </p:blipFill>
        <p:spPr bwMode="auto">
          <a:xfrm>
            <a:off x="1632723" y="5309936"/>
            <a:ext cx="680128" cy="972000"/>
          </a:xfrm>
          <a:prstGeom prst="rect">
            <a:avLst/>
          </a:prstGeom>
          <a:noFill/>
        </p:spPr>
      </p:pic>
      <p:pic>
        <p:nvPicPr>
          <p:cNvPr id="119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9" cstate="print">
            <a:lum bright="-100000"/>
          </a:blip>
          <a:srcRect/>
          <a:stretch>
            <a:fillRect/>
          </a:stretch>
        </p:blipFill>
        <p:spPr bwMode="auto">
          <a:xfrm>
            <a:off x="840634" y="5273824"/>
            <a:ext cx="730513" cy="1044008"/>
          </a:xfrm>
          <a:prstGeom prst="rect">
            <a:avLst/>
          </a:prstGeom>
          <a:noFill/>
        </p:spPr>
      </p:pic>
      <p:pic>
        <p:nvPicPr>
          <p:cNvPr id="120" name="Picture 8" descr="C:\Mes Documents\Forum\Topic diagramme\Render\A-B-C-D\Akatsuki\Akatsuchi 1.png"/>
          <p:cNvPicPr>
            <a:picLocks noChangeAspect="1" noChangeArrowheads="1"/>
          </p:cNvPicPr>
          <p:nvPr/>
        </p:nvPicPr>
        <p:blipFill>
          <a:blip r:embed="rId10" cstate="print">
            <a:lum bright="-100000"/>
          </a:blip>
          <a:srcRect/>
          <a:stretch>
            <a:fillRect/>
          </a:stretch>
        </p:blipFill>
        <p:spPr bwMode="auto">
          <a:xfrm>
            <a:off x="755576" y="5273824"/>
            <a:ext cx="445099" cy="1016523"/>
          </a:xfrm>
          <a:prstGeom prst="rect">
            <a:avLst/>
          </a:prstGeom>
          <a:noFill/>
        </p:spPr>
      </p:pic>
      <p:pic>
        <p:nvPicPr>
          <p:cNvPr id="121" name="Picture 9" descr="C:\Mes Documents\Forum\Topic diagramme\Render\A-B-C-D\Cee\3.png"/>
          <p:cNvPicPr>
            <a:picLocks noChangeAspect="1" noChangeArrowheads="1"/>
          </p:cNvPicPr>
          <p:nvPr/>
        </p:nvPicPr>
        <p:blipFill>
          <a:blip r:embed="rId11" cstate="print">
            <a:lum bright="-100000"/>
          </a:blip>
          <a:srcRect/>
          <a:stretch>
            <a:fillRect/>
          </a:stretch>
        </p:blipFill>
        <p:spPr bwMode="auto">
          <a:xfrm>
            <a:off x="1837426" y="5273824"/>
            <a:ext cx="587385" cy="1072578"/>
          </a:xfrm>
          <a:prstGeom prst="rect">
            <a:avLst/>
          </a:prstGeom>
          <a:noFill/>
        </p:spPr>
      </p:pic>
      <p:pic>
        <p:nvPicPr>
          <p:cNvPr id="122" name="Picture 4" descr="C:\Mes Documents\Forum\Topic diagramme\Render\M-N-O-P\Omoi\3.png"/>
          <p:cNvPicPr>
            <a:picLocks noChangeAspect="1" noChangeArrowheads="1"/>
          </p:cNvPicPr>
          <p:nvPr/>
        </p:nvPicPr>
        <p:blipFill>
          <a:blip r:embed="rId5" cstate="print">
            <a:lum bright="-100000"/>
          </a:blip>
          <a:srcRect/>
          <a:stretch>
            <a:fillRect/>
          </a:stretch>
        </p:blipFill>
        <p:spPr bwMode="auto">
          <a:xfrm>
            <a:off x="2005814" y="5345832"/>
            <a:ext cx="774054" cy="980728"/>
          </a:xfrm>
          <a:prstGeom prst="rect">
            <a:avLst/>
          </a:prstGeom>
          <a:noFill/>
        </p:spPr>
      </p:pic>
      <p:pic>
        <p:nvPicPr>
          <p:cNvPr id="123" name="Picture 5" descr="C:\Mes Documents\Forum\Topic diagramme\Render\M-N-O-P\Meizu\1.png"/>
          <p:cNvPicPr>
            <a:picLocks noChangeAspect="1" noChangeArrowheads="1"/>
          </p:cNvPicPr>
          <p:nvPr/>
        </p:nvPicPr>
        <p:blipFill>
          <a:blip r:embed="rId6" cstate="print">
            <a:lum bright="-100000"/>
          </a:blip>
          <a:srcRect/>
          <a:stretch>
            <a:fillRect/>
          </a:stretch>
        </p:blipFill>
        <p:spPr bwMode="auto">
          <a:xfrm>
            <a:off x="2581878" y="5345832"/>
            <a:ext cx="392438" cy="960132"/>
          </a:xfrm>
          <a:prstGeom prst="rect">
            <a:avLst/>
          </a:prstGeom>
          <a:noFill/>
        </p:spPr>
      </p:pic>
      <p:pic>
        <p:nvPicPr>
          <p:cNvPr id="124" name="Picture 6" descr="C:\Mes Documents\Forum\Topic diagramme\Render\M-N-O-P\Motoi\1.png"/>
          <p:cNvPicPr>
            <a:picLocks noChangeAspect="1" noChangeArrowheads="1"/>
          </p:cNvPicPr>
          <p:nvPr/>
        </p:nvPicPr>
        <p:blipFill>
          <a:blip r:embed="rId7" cstate="print">
            <a:lum bright="-100000"/>
          </a:blip>
          <a:srcRect/>
          <a:stretch>
            <a:fillRect/>
          </a:stretch>
        </p:blipFill>
        <p:spPr bwMode="auto">
          <a:xfrm>
            <a:off x="2420411" y="5301208"/>
            <a:ext cx="305483" cy="980728"/>
          </a:xfrm>
          <a:prstGeom prst="rect">
            <a:avLst/>
          </a:prstGeom>
          <a:noFill/>
        </p:spPr>
      </p:pic>
      <p:pic>
        <p:nvPicPr>
          <p:cNvPr id="125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8" cstate="print">
            <a:lum bright="-100000"/>
          </a:blip>
          <a:srcRect/>
          <a:stretch>
            <a:fillRect/>
          </a:stretch>
        </p:blipFill>
        <p:spPr bwMode="auto">
          <a:xfrm>
            <a:off x="2653886" y="5309936"/>
            <a:ext cx="680128" cy="972000"/>
          </a:xfrm>
          <a:prstGeom prst="rect">
            <a:avLst/>
          </a:prstGeom>
          <a:noFill/>
        </p:spPr>
      </p:pic>
      <p:pic>
        <p:nvPicPr>
          <p:cNvPr id="126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9" cstate="print">
            <a:lum bright="-100000"/>
          </a:blip>
          <a:srcRect/>
          <a:stretch>
            <a:fillRect/>
          </a:stretch>
        </p:blipFill>
        <p:spPr bwMode="auto">
          <a:xfrm>
            <a:off x="1861797" y="5273824"/>
            <a:ext cx="730513" cy="1044008"/>
          </a:xfrm>
          <a:prstGeom prst="rect">
            <a:avLst/>
          </a:prstGeom>
          <a:noFill/>
        </p:spPr>
      </p:pic>
      <p:pic>
        <p:nvPicPr>
          <p:cNvPr id="127" name="Picture 8" descr="C:\Mes Documents\Forum\Topic diagramme\Render\A-B-C-D\Akatsuki\Akatsuchi 1.png"/>
          <p:cNvPicPr>
            <a:picLocks noChangeAspect="1" noChangeArrowheads="1"/>
          </p:cNvPicPr>
          <p:nvPr/>
        </p:nvPicPr>
        <p:blipFill>
          <a:blip r:embed="rId10" cstate="print">
            <a:lum bright="-100000"/>
          </a:blip>
          <a:srcRect/>
          <a:stretch>
            <a:fillRect/>
          </a:stretch>
        </p:blipFill>
        <p:spPr bwMode="auto">
          <a:xfrm>
            <a:off x="1776739" y="5273824"/>
            <a:ext cx="445099" cy="1016523"/>
          </a:xfrm>
          <a:prstGeom prst="rect">
            <a:avLst/>
          </a:prstGeom>
          <a:noFill/>
        </p:spPr>
      </p:pic>
      <p:pic>
        <p:nvPicPr>
          <p:cNvPr id="128" name="Picture 9" descr="C:\Mes Documents\Forum\Topic diagramme\Render\A-B-C-D\Cee\3.png"/>
          <p:cNvPicPr>
            <a:picLocks noChangeAspect="1" noChangeArrowheads="1"/>
          </p:cNvPicPr>
          <p:nvPr/>
        </p:nvPicPr>
        <p:blipFill>
          <a:blip r:embed="rId11" cstate="print">
            <a:lum bright="-100000"/>
          </a:blip>
          <a:srcRect/>
          <a:stretch>
            <a:fillRect/>
          </a:stretch>
        </p:blipFill>
        <p:spPr bwMode="auto">
          <a:xfrm>
            <a:off x="2858589" y="5273824"/>
            <a:ext cx="587385" cy="1072578"/>
          </a:xfrm>
          <a:prstGeom prst="rect">
            <a:avLst/>
          </a:prstGeom>
          <a:noFill/>
        </p:spPr>
      </p:pic>
      <p:pic>
        <p:nvPicPr>
          <p:cNvPr id="129" name="Picture 5" descr="C:\Mes Documents\Forum\Topic diagramme\Render\M-N-O-P\Meizu\1.png"/>
          <p:cNvPicPr>
            <a:picLocks noChangeAspect="1" noChangeArrowheads="1"/>
          </p:cNvPicPr>
          <p:nvPr/>
        </p:nvPicPr>
        <p:blipFill>
          <a:blip r:embed="rId6" cstate="print">
            <a:lum bright="-100000"/>
          </a:blip>
          <a:srcRect/>
          <a:stretch>
            <a:fillRect/>
          </a:stretch>
        </p:blipFill>
        <p:spPr bwMode="auto">
          <a:xfrm>
            <a:off x="1074110" y="5345832"/>
            <a:ext cx="392438" cy="960132"/>
          </a:xfrm>
          <a:prstGeom prst="rect">
            <a:avLst/>
          </a:prstGeom>
          <a:noFill/>
        </p:spPr>
      </p:pic>
      <p:pic>
        <p:nvPicPr>
          <p:cNvPr id="130" name="Picture 6" descr="C:\Mes Documents\Forum\Topic diagramme\Render\M-N-O-P\Motoi\1.png"/>
          <p:cNvPicPr>
            <a:picLocks noChangeAspect="1" noChangeArrowheads="1"/>
          </p:cNvPicPr>
          <p:nvPr/>
        </p:nvPicPr>
        <p:blipFill>
          <a:blip r:embed="rId7" cstate="print">
            <a:lum bright="-100000"/>
          </a:blip>
          <a:srcRect/>
          <a:stretch>
            <a:fillRect/>
          </a:stretch>
        </p:blipFill>
        <p:spPr bwMode="auto">
          <a:xfrm>
            <a:off x="912643" y="5301208"/>
            <a:ext cx="305483" cy="980728"/>
          </a:xfrm>
          <a:prstGeom prst="rect">
            <a:avLst/>
          </a:prstGeom>
          <a:noFill/>
        </p:spPr>
      </p:pic>
      <p:pic>
        <p:nvPicPr>
          <p:cNvPr id="131" name="Picture 7" descr="C:\Mes Documents\Forum\Topic diagramme\Render\M-N-O-P\Orochimaru\5.png"/>
          <p:cNvPicPr>
            <a:picLocks noChangeAspect="1" noChangeArrowheads="1"/>
          </p:cNvPicPr>
          <p:nvPr/>
        </p:nvPicPr>
        <p:blipFill>
          <a:blip r:embed="rId8" cstate="print">
            <a:lum bright="-100000"/>
          </a:blip>
          <a:srcRect/>
          <a:stretch>
            <a:fillRect/>
          </a:stretch>
        </p:blipFill>
        <p:spPr bwMode="auto">
          <a:xfrm>
            <a:off x="1146118" y="5309936"/>
            <a:ext cx="680128" cy="972000"/>
          </a:xfrm>
          <a:prstGeom prst="rect">
            <a:avLst/>
          </a:prstGeom>
          <a:noFill/>
        </p:spPr>
      </p:pic>
      <p:pic>
        <p:nvPicPr>
          <p:cNvPr id="132" name="Picture 9" descr="C:\Mes Documents\Forum\Topic diagramme\Render\A-B-C-D\Cee\3.png"/>
          <p:cNvPicPr>
            <a:picLocks noChangeAspect="1" noChangeArrowheads="1"/>
          </p:cNvPicPr>
          <p:nvPr/>
        </p:nvPicPr>
        <p:blipFill>
          <a:blip r:embed="rId11" cstate="print">
            <a:lum bright="-100000"/>
          </a:blip>
          <a:srcRect/>
          <a:stretch>
            <a:fillRect/>
          </a:stretch>
        </p:blipFill>
        <p:spPr bwMode="auto">
          <a:xfrm>
            <a:off x="1350821" y="5273824"/>
            <a:ext cx="587385" cy="1072578"/>
          </a:xfrm>
          <a:prstGeom prst="rect">
            <a:avLst/>
          </a:prstGeom>
          <a:noFill/>
        </p:spPr>
      </p:pic>
      <p:pic>
        <p:nvPicPr>
          <p:cNvPr id="133" name="Picture 4" descr="C:\Mes Documents\Forum\Topic diagramme\Render\M-N-O-P\Omoi\3.png"/>
          <p:cNvPicPr>
            <a:picLocks noChangeAspect="1" noChangeArrowheads="1"/>
          </p:cNvPicPr>
          <p:nvPr/>
        </p:nvPicPr>
        <p:blipFill>
          <a:blip r:embed="rId5" cstate="print">
            <a:lum bright="-100000"/>
          </a:blip>
          <a:srcRect/>
          <a:stretch>
            <a:fillRect/>
          </a:stretch>
        </p:blipFill>
        <p:spPr bwMode="auto">
          <a:xfrm>
            <a:off x="2352803" y="5318448"/>
            <a:ext cx="774054" cy="980728"/>
          </a:xfrm>
          <a:prstGeom prst="rect">
            <a:avLst/>
          </a:prstGeom>
          <a:noFill/>
        </p:spPr>
      </p:pic>
      <p:pic>
        <p:nvPicPr>
          <p:cNvPr id="134" name="Picture 6" descr="C:\Mes Documents\Forum\Topic diagramme\Render\M-N-O-P\Motoi\1.png"/>
          <p:cNvPicPr>
            <a:picLocks noChangeAspect="1" noChangeArrowheads="1"/>
          </p:cNvPicPr>
          <p:nvPr/>
        </p:nvPicPr>
        <p:blipFill>
          <a:blip r:embed="rId7" cstate="print">
            <a:lum bright="-100000"/>
          </a:blip>
          <a:srcRect/>
          <a:stretch>
            <a:fillRect/>
          </a:stretch>
        </p:blipFill>
        <p:spPr bwMode="auto">
          <a:xfrm>
            <a:off x="2767400" y="5273824"/>
            <a:ext cx="305483" cy="980728"/>
          </a:xfrm>
          <a:prstGeom prst="rect">
            <a:avLst/>
          </a:prstGeom>
          <a:noFill/>
        </p:spPr>
      </p:pic>
      <p:sp>
        <p:nvSpPr>
          <p:cNvPr id="135" name="Trapèze 134"/>
          <p:cNvSpPr/>
          <p:nvPr/>
        </p:nvSpPr>
        <p:spPr>
          <a:xfrm rot="10800000">
            <a:off x="966118" y="5075801"/>
            <a:ext cx="208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6" name="Rectangle 135"/>
          <p:cNvSpPr/>
          <p:nvPr/>
        </p:nvSpPr>
        <p:spPr>
          <a:xfrm>
            <a:off x="1018188" y="5003794"/>
            <a:ext cx="199926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Cinquième division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37" name="Picture 5" descr="C:\Ce PC\Documents\Forum\Topic diagramme\Render\Q-R-S-T\Shino\16.png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2226238" y="5273824"/>
            <a:ext cx="360040" cy="1122287"/>
          </a:xfrm>
          <a:prstGeom prst="rect">
            <a:avLst/>
          </a:prstGeom>
          <a:noFill/>
        </p:spPr>
      </p:pic>
      <p:pic>
        <p:nvPicPr>
          <p:cNvPr id="138" name="Picture 3" descr="C:\Ce PC\Documents\Forum\Topic diagramme\Render\I-J-K-L\Ino\10.png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434150" y="5273824"/>
            <a:ext cx="1008112" cy="1281434"/>
          </a:xfrm>
          <a:prstGeom prst="rect">
            <a:avLst/>
          </a:prstGeom>
          <a:noFill/>
        </p:spPr>
      </p:pic>
      <p:graphicFrame>
        <p:nvGraphicFramePr>
          <p:cNvPr id="139" name="Graphique 138"/>
          <p:cNvGraphicFramePr/>
          <p:nvPr/>
        </p:nvGraphicFramePr>
        <p:xfrm>
          <a:off x="1218126" y="537312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3"/>
          </a:graphicData>
        </a:graphic>
      </p:graphicFrame>
      <p:sp>
        <p:nvSpPr>
          <p:cNvPr id="140" name="Rectangle 139"/>
          <p:cNvSpPr/>
          <p:nvPr/>
        </p:nvSpPr>
        <p:spPr>
          <a:xfrm>
            <a:off x="1794190" y="568380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41" name="Picture 2" descr="C:\Ce PC\Documents\Forum\Topic diagramme\Render\M-N-O-P\Mifune\3.jp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293628" y="5118620"/>
            <a:ext cx="1431847" cy="1739380"/>
          </a:xfrm>
          <a:prstGeom prst="rect">
            <a:avLst/>
          </a:prstGeom>
          <a:noFill/>
        </p:spPr>
      </p:pic>
      <p:pic>
        <p:nvPicPr>
          <p:cNvPr id="142" name="Picture 4" descr="C:\Ce PC\Documents\Forum\Topic diagramme\Render\I-J-K-L\Kiba\Inuzuka_Kiba.png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2370254" y="5273824"/>
            <a:ext cx="1262774" cy="1486000"/>
          </a:xfrm>
          <a:prstGeom prst="rect">
            <a:avLst/>
          </a:prstGeom>
          <a:noFill/>
        </p:spPr>
      </p:pic>
      <p:sp>
        <p:nvSpPr>
          <p:cNvPr id="143" name="Trapèze 142"/>
          <p:cNvSpPr/>
          <p:nvPr/>
        </p:nvSpPr>
        <p:spPr>
          <a:xfrm rot="10800000" flipV="1">
            <a:off x="2123728" y="-243407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4" name="Trapèze 143"/>
          <p:cNvSpPr/>
          <p:nvPr/>
        </p:nvSpPr>
        <p:spPr>
          <a:xfrm flipV="1">
            <a:off x="2123728" y="-27384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5" name="Rectangle 144"/>
          <p:cNvSpPr/>
          <p:nvPr/>
        </p:nvSpPr>
        <p:spPr>
          <a:xfrm>
            <a:off x="2123728" y="-171400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Les  divisions  de  la  guerre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3707904" y="5244471"/>
            <a:ext cx="2111795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2" name="Picture 3" descr="C:\Mes Documents\Forum\Topic diagramme\Render\A-B-C-D\Atsui\1.png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 rot="20176218">
            <a:off x="-1034664" y="358877"/>
            <a:ext cx="840664" cy="1299731"/>
          </a:xfrm>
          <a:prstGeom prst="rect">
            <a:avLst/>
          </a:prstGeom>
          <a:noFill/>
        </p:spPr>
      </p:pic>
      <p:pic>
        <p:nvPicPr>
          <p:cNvPr id="153" name="Picture 6" descr="C:\Mes Documents\Forum\Topic diagramme\Render\I-J-K-L\Kotetsu\1.png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-271429" y="737320"/>
            <a:ext cx="1804299" cy="1269024"/>
          </a:xfrm>
          <a:prstGeom prst="rect">
            <a:avLst/>
          </a:prstGeom>
          <a:noFill/>
        </p:spPr>
      </p:pic>
      <p:pic>
        <p:nvPicPr>
          <p:cNvPr id="155" name="Picture 4" descr="C:\Mes Documents\Forum\Topic diagramme\Render\Q-R-S-T\Samui\3.png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1388854" y="881336"/>
            <a:ext cx="549646" cy="1391047"/>
          </a:xfrm>
          <a:prstGeom prst="rect">
            <a:avLst/>
          </a:prstGeom>
          <a:noFill/>
        </p:spPr>
      </p:pic>
      <p:pic>
        <p:nvPicPr>
          <p:cNvPr id="157" name="Picture 7" descr="C:\Mes Documents\Forum\Topic diagramme\Render\E-F-G-H\Hiashi\hiashi_hyuga_by_otonaya-d7rwmce.png"/>
          <p:cNvPicPr>
            <a:picLocks noChangeAspect="1" noChangeArrowheads="1"/>
          </p:cNvPicPr>
          <p:nvPr/>
        </p:nvPicPr>
        <p:blipFill>
          <a:blip r:embed="rId40" cstate="print"/>
          <a:srcRect/>
          <a:stretch>
            <a:fillRect/>
          </a:stretch>
        </p:blipFill>
        <p:spPr bwMode="auto">
          <a:xfrm>
            <a:off x="872439" y="881336"/>
            <a:ext cx="1452519" cy="1402317"/>
          </a:xfrm>
          <a:prstGeom prst="rect">
            <a:avLst/>
          </a:prstGeom>
          <a:noFill/>
        </p:spPr>
      </p:pic>
      <p:graphicFrame>
        <p:nvGraphicFramePr>
          <p:cNvPr id="161" name="Graphique 160"/>
          <p:cNvGraphicFramePr/>
          <p:nvPr/>
        </p:nvGraphicFramePr>
        <p:xfrm>
          <a:off x="7077487" y="7019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1"/>
          </a:graphicData>
        </a:graphic>
      </p:graphicFrame>
      <p:sp>
        <p:nvSpPr>
          <p:cNvPr id="162" name="Rectangle 161"/>
          <p:cNvSpPr/>
          <p:nvPr/>
        </p:nvSpPr>
        <p:spPr>
          <a:xfrm>
            <a:off x="7653551" y="10126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63" name="Picture 3" descr="C:\Ce PC\Documents\Forum\Topic diagramme\Render\I-J-K-L\Kakashi\Adulte\Partiel\31.png"/>
          <p:cNvPicPr>
            <a:picLocks noChangeAspect="1" noChangeArrowheads="1"/>
          </p:cNvPicPr>
          <p:nvPr/>
        </p:nvPicPr>
        <p:blipFill>
          <a:blip r:embed="rId42" cstate="print"/>
          <a:srcRect/>
          <a:stretch>
            <a:fillRect/>
          </a:stretch>
        </p:blipFill>
        <p:spPr bwMode="auto">
          <a:xfrm>
            <a:off x="6089268" y="746702"/>
            <a:ext cx="1564283" cy="1409250"/>
          </a:xfrm>
          <a:prstGeom prst="rect">
            <a:avLst/>
          </a:prstGeom>
          <a:noFill/>
        </p:spPr>
      </p:pic>
      <p:pic>
        <p:nvPicPr>
          <p:cNvPr id="164" name="Picture 4" descr="C:\Ce PC\Documents\Forum\Topic diagramme\Render\E-F-G-H\Gai\6.png"/>
          <p:cNvPicPr>
            <a:picLocks noChangeAspect="1" noChangeArrowheads="1"/>
          </p:cNvPicPr>
          <p:nvPr/>
        </p:nvPicPr>
        <p:blipFill>
          <a:blip r:embed="rId43" cstate="print"/>
          <a:srcRect/>
          <a:stretch>
            <a:fillRect/>
          </a:stretch>
        </p:blipFill>
        <p:spPr bwMode="auto">
          <a:xfrm>
            <a:off x="8085599" y="818710"/>
            <a:ext cx="1231030" cy="1353398"/>
          </a:xfrm>
          <a:prstGeom prst="rect">
            <a:avLst/>
          </a:prstGeom>
          <a:noFill/>
        </p:spPr>
      </p:pic>
      <p:pic>
        <p:nvPicPr>
          <p:cNvPr id="169" name="Picture 3" descr="C:\Ce PC\Documents\Forum\Topic diagramme\Render\0-Film-anime-création\Amélioration\tenten 2.png"/>
          <p:cNvPicPr>
            <a:picLocks noChangeAspect="1" noChangeArrowheads="1"/>
          </p:cNvPicPr>
          <p:nvPr/>
        </p:nvPicPr>
        <p:blipFill>
          <a:blip r:embed="rId44" cstate="print"/>
          <a:srcRect/>
          <a:stretch>
            <a:fillRect/>
          </a:stretch>
        </p:blipFill>
        <p:spPr bwMode="auto">
          <a:xfrm>
            <a:off x="-1218574" y="325684"/>
            <a:ext cx="1974150" cy="1807172"/>
          </a:xfrm>
          <a:prstGeom prst="rect">
            <a:avLst/>
          </a:prstGeom>
          <a:noFill/>
        </p:spPr>
      </p:pic>
      <p:pic>
        <p:nvPicPr>
          <p:cNvPr id="170" name="Picture 8" descr="C:\Mes Documents\Forum\Topic diagramme\Render\I-J-K-L\Izumo\1.png"/>
          <p:cNvPicPr>
            <a:picLocks noChangeAspect="1" noChangeArrowheads="1"/>
          </p:cNvPicPr>
          <p:nvPr/>
        </p:nvPicPr>
        <p:blipFill>
          <a:blip r:embed="rId45" cstate="print"/>
          <a:srcRect/>
          <a:stretch>
            <a:fillRect/>
          </a:stretch>
        </p:blipFill>
        <p:spPr bwMode="auto">
          <a:xfrm>
            <a:off x="266477" y="881336"/>
            <a:ext cx="424269" cy="1152128"/>
          </a:xfrm>
          <a:prstGeom prst="rect">
            <a:avLst/>
          </a:prstGeom>
          <a:noFill/>
        </p:spPr>
      </p:pic>
      <p:graphicFrame>
        <p:nvGraphicFramePr>
          <p:cNvPr id="171" name="Graphique 170"/>
          <p:cNvGraphicFramePr/>
          <p:nvPr/>
        </p:nvGraphicFramePr>
        <p:xfrm>
          <a:off x="-324544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6"/>
          </a:graphicData>
        </a:graphic>
      </p:graphicFrame>
      <p:sp>
        <p:nvSpPr>
          <p:cNvPr id="172" name="Rectangle 171"/>
          <p:cNvSpPr/>
          <p:nvPr/>
        </p:nvSpPr>
        <p:spPr>
          <a:xfrm>
            <a:off x="251520" y="119675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4" name="Rectangle 173"/>
          <p:cNvSpPr/>
          <p:nvPr/>
        </p:nvSpPr>
        <p:spPr>
          <a:xfrm>
            <a:off x="-463786" y="512004"/>
            <a:ext cx="184826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Première division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75" name="Picture 2" descr="C:\Mes Documents\Forum\Topic diagramme\Render\A-B-C-D\Darui\Darui 6.png"/>
          <p:cNvPicPr>
            <a:picLocks noChangeAspect="1" noChangeArrowheads="1"/>
          </p:cNvPicPr>
          <p:nvPr/>
        </p:nvPicPr>
        <p:blipFill>
          <a:blip r:embed="rId47" cstate="print"/>
          <a:srcRect/>
          <a:stretch>
            <a:fillRect/>
          </a:stretch>
        </p:blipFill>
        <p:spPr bwMode="auto">
          <a:xfrm>
            <a:off x="-1059418" y="593304"/>
            <a:ext cx="1005709" cy="164570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Graphique 19"/>
          <p:cNvGraphicFramePr/>
          <p:nvPr/>
        </p:nvGraphicFramePr>
        <p:xfrm>
          <a:off x="8532440" y="305095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1" name="Tableau 20"/>
          <p:cNvGraphicFramePr>
            <a:graphicFrameLocks noGrp="1"/>
          </p:cNvGraphicFramePr>
          <p:nvPr/>
        </p:nvGraphicFramePr>
        <p:xfrm>
          <a:off x="6573431" y="449111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AC18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AC18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AC18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1,46</a:t>
                      </a:r>
                      <a:endParaRPr lang="fr-FR" sz="800" b="1" dirty="0">
                        <a:solidFill>
                          <a:srgbClr val="AC18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AC18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rgbClr val="AC18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AC18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4,42</a:t>
                      </a:r>
                      <a:endParaRPr lang="fr-FR" sz="800" b="1" dirty="0">
                        <a:solidFill>
                          <a:srgbClr val="AC18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AC18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  <a:endParaRPr lang="fr-FR" sz="800" b="1" dirty="0">
                        <a:solidFill>
                          <a:srgbClr val="AC18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AC18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1,42</a:t>
                      </a:r>
                      <a:endParaRPr lang="fr-FR" sz="800" b="1" dirty="0">
                        <a:solidFill>
                          <a:srgbClr val="AC18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AC18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rgbClr val="AC18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AC18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rgbClr val="AC18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285"/>
                    </a:solidFill>
                  </a:tcPr>
                </a:tc>
              </a:tr>
            </a:tbl>
          </a:graphicData>
        </a:graphic>
      </p:graphicFrame>
      <p:sp>
        <p:nvSpPr>
          <p:cNvPr id="22" name="Rectangle 21"/>
          <p:cNvSpPr/>
          <p:nvPr/>
        </p:nvSpPr>
        <p:spPr>
          <a:xfrm>
            <a:off x="6588224" y="276292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FFE28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Shikamaru &amp; </a:t>
            </a:r>
            <a:r>
              <a:rPr lang="fr-FR" sz="2000" b="1" dirty="0" err="1" smtClean="0">
                <a:ln w="1905"/>
                <a:solidFill>
                  <a:srgbClr val="FFE28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Shiho</a:t>
            </a:r>
            <a:r>
              <a:rPr lang="fr-FR" sz="2000" b="1" dirty="0" smtClean="0">
                <a:ln w="1905"/>
                <a:solidFill>
                  <a:srgbClr val="FFE28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[39,68%]</a:t>
            </a:r>
          </a:p>
        </p:txBody>
      </p:sp>
      <p:sp>
        <p:nvSpPr>
          <p:cNvPr id="28" name="Trapèze 27"/>
          <p:cNvSpPr/>
          <p:nvPr/>
        </p:nvSpPr>
        <p:spPr>
          <a:xfrm rot="10800000">
            <a:off x="2088296" y="-18094"/>
            <a:ext cx="514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2051720" y="-99392"/>
            <a:ext cx="518457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Fukasaku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Shikaku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Mabui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– 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Shikamaru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Shiho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6" name="Trapèze 55"/>
          <p:cNvSpPr/>
          <p:nvPr/>
        </p:nvSpPr>
        <p:spPr>
          <a:xfrm rot="10800000">
            <a:off x="437875" y="773994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7" name="Rectangle 56"/>
          <p:cNvSpPr/>
          <p:nvPr/>
        </p:nvSpPr>
        <p:spPr>
          <a:xfrm>
            <a:off x="323528" y="692696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Fukasaku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-756592" y="2759327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2842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Fukasaku</a:t>
            </a:r>
            <a:r>
              <a:rPr lang="fr-FR" sz="2000" b="1" cap="none" spc="0" dirty="0" smtClean="0">
                <a:ln w="1905"/>
                <a:solidFill>
                  <a:srgbClr val="52842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52842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[57,35</a:t>
            </a:r>
            <a:r>
              <a:rPr lang="fr-FR" sz="2000" b="1" cap="none" spc="0" dirty="0" smtClean="0">
                <a:ln w="1905"/>
                <a:solidFill>
                  <a:srgbClr val="52842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52842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9" name="Graphique 58"/>
          <p:cNvGraphicFramePr/>
          <p:nvPr/>
        </p:nvGraphicFramePr>
        <p:xfrm>
          <a:off x="1187624" y="311936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60" name="Tableau 59"/>
          <p:cNvGraphicFramePr>
            <a:graphicFrameLocks noGrp="1"/>
          </p:cNvGraphicFramePr>
          <p:nvPr/>
        </p:nvGraphicFramePr>
        <p:xfrm>
          <a:off x="-756592" y="4559527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2842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2842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2842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2842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2842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2842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2842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2842C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284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3,17</a:t>
                      </a:r>
                      <a:endParaRPr lang="fr-FR" sz="800" b="1" dirty="0">
                        <a:solidFill>
                          <a:srgbClr val="5284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E2A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284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3,07</a:t>
                      </a:r>
                      <a:endParaRPr lang="fr-FR" sz="800" b="1" dirty="0">
                        <a:solidFill>
                          <a:srgbClr val="5284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E2A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284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3,22</a:t>
                      </a:r>
                      <a:endParaRPr lang="fr-FR" sz="800" b="1" dirty="0">
                        <a:solidFill>
                          <a:srgbClr val="5284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E2A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284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3,42</a:t>
                      </a:r>
                      <a:endParaRPr lang="fr-FR" sz="800" b="1" dirty="0">
                        <a:solidFill>
                          <a:srgbClr val="5284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E2A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284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3,33</a:t>
                      </a:r>
                      <a:endParaRPr lang="fr-FR" sz="800" b="1" dirty="0">
                        <a:solidFill>
                          <a:srgbClr val="5284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E2A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284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2,37</a:t>
                      </a:r>
                      <a:endParaRPr lang="fr-FR" sz="800" b="1" dirty="0">
                        <a:solidFill>
                          <a:srgbClr val="5284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E2A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284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2,33</a:t>
                      </a:r>
                      <a:endParaRPr lang="fr-FR" sz="800" b="1" dirty="0">
                        <a:solidFill>
                          <a:srgbClr val="5284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E2A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284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5284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E2A8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1" name="Graphique 60"/>
          <p:cNvGraphicFramePr/>
          <p:nvPr/>
        </p:nvGraphicFramePr>
        <p:xfrm>
          <a:off x="611560" y="9807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62" name="Rectangle 61"/>
          <p:cNvSpPr/>
          <p:nvPr/>
        </p:nvSpPr>
        <p:spPr>
          <a:xfrm>
            <a:off x="1187624" y="129140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3" name="Picture 1" descr="C:\Mes Documents\Forum\Topic diagramme\Render\0-Animaux\Invocation\Sannin\Crapaud\fukuzaku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540568" y="836712"/>
            <a:ext cx="1916832" cy="1916832"/>
          </a:xfrm>
          <a:prstGeom prst="rect">
            <a:avLst/>
          </a:prstGeom>
          <a:noFill/>
        </p:spPr>
      </p:pic>
      <p:pic>
        <p:nvPicPr>
          <p:cNvPr id="65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-756592" y="3125492"/>
            <a:ext cx="1899774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" name="Picture 2" descr="Frog or not by Ythanos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2556792" y="515234"/>
            <a:ext cx="1383863" cy="2016224"/>
          </a:xfrm>
          <a:prstGeom prst="rect">
            <a:avLst/>
          </a:prstGeom>
          <a:noFill/>
        </p:spPr>
      </p:pic>
      <p:pic>
        <p:nvPicPr>
          <p:cNvPr id="67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-2556792" y="2504074"/>
            <a:ext cx="1397453" cy="17518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2556792" y="5600418"/>
            <a:ext cx="1475631" cy="12575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1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308304" y="908720"/>
            <a:ext cx="1872208" cy="1461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" name="Trapèze 43"/>
          <p:cNvSpPr/>
          <p:nvPr/>
        </p:nvSpPr>
        <p:spPr>
          <a:xfrm rot="10800000">
            <a:off x="7185519" y="692695"/>
            <a:ext cx="208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46" name="Picture 1" descr="C:\Ce PC\Documents\Forum\Topic diagramme\Render\Q-R-S-T\Shikamaru\7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732240" y="836712"/>
            <a:ext cx="1008112" cy="1622500"/>
          </a:xfrm>
          <a:prstGeom prst="rect">
            <a:avLst/>
          </a:prstGeom>
          <a:noFill/>
        </p:spPr>
      </p:pic>
      <p:graphicFrame>
        <p:nvGraphicFramePr>
          <p:cNvPr id="47" name="Graphique 46"/>
          <p:cNvGraphicFramePr/>
          <p:nvPr/>
        </p:nvGraphicFramePr>
        <p:xfrm>
          <a:off x="7437527" y="9900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48" name="Rectangle 47"/>
          <p:cNvSpPr/>
          <p:nvPr/>
        </p:nvSpPr>
        <p:spPr>
          <a:xfrm>
            <a:off x="8013591" y="130069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7234995" y="620688"/>
            <a:ext cx="200445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Shikamaru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Shiho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0" name="Picture 6" descr="http://fc01.deviantart.com/fs30/f/2008/181/d/c/Shiho_without_glasses_by_Ariela_san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110151" y="5157192"/>
            <a:ext cx="2033850" cy="1700808"/>
          </a:xfrm>
          <a:prstGeom prst="rect">
            <a:avLst/>
          </a:prstGeom>
          <a:noFill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588224" y="3083728"/>
            <a:ext cx="1825260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8" name="Graphique 37"/>
          <p:cNvGraphicFramePr/>
          <p:nvPr/>
        </p:nvGraphicFramePr>
        <p:xfrm>
          <a:off x="4802817" y="310930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graphicFrame>
        <p:nvGraphicFramePr>
          <p:cNvPr id="41" name="Tableau 40"/>
          <p:cNvGraphicFramePr>
            <a:graphicFrameLocks noGrp="1"/>
          </p:cNvGraphicFramePr>
          <p:nvPr/>
        </p:nvGraphicFramePr>
        <p:xfrm>
          <a:off x="2843808" y="4549460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CA54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CA54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CA54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CA54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CA54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CA54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CA54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CA544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EBF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2,88</a:t>
                      </a:r>
                      <a:endParaRPr lang="fr-FR" sz="800" b="1" dirty="0">
                        <a:solidFill>
                          <a:srgbClr val="DEBF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8E0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EBF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1,62</a:t>
                      </a:r>
                      <a:endParaRPr lang="fr-FR" sz="800" b="1" dirty="0">
                        <a:solidFill>
                          <a:srgbClr val="DEBF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8E0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EBF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1,79</a:t>
                      </a:r>
                      <a:endParaRPr lang="fr-FR" sz="800" b="1" dirty="0">
                        <a:solidFill>
                          <a:srgbClr val="DEBF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8E0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EBF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4,96</a:t>
                      </a:r>
                      <a:endParaRPr lang="fr-FR" sz="800" b="1" dirty="0">
                        <a:solidFill>
                          <a:srgbClr val="DEBF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8E0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EBF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1,42</a:t>
                      </a:r>
                      <a:endParaRPr lang="fr-FR" sz="800" b="1" dirty="0">
                        <a:solidFill>
                          <a:srgbClr val="DEBF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8E0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EBF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DEBF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8E0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EBF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rgbClr val="DEBF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8E0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DEBF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1,91</a:t>
                      </a:r>
                      <a:endParaRPr lang="fr-FR" sz="800" b="1" dirty="0">
                        <a:solidFill>
                          <a:srgbClr val="DEBF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8E0BE"/>
                    </a:solidFill>
                  </a:tcPr>
                </a:tc>
              </a:tr>
            </a:tbl>
          </a:graphicData>
        </a:graphic>
      </p:graphicFrame>
      <p:sp>
        <p:nvSpPr>
          <p:cNvPr id="42" name="Rectangle 41"/>
          <p:cNvSpPr/>
          <p:nvPr/>
        </p:nvSpPr>
        <p:spPr>
          <a:xfrm>
            <a:off x="2858601" y="282126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BCA54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Shikaku</a:t>
            </a:r>
            <a:r>
              <a:rPr lang="fr-FR" sz="2000" b="1" dirty="0" smtClean="0">
                <a:ln w="1905"/>
                <a:solidFill>
                  <a:srgbClr val="BCA54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BCA54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Mabui</a:t>
            </a:r>
            <a:r>
              <a:rPr lang="fr-FR" sz="2000" b="1" dirty="0" smtClean="0">
                <a:ln w="1905"/>
                <a:solidFill>
                  <a:srgbClr val="BCA54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[45,63%]</a:t>
            </a:r>
          </a:p>
        </p:txBody>
      </p:sp>
      <p:sp>
        <p:nvSpPr>
          <p:cNvPr id="43" name="Trapèze 42"/>
          <p:cNvSpPr/>
          <p:nvPr/>
        </p:nvSpPr>
        <p:spPr>
          <a:xfrm rot="10800000">
            <a:off x="3455896" y="751037"/>
            <a:ext cx="208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45" name="Picture 4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2843808" y="3140968"/>
            <a:ext cx="1985354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Picture 5" descr="C:\Ce PC\Documents\Forum\Topic diagramme\Render\Q-R-S-T\Shikaku\1.pn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627784" y="823046"/>
            <a:ext cx="2009745" cy="1764110"/>
          </a:xfrm>
          <a:prstGeom prst="rect">
            <a:avLst/>
          </a:prstGeom>
          <a:noFill/>
        </p:spPr>
      </p:pic>
      <p:sp>
        <p:nvSpPr>
          <p:cNvPr id="52" name="Rectangle 51"/>
          <p:cNvSpPr/>
          <p:nvPr/>
        </p:nvSpPr>
        <p:spPr>
          <a:xfrm>
            <a:off x="3601358" y="679030"/>
            <a:ext cx="181248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Shikaku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Mabui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3" name="Graphique 52"/>
          <p:cNvGraphicFramePr/>
          <p:nvPr/>
        </p:nvGraphicFramePr>
        <p:xfrm>
          <a:off x="3707904" y="104836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sp>
        <p:nvSpPr>
          <p:cNvPr id="54" name="Rectangle 53"/>
          <p:cNvSpPr/>
          <p:nvPr/>
        </p:nvSpPr>
        <p:spPr>
          <a:xfrm>
            <a:off x="4283968" y="135904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5" name="Picture 2" descr="C:\Ce PC\Documents\Forum\Topic diagramme\Render\M-N-O-P\Mabui\mabui_render_by_ouetsu-d8h0i8r.pn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5148064" y="823046"/>
            <a:ext cx="653007" cy="1718496"/>
          </a:xfrm>
          <a:prstGeom prst="rect">
            <a:avLst/>
          </a:prstGeom>
          <a:noFill/>
        </p:spPr>
      </p:pic>
      <p:pic>
        <p:nvPicPr>
          <p:cNvPr id="39" name="Picture 1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-2556792" y="4304274"/>
            <a:ext cx="1656184" cy="13092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rapèze 26"/>
          <p:cNvSpPr/>
          <p:nvPr/>
        </p:nvSpPr>
        <p:spPr>
          <a:xfrm rot="10800000">
            <a:off x="2448272" y="-18094"/>
            <a:ext cx="457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8" name="Rectangle 27"/>
          <p:cNvSpPr/>
          <p:nvPr/>
        </p:nvSpPr>
        <p:spPr>
          <a:xfrm>
            <a:off x="2411760" y="-99392"/>
            <a:ext cx="460851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Ohamaguri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Clan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Sarutobi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Clan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Uzumaki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6" name="Rectangle 65"/>
          <p:cNvSpPr/>
          <p:nvPr/>
        </p:nvSpPr>
        <p:spPr>
          <a:xfrm>
            <a:off x="-1188641" y="2701945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53B0C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Ô</a:t>
            </a:r>
            <a:r>
              <a:rPr lang="fr-FR" sz="2000" b="1" cap="none" spc="0" dirty="0" err="1" smtClean="0">
                <a:ln w="1905"/>
                <a:solidFill>
                  <a:srgbClr val="53B0C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hamaguri</a:t>
            </a:r>
            <a:r>
              <a:rPr lang="fr-FR" sz="2000" b="1" cap="none" spc="0" dirty="0" smtClean="0">
                <a:ln w="1905"/>
                <a:solidFill>
                  <a:srgbClr val="53B0C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53B0C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[25,20</a:t>
            </a:r>
            <a:r>
              <a:rPr lang="fr-FR" sz="2000" b="1" cap="none" spc="0" dirty="0" smtClean="0">
                <a:ln w="1905"/>
                <a:solidFill>
                  <a:srgbClr val="53B0C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53B0C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7" name="Graphique 66"/>
          <p:cNvGraphicFramePr/>
          <p:nvPr/>
        </p:nvGraphicFramePr>
        <p:xfrm>
          <a:off x="755575" y="306198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8" name="Tableau 67"/>
          <p:cNvGraphicFramePr>
            <a:graphicFrameLocks noGrp="1"/>
          </p:cNvGraphicFramePr>
          <p:nvPr/>
        </p:nvGraphicFramePr>
        <p:xfrm>
          <a:off x="-1188641" y="4502145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3B0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3B0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3B0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3B0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3B0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3B0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3B0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3B0C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795A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1,12</a:t>
                      </a:r>
                      <a:endParaRPr lang="fr-FR" sz="800" b="1" dirty="0">
                        <a:solidFill>
                          <a:srgbClr val="3795A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E0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795A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0,04</a:t>
                      </a:r>
                      <a:endParaRPr lang="fr-FR" sz="800" b="1" dirty="0">
                        <a:solidFill>
                          <a:srgbClr val="3795A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E0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795A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3,67</a:t>
                      </a:r>
                      <a:endParaRPr lang="fr-FR" sz="800" b="1" dirty="0">
                        <a:solidFill>
                          <a:srgbClr val="3795A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E0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795A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0,57</a:t>
                      </a:r>
                      <a:endParaRPr lang="fr-FR" sz="800" b="1" dirty="0">
                        <a:solidFill>
                          <a:srgbClr val="3795A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E0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795A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3795A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E0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795A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0,03</a:t>
                      </a:r>
                      <a:endParaRPr lang="fr-FR" sz="800" b="1" dirty="0">
                        <a:solidFill>
                          <a:srgbClr val="3795A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E0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795A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2,72</a:t>
                      </a:r>
                      <a:endParaRPr lang="fr-FR" sz="800" b="1" dirty="0">
                        <a:solidFill>
                          <a:srgbClr val="3795A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E0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795A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0,93</a:t>
                      </a:r>
                      <a:endParaRPr lang="fr-FR" sz="800" b="1" dirty="0">
                        <a:solidFill>
                          <a:srgbClr val="3795A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E0EA"/>
                    </a:solidFill>
                  </a:tcPr>
                </a:tc>
              </a:tr>
            </a:tbl>
          </a:graphicData>
        </a:graphic>
      </p:graphicFrame>
      <p:pic>
        <p:nvPicPr>
          <p:cNvPr id="69" name="Picture 2" descr="C:\Mes Documents\Forum\Topic diagramme\Render\0-Animaux\Invocation\Autre\NDM palourde 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900609" y="689289"/>
            <a:ext cx="3986791" cy="1962249"/>
          </a:xfrm>
          <a:prstGeom prst="rect">
            <a:avLst/>
          </a:prstGeom>
          <a:noFill/>
        </p:spPr>
      </p:pic>
      <p:sp>
        <p:nvSpPr>
          <p:cNvPr id="70" name="Trapèze 69"/>
          <p:cNvSpPr/>
          <p:nvPr/>
        </p:nvSpPr>
        <p:spPr>
          <a:xfrm rot="10800000">
            <a:off x="5826" y="71661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1" name="Rectangle 70"/>
          <p:cNvSpPr/>
          <p:nvPr/>
        </p:nvSpPr>
        <p:spPr>
          <a:xfrm>
            <a:off x="-108521" y="635314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Ôhamaguri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2" name="Graphique 71"/>
          <p:cNvGraphicFramePr/>
          <p:nvPr/>
        </p:nvGraphicFramePr>
        <p:xfrm>
          <a:off x="179511" y="92334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73" name="Rectangle 72"/>
          <p:cNvSpPr/>
          <p:nvPr/>
        </p:nvSpPr>
        <p:spPr>
          <a:xfrm>
            <a:off x="755575" y="123402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4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1188640" y="3068960"/>
            <a:ext cx="1977750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9" name="Graphique 28"/>
          <p:cNvGraphicFramePr/>
          <p:nvPr/>
        </p:nvGraphicFramePr>
        <p:xfrm>
          <a:off x="4586793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30" name="Tableau 29"/>
          <p:cNvGraphicFramePr>
            <a:graphicFrameLocks noGrp="1"/>
          </p:cNvGraphicFramePr>
          <p:nvPr/>
        </p:nvGraphicFramePr>
        <p:xfrm>
          <a:off x="2627784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31D1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31D1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31D1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31D1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31D1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31D1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31D1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31D1D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31D1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4,33</a:t>
                      </a:r>
                      <a:endParaRPr lang="fr-FR" sz="800" b="1" dirty="0">
                        <a:solidFill>
                          <a:srgbClr val="E31D1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7BF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31D1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3,48</a:t>
                      </a:r>
                      <a:endParaRPr lang="fr-FR" sz="800" b="1" dirty="0">
                        <a:solidFill>
                          <a:srgbClr val="E31D1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7BF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31D1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2,20</a:t>
                      </a:r>
                      <a:endParaRPr lang="fr-FR" sz="800" b="1" dirty="0">
                        <a:solidFill>
                          <a:srgbClr val="E31D1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7BF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31D1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3,45</a:t>
                      </a:r>
                      <a:endParaRPr lang="fr-FR" sz="800" b="1" dirty="0">
                        <a:solidFill>
                          <a:srgbClr val="E31D1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7BF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31D1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2,57</a:t>
                      </a:r>
                      <a:endParaRPr lang="fr-FR" sz="800" b="1" dirty="0">
                        <a:solidFill>
                          <a:srgbClr val="E31D1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7BF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31D1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2,48</a:t>
                      </a:r>
                      <a:endParaRPr lang="fr-FR" sz="800" b="1" dirty="0">
                        <a:solidFill>
                          <a:srgbClr val="E31D1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7BF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31D1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2,45</a:t>
                      </a:r>
                      <a:endParaRPr lang="fr-FR" sz="800" b="1" dirty="0">
                        <a:solidFill>
                          <a:srgbClr val="E31D1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7BF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31D1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3,72</a:t>
                      </a:r>
                      <a:endParaRPr lang="fr-FR" sz="800" b="1" dirty="0">
                        <a:solidFill>
                          <a:srgbClr val="E31D1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7BFBF"/>
                    </a:solidFill>
                  </a:tcPr>
                </a:tc>
              </a:tr>
            </a:tbl>
          </a:graphicData>
        </a:graphic>
      </p:graphicFrame>
      <p:sp>
        <p:nvSpPr>
          <p:cNvPr id="31" name="Rectangle 30"/>
          <p:cNvSpPr/>
          <p:nvPr/>
        </p:nvSpPr>
        <p:spPr>
          <a:xfrm>
            <a:off x="2642577" y="278092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E31D1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Clan </a:t>
            </a:r>
            <a:r>
              <a:rPr lang="fr-FR" sz="2000" b="1" dirty="0" err="1" smtClean="0">
                <a:ln w="1905"/>
                <a:solidFill>
                  <a:srgbClr val="E31D1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Sarutobi</a:t>
            </a:r>
            <a:r>
              <a:rPr lang="fr-FR" sz="2000" b="1" dirty="0" smtClean="0">
                <a:ln w="1905"/>
                <a:solidFill>
                  <a:srgbClr val="E31D1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[61,70%]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27784" y="3108244"/>
            <a:ext cx="1872208" cy="1378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Picture 2"/>
          <p:cNvPicPr>
            <a:picLocks noChangeAspect="1" noChangeArrowheads="1"/>
          </p:cNvPicPr>
          <p:nvPr/>
        </p:nvPicPr>
        <p:blipFill>
          <a:blip r:embed="rId7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347864" y="836712"/>
            <a:ext cx="1872208" cy="1378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6" descr="C:\Ce PC\Documents\Forum\Topic diagramme\Render\A-B-C-D\Asuma\Asuma 7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27984" y="908720"/>
            <a:ext cx="936104" cy="1316259"/>
          </a:xfrm>
          <a:prstGeom prst="rect">
            <a:avLst/>
          </a:prstGeom>
          <a:noFill/>
        </p:spPr>
      </p:pic>
      <p:sp>
        <p:nvSpPr>
          <p:cNvPr id="51" name="Trapèze 50"/>
          <p:cNvSpPr/>
          <p:nvPr/>
        </p:nvSpPr>
        <p:spPr>
          <a:xfrm rot="10800000">
            <a:off x="3239872" y="710697"/>
            <a:ext cx="208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2" name="Rectangle 51"/>
          <p:cNvSpPr/>
          <p:nvPr/>
        </p:nvSpPr>
        <p:spPr>
          <a:xfrm>
            <a:off x="3560765" y="638690"/>
            <a:ext cx="146161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Clan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Sarutobi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2295" name="Picture 7" descr="C:\Ce PC\Documents\Forum\Topic diagramme\Render\E-F-G-H\Hiruzen\5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43808" y="764704"/>
            <a:ext cx="1008112" cy="1432709"/>
          </a:xfrm>
          <a:prstGeom prst="rect">
            <a:avLst/>
          </a:prstGeom>
          <a:noFill/>
        </p:spPr>
      </p:pic>
      <p:graphicFrame>
        <p:nvGraphicFramePr>
          <p:cNvPr id="54" name="Graphique 53"/>
          <p:cNvGraphicFramePr/>
          <p:nvPr/>
        </p:nvGraphicFramePr>
        <p:xfrm>
          <a:off x="3491880" y="9087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55" name="Rectangle 54"/>
          <p:cNvSpPr/>
          <p:nvPr/>
        </p:nvSpPr>
        <p:spPr>
          <a:xfrm>
            <a:off x="4067944" y="121939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4" name="Graphique 33"/>
          <p:cNvGraphicFramePr/>
          <p:nvPr/>
        </p:nvGraphicFramePr>
        <p:xfrm>
          <a:off x="8316416" y="302672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graphicFrame>
        <p:nvGraphicFramePr>
          <p:cNvPr id="35" name="Tableau 34"/>
          <p:cNvGraphicFramePr>
            <a:graphicFrameLocks noGrp="1"/>
          </p:cNvGraphicFramePr>
          <p:nvPr/>
        </p:nvGraphicFramePr>
        <p:xfrm>
          <a:off x="6357407" y="4466885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9B7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9B7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9B7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9B7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9B7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9B7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9B7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9B74C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49B7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3,13</a:t>
                      </a:r>
                      <a:endParaRPr lang="fr-FR" sz="800" b="1" dirty="0">
                        <a:solidFill>
                          <a:srgbClr val="49B7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9E9C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49B7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3,50</a:t>
                      </a:r>
                      <a:endParaRPr lang="fr-FR" sz="800" b="1" dirty="0">
                        <a:solidFill>
                          <a:srgbClr val="49B7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9E9C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49B7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49B7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9E9C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49B7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3,57</a:t>
                      </a:r>
                      <a:endParaRPr lang="fr-FR" sz="800" b="1" dirty="0">
                        <a:solidFill>
                          <a:srgbClr val="49B7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9E9C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49B7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2,66</a:t>
                      </a:r>
                      <a:endParaRPr lang="fr-FR" sz="800" b="1" dirty="0">
                        <a:solidFill>
                          <a:srgbClr val="49B7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9E9C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49B7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2,65</a:t>
                      </a:r>
                      <a:endParaRPr lang="fr-FR" sz="800" b="1" dirty="0">
                        <a:solidFill>
                          <a:srgbClr val="49B7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9E9C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49B7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4,80</a:t>
                      </a:r>
                      <a:endParaRPr lang="fr-FR" sz="800" b="1" dirty="0">
                        <a:solidFill>
                          <a:srgbClr val="49B7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9E9C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49B7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rgbClr val="49B7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9E9CA"/>
                    </a:solidFill>
                  </a:tcPr>
                </a:tc>
              </a:tr>
            </a:tbl>
          </a:graphicData>
        </a:graphic>
      </p:graphicFrame>
      <p:sp>
        <p:nvSpPr>
          <p:cNvPr id="36" name="Rectangle 35"/>
          <p:cNvSpPr/>
          <p:nvPr/>
        </p:nvSpPr>
        <p:spPr>
          <a:xfrm>
            <a:off x="6372200" y="2738693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49B7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Clan </a:t>
            </a:r>
            <a:r>
              <a:rPr lang="fr-FR" sz="2000" b="1" dirty="0" err="1" smtClean="0">
                <a:ln w="1905"/>
                <a:solidFill>
                  <a:srgbClr val="49B7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Uzumaki</a:t>
            </a:r>
            <a:r>
              <a:rPr lang="fr-FR" sz="2000" b="1" dirty="0" smtClean="0">
                <a:ln w="1905"/>
                <a:solidFill>
                  <a:srgbClr val="49B7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[68,35%]</a:t>
            </a:r>
          </a:p>
        </p:txBody>
      </p:sp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372200" y="3068960"/>
            <a:ext cx="1800200" cy="1373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>
          <a:blip r:embed="rId1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092280" y="794477"/>
            <a:ext cx="1872208" cy="1428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" name="Trapèze 38"/>
          <p:cNvSpPr/>
          <p:nvPr/>
        </p:nvSpPr>
        <p:spPr>
          <a:xfrm rot="10800000">
            <a:off x="6969495" y="668462"/>
            <a:ext cx="208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0" name="Rectangle 39"/>
          <p:cNvSpPr/>
          <p:nvPr/>
        </p:nvSpPr>
        <p:spPr>
          <a:xfrm>
            <a:off x="7278621" y="596455"/>
            <a:ext cx="148515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Clan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Uzumaki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6" name="Picture 2" descr="C:\Ce PC\Documents\Forum\Topic diagramme\Render\M-N-O-P\Mito\5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156176" y="506445"/>
            <a:ext cx="1735802" cy="1750030"/>
          </a:xfrm>
          <a:prstGeom prst="rect">
            <a:avLst/>
          </a:prstGeom>
          <a:noFill/>
        </p:spPr>
      </p:pic>
      <p:graphicFrame>
        <p:nvGraphicFramePr>
          <p:cNvPr id="47" name="Graphique 46"/>
          <p:cNvGraphicFramePr/>
          <p:nvPr/>
        </p:nvGraphicFramePr>
        <p:xfrm>
          <a:off x="7221503" y="86648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48" name="Rectangle 47"/>
          <p:cNvSpPr/>
          <p:nvPr/>
        </p:nvSpPr>
        <p:spPr>
          <a:xfrm>
            <a:off x="7797567" y="117716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phique 1"/>
          <p:cNvGraphicFramePr/>
          <p:nvPr/>
        </p:nvGraphicFramePr>
        <p:xfrm>
          <a:off x="956807" y="328824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" name="Tableau 2"/>
          <p:cNvGraphicFramePr>
            <a:graphicFrameLocks noGrp="1"/>
          </p:cNvGraphicFramePr>
          <p:nvPr/>
        </p:nvGraphicFramePr>
        <p:xfrm>
          <a:off x="-987409" y="4710403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897A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897A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897A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897A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897A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897A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897A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2897A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897A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2897A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FE9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897A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4,92</a:t>
                      </a:r>
                      <a:endParaRPr lang="fr-FR" sz="800" b="1" dirty="0">
                        <a:solidFill>
                          <a:srgbClr val="2897A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FE9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897A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2,22</a:t>
                      </a:r>
                      <a:endParaRPr lang="fr-FR" sz="800" b="1" dirty="0">
                        <a:solidFill>
                          <a:srgbClr val="2897A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FE9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897A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3,10</a:t>
                      </a:r>
                      <a:endParaRPr lang="fr-FR" sz="800" b="1" dirty="0">
                        <a:solidFill>
                          <a:srgbClr val="2897A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FE9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897A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2,40</a:t>
                      </a:r>
                      <a:endParaRPr lang="fr-FR" sz="800" b="1" dirty="0">
                        <a:solidFill>
                          <a:srgbClr val="2897A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FE9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897A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2,92</a:t>
                      </a:r>
                      <a:endParaRPr lang="fr-FR" sz="800" b="1" dirty="0">
                        <a:solidFill>
                          <a:srgbClr val="2897A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FE9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897A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rgbClr val="2897A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FE9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2897A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2,85</a:t>
                      </a:r>
                      <a:endParaRPr lang="fr-FR" sz="800" b="1" dirty="0">
                        <a:solidFill>
                          <a:srgbClr val="2897A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FE9EF"/>
                    </a:solidFill>
                  </a:tcPr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-972616" y="2982211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2897A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Clan </a:t>
            </a:r>
            <a:r>
              <a:rPr lang="fr-FR" sz="2000" b="1" dirty="0" err="1" smtClean="0">
                <a:ln w="1905"/>
                <a:solidFill>
                  <a:srgbClr val="2897A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Hyûga</a:t>
            </a:r>
            <a:r>
              <a:rPr lang="fr-FR" sz="2000" b="1" dirty="0" smtClean="0">
                <a:ln w="1905"/>
                <a:solidFill>
                  <a:srgbClr val="2897A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[57,70%]</a:t>
            </a:r>
          </a:p>
        </p:txBody>
      </p:sp>
      <p:sp>
        <p:nvSpPr>
          <p:cNvPr id="5" name="Trapèze 4"/>
          <p:cNvSpPr/>
          <p:nvPr/>
        </p:nvSpPr>
        <p:spPr>
          <a:xfrm rot="10800000">
            <a:off x="-375321" y="911980"/>
            <a:ext cx="208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Rectangle 5"/>
          <p:cNvSpPr/>
          <p:nvPr/>
        </p:nvSpPr>
        <p:spPr>
          <a:xfrm>
            <a:off x="51432" y="839973"/>
            <a:ext cx="124989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Clan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Hyûga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987409" y="3356992"/>
            <a:ext cx="1848040" cy="13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0" name="Graphique 9"/>
          <p:cNvGraphicFramePr/>
          <p:nvPr/>
        </p:nvGraphicFramePr>
        <p:xfrm>
          <a:off x="4644008" y="328498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1" name="Tableau 10"/>
          <p:cNvGraphicFramePr>
            <a:graphicFrameLocks noGrp="1"/>
          </p:cNvGraphicFramePr>
          <p:nvPr/>
        </p:nvGraphicFramePr>
        <p:xfrm>
          <a:off x="2684999" y="4725144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7350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7350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7350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7350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7350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7350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7350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7350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7350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2,27</a:t>
                      </a:r>
                      <a:endParaRPr lang="fr-FR" sz="800" b="1" dirty="0">
                        <a:solidFill>
                          <a:srgbClr val="97350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7350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4,20</a:t>
                      </a:r>
                      <a:endParaRPr lang="fr-FR" sz="800" b="1" dirty="0">
                        <a:solidFill>
                          <a:srgbClr val="97350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7350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rgbClr val="97350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7350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2,60</a:t>
                      </a:r>
                      <a:endParaRPr lang="fr-FR" sz="800" b="1" dirty="0">
                        <a:solidFill>
                          <a:srgbClr val="97350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7350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2,87</a:t>
                      </a:r>
                      <a:endParaRPr lang="fr-FR" sz="800" b="1" dirty="0">
                        <a:solidFill>
                          <a:srgbClr val="97350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7350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3,10</a:t>
                      </a:r>
                      <a:endParaRPr lang="fr-FR" sz="800" b="1" dirty="0">
                        <a:solidFill>
                          <a:srgbClr val="97350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7350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rgbClr val="97350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7350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1,57</a:t>
                      </a:r>
                      <a:endParaRPr lang="fr-FR" sz="800" b="1" dirty="0">
                        <a:solidFill>
                          <a:srgbClr val="97350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</a:tr>
            </a:tbl>
          </a:graphicData>
        </a:graphic>
      </p:graphicFrame>
      <p:sp>
        <p:nvSpPr>
          <p:cNvPr id="12" name="Rectangle 11"/>
          <p:cNvSpPr/>
          <p:nvPr/>
        </p:nvSpPr>
        <p:spPr>
          <a:xfrm>
            <a:off x="2699792" y="299695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9735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Clan </a:t>
            </a:r>
            <a:r>
              <a:rPr lang="fr-FR" sz="2000" b="1" dirty="0" err="1" smtClean="0">
                <a:ln w="1905"/>
                <a:solidFill>
                  <a:srgbClr val="9735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Inuzuka</a:t>
            </a:r>
            <a:r>
              <a:rPr lang="fr-FR" sz="2000" b="1" dirty="0" smtClean="0">
                <a:ln w="1905"/>
                <a:solidFill>
                  <a:srgbClr val="9735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[53,15%]</a:t>
            </a:r>
          </a:p>
        </p:txBody>
      </p:sp>
      <p:sp>
        <p:nvSpPr>
          <p:cNvPr id="13" name="Trapèze 12"/>
          <p:cNvSpPr/>
          <p:nvPr/>
        </p:nvSpPr>
        <p:spPr>
          <a:xfrm rot="10800000">
            <a:off x="3297087" y="926721"/>
            <a:ext cx="208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17" name="Graphique 16"/>
          <p:cNvGraphicFramePr/>
          <p:nvPr/>
        </p:nvGraphicFramePr>
        <p:xfrm>
          <a:off x="8259201" y="328498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8" name="Tableau 17"/>
          <p:cNvGraphicFramePr>
            <a:graphicFrameLocks noGrp="1"/>
          </p:cNvGraphicFramePr>
          <p:nvPr/>
        </p:nvGraphicFramePr>
        <p:xfrm>
          <a:off x="6300192" y="4725144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C181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C181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C181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C181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C181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C181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C181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C1814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AC18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2,16</a:t>
                      </a:r>
                      <a:endParaRPr lang="fr-FR" sz="800" b="1" dirty="0">
                        <a:solidFill>
                          <a:srgbClr val="AC18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6B6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AC18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4,33</a:t>
                      </a:r>
                      <a:endParaRPr lang="fr-FR" sz="800" b="1" dirty="0">
                        <a:solidFill>
                          <a:srgbClr val="AC18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6B6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AC18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AC18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6B6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AC18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2,60</a:t>
                      </a:r>
                      <a:endParaRPr lang="fr-FR" sz="800" b="1" dirty="0">
                        <a:solidFill>
                          <a:srgbClr val="AC18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6B6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AC18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4,37</a:t>
                      </a:r>
                      <a:endParaRPr lang="fr-FR" sz="800" b="1" dirty="0">
                        <a:solidFill>
                          <a:srgbClr val="AC18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6B6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AC18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AC18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6B6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AC18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3,17</a:t>
                      </a:r>
                      <a:endParaRPr lang="fr-FR" sz="800" b="1" dirty="0">
                        <a:solidFill>
                          <a:srgbClr val="AC18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6B6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AC18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1,73</a:t>
                      </a:r>
                      <a:endParaRPr lang="fr-FR" sz="800" b="1" dirty="0">
                        <a:solidFill>
                          <a:srgbClr val="AC18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6B6B4"/>
                    </a:solidFill>
                  </a:tcPr>
                </a:tc>
              </a:tr>
            </a:tbl>
          </a:graphicData>
        </a:graphic>
      </p:graphicFrame>
      <p:sp>
        <p:nvSpPr>
          <p:cNvPr id="19" name="Rectangle 18"/>
          <p:cNvSpPr/>
          <p:nvPr/>
        </p:nvSpPr>
        <p:spPr>
          <a:xfrm>
            <a:off x="6314985" y="299695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AC181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Clan </a:t>
            </a:r>
            <a:r>
              <a:rPr lang="fr-FR" sz="2000" b="1" dirty="0" err="1" smtClean="0">
                <a:ln w="1905"/>
                <a:solidFill>
                  <a:srgbClr val="AC181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Akimichi</a:t>
            </a:r>
            <a:r>
              <a:rPr lang="fr-FR" sz="2000" b="1" dirty="0" smtClean="0">
                <a:ln w="1905"/>
                <a:solidFill>
                  <a:srgbClr val="AC181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[55,65%]</a:t>
            </a: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99792" y="3352446"/>
            <a:ext cx="1872208" cy="13313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3333706"/>
            <a:ext cx="1847737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C:\Ce PC\Documents\Forum\Topic diagramme\Render\0- Groupe\Famille\neji hinata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15616" y="1138110"/>
            <a:ext cx="1152128" cy="1570810"/>
          </a:xfrm>
          <a:prstGeom prst="rect">
            <a:avLst/>
          </a:prstGeom>
          <a:noFill/>
        </p:spPr>
      </p:pic>
      <p:pic>
        <p:nvPicPr>
          <p:cNvPr id="3076" name="Picture 4" descr="C:\Ce PC\Documents\Forum\Topic diagramme\Render\E-F-G-H\Hiashi\hiashi_hyuga_by_otonaya-d7rwmce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-684584" y="908720"/>
            <a:ext cx="1800200" cy="1738088"/>
          </a:xfrm>
          <a:prstGeom prst="rect">
            <a:avLst/>
          </a:prstGeom>
          <a:noFill/>
        </p:spPr>
      </p:pic>
      <p:graphicFrame>
        <p:nvGraphicFramePr>
          <p:cNvPr id="28" name="Graphique 27"/>
          <p:cNvGraphicFramePr/>
          <p:nvPr/>
        </p:nvGraphicFramePr>
        <p:xfrm>
          <a:off x="-123313" y="120930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29" name="Rectangle 28"/>
          <p:cNvSpPr/>
          <p:nvPr/>
        </p:nvSpPr>
        <p:spPr>
          <a:xfrm>
            <a:off x="452751" y="151998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7" name="Picture 5" descr="C:\Ce PC\Documents\Forum\Topic diagramme\Render\E-F-G-H\Hana\Chibi\hana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987824" y="1484784"/>
            <a:ext cx="964843" cy="1064543"/>
          </a:xfrm>
          <a:prstGeom prst="rect">
            <a:avLst/>
          </a:prstGeom>
          <a:noFill/>
        </p:spPr>
      </p:pic>
      <p:pic>
        <p:nvPicPr>
          <p:cNvPr id="3078" name="Picture 6" descr="C:\Ce PC\Documents\Forum\Topic diagramme\Render\I-J-K-L\Kiba\Inuzuka_Kiba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16016" y="1196752"/>
            <a:ext cx="1201583" cy="1413992"/>
          </a:xfrm>
          <a:prstGeom prst="rect">
            <a:avLst/>
          </a:prstGeom>
          <a:noFill/>
        </p:spPr>
      </p:pic>
      <p:pic>
        <p:nvPicPr>
          <p:cNvPr id="3079" name="Picture 7" descr="C:\Ce PC\Documents\Forum\Topic diagramme\Render\Q-R-S-T\Tsume\1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923928" y="984800"/>
            <a:ext cx="864096" cy="1580104"/>
          </a:xfrm>
          <a:prstGeom prst="rect">
            <a:avLst/>
          </a:prstGeom>
          <a:noFill/>
        </p:spPr>
      </p:pic>
      <p:sp>
        <p:nvSpPr>
          <p:cNvPr id="35" name="Rectangle 34"/>
          <p:cNvSpPr/>
          <p:nvPr/>
        </p:nvSpPr>
        <p:spPr>
          <a:xfrm>
            <a:off x="3650906" y="854714"/>
            <a:ext cx="139576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Clan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Inuzuka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6" name="Graphique 35"/>
          <p:cNvGraphicFramePr/>
          <p:nvPr/>
        </p:nvGraphicFramePr>
        <p:xfrm>
          <a:off x="3549095" y="122404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37" name="Rectangle 36"/>
          <p:cNvSpPr/>
          <p:nvPr/>
        </p:nvSpPr>
        <p:spPr>
          <a:xfrm>
            <a:off x="4125159" y="153472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81" name="Picture 9" descr="C:\Ce PC\Documents\Forum\Topic diagramme\Render\A-B-C-D\Choji\10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308304" y="1124744"/>
            <a:ext cx="1330149" cy="1429642"/>
          </a:xfrm>
          <a:prstGeom prst="rect">
            <a:avLst/>
          </a:prstGeom>
          <a:noFill/>
        </p:spPr>
      </p:pic>
      <p:sp>
        <p:nvSpPr>
          <p:cNvPr id="40" name="Trapèze 39"/>
          <p:cNvSpPr/>
          <p:nvPr/>
        </p:nvSpPr>
        <p:spPr>
          <a:xfrm rot="10800000">
            <a:off x="6912280" y="926721"/>
            <a:ext cx="208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1" name="Rectangle 40"/>
          <p:cNvSpPr/>
          <p:nvPr/>
        </p:nvSpPr>
        <p:spPr>
          <a:xfrm>
            <a:off x="7224836" y="854714"/>
            <a:ext cx="147829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Clan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Akimichi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2" name="Graphique 41"/>
          <p:cNvGraphicFramePr/>
          <p:nvPr/>
        </p:nvGraphicFramePr>
        <p:xfrm>
          <a:off x="7164288" y="122404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sp>
        <p:nvSpPr>
          <p:cNvPr id="43" name="Rectangle 42"/>
          <p:cNvSpPr/>
          <p:nvPr/>
        </p:nvSpPr>
        <p:spPr>
          <a:xfrm>
            <a:off x="7740352" y="153472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4" name="Picture 8" descr="C:\Ce PC\Documents\Forum\Topic diagramme\Render\A-B-C-D\Choza\1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588224" y="980728"/>
            <a:ext cx="1112309" cy="1668463"/>
          </a:xfrm>
          <a:prstGeom prst="rect">
            <a:avLst/>
          </a:prstGeom>
          <a:noFill/>
        </p:spPr>
      </p:pic>
      <p:sp>
        <p:nvSpPr>
          <p:cNvPr id="45" name="Trapèze 44"/>
          <p:cNvSpPr/>
          <p:nvPr/>
        </p:nvSpPr>
        <p:spPr>
          <a:xfrm rot="10800000">
            <a:off x="2448272" y="-18094"/>
            <a:ext cx="457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6" name="Rectangle 45"/>
          <p:cNvSpPr/>
          <p:nvPr/>
        </p:nvSpPr>
        <p:spPr>
          <a:xfrm>
            <a:off x="2411760" y="-99392"/>
            <a:ext cx="460851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Clan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Hyûga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Clan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Inuzuka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Clan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Akimichi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phique 1"/>
          <p:cNvGraphicFramePr/>
          <p:nvPr/>
        </p:nvGraphicFramePr>
        <p:xfrm>
          <a:off x="4802817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" name="Tableau 2"/>
          <p:cNvGraphicFramePr>
            <a:graphicFrameLocks noGrp="1"/>
          </p:cNvGraphicFramePr>
          <p:nvPr/>
        </p:nvGraphicFramePr>
        <p:xfrm>
          <a:off x="2843808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C6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AE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2,99</a:t>
                      </a:r>
                      <a:endParaRPr lang="fr-FR" sz="800" b="1" dirty="0">
                        <a:solidFill>
                          <a:srgbClr val="FFAE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F2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AE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2,61</a:t>
                      </a:r>
                      <a:endParaRPr lang="fr-FR" sz="800" b="1" dirty="0">
                        <a:solidFill>
                          <a:srgbClr val="FFAE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F2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AE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2,27</a:t>
                      </a:r>
                      <a:endParaRPr lang="fr-FR" sz="800" b="1" dirty="0">
                        <a:solidFill>
                          <a:srgbClr val="FFAE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F2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AE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3,20</a:t>
                      </a:r>
                      <a:endParaRPr lang="fr-FR" sz="800" b="1" dirty="0">
                        <a:solidFill>
                          <a:srgbClr val="FFAE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F2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AE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FFAE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F2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AE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2,17</a:t>
                      </a:r>
                      <a:endParaRPr lang="fr-FR" sz="800" b="1" dirty="0">
                        <a:solidFill>
                          <a:srgbClr val="FFAE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F2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AE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2,24</a:t>
                      </a:r>
                      <a:endParaRPr lang="fr-FR" sz="800" b="1" dirty="0">
                        <a:solidFill>
                          <a:srgbClr val="FFAE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F2D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AE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2,41</a:t>
                      </a:r>
                      <a:endParaRPr lang="fr-FR" sz="800" b="1" dirty="0">
                        <a:solidFill>
                          <a:srgbClr val="FFAE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F2D9"/>
                    </a:solidFill>
                  </a:tcPr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2858601" y="285293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FFCC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Clan </a:t>
            </a:r>
            <a:r>
              <a:rPr lang="fr-FR" sz="2000" b="1" dirty="0" err="1" smtClean="0">
                <a:ln w="1905"/>
                <a:solidFill>
                  <a:srgbClr val="FFCC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Yamanaka</a:t>
            </a:r>
            <a:r>
              <a:rPr lang="fr-FR" sz="2000" b="1" dirty="0" smtClean="0">
                <a:ln w="1905"/>
                <a:solidFill>
                  <a:srgbClr val="FFCC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[49,80%]</a:t>
            </a:r>
          </a:p>
        </p:txBody>
      </p:sp>
      <p:graphicFrame>
        <p:nvGraphicFramePr>
          <p:cNvPr id="9" name="Graphique 8"/>
          <p:cNvGraphicFramePr/>
          <p:nvPr/>
        </p:nvGraphicFramePr>
        <p:xfrm>
          <a:off x="8475225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0" name="Tableau 9"/>
          <p:cNvGraphicFramePr>
            <a:graphicFrameLocks noGrp="1"/>
          </p:cNvGraphicFramePr>
          <p:nvPr/>
        </p:nvGraphicFramePr>
        <p:xfrm>
          <a:off x="6516216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4922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4922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4922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4922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4922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4922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4922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4922A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4922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3,12</a:t>
                      </a:r>
                      <a:endParaRPr lang="fr-FR" sz="800" b="1" dirty="0">
                        <a:solidFill>
                          <a:srgbClr val="54922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8E9B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4922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rgbClr val="54922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8E9B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4922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2,11</a:t>
                      </a:r>
                      <a:endParaRPr lang="fr-FR" sz="800" b="1" dirty="0">
                        <a:solidFill>
                          <a:srgbClr val="54922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8E9B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4922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3,21</a:t>
                      </a:r>
                      <a:endParaRPr lang="fr-FR" sz="800" b="1" dirty="0">
                        <a:solidFill>
                          <a:srgbClr val="54922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8E9B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4922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2,06</a:t>
                      </a:r>
                      <a:endParaRPr lang="fr-FR" sz="800" b="1" dirty="0">
                        <a:solidFill>
                          <a:srgbClr val="54922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8E9B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4922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1,91</a:t>
                      </a:r>
                      <a:endParaRPr lang="fr-FR" sz="800" b="1" dirty="0">
                        <a:solidFill>
                          <a:srgbClr val="54922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8E9B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4922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2,30</a:t>
                      </a:r>
                      <a:endParaRPr lang="fr-FR" sz="800" b="1" dirty="0">
                        <a:solidFill>
                          <a:srgbClr val="54922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8E9B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4922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54922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8E9B1"/>
                    </a:solidFill>
                  </a:tcPr>
                </a:tc>
              </a:tr>
            </a:tbl>
          </a:graphicData>
        </a:graphic>
      </p:graphicFrame>
      <p:sp>
        <p:nvSpPr>
          <p:cNvPr id="11" name="Rectangle 10"/>
          <p:cNvSpPr/>
          <p:nvPr/>
        </p:nvSpPr>
        <p:spPr>
          <a:xfrm>
            <a:off x="6531009" y="292494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54922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Clan </a:t>
            </a:r>
            <a:r>
              <a:rPr lang="fr-FR" sz="2000" b="1" dirty="0" err="1" smtClean="0">
                <a:ln w="1905"/>
                <a:solidFill>
                  <a:srgbClr val="54922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Aburame</a:t>
            </a:r>
            <a:r>
              <a:rPr lang="fr-FR" sz="2000" b="1" dirty="0" smtClean="0">
                <a:ln w="1905"/>
                <a:solidFill>
                  <a:srgbClr val="54922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[48,53%]</a:t>
            </a:r>
          </a:p>
        </p:txBody>
      </p:sp>
      <p:graphicFrame>
        <p:nvGraphicFramePr>
          <p:cNvPr id="16" name="Graphique 15"/>
          <p:cNvGraphicFramePr/>
          <p:nvPr/>
        </p:nvGraphicFramePr>
        <p:xfrm>
          <a:off x="1130409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7" name="Tableau 16"/>
          <p:cNvGraphicFramePr>
            <a:graphicFrameLocks noGrp="1"/>
          </p:cNvGraphicFramePr>
          <p:nvPr/>
        </p:nvGraphicFramePr>
        <p:xfrm>
          <a:off x="-828600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1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3,11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1414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2,35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1414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2,22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1414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4,92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1414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1414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2,04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1414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2,26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1414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2,19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14141"/>
                    </a:solidFill>
                  </a:tcPr>
                </a:tc>
              </a:tr>
            </a:tbl>
          </a:graphicData>
        </a:graphic>
      </p:graphicFrame>
      <p:sp>
        <p:nvSpPr>
          <p:cNvPr id="18" name="Rectangle 17"/>
          <p:cNvSpPr/>
          <p:nvPr/>
        </p:nvSpPr>
        <p:spPr>
          <a:xfrm>
            <a:off x="-813807" y="285293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Clan Nara [52,68%]</a:t>
            </a:r>
          </a:p>
        </p:txBody>
      </p:sp>
      <p:sp>
        <p:nvSpPr>
          <p:cNvPr id="23" name="Trapèze 22"/>
          <p:cNvSpPr/>
          <p:nvPr/>
        </p:nvSpPr>
        <p:spPr>
          <a:xfrm rot="10800000">
            <a:off x="2448272" y="-18094"/>
            <a:ext cx="457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4" name="Rectangle 23"/>
          <p:cNvSpPr/>
          <p:nvPr/>
        </p:nvSpPr>
        <p:spPr>
          <a:xfrm>
            <a:off x="2411760" y="-99392"/>
            <a:ext cx="460851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Clan Nara – Clan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Yamanaka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Clan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Aburame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3268957"/>
            <a:ext cx="1907851" cy="135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3224296"/>
            <a:ext cx="2016224" cy="13284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-828600" y="3228960"/>
            <a:ext cx="2016224" cy="13269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3"/>
          <p:cNvPicPr>
            <a:picLocks noChangeAspect="1" noChangeArrowheads="1"/>
          </p:cNvPicPr>
          <p:nvPr/>
        </p:nvPicPr>
        <p:blipFill>
          <a:blip r:embed="rId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20080" y="881426"/>
            <a:ext cx="1438660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Trapèze 28"/>
          <p:cNvSpPr/>
          <p:nvPr/>
        </p:nvSpPr>
        <p:spPr>
          <a:xfrm rot="10800000">
            <a:off x="576041" y="755411"/>
            <a:ext cx="172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0" name="Rectangle 29"/>
          <p:cNvSpPr/>
          <p:nvPr/>
        </p:nvSpPr>
        <p:spPr>
          <a:xfrm>
            <a:off x="893088" y="683404"/>
            <a:ext cx="110934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Clan Nara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3" name="Picture 4" descr="C:\Mes Documents\Forum\Topic diagramme\Render\Q-R-S-T\Shikaku\2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799881"/>
            <a:ext cx="1026041" cy="1593713"/>
          </a:xfrm>
          <a:prstGeom prst="rect">
            <a:avLst/>
          </a:prstGeom>
          <a:noFill/>
        </p:spPr>
      </p:pic>
      <p:pic>
        <p:nvPicPr>
          <p:cNvPr id="1026" name="Picture 2" descr="C:\Ce PC\Documents\Forum\Topic diagramme\Render\Q-R-S-T\Shikamaru\2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835696" y="980728"/>
            <a:ext cx="1045543" cy="1474590"/>
          </a:xfrm>
          <a:prstGeom prst="rect">
            <a:avLst/>
          </a:prstGeom>
          <a:noFill/>
        </p:spPr>
      </p:pic>
      <p:graphicFrame>
        <p:nvGraphicFramePr>
          <p:cNvPr id="35" name="Graphique 34"/>
          <p:cNvGraphicFramePr/>
          <p:nvPr/>
        </p:nvGraphicFramePr>
        <p:xfrm>
          <a:off x="648072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36" name="Rectangle 35"/>
          <p:cNvSpPr/>
          <p:nvPr/>
        </p:nvSpPr>
        <p:spPr>
          <a:xfrm>
            <a:off x="1224136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 descr="C:\Ce PC\Documents\Forum\Topic diagramme\Render\E-F-G-H\Fuu\2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283968" y="908720"/>
            <a:ext cx="818207" cy="1350168"/>
          </a:xfrm>
          <a:prstGeom prst="rect">
            <a:avLst/>
          </a:prstGeom>
          <a:noFill/>
        </p:spPr>
      </p:pic>
      <p:sp>
        <p:nvSpPr>
          <p:cNvPr id="44" name="Trapèze 43"/>
          <p:cNvSpPr/>
          <p:nvPr/>
        </p:nvSpPr>
        <p:spPr>
          <a:xfrm rot="10800000">
            <a:off x="3923929" y="705004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5" name="Rectangle 44"/>
          <p:cNvSpPr/>
          <p:nvPr/>
        </p:nvSpPr>
        <p:spPr>
          <a:xfrm>
            <a:off x="3907994" y="632997"/>
            <a:ext cx="163121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Clan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Yamanaka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8" name="Picture 3" descr="C:\Mes Documents\Forum\Topic diagramme\Render\I-J-K-L\Ino\1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352935" y="836712"/>
            <a:ext cx="1003041" cy="1700808"/>
          </a:xfrm>
          <a:prstGeom prst="rect">
            <a:avLst/>
          </a:prstGeom>
          <a:noFill/>
        </p:spPr>
      </p:pic>
      <p:pic>
        <p:nvPicPr>
          <p:cNvPr id="49" name="Picture 4" descr="C:\Mes Documents\Forum\Topic diagramme\Render\I-J-K-L\Inoichi\1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220072" y="789693"/>
            <a:ext cx="972657" cy="1631195"/>
          </a:xfrm>
          <a:prstGeom prst="rect">
            <a:avLst/>
          </a:prstGeom>
          <a:noFill/>
        </p:spPr>
      </p:pic>
      <p:graphicFrame>
        <p:nvGraphicFramePr>
          <p:cNvPr id="50" name="Graphique 49"/>
          <p:cNvGraphicFramePr/>
          <p:nvPr/>
        </p:nvGraphicFramePr>
        <p:xfrm>
          <a:off x="3923928" y="9087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51" name="Rectangle 50"/>
          <p:cNvSpPr/>
          <p:nvPr/>
        </p:nvSpPr>
        <p:spPr>
          <a:xfrm>
            <a:off x="4499992" y="121939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8" name="Picture 4" descr="C:\Ce PC\Documents\Forum\Topic diagramme\Render\M-N-O-P\Muta\aburame muta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408813" y="836712"/>
            <a:ext cx="763587" cy="1506537"/>
          </a:xfrm>
          <a:prstGeom prst="rect">
            <a:avLst/>
          </a:prstGeom>
          <a:noFill/>
        </p:spPr>
      </p:pic>
      <p:sp>
        <p:nvSpPr>
          <p:cNvPr id="59" name="Trapèze 58"/>
          <p:cNvSpPr/>
          <p:nvPr/>
        </p:nvSpPr>
        <p:spPr>
          <a:xfrm rot="10800000">
            <a:off x="7020273" y="683403"/>
            <a:ext cx="1584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0" name="Rectangle 59"/>
          <p:cNvSpPr/>
          <p:nvPr/>
        </p:nvSpPr>
        <p:spPr>
          <a:xfrm>
            <a:off x="7053680" y="611396"/>
            <a:ext cx="153253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Clan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Aburame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3" name="Picture 1" descr="C:\Mes Documents\Forum\Topic diagramme\Render\Q-R-S-T\Shino\10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8316416" y="804748"/>
            <a:ext cx="648072" cy="1688148"/>
          </a:xfrm>
          <a:prstGeom prst="rect">
            <a:avLst/>
          </a:prstGeom>
          <a:noFill/>
        </p:spPr>
      </p:pic>
      <p:pic>
        <p:nvPicPr>
          <p:cNvPr id="64" name="Picture 2" descr="C:\Mes Documents\Forum\Topic diagramme\Render\Q-R-S-T\Shibi\aburame shibi 2.pn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6300192" y="504056"/>
            <a:ext cx="1448776" cy="2060848"/>
          </a:xfrm>
          <a:prstGeom prst="rect">
            <a:avLst/>
          </a:prstGeom>
          <a:noFill/>
        </p:spPr>
      </p:pic>
      <p:graphicFrame>
        <p:nvGraphicFramePr>
          <p:cNvPr id="65" name="Graphique 64"/>
          <p:cNvGraphicFramePr/>
          <p:nvPr/>
        </p:nvGraphicFramePr>
        <p:xfrm>
          <a:off x="7020272" y="9807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sp>
        <p:nvSpPr>
          <p:cNvPr id="66" name="Rectangle 65"/>
          <p:cNvSpPr/>
          <p:nvPr/>
        </p:nvSpPr>
        <p:spPr>
          <a:xfrm>
            <a:off x="7596336" y="129140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rapèze 23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5" name="Rectangle 24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Enma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Shima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Shizune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0" name="Trapèze 29"/>
          <p:cNvSpPr/>
          <p:nvPr/>
        </p:nvSpPr>
        <p:spPr>
          <a:xfrm rot="10800000">
            <a:off x="-324544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1" name="Rectangle 30"/>
          <p:cNvSpPr/>
          <p:nvPr/>
        </p:nvSpPr>
        <p:spPr>
          <a:xfrm>
            <a:off x="258327" y="548680"/>
            <a:ext cx="72167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Enma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2" name="Graphique 31"/>
          <p:cNvGraphicFramePr/>
          <p:nvPr/>
        </p:nvGraphicFramePr>
        <p:xfrm>
          <a:off x="-78851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3" name="Rectangle 32"/>
          <p:cNvSpPr/>
          <p:nvPr/>
        </p:nvSpPr>
        <p:spPr>
          <a:xfrm>
            <a:off x="497213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4" name="Graphique 33"/>
          <p:cNvGraphicFramePr/>
          <p:nvPr/>
        </p:nvGraphicFramePr>
        <p:xfrm>
          <a:off x="755576" y="310903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5" name="Rectangle 34"/>
          <p:cNvSpPr/>
          <p:nvPr/>
        </p:nvSpPr>
        <p:spPr>
          <a:xfrm>
            <a:off x="-1188640" y="278092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Enma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41,15</a:t>
            </a:r>
            <a:r>
              <a:rPr lang="fr-FR" sz="2000" b="1" cap="none" spc="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6" name="Tableau 35"/>
          <p:cNvGraphicFramePr>
            <a:graphicFrameLocks noGrp="1"/>
          </p:cNvGraphicFramePr>
          <p:nvPr/>
        </p:nvGraphicFramePr>
        <p:xfrm>
          <a:off x="-1188640" y="454919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0,87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2,93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2,12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2,12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2,17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1,73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7" name="Picture 2" descr="C:\Mes Documents\Forum\Topic diagramme\Render\0-Animaux\Invocation\Autre\enma 2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620688" y="260648"/>
            <a:ext cx="2161068" cy="2449554"/>
          </a:xfrm>
          <a:prstGeom prst="rect">
            <a:avLst/>
          </a:prstGeom>
          <a:noFill/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1188640" y="3153490"/>
            <a:ext cx="1878405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3" name="Graphique 42"/>
          <p:cNvGraphicFramePr/>
          <p:nvPr/>
        </p:nvGraphicFramePr>
        <p:xfrm>
          <a:off x="8187193" y="305095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44" name="Tableau 43"/>
          <p:cNvGraphicFramePr>
            <a:graphicFrameLocks noGrp="1"/>
          </p:cNvGraphicFramePr>
          <p:nvPr/>
        </p:nvGraphicFramePr>
        <p:xfrm>
          <a:off x="6228184" y="449111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3,37</a:t>
                      </a:r>
                      <a:endParaRPr lang="fr-FR" sz="800" b="1" dirty="0">
                        <a:solidFill>
                          <a:schemeClr val="accent4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3,40</a:t>
                      </a:r>
                      <a:endParaRPr lang="fr-FR" sz="800" b="1" dirty="0">
                        <a:solidFill>
                          <a:schemeClr val="accent4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chemeClr val="accent4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3,28</a:t>
                      </a:r>
                      <a:endParaRPr lang="fr-FR" sz="800" b="1" dirty="0">
                        <a:solidFill>
                          <a:schemeClr val="accent4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4,23</a:t>
                      </a:r>
                      <a:endParaRPr lang="fr-FR" sz="800" b="1" dirty="0">
                        <a:solidFill>
                          <a:schemeClr val="accent4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chemeClr val="accent4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3,68</a:t>
                      </a:r>
                      <a:endParaRPr lang="fr-FR" sz="800" b="1" dirty="0">
                        <a:solidFill>
                          <a:schemeClr val="accent4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3,53</a:t>
                      </a:r>
                      <a:endParaRPr lang="fr-FR" sz="800" b="1" dirty="0">
                        <a:solidFill>
                          <a:schemeClr val="accent4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FC1AB"/>
                    </a:solidFill>
                  </a:tcPr>
                </a:tc>
              </a:tr>
            </a:tbl>
          </a:graphicData>
        </a:graphic>
      </p:graphicFrame>
      <p:sp>
        <p:nvSpPr>
          <p:cNvPr id="45" name="Rectangle 44"/>
          <p:cNvSpPr/>
          <p:nvPr/>
        </p:nvSpPr>
        <p:spPr>
          <a:xfrm>
            <a:off x="6242977" y="274085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Sakura</a:t>
            </a:r>
            <a:r>
              <a:rPr lang="fr-FR" sz="2000" b="1" dirty="0" smtClean="0">
                <a:ln w="1905"/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Shizune</a:t>
            </a:r>
            <a:r>
              <a:rPr lang="fr-FR" sz="2000" b="1" dirty="0" smtClean="0">
                <a:ln w="1905"/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dirty="0" err="1" smtClean="0">
                <a:ln w="1905"/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dirty="0" smtClean="0">
                <a:ln w="1905"/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[64,13%]</a:t>
            </a:r>
          </a:p>
        </p:txBody>
      </p:sp>
      <p:sp>
        <p:nvSpPr>
          <p:cNvPr id="46" name="Trapèze 45"/>
          <p:cNvSpPr/>
          <p:nvPr/>
        </p:nvSpPr>
        <p:spPr>
          <a:xfrm rot="10800000">
            <a:off x="6840272" y="692695"/>
            <a:ext cx="2088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7" name="Rectangle 46"/>
          <p:cNvSpPr/>
          <p:nvPr/>
        </p:nvSpPr>
        <p:spPr>
          <a:xfrm>
            <a:off x="6973006" y="620688"/>
            <a:ext cx="183794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Shizune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2555776" y="270892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7118B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Shima</a:t>
            </a:r>
            <a:r>
              <a:rPr lang="fr-FR" sz="2000" b="1" cap="none" spc="0" dirty="0" smtClean="0">
                <a:ln w="1905"/>
                <a:solidFill>
                  <a:srgbClr val="7118B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7118B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[57,03</a:t>
            </a:r>
            <a:r>
              <a:rPr lang="fr-FR" sz="2000" b="1" cap="none" spc="0" dirty="0" smtClean="0">
                <a:ln w="1905"/>
                <a:solidFill>
                  <a:srgbClr val="7118B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7118B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1" name="Graphique 50"/>
          <p:cNvGraphicFramePr/>
          <p:nvPr/>
        </p:nvGraphicFramePr>
        <p:xfrm>
          <a:off x="4499992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52" name="Tableau 51"/>
          <p:cNvGraphicFramePr>
            <a:graphicFrameLocks noGrp="1"/>
          </p:cNvGraphicFramePr>
          <p:nvPr/>
        </p:nvGraphicFramePr>
        <p:xfrm>
          <a:off x="2555776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118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118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118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118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118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118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118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118B4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118B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3,16</a:t>
                      </a:r>
                      <a:endParaRPr lang="fr-FR" sz="800" b="1" dirty="0">
                        <a:solidFill>
                          <a:srgbClr val="7118B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A0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118B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3,03</a:t>
                      </a:r>
                      <a:endParaRPr lang="fr-FR" sz="800" b="1" dirty="0">
                        <a:solidFill>
                          <a:srgbClr val="7118B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A0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118B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3,21</a:t>
                      </a:r>
                      <a:endParaRPr lang="fr-FR" sz="800" b="1" dirty="0">
                        <a:solidFill>
                          <a:srgbClr val="7118B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A0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118B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3,41</a:t>
                      </a:r>
                      <a:endParaRPr lang="fr-FR" sz="800" b="1" dirty="0">
                        <a:solidFill>
                          <a:srgbClr val="7118B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A0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118B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3,30</a:t>
                      </a:r>
                      <a:endParaRPr lang="fr-FR" sz="800" b="1" dirty="0">
                        <a:solidFill>
                          <a:srgbClr val="7118B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A0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118B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2,38</a:t>
                      </a:r>
                      <a:endParaRPr lang="fr-FR" sz="800" b="1" dirty="0">
                        <a:solidFill>
                          <a:srgbClr val="7118B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A0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118B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2,31</a:t>
                      </a:r>
                      <a:endParaRPr lang="fr-FR" sz="800" b="1" dirty="0">
                        <a:solidFill>
                          <a:srgbClr val="7118B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A0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118B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2,01</a:t>
                      </a:r>
                      <a:endParaRPr lang="fr-FR" sz="800" b="1" dirty="0">
                        <a:solidFill>
                          <a:srgbClr val="7118B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A0F2"/>
                    </a:solidFill>
                  </a:tcPr>
                </a:tc>
              </a:tr>
            </a:tbl>
          </a:graphicData>
        </a:graphic>
      </p:graphicFrame>
      <p:pic>
        <p:nvPicPr>
          <p:cNvPr id="53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5477141"/>
            <a:ext cx="1584176" cy="1380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4" name="Trapèze 53"/>
          <p:cNvSpPr/>
          <p:nvPr/>
        </p:nvSpPr>
        <p:spPr>
          <a:xfrm rot="10800000">
            <a:off x="3419872" y="1062026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5" name="Rectangle 54"/>
          <p:cNvSpPr/>
          <p:nvPr/>
        </p:nvSpPr>
        <p:spPr>
          <a:xfrm>
            <a:off x="3976293" y="980728"/>
            <a:ext cx="77457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Shima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6" name="Picture 2" descr="C:\Mes Documents\Forum\Topic diagramme\Render\0-Animaux\Invocation\Sannin\Crapaud\25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267744" y="1052736"/>
            <a:ext cx="2210182" cy="1653251"/>
          </a:xfrm>
          <a:prstGeom prst="rect">
            <a:avLst/>
          </a:prstGeom>
          <a:noFill/>
        </p:spPr>
      </p:pic>
      <p:graphicFrame>
        <p:nvGraphicFramePr>
          <p:cNvPr id="57" name="Graphique 56"/>
          <p:cNvGraphicFramePr/>
          <p:nvPr/>
        </p:nvGraphicFramePr>
        <p:xfrm>
          <a:off x="3665565" y="12687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58" name="Rectangle 57"/>
          <p:cNvSpPr/>
          <p:nvPr/>
        </p:nvSpPr>
        <p:spPr>
          <a:xfrm>
            <a:off x="4241629" y="157943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9" name="Picture 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55775" y="3059870"/>
            <a:ext cx="2050746" cy="14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699792" y="5324475"/>
            <a:ext cx="1924050" cy="153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228184" y="3068960"/>
            <a:ext cx="2017541" cy="14102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Ce PC\Documents\Forum\Topic diagramme\Render\Q-R-S-T\Sakura\NG\Sakura 15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8028384" y="908720"/>
            <a:ext cx="1292464" cy="1571377"/>
          </a:xfrm>
          <a:prstGeom prst="rect">
            <a:avLst/>
          </a:prstGeom>
          <a:noFill/>
        </p:spPr>
      </p:pic>
      <p:pic>
        <p:nvPicPr>
          <p:cNvPr id="1027" name="Picture 3" descr="C:\Ce PC\Documents\Forum\Topic diagramme\Render\Q-R-S-T\Shizune\1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516216" y="836712"/>
            <a:ext cx="1296144" cy="1594833"/>
          </a:xfrm>
          <a:prstGeom prst="rect">
            <a:avLst/>
          </a:prstGeom>
          <a:noFill/>
        </p:spPr>
      </p:pic>
      <p:graphicFrame>
        <p:nvGraphicFramePr>
          <p:cNvPr id="39" name="Graphique 38"/>
          <p:cNvGraphicFramePr/>
          <p:nvPr/>
        </p:nvGraphicFramePr>
        <p:xfrm>
          <a:off x="7092280" y="9900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sp>
        <p:nvSpPr>
          <p:cNvPr id="41" name="Rectangle 40"/>
          <p:cNvSpPr/>
          <p:nvPr/>
        </p:nvSpPr>
        <p:spPr>
          <a:xfrm>
            <a:off x="7668344" y="130069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2" name="Picture 2" descr="http://orig11.deviantart.net/645e/f/2012/211/d/d/sasuka_shizune_by_pharraxx-d598hlv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020272" y="5004111"/>
            <a:ext cx="2123729" cy="18538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rapèze 4"/>
          <p:cNvSpPr/>
          <p:nvPr/>
        </p:nvSpPr>
        <p:spPr>
          <a:xfrm rot="10800000">
            <a:off x="35496" y="1134034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Rectangle 5"/>
          <p:cNvSpPr/>
          <p:nvPr/>
        </p:nvSpPr>
        <p:spPr>
          <a:xfrm>
            <a:off x="244325" y="1052736"/>
            <a:ext cx="146976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Akamaru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5" name="Trapèze 24"/>
          <p:cNvSpPr/>
          <p:nvPr/>
        </p:nvSpPr>
        <p:spPr>
          <a:xfrm rot="10800000">
            <a:off x="2052272" y="-18094"/>
            <a:ext cx="496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Rectangle 25"/>
          <p:cNvSpPr/>
          <p:nvPr/>
        </p:nvSpPr>
        <p:spPr>
          <a:xfrm>
            <a:off x="1979712" y="-99392"/>
            <a:ext cx="504056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Akamaru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Shin – Karin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7" name="Graphique 26"/>
          <p:cNvGraphicFramePr/>
          <p:nvPr/>
        </p:nvGraphicFramePr>
        <p:xfrm>
          <a:off x="1115616" y="311675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8" name="Rectangle 27"/>
          <p:cNvSpPr/>
          <p:nvPr/>
        </p:nvSpPr>
        <p:spPr>
          <a:xfrm>
            <a:off x="-828600" y="278865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93694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Akamaru (</a:t>
            </a:r>
            <a:r>
              <a:rPr lang="fr-FR" sz="2000" b="1" dirty="0" err="1" smtClean="0">
                <a:ln w="1905"/>
                <a:solidFill>
                  <a:srgbClr val="93694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dirty="0" smtClean="0">
                <a:ln w="1905"/>
                <a:solidFill>
                  <a:srgbClr val="93694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cap="none" spc="0" dirty="0" smtClean="0">
                <a:ln w="1905"/>
                <a:solidFill>
                  <a:srgbClr val="93694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dirty="0" smtClean="0">
                <a:ln w="1905"/>
                <a:solidFill>
                  <a:srgbClr val="93694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29,45</a:t>
            </a:r>
            <a:r>
              <a:rPr lang="fr-FR" sz="2000" b="1" cap="none" spc="0" dirty="0" smtClean="0">
                <a:ln w="1905"/>
                <a:solidFill>
                  <a:srgbClr val="93694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93694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-828600" y="455691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3694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3694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3694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3694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3694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3694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3694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36947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D7E5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1,48</a:t>
                      </a:r>
                      <a:endParaRPr lang="fr-FR" sz="800" b="1" dirty="0">
                        <a:solidFill>
                          <a:srgbClr val="AD7E5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5D6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D7E5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rgbClr val="AD7E5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5D6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D7E5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0,52</a:t>
                      </a:r>
                      <a:endParaRPr lang="fr-FR" sz="800" b="1" dirty="0">
                        <a:solidFill>
                          <a:srgbClr val="AD7E5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5D6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D7E5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AD7E5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5D6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D7E5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rgbClr val="AD7E5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5D6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D7E5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2,27</a:t>
                      </a:r>
                      <a:endParaRPr lang="fr-FR" sz="800" b="1" dirty="0">
                        <a:solidFill>
                          <a:srgbClr val="AD7E5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5D6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D7E5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AD7E5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5D6C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D7E5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0,53</a:t>
                      </a:r>
                      <a:endParaRPr lang="fr-FR" sz="800" b="1" dirty="0">
                        <a:solidFill>
                          <a:srgbClr val="AD7E5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5D6C9"/>
                    </a:solidFill>
                  </a:tcPr>
                </a:tc>
              </a:tr>
            </a:tbl>
          </a:graphicData>
        </a:graphic>
      </p:graphicFrame>
      <p:pic>
        <p:nvPicPr>
          <p:cNvPr id="30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140968"/>
            <a:ext cx="2088232" cy="14038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Trapèze 30"/>
          <p:cNvSpPr/>
          <p:nvPr/>
        </p:nvSpPr>
        <p:spPr>
          <a:xfrm rot="10800000">
            <a:off x="4038275" y="920920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2" name="Rectangle 31"/>
          <p:cNvSpPr/>
          <p:nvPr/>
        </p:nvSpPr>
        <p:spPr>
          <a:xfrm>
            <a:off x="4683664" y="839622"/>
            <a:ext cx="59663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3" name="Graphique 32"/>
          <p:cNvGraphicFramePr/>
          <p:nvPr/>
        </p:nvGraphicFramePr>
        <p:xfrm>
          <a:off x="4283968" y="112765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4" name="Rectangle 33"/>
          <p:cNvSpPr/>
          <p:nvPr/>
        </p:nvSpPr>
        <p:spPr>
          <a:xfrm>
            <a:off x="4860032" y="143833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2915816" y="278383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Shin [25,50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6" name="Graphique 35"/>
          <p:cNvGraphicFramePr/>
          <p:nvPr/>
        </p:nvGraphicFramePr>
        <p:xfrm>
          <a:off x="4860032" y="314387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37" name="Tableau 36"/>
          <p:cNvGraphicFramePr>
            <a:graphicFrameLocks noGrp="1"/>
          </p:cNvGraphicFramePr>
          <p:nvPr/>
        </p:nvGraphicFramePr>
        <p:xfrm>
          <a:off x="2915816" y="458403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38" name="Picture 2" descr="C:\Mes Documents\Forum\Topic diagramme\Render\Q-R-S-T\Shin\1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839622"/>
            <a:ext cx="754562" cy="1817440"/>
          </a:xfrm>
          <a:prstGeom prst="rect">
            <a:avLst/>
          </a:prstGeom>
          <a:noFill/>
        </p:spPr>
      </p:pic>
      <p:sp>
        <p:nvSpPr>
          <p:cNvPr id="39" name="Rectangle 38"/>
          <p:cNvSpPr/>
          <p:nvPr/>
        </p:nvSpPr>
        <p:spPr>
          <a:xfrm>
            <a:off x="2195736" y="5358606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r-FR" sz="1100" dirty="0" smtClean="0"/>
              <a:t>http://i1056.photobucket.com/albums/t361/SpaceyLime/Naruto/Naruto--Databook_III_ENG--095_zpsbba6cfc0.png</a:t>
            </a:r>
            <a:endParaRPr lang="fr-FR" sz="1100" dirty="0"/>
          </a:p>
        </p:txBody>
      </p:sp>
      <p:pic>
        <p:nvPicPr>
          <p:cNvPr id="10241" name="Picture 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-828601" y="3149628"/>
            <a:ext cx="1751234" cy="137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" name="Picture 2" descr="Naruto 482 by SolarButterfly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884368" y="980728"/>
            <a:ext cx="1058230" cy="1584176"/>
          </a:xfrm>
          <a:prstGeom prst="rect">
            <a:avLst/>
          </a:prstGeom>
          <a:noFill/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88225" y="3140372"/>
            <a:ext cx="1924363" cy="14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8" name="Graphique 47"/>
          <p:cNvGraphicFramePr/>
          <p:nvPr/>
        </p:nvGraphicFramePr>
        <p:xfrm>
          <a:off x="8532440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graphicFrame>
        <p:nvGraphicFramePr>
          <p:cNvPr id="49" name="Tableau 48"/>
          <p:cNvGraphicFramePr>
            <a:graphicFrameLocks noGrp="1"/>
          </p:cNvGraphicFramePr>
          <p:nvPr/>
        </p:nvGraphicFramePr>
        <p:xfrm>
          <a:off x="6588224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sp>
        <p:nvSpPr>
          <p:cNvPr id="50" name="Rectangle 49"/>
          <p:cNvSpPr/>
          <p:nvPr/>
        </p:nvSpPr>
        <p:spPr>
          <a:xfrm>
            <a:off x="6588224" y="278092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Karin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Uzumaki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[18,50%]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" name="Trapèze 43"/>
          <p:cNvSpPr/>
          <p:nvPr/>
        </p:nvSpPr>
        <p:spPr>
          <a:xfrm rot="10800000">
            <a:off x="7452320" y="918010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5" name="Rectangle 44"/>
          <p:cNvSpPr/>
          <p:nvPr/>
        </p:nvSpPr>
        <p:spPr>
          <a:xfrm>
            <a:off x="7902047" y="836712"/>
            <a:ext cx="98796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Karin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6" name="Picture 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7504" y="1340768"/>
            <a:ext cx="1728192" cy="1360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3491880" y="617456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4040094" y="536158"/>
            <a:ext cx="79098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Denka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4572000" y="309650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2627784" y="276840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B081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Denka</a:t>
            </a:r>
            <a:r>
              <a:rPr lang="fr-FR" sz="2000" b="1" dirty="0" smtClean="0">
                <a:ln w="1905"/>
                <a:solidFill>
                  <a:srgbClr val="B081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rgbClr val="B081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dirty="0" smtClean="0">
                <a:ln w="1905"/>
                <a:solidFill>
                  <a:srgbClr val="B081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19,55</a:t>
            </a:r>
            <a:r>
              <a:rPr lang="fr-FR" sz="2000" b="1" cap="none" spc="0" dirty="0" smtClean="0">
                <a:ln w="1905"/>
                <a:solidFill>
                  <a:srgbClr val="B081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B0814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Tableau 7"/>
          <p:cNvGraphicFramePr>
            <a:graphicFrameLocks noGrp="1"/>
          </p:cNvGraphicFramePr>
          <p:nvPr/>
        </p:nvGraphicFramePr>
        <p:xfrm>
          <a:off x="2627784" y="453666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081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081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081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081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081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081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081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0814E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814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0,76</a:t>
                      </a:r>
                      <a:endParaRPr lang="fr-FR" sz="800" b="1" dirty="0">
                        <a:solidFill>
                          <a:srgbClr val="B0814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DF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814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0,93</a:t>
                      </a:r>
                      <a:endParaRPr lang="fr-FR" sz="800" b="1" dirty="0">
                        <a:solidFill>
                          <a:srgbClr val="B0814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DF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814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0,58</a:t>
                      </a:r>
                      <a:endParaRPr lang="fr-FR" sz="800" b="1" dirty="0">
                        <a:solidFill>
                          <a:srgbClr val="B0814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DF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814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rgbClr val="B0814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DF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814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0,39</a:t>
                      </a:r>
                      <a:endParaRPr lang="fr-FR" sz="800" b="1" dirty="0">
                        <a:solidFill>
                          <a:srgbClr val="B0814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DF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814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2,10</a:t>
                      </a:r>
                      <a:endParaRPr lang="fr-FR" sz="800" b="1" dirty="0">
                        <a:solidFill>
                          <a:srgbClr val="B0814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DF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814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0,73</a:t>
                      </a:r>
                      <a:endParaRPr lang="fr-FR" sz="800" b="1" dirty="0">
                        <a:solidFill>
                          <a:srgbClr val="B0814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DF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0814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B0814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DFD2"/>
                    </a:solidFill>
                  </a:tcPr>
                </a:tc>
              </a:tr>
            </a:tbl>
          </a:graphicData>
        </a:graphic>
      </p:graphicFrame>
      <p:sp>
        <p:nvSpPr>
          <p:cNvPr id="10" name="Trapèze 9"/>
          <p:cNvSpPr/>
          <p:nvPr/>
        </p:nvSpPr>
        <p:spPr>
          <a:xfrm rot="10800000">
            <a:off x="7092280" y="58990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Rectangle 10"/>
          <p:cNvSpPr/>
          <p:nvPr/>
        </p:nvSpPr>
        <p:spPr>
          <a:xfrm>
            <a:off x="7724043" y="508610"/>
            <a:ext cx="62388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Hina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2" name="Graphique 11"/>
          <p:cNvGraphicFramePr/>
          <p:nvPr/>
        </p:nvGraphicFramePr>
        <p:xfrm>
          <a:off x="7337973" y="79664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3" name="Rectangle 12"/>
          <p:cNvSpPr/>
          <p:nvPr/>
        </p:nvSpPr>
        <p:spPr>
          <a:xfrm>
            <a:off x="7914037" y="110732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4" name="Graphique 13"/>
          <p:cNvGraphicFramePr/>
          <p:nvPr/>
        </p:nvGraphicFramePr>
        <p:xfrm>
          <a:off x="8172400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5" name="Rectangle 14"/>
          <p:cNvSpPr/>
          <p:nvPr/>
        </p:nvSpPr>
        <p:spPr>
          <a:xfrm>
            <a:off x="6228184" y="274085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96714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Hina</a:t>
            </a:r>
            <a:r>
              <a:rPr lang="fr-FR" sz="2000" b="1" dirty="0" smtClean="0">
                <a:ln w="1905"/>
                <a:solidFill>
                  <a:srgbClr val="96714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rgbClr val="96714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dirty="0" smtClean="0">
                <a:ln w="1905"/>
                <a:solidFill>
                  <a:srgbClr val="96714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19,43</a:t>
            </a:r>
            <a:r>
              <a:rPr lang="fr-FR" sz="2000" b="1" cap="none" spc="0" dirty="0" smtClean="0">
                <a:ln w="1905"/>
                <a:solidFill>
                  <a:srgbClr val="96714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96714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6" name="Tableau 15"/>
          <p:cNvGraphicFramePr>
            <a:graphicFrameLocks noGrp="1"/>
          </p:cNvGraphicFramePr>
          <p:nvPr/>
        </p:nvGraphicFramePr>
        <p:xfrm>
          <a:off x="6228184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6714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6714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6714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6714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6714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6714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6714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67148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6714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0,76</a:t>
                      </a:r>
                      <a:endParaRPr lang="fr-FR" sz="800" b="1" dirty="0">
                        <a:solidFill>
                          <a:srgbClr val="96714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EAE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6714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0,93</a:t>
                      </a:r>
                      <a:endParaRPr lang="fr-FR" sz="800" b="1" dirty="0">
                        <a:solidFill>
                          <a:srgbClr val="96714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EAE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6714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0,58</a:t>
                      </a:r>
                      <a:endParaRPr lang="fr-FR" sz="800" b="1" dirty="0">
                        <a:solidFill>
                          <a:srgbClr val="96714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EAE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6714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1,81</a:t>
                      </a:r>
                      <a:endParaRPr lang="fr-FR" sz="800" b="1" dirty="0">
                        <a:solidFill>
                          <a:srgbClr val="96714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EAE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6714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0,43</a:t>
                      </a:r>
                      <a:endParaRPr lang="fr-FR" sz="800" b="1" dirty="0">
                        <a:solidFill>
                          <a:srgbClr val="96714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EAE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6714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96714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EAE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6714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0,80</a:t>
                      </a:r>
                      <a:endParaRPr lang="fr-FR" sz="800" b="1" dirty="0">
                        <a:solidFill>
                          <a:srgbClr val="96714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EAE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6714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96714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EAE2"/>
                    </a:solidFill>
                  </a:tcPr>
                </a:tc>
              </a:tr>
            </a:tbl>
          </a:graphicData>
        </a:graphic>
      </p:graphicFrame>
      <p:sp>
        <p:nvSpPr>
          <p:cNvPr id="17" name="Rectangle 16"/>
          <p:cNvSpPr/>
          <p:nvPr/>
        </p:nvSpPr>
        <p:spPr>
          <a:xfrm>
            <a:off x="3707904" y="522920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r-FR" dirty="0" smtClean="0"/>
              <a:t>http://i1056.photobucket.com/albums/t361/SpaceyLime/Naruto/Naruto--Databook_III_ENG--129_zps5ce5ddb5.png~original</a:t>
            </a:r>
            <a:endParaRPr lang="fr-FR" dirty="0"/>
          </a:p>
        </p:txBody>
      </p:sp>
      <p:sp>
        <p:nvSpPr>
          <p:cNvPr id="18" name="Trapèze 17"/>
          <p:cNvSpPr/>
          <p:nvPr/>
        </p:nvSpPr>
        <p:spPr>
          <a:xfrm rot="10800000">
            <a:off x="5827" y="723587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9" name="Rectangle 18"/>
          <p:cNvSpPr/>
          <p:nvPr/>
        </p:nvSpPr>
        <p:spPr>
          <a:xfrm>
            <a:off x="-108520" y="642289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Sakumo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-1188640" y="270892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Sakumo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Hayate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[57,73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2" name="Graphique 21"/>
          <p:cNvGraphicFramePr/>
          <p:nvPr/>
        </p:nvGraphicFramePr>
        <p:xfrm>
          <a:off x="755576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23" name="Tableau 22"/>
          <p:cNvGraphicFramePr>
            <a:graphicFrameLocks noGrp="1"/>
          </p:cNvGraphicFramePr>
          <p:nvPr/>
        </p:nvGraphicFramePr>
        <p:xfrm>
          <a:off x="-1188640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24" name="Picture 1" descr="C:\Mes Documents\Forum\Topic diagramme\Render\Q-R-S-T\Sakumo\Sakumo 10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612576" y="620688"/>
            <a:ext cx="1224136" cy="1780233"/>
          </a:xfrm>
          <a:prstGeom prst="rect">
            <a:avLst/>
          </a:prstGeom>
          <a:noFill/>
        </p:spPr>
      </p:pic>
      <p:graphicFrame>
        <p:nvGraphicFramePr>
          <p:cNvPr id="25" name="Graphique 24"/>
          <p:cNvGraphicFramePr/>
          <p:nvPr/>
        </p:nvGraphicFramePr>
        <p:xfrm>
          <a:off x="179512" y="93032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6" name="Rectangle 25"/>
          <p:cNvSpPr/>
          <p:nvPr/>
        </p:nvSpPr>
        <p:spPr>
          <a:xfrm>
            <a:off x="755576" y="124100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1153144" y="5121110"/>
            <a:ext cx="2232248" cy="17368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-1188639" y="3068960"/>
            <a:ext cx="2063720" cy="14145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Trapèze 28"/>
          <p:cNvSpPr/>
          <p:nvPr/>
        </p:nvSpPr>
        <p:spPr>
          <a:xfrm rot="10800000">
            <a:off x="2052272" y="-18094"/>
            <a:ext cx="496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0" name="Rectangle 29"/>
          <p:cNvSpPr/>
          <p:nvPr/>
        </p:nvSpPr>
        <p:spPr>
          <a:xfrm>
            <a:off x="1979712" y="-99392"/>
            <a:ext cx="504056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Sakumo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Denka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Hina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627783" y="3114962"/>
            <a:ext cx="1859626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228184" y="3092552"/>
            <a:ext cx="1854325" cy="137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 descr="C:\Ce PC\Documents\Forum\Topic diagramme\Render\0-Animaux\Invocation\Autre\denka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300192" y="576758"/>
            <a:ext cx="2736304" cy="1669352"/>
          </a:xfrm>
          <a:prstGeom prst="rect">
            <a:avLst/>
          </a:prstGeom>
          <a:noFill/>
        </p:spPr>
      </p:pic>
      <p:graphicFrame>
        <p:nvGraphicFramePr>
          <p:cNvPr id="33" name="Graphique 32"/>
          <p:cNvGraphicFramePr/>
          <p:nvPr/>
        </p:nvGraphicFramePr>
        <p:xfrm>
          <a:off x="3491880" y="82419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34" name="Rectangle 33"/>
          <p:cNvSpPr/>
          <p:nvPr/>
        </p:nvSpPr>
        <p:spPr>
          <a:xfrm>
            <a:off x="4067944" y="113486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149" name="Picture 5" descr="C:\Ce PC\Documents\Forum\Topic diagramme\Render\0-Animaux\Invocation\Autre\hina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203848" y="620688"/>
            <a:ext cx="2880320" cy="1757214"/>
          </a:xfrm>
          <a:prstGeom prst="rect">
            <a:avLst/>
          </a:prstGeom>
          <a:noFill/>
        </p:spPr>
      </p:pic>
      <p:pic>
        <p:nvPicPr>
          <p:cNvPr id="35" name="Picture 2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079104" y="5085184"/>
            <a:ext cx="1222169" cy="1772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12576" y="2564904"/>
            <a:ext cx="1833129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Graphique 3"/>
          <p:cNvGraphicFramePr/>
          <p:nvPr/>
        </p:nvGraphicFramePr>
        <p:xfrm>
          <a:off x="1331640" y="259689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5" name="Rectangle 4"/>
          <p:cNvSpPr/>
          <p:nvPr/>
        </p:nvSpPr>
        <p:spPr>
          <a:xfrm>
            <a:off x="-612576" y="223685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580C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Roi des enfers [48,45%]</a:t>
            </a:r>
            <a:endParaRPr lang="fr-FR" sz="2000" b="1" cap="none" spc="0" dirty="0">
              <a:ln w="1905"/>
              <a:solidFill>
                <a:srgbClr val="580C0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Tableau 5"/>
          <p:cNvGraphicFramePr>
            <a:graphicFrameLocks noGrp="1"/>
          </p:cNvGraphicFramePr>
          <p:nvPr/>
        </p:nvGraphicFramePr>
        <p:xfrm>
          <a:off x="-612576" y="403705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80C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80C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80C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80C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80C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80C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80C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80C0C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80C0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3,67</a:t>
                      </a:r>
                      <a:endParaRPr lang="fr-FR" sz="800" b="1" dirty="0">
                        <a:solidFill>
                          <a:srgbClr val="580C0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909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80C0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580C0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909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80C0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2,10</a:t>
                      </a:r>
                      <a:endParaRPr lang="fr-FR" sz="800" b="1" dirty="0">
                        <a:solidFill>
                          <a:srgbClr val="580C0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909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80C0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580C0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909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80C0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2,55</a:t>
                      </a:r>
                      <a:endParaRPr lang="fr-FR" sz="800" b="1" dirty="0">
                        <a:solidFill>
                          <a:srgbClr val="580C0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909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80C0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580C0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909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80C0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rgbClr val="580C0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909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80C0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580C0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909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Graphique 7"/>
          <p:cNvGraphicFramePr/>
          <p:nvPr/>
        </p:nvGraphicFramePr>
        <p:xfrm>
          <a:off x="5004048" y="259689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9" name="Rectangle 8"/>
          <p:cNvSpPr/>
          <p:nvPr/>
        </p:nvSpPr>
        <p:spPr>
          <a:xfrm>
            <a:off x="3059832" y="223685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ED937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Tonton [1,15%]</a:t>
            </a:r>
            <a:endParaRPr lang="fr-FR" sz="2000" b="1" cap="none" spc="0" dirty="0">
              <a:ln w="1905"/>
              <a:solidFill>
                <a:srgbClr val="ED937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0" name="Tableau 9"/>
          <p:cNvGraphicFramePr>
            <a:graphicFrameLocks noGrp="1"/>
          </p:cNvGraphicFramePr>
          <p:nvPr/>
        </p:nvGraphicFramePr>
        <p:xfrm>
          <a:off x="3059832" y="403705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D937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D937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D937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D937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D937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D937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D937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D9377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D937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0,00</a:t>
                      </a:r>
                      <a:endParaRPr lang="fr-FR" sz="800" b="1" dirty="0">
                        <a:solidFill>
                          <a:srgbClr val="ED937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BE4D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D937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0,04</a:t>
                      </a:r>
                      <a:endParaRPr lang="fr-FR" sz="800" b="1" dirty="0">
                        <a:solidFill>
                          <a:srgbClr val="ED937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BE4D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D937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0,00</a:t>
                      </a:r>
                      <a:endParaRPr lang="fr-FR" sz="800" b="1" dirty="0">
                        <a:solidFill>
                          <a:srgbClr val="ED937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BE4D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D937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0,13</a:t>
                      </a:r>
                      <a:endParaRPr lang="fr-FR" sz="800" b="1" dirty="0">
                        <a:solidFill>
                          <a:srgbClr val="ED937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BE4D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D937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0,12</a:t>
                      </a:r>
                      <a:endParaRPr lang="fr-FR" sz="800" b="1" dirty="0">
                        <a:solidFill>
                          <a:srgbClr val="ED937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BE4D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D937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0,05</a:t>
                      </a:r>
                      <a:endParaRPr lang="fr-FR" sz="800" b="1" dirty="0">
                        <a:solidFill>
                          <a:srgbClr val="ED937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BE4D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D937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0,10</a:t>
                      </a:r>
                      <a:endParaRPr lang="fr-FR" sz="800" b="1" dirty="0">
                        <a:solidFill>
                          <a:srgbClr val="ED937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BE4D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D937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0,00</a:t>
                      </a:r>
                      <a:endParaRPr lang="fr-FR" sz="800" b="1" dirty="0">
                        <a:solidFill>
                          <a:srgbClr val="ED937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BE4DD"/>
                    </a:solidFill>
                  </a:tcPr>
                </a:tc>
              </a:tr>
            </a:tbl>
          </a:graphicData>
        </a:graphic>
      </p:graphicFrame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25405" y="620688"/>
            <a:ext cx="1278643" cy="13172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3" y="2577061"/>
            <a:ext cx="1944215" cy="140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4" descr="http://pre06.deviantart.net/c99a/th/pre/i/2015/115/e/d/naruto_ch567_p3_v1_by_firetanuki02-d4nayjx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52198" y="4725144"/>
            <a:ext cx="1491801" cy="2132856"/>
          </a:xfrm>
          <a:prstGeom prst="rect">
            <a:avLst/>
          </a:prstGeom>
          <a:noFill/>
        </p:spPr>
      </p:pic>
      <p:graphicFrame>
        <p:nvGraphicFramePr>
          <p:cNvPr id="13" name="Graphique 12"/>
          <p:cNvGraphicFramePr/>
          <p:nvPr/>
        </p:nvGraphicFramePr>
        <p:xfrm>
          <a:off x="8676456" y="259689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14" name="Rectangle 13"/>
          <p:cNvSpPr/>
          <p:nvPr/>
        </p:nvSpPr>
        <p:spPr>
          <a:xfrm>
            <a:off x="6732240" y="223685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Suigetsu</a:t>
            </a:r>
            <a:r>
              <a:rPr lang="fr-FR" sz="2000" b="1" cap="none" spc="0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cap="none" spc="0" dirty="0" err="1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Jûgo</a:t>
            </a:r>
            <a:r>
              <a:rPr lang="fr-FR" sz="2000" b="1" cap="none" spc="0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[47,98%]</a:t>
            </a:r>
            <a:endParaRPr lang="fr-FR" sz="2000" b="1" cap="none" spc="0" dirty="0">
              <a:ln w="1905"/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5" name="Tableau 14"/>
          <p:cNvGraphicFramePr>
            <a:graphicFrameLocks noGrp="1"/>
          </p:cNvGraphicFramePr>
          <p:nvPr/>
        </p:nvGraphicFramePr>
        <p:xfrm>
          <a:off x="6732240" y="403705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3,30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0,88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1,43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3,68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2,62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3,70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9" name="Trapèze 18"/>
          <p:cNvSpPr/>
          <p:nvPr/>
        </p:nvSpPr>
        <p:spPr>
          <a:xfrm rot="10800000">
            <a:off x="7020273" y="426111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Trapèze 28"/>
          <p:cNvSpPr/>
          <p:nvPr/>
        </p:nvSpPr>
        <p:spPr>
          <a:xfrm rot="10800000">
            <a:off x="2052272" y="-18094"/>
            <a:ext cx="496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0" name="Rectangle 29"/>
          <p:cNvSpPr/>
          <p:nvPr/>
        </p:nvSpPr>
        <p:spPr>
          <a:xfrm>
            <a:off x="1979712" y="-99392"/>
            <a:ext cx="504056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Roi de l’enfer – Tonton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Suigetsu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Jûgo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32240" y="2577710"/>
            <a:ext cx="1872208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3528" y="548680"/>
            <a:ext cx="1130052" cy="1447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Trapèze 31"/>
          <p:cNvSpPr/>
          <p:nvPr/>
        </p:nvSpPr>
        <p:spPr>
          <a:xfrm rot="10800000">
            <a:off x="-66180" y="435555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3" name="Rectangle 32"/>
          <p:cNvSpPr/>
          <p:nvPr/>
        </p:nvSpPr>
        <p:spPr>
          <a:xfrm>
            <a:off x="-180527" y="354257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Roi de l’enfer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4" name="Trapèze 33"/>
          <p:cNvSpPr/>
          <p:nvPr/>
        </p:nvSpPr>
        <p:spPr>
          <a:xfrm rot="10800000">
            <a:off x="3419873" y="453659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5" name="Rectangle 34"/>
          <p:cNvSpPr/>
          <p:nvPr/>
        </p:nvSpPr>
        <p:spPr>
          <a:xfrm>
            <a:off x="3939555" y="372361"/>
            <a:ext cx="84805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Tonton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8" name="Picture 4" descr="C:\Ce PC\Documents\Forum\Topic diagramme\Render\I-J-K-L\Juugo\4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164288" y="260648"/>
            <a:ext cx="2304256" cy="1713374"/>
          </a:xfrm>
          <a:prstGeom prst="rect">
            <a:avLst/>
          </a:prstGeom>
          <a:noFill/>
        </p:spPr>
      </p:pic>
      <p:pic>
        <p:nvPicPr>
          <p:cNvPr id="41" name="Picture 3" descr="C:\Ce PC\Documents\Forum\Topic diagramme\Render\Q-R-S-T\Suigetsu\3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516216" y="529090"/>
            <a:ext cx="1152128" cy="1465564"/>
          </a:xfrm>
          <a:prstGeom prst="rect">
            <a:avLst/>
          </a:prstGeom>
          <a:noFill/>
        </p:spPr>
      </p:pic>
      <p:sp>
        <p:nvSpPr>
          <p:cNvPr id="42" name="Rectangle 41"/>
          <p:cNvSpPr/>
          <p:nvPr/>
        </p:nvSpPr>
        <p:spPr>
          <a:xfrm>
            <a:off x="7120610" y="344813"/>
            <a:ext cx="168674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Suigetsu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Jûgo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3" name="Graphique 42"/>
          <p:cNvGraphicFramePr/>
          <p:nvPr/>
        </p:nvGraphicFramePr>
        <p:xfrm>
          <a:off x="7265966" y="63284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44" name="Rectangle 43"/>
          <p:cNvSpPr/>
          <p:nvPr/>
        </p:nvSpPr>
        <p:spPr>
          <a:xfrm>
            <a:off x="7842030" y="94352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" name="Graphique 31"/>
          <p:cNvGraphicFramePr/>
          <p:nvPr/>
        </p:nvGraphicFramePr>
        <p:xfrm>
          <a:off x="3131840" y="30782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3" name="Rectangle 32"/>
          <p:cNvSpPr/>
          <p:nvPr/>
        </p:nvSpPr>
        <p:spPr>
          <a:xfrm>
            <a:off x="1187624" y="271822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Shamon [49,25%]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4" name="Tableau 33"/>
          <p:cNvGraphicFramePr>
            <a:graphicFrameLocks noGrp="1"/>
          </p:cNvGraphicFramePr>
          <p:nvPr/>
        </p:nvGraphicFramePr>
        <p:xfrm>
          <a:off x="1187624" y="45184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3089979"/>
            <a:ext cx="1728192" cy="14055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Picture 6" descr="2%C2%B0+Kazekag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5013176"/>
            <a:ext cx="1233725" cy="1844824"/>
          </a:xfrm>
          <a:prstGeom prst="rect">
            <a:avLst/>
          </a:prstGeom>
          <a:noFill/>
        </p:spPr>
      </p:pic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907704" y="836712"/>
            <a:ext cx="1572846" cy="17661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" name="Trapèze 37"/>
          <p:cNvSpPr/>
          <p:nvPr/>
        </p:nvSpPr>
        <p:spPr>
          <a:xfrm rot="10800000">
            <a:off x="1806027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9" name="Rectangle 38"/>
          <p:cNvSpPr/>
          <p:nvPr/>
        </p:nvSpPr>
        <p:spPr>
          <a:xfrm>
            <a:off x="2267072" y="764704"/>
            <a:ext cx="96532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Shamon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0" name="Graphique 39"/>
          <p:cNvGraphicFramePr/>
          <p:nvPr/>
        </p:nvGraphicFramePr>
        <p:xfrm>
          <a:off x="1979712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41" name="Rectangle 40"/>
          <p:cNvSpPr/>
          <p:nvPr/>
        </p:nvSpPr>
        <p:spPr>
          <a:xfrm>
            <a:off x="2555776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2" name="Trapèze 41"/>
          <p:cNvSpPr/>
          <p:nvPr/>
        </p:nvSpPr>
        <p:spPr>
          <a:xfrm rot="10800000" flipV="1">
            <a:off x="1907704" y="116633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3" name="Trapèze 42"/>
          <p:cNvSpPr/>
          <p:nvPr/>
        </p:nvSpPr>
        <p:spPr>
          <a:xfrm flipV="1">
            <a:off x="1907704" y="332656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4" name="Rectangle 43"/>
          <p:cNvSpPr/>
          <p:nvPr/>
        </p:nvSpPr>
        <p:spPr>
          <a:xfrm>
            <a:off x="1907704" y="188640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Les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kazekages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graphicFrame>
        <p:nvGraphicFramePr>
          <p:cNvPr id="45" name="Graphique 44"/>
          <p:cNvGraphicFramePr/>
          <p:nvPr/>
        </p:nvGraphicFramePr>
        <p:xfrm>
          <a:off x="6804248" y="3046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46" name="Rectangle 45"/>
          <p:cNvSpPr/>
          <p:nvPr/>
        </p:nvSpPr>
        <p:spPr>
          <a:xfrm>
            <a:off x="4860032" y="268693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Reto [46,18%]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7" name="Tableau 46"/>
          <p:cNvGraphicFramePr>
            <a:graphicFrameLocks noGrp="1"/>
          </p:cNvGraphicFramePr>
          <p:nvPr/>
        </p:nvGraphicFramePr>
        <p:xfrm>
          <a:off x="4860032" y="448713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48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60032" y="3047941"/>
            <a:ext cx="1872208" cy="14160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Picture 4" descr="1%C2%B0+Kazekage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884368" y="5042313"/>
            <a:ext cx="1259632" cy="1815687"/>
          </a:xfrm>
          <a:prstGeom prst="rect">
            <a:avLst/>
          </a:prstGeom>
          <a:noFill/>
        </p:spPr>
      </p:pic>
      <p:pic>
        <p:nvPicPr>
          <p:cNvPr id="50" name="Picture 2"/>
          <p:cNvPicPr>
            <a:picLocks noChangeAspect="1" noChangeArrowheads="1"/>
          </p:cNvPicPr>
          <p:nvPr/>
        </p:nvPicPr>
        <p:blipFill>
          <a:blip r:embed="rId1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6012160" y="733420"/>
            <a:ext cx="1584176" cy="1794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" name="Trapèze 50"/>
          <p:cNvSpPr/>
          <p:nvPr/>
        </p:nvSpPr>
        <p:spPr>
          <a:xfrm rot="10800000">
            <a:off x="5868144" y="742710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2" name="Rectangle 51"/>
          <p:cNvSpPr/>
          <p:nvPr/>
        </p:nvSpPr>
        <p:spPr>
          <a:xfrm>
            <a:off x="6498721" y="661412"/>
            <a:ext cx="62626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Reto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3" name="Graphique 52"/>
          <p:cNvGraphicFramePr/>
          <p:nvPr/>
        </p:nvGraphicFramePr>
        <p:xfrm>
          <a:off x="6041830" y="9494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54" name="Rectangle 53"/>
          <p:cNvSpPr/>
          <p:nvPr/>
        </p:nvSpPr>
        <p:spPr>
          <a:xfrm>
            <a:off x="6617894" y="12601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au 1"/>
          <p:cNvGraphicFramePr>
            <a:graphicFrameLocks noGrp="1"/>
          </p:cNvGraphicFramePr>
          <p:nvPr/>
        </p:nvGraphicFramePr>
        <p:xfrm>
          <a:off x="4769371" y="4590829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81364"/>
                <a:gridCol w="400734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2,55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Graphique 2"/>
          <p:cNvGraphicFramePr/>
          <p:nvPr/>
        </p:nvGraphicFramePr>
        <p:xfrm>
          <a:off x="6713587" y="311043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Rectangle 3"/>
          <p:cNvSpPr/>
          <p:nvPr/>
        </p:nvSpPr>
        <p:spPr>
          <a:xfrm>
            <a:off x="4769371" y="2782337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Nidaime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Raikage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[66,33%]</a:t>
            </a:r>
          </a:p>
        </p:txBody>
      </p:sp>
      <p:sp>
        <p:nvSpPr>
          <p:cNvPr id="5" name="Trapèze 4"/>
          <p:cNvSpPr/>
          <p:nvPr/>
        </p:nvSpPr>
        <p:spPr>
          <a:xfrm rot="10800000">
            <a:off x="5763792" y="87583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Rectangle 5"/>
          <p:cNvSpPr/>
          <p:nvPr/>
        </p:nvSpPr>
        <p:spPr>
          <a:xfrm>
            <a:off x="5814726" y="794535"/>
            <a:ext cx="178555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Nidaime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Raikage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" name="Graphique 6"/>
          <p:cNvGraphicFramePr/>
          <p:nvPr/>
        </p:nvGraphicFramePr>
        <p:xfrm>
          <a:off x="6009485" y="108256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Rectangle 7"/>
          <p:cNvSpPr/>
          <p:nvPr/>
        </p:nvSpPr>
        <p:spPr>
          <a:xfrm>
            <a:off x="6585549" y="139324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" name="Picture 3" descr="C:\Mes Documents\Forum\Topic diagramme\Render\M-N-O-P\Nidaime Raikage\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93669" y="794535"/>
            <a:ext cx="630162" cy="1863396"/>
          </a:xfrm>
          <a:prstGeom prst="rect">
            <a:avLst/>
          </a:prstGeom>
          <a:noFill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3161987"/>
            <a:ext cx="1975511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1" name="Tableau 10"/>
          <p:cNvGraphicFramePr>
            <a:graphicFrameLocks noGrp="1"/>
          </p:cNvGraphicFramePr>
          <p:nvPr/>
        </p:nvGraphicFramePr>
        <p:xfrm>
          <a:off x="894119" y="4214495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81364"/>
                <a:gridCol w="400734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2,88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Graphique 11"/>
          <p:cNvGraphicFramePr/>
          <p:nvPr/>
        </p:nvGraphicFramePr>
        <p:xfrm>
          <a:off x="2838335" y="273410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3" name="Rectangle 12"/>
          <p:cNvSpPr/>
          <p:nvPr/>
        </p:nvSpPr>
        <p:spPr>
          <a:xfrm>
            <a:off x="894119" y="2406003"/>
            <a:ext cx="3528392" cy="400110"/>
          </a:xfrm>
          <a:prstGeom prst="rect">
            <a:avLst/>
          </a:prstGeom>
          <a:noFill/>
        </p:spPr>
        <p:txBody>
          <a:bodyPr wrap="square" lIns="36000" tIns="45720" rIns="3600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Shodaime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Raikage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[56,33%]</a:t>
            </a:r>
          </a:p>
        </p:txBody>
      </p:sp>
      <p:sp>
        <p:nvSpPr>
          <p:cNvPr id="14" name="Trapèze 13"/>
          <p:cNvSpPr/>
          <p:nvPr/>
        </p:nvSpPr>
        <p:spPr>
          <a:xfrm rot="10800000">
            <a:off x="1830224" y="69539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15" name="Graphique 14"/>
          <p:cNvGraphicFramePr/>
          <p:nvPr/>
        </p:nvGraphicFramePr>
        <p:xfrm>
          <a:off x="2075917" y="90212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16" name="Rectangle 15"/>
          <p:cNvSpPr/>
          <p:nvPr/>
        </p:nvSpPr>
        <p:spPr>
          <a:xfrm>
            <a:off x="2651981" y="121280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7" name="Picture 4" descr="http://fc05.deviantart.net/fs71/i/2013/286/0/d/shodaime_raikage_by_fadbaek-d6qelt4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542191" y="686103"/>
            <a:ext cx="900100" cy="1800200"/>
          </a:xfrm>
          <a:prstGeom prst="rect">
            <a:avLst/>
          </a:prstGeom>
          <a:noFill/>
        </p:spPr>
      </p:pic>
      <p:sp>
        <p:nvSpPr>
          <p:cNvPr id="18" name="Rectangle 17"/>
          <p:cNvSpPr/>
          <p:nvPr/>
        </p:nvSpPr>
        <p:spPr>
          <a:xfrm>
            <a:off x="1807418" y="614095"/>
            <a:ext cx="193303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Shodaime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Raikage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99592" y="2774335"/>
            <a:ext cx="1820571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2" descr="Naruto 648: Two Kage by PurpleKakash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4661755"/>
            <a:ext cx="1440160" cy="2196245"/>
          </a:xfrm>
          <a:prstGeom prst="rect">
            <a:avLst/>
          </a:prstGeom>
          <a:noFill/>
        </p:spPr>
      </p:pic>
      <p:pic>
        <p:nvPicPr>
          <p:cNvPr id="21" name="Picture 10" descr="http://img.photobucket.com/albums/v665/Euraj/First_Raikage_zps953c755f.png~original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547664" y="4758710"/>
            <a:ext cx="1466587" cy="2099290"/>
          </a:xfrm>
          <a:prstGeom prst="rect">
            <a:avLst/>
          </a:prstGeom>
          <a:noFill/>
        </p:spPr>
      </p:pic>
      <p:sp>
        <p:nvSpPr>
          <p:cNvPr id="22" name="Trapèze 21"/>
          <p:cNvSpPr/>
          <p:nvPr/>
        </p:nvSpPr>
        <p:spPr>
          <a:xfrm rot="10800000" flipV="1">
            <a:off x="1907704" y="116633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3" name="Trapèze 22"/>
          <p:cNvSpPr/>
          <p:nvPr/>
        </p:nvSpPr>
        <p:spPr>
          <a:xfrm flipV="1">
            <a:off x="1907704" y="332656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4" name="Rectangle 23"/>
          <p:cNvSpPr/>
          <p:nvPr/>
        </p:nvSpPr>
        <p:spPr>
          <a:xfrm>
            <a:off x="1907704" y="188640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Les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raikages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-3420888" y="321297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r-FR" dirty="0" smtClean="0"/>
              <a:t>http://www.narutoforums.com/showthread.php?t=496343&amp;page=29</a:t>
            </a:r>
            <a:endParaRPr lang="fr-FR" dirty="0"/>
          </a:p>
        </p:txBody>
      </p:sp>
      <p:sp>
        <p:nvSpPr>
          <p:cNvPr id="27" name="Rectangle 26"/>
          <p:cNvSpPr/>
          <p:nvPr/>
        </p:nvSpPr>
        <p:spPr>
          <a:xfrm>
            <a:off x="5004048" y="508518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r-FR" dirty="0" smtClean="0"/>
              <a:t>http://www.narutoforums.com/showthread.php?t=496343&amp;page=27</a:t>
            </a:r>
            <a:endParaRPr lang="fr-FR" dirty="0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43608" y="2697711"/>
            <a:ext cx="35283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Byakuren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[46,98%]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Graphique 2"/>
          <p:cNvGraphicFramePr/>
          <p:nvPr/>
        </p:nvGraphicFramePr>
        <p:xfrm>
          <a:off x="2987825" y="305775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068960"/>
            <a:ext cx="1872208" cy="1398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leau 4"/>
          <p:cNvGraphicFramePr>
            <a:graphicFrameLocks noGrp="1"/>
          </p:cNvGraphicFramePr>
          <p:nvPr/>
        </p:nvGraphicFramePr>
        <p:xfrm>
          <a:off x="1043609" y="4497911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pic>
        <p:nvPicPr>
          <p:cNvPr id="6" name="Picture 14" descr="http://2.bp.blogspot.com/-n61y5xlW0ho/UomsRUjRa3I/AAAAAAAADFk/AgjxQPmeP5M/s1600/0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562456" y="836712"/>
            <a:ext cx="1562456" cy="2348880"/>
          </a:xfrm>
          <a:prstGeom prst="rect">
            <a:avLst/>
          </a:prstGeom>
          <a:noFill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2339752" y="1049756"/>
            <a:ext cx="1440160" cy="16178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rapèze 8"/>
          <p:cNvSpPr/>
          <p:nvPr/>
        </p:nvSpPr>
        <p:spPr>
          <a:xfrm rot="10800000">
            <a:off x="2123729" y="102070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2527002" y="939405"/>
            <a:ext cx="108087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Byakuren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1" name="Graphique 10"/>
          <p:cNvGraphicFramePr/>
          <p:nvPr/>
        </p:nvGraphicFramePr>
        <p:xfrm>
          <a:off x="2267744" y="122743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2" name="Rectangle 11"/>
          <p:cNvSpPr/>
          <p:nvPr/>
        </p:nvSpPr>
        <p:spPr>
          <a:xfrm>
            <a:off x="2843808" y="153811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Trapèze 22"/>
          <p:cNvSpPr/>
          <p:nvPr/>
        </p:nvSpPr>
        <p:spPr>
          <a:xfrm rot="10800000" flipV="1">
            <a:off x="1907704" y="116633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4" name="Trapèze 23"/>
          <p:cNvSpPr/>
          <p:nvPr/>
        </p:nvSpPr>
        <p:spPr>
          <a:xfrm flipV="1">
            <a:off x="1907704" y="332656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5" name="Rectangle 24"/>
          <p:cNvSpPr/>
          <p:nvPr/>
        </p:nvSpPr>
        <p:spPr>
          <a:xfrm>
            <a:off x="1907704" y="188640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Les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mizukages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26" name="Picture 16" descr="Naruto 648 - The First Mizukage by Toroi-san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-1431833" y="3258108"/>
            <a:ext cx="1431833" cy="3599892"/>
          </a:xfrm>
          <a:prstGeom prst="rect">
            <a:avLst/>
          </a:prstGeom>
          <a:noFill/>
        </p:spPr>
      </p:pic>
      <p:sp>
        <p:nvSpPr>
          <p:cNvPr id="27" name="Rectangle 26"/>
          <p:cNvSpPr/>
          <p:nvPr/>
        </p:nvSpPr>
        <p:spPr>
          <a:xfrm>
            <a:off x="4860032" y="2741508"/>
            <a:ext cx="35283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Sandaime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Mizukage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[47,48%]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8" name="Graphique 27"/>
          <p:cNvGraphicFramePr/>
          <p:nvPr/>
        </p:nvGraphicFramePr>
        <p:xfrm>
          <a:off x="6804249" y="31015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4860033" y="454170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2,35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860032" y="3068960"/>
            <a:ext cx="1908000" cy="14374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1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796136" y="967531"/>
            <a:ext cx="1512168" cy="17115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Trapèze 31"/>
          <p:cNvSpPr/>
          <p:nvPr/>
        </p:nvSpPr>
        <p:spPr>
          <a:xfrm rot="10800000">
            <a:off x="5508104" y="918010"/>
            <a:ext cx="205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3" name="Rectangle 32"/>
          <p:cNvSpPr/>
          <p:nvPr/>
        </p:nvSpPr>
        <p:spPr>
          <a:xfrm>
            <a:off x="5511911" y="836712"/>
            <a:ext cx="209538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Sandaime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Mizukage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4" name="Graphique 33"/>
          <p:cNvGraphicFramePr/>
          <p:nvPr/>
        </p:nvGraphicFramePr>
        <p:xfrm>
          <a:off x="5759904" y="11247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35" name="Rectangle 34"/>
          <p:cNvSpPr/>
          <p:nvPr/>
        </p:nvSpPr>
        <p:spPr>
          <a:xfrm>
            <a:off x="6335968" y="14354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Tableau 19"/>
          <p:cNvGraphicFramePr>
            <a:graphicFrameLocks noGrp="1"/>
          </p:cNvGraphicFramePr>
          <p:nvPr/>
        </p:nvGraphicFramePr>
        <p:xfrm>
          <a:off x="2815848" y="4576351"/>
          <a:ext cx="3528392" cy="4293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3,49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2,61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1,54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3,14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2,27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3,17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3,07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</a:tr>
            </a:tbl>
          </a:graphicData>
        </a:graphic>
      </p:graphicFrame>
      <p:sp>
        <p:nvSpPr>
          <p:cNvPr id="21" name="Rectangle 20"/>
          <p:cNvSpPr/>
          <p:nvPr/>
        </p:nvSpPr>
        <p:spPr>
          <a:xfrm>
            <a:off x="2815847" y="2773487"/>
            <a:ext cx="345638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Ishikawa [52,93%]</a:t>
            </a:r>
          </a:p>
        </p:txBody>
      </p:sp>
      <p:graphicFrame>
        <p:nvGraphicFramePr>
          <p:cNvPr id="22" name="Graphique 21"/>
          <p:cNvGraphicFramePr/>
          <p:nvPr/>
        </p:nvGraphicFramePr>
        <p:xfrm>
          <a:off x="4760063" y="306151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3126934"/>
            <a:ext cx="1872208" cy="14117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8" descr="1%C2%B0+Tsuchikag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00392" y="5188227"/>
            <a:ext cx="1043608" cy="1669773"/>
          </a:xfrm>
          <a:prstGeom prst="rect">
            <a:avLst/>
          </a:prstGeom>
          <a:noFill/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851920" y="908720"/>
            <a:ext cx="1440160" cy="188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rapèze 25"/>
          <p:cNvSpPr/>
          <p:nvPr/>
        </p:nvSpPr>
        <p:spPr>
          <a:xfrm rot="10800000">
            <a:off x="3606227" y="918010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7" name="Rectangle 26"/>
          <p:cNvSpPr/>
          <p:nvPr/>
        </p:nvSpPr>
        <p:spPr>
          <a:xfrm>
            <a:off x="4040374" y="822678"/>
            <a:ext cx="101912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Ishikawa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8" name="Graphique 27"/>
          <p:cNvGraphicFramePr/>
          <p:nvPr/>
        </p:nvGraphicFramePr>
        <p:xfrm>
          <a:off x="3779912" y="11247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9" name="Rectangle 28"/>
          <p:cNvSpPr/>
          <p:nvPr/>
        </p:nvSpPr>
        <p:spPr>
          <a:xfrm>
            <a:off x="4355976" y="14354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Ce PC\Documents\Forum\Topic diagramme\Render\Q-R-S-T\Shodaime Tsuchikage\shodaime_tsuchikage_by_otonaya-d7tvl8y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65073" y="966694"/>
            <a:ext cx="1810983" cy="1800200"/>
          </a:xfrm>
          <a:prstGeom prst="rect">
            <a:avLst/>
          </a:prstGeom>
          <a:noFill/>
        </p:spPr>
      </p:pic>
      <p:sp>
        <p:nvSpPr>
          <p:cNvPr id="40" name="Trapèze 39"/>
          <p:cNvSpPr/>
          <p:nvPr/>
        </p:nvSpPr>
        <p:spPr>
          <a:xfrm rot="10800000" flipV="1">
            <a:off x="1907704" y="116633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1" name="Trapèze 40"/>
          <p:cNvSpPr/>
          <p:nvPr/>
        </p:nvSpPr>
        <p:spPr>
          <a:xfrm flipV="1">
            <a:off x="1907704" y="332656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2" name="Rectangle 41"/>
          <p:cNvSpPr/>
          <p:nvPr/>
        </p:nvSpPr>
        <p:spPr>
          <a:xfrm>
            <a:off x="1907704" y="188640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Le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tsuchikage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phique 1"/>
          <p:cNvGraphicFramePr/>
          <p:nvPr/>
        </p:nvGraphicFramePr>
        <p:xfrm>
          <a:off x="4427984" y="371703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" name="Tableau 2"/>
          <p:cNvGraphicFramePr>
            <a:graphicFrameLocks noGrp="1"/>
          </p:cNvGraphicFramePr>
          <p:nvPr/>
        </p:nvGraphicFramePr>
        <p:xfrm>
          <a:off x="2483768" y="5157192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3293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3293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3293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3293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3293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3293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3293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43293A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4329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rgbClr val="4329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CB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4329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rgbClr val="4329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CB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4329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rgbClr val="4329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CB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4329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rgbClr val="4329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CB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4329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4,31</a:t>
                      </a:r>
                      <a:endParaRPr lang="fr-FR" sz="800" b="1" dirty="0">
                        <a:solidFill>
                          <a:srgbClr val="4329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CB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4329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4,25</a:t>
                      </a:r>
                      <a:endParaRPr lang="fr-FR" sz="800" b="1" dirty="0">
                        <a:solidFill>
                          <a:srgbClr val="4329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CB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4329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rgbClr val="4329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CBB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4329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rgbClr val="4329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CBBE"/>
                    </a:solidFill>
                  </a:tcPr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2498561" y="3429000"/>
            <a:ext cx="3528392" cy="384721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900" b="1" dirty="0" smtClean="0">
                <a:ln w="1905"/>
                <a:solidFill>
                  <a:srgbClr val="43293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Edo-</a:t>
            </a:r>
            <a:r>
              <a:rPr lang="fr-FR" sz="1900" b="1" dirty="0" err="1" smtClean="0">
                <a:ln w="1905"/>
                <a:solidFill>
                  <a:srgbClr val="43293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Tensei</a:t>
            </a:r>
            <a:r>
              <a:rPr lang="fr-FR" sz="1900" b="1" dirty="0" smtClean="0">
                <a:ln w="1905"/>
                <a:solidFill>
                  <a:srgbClr val="43293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[96,40%]</a:t>
            </a:r>
          </a:p>
        </p:txBody>
      </p:sp>
      <p:pic>
        <p:nvPicPr>
          <p:cNvPr id="244" name="Picture 25" descr="C:\Ce PC\Documents\Forum\Topic diagramme\Render\Q-R-S-T\Torune\1.png"/>
          <p:cNvPicPr>
            <a:picLocks noChangeAspect="1" noChangeArrowheads="1"/>
          </p:cNvPicPr>
          <p:nvPr/>
        </p:nvPicPr>
        <p:blipFill>
          <a:blip r:embed="rId3" cstate="print">
            <a:lum bright="12000"/>
          </a:blip>
          <a:srcRect/>
          <a:stretch>
            <a:fillRect/>
          </a:stretch>
        </p:blipFill>
        <p:spPr bwMode="auto">
          <a:xfrm>
            <a:off x="5727289" y="599087"/>
            <a:ext cx="385429" cy="504056"/>
          </a:xfrm>
          <a:prstGeom prst="rect">
            <a:avLst/>
          </a:prstGeom>
          <a:noFill/>
        </p:spPr>
      </p:pic>
      <p:pic>
        <p:nvPicPr>
          <p:cNvPr id="252" name="Picture 24" descr="C:\Ce PC\Documents\Forum\Topic diagramme\Render\Q-R-S-T\Toroi\1.png"/>
          <p:cNvPicPr>
            <a:picLocks noChangeAspect="1" noChangeArrowheads="1"/>
          </p:cNvPicPr>
          <p:nvPr/>
        </p:nvPicPr>
        <p:blipFill>
          <a:blip r:embed="rId4" cstate="print">
            <a:lum bright="12000"/>
          </a:blip>
          <a:srcRect/>
          <a:stretch>
            <a:fillRect/>
          </a:stretch>
        </p:blipFill>
        <p:spPr bwMode="auto">
          <a:xfrm>
            <a:off x="5661694" y="671095"/>
            <a:ext cx="504056" cy="600947"/>
          </a:xfrm>
          <a:prstGeom prst="rect">
            <a:avLst/>
          </a:prstGeom>
          <a:noFill/>
        </p:spPr>
      </p:pic>
      <p:pic>
        <p:nvPicPr>
          <p:cNvPr id="273" name="Picture 8" descr="C:\Ce PC\Documents\Forum\Topic diagramme\Render\E-F-G-H\Haku\4.png"/>
          <p:cNvPicPr>
            <a:picLocks noChangeAspect="1" noChangeArrowheads="1"/>
          </p:cNvPicPr>
          <p:nvPr/>
        </p:nvPicPr>
        <p:blipFill>
          <a:blip r:embed="rId5" cstate="print">
            <a:lum bright="12000"/>
          </a:blip>
          <a:srcRect/>
          <a:stretch>
            <a:fillRect/>
          </a:stretch>
        </p:blipFill>
        <p:spPr bwMode="auto">
          <a:xfrm rot="886337">
            <a:off x="5204159" y="693727"/>
            <a:ext cx="737080" cy="613619"/>
          </a:xfrm>
          <a:prstGeom prst="rect">
            <a:avLst/>
          </a:prstGeom>
          <a:noFill/>
        </p:spPr>
      </p:pic>
      <p:pic>
        <p:nvPicPr>
          <p:cNvPr id="274" name="Picture 6" descr="C:\Users\Pierre\Documents\Forum\Topic diagramme\Render\I-J-K-L\Kakuzu\Kakuzu 100.png"/>
          <p:cNvPicPr>
            <a:picLocks noChangeAspect="1" noChangeArrowheads="1"/>
          </p:cNvPicPr>
          <p:nvPr/>
        </p:nvPicPr>
        <p:blipFill>
          <a:blip r:embed="rId6" cstate="print">
            <a:lum bright="5000"/>
          </a:blip>
          <a:srcRect/>
          <a:stretch>
            <a:fillRect/>
          </a:stretch>
        </p:blipFill>
        <p:spPr bwMode="auto">
          <a:xfrm>
            <a:off x="2473814" y="1247159"/>
            <a:ext cx="1147886" cy="1240160"/>
          </a:xfrm>
          <a:prstGeom prst="rect">
            <a:avLst/>
          </a:prstGeom>
          <a:noFill/>
        </p:spPr>
      </p:pic>
      <p:pic>
        <p:nvPicPr>
          <p:cNvPr id="275" name="Picture 6" descr="http://orig04.deviantart.net/474c/f/2014/132/7/9/deidara_and_sasori_render_by_kamitanikousaki-d7i5uc7.png"/>
          <p:cNvPicPr>
            <a:picLocks noChangeAspect="1" noChangeArrowheads="1"/>
          </p:cNvPicPr>
          <p:nvPr/>
        </p:nvPicPr>
        <p:blipFill>
          <a:blip r:embed="rId7" cstate="print">
            <a:lum bright="5000"/>
          </a:blip>
          <a:srcRect/>
          <a:stretch>
            <a:fillRect/>
          </a:stretch>
        </p:blipFill>
        <p:spPr bwMode="auto">
          <a:xfrm>
            <a:off x="2122534" y="1607199"/>
            <a:ext cx="1575416" cy="1327288"/>
          </a:xfrm>
          <a:prstGeom prst="rect">
            <a:avLst/>
          </a:prstGeom>
          <a:noFill/>
        </p:spPr>
      </p:pic>
      <p:pic>
        <p:nvPicPr>
          <p:cNvPr id="276" name="Picture 4" descr="C:\Ce PC\Documents\Forum\Topic diagramme\Render\0- Groupe\Edo kage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53934" y="1734087"/>
            <a:ext cx="1512168" cy="1386967"/>
          </a:xfrm>
          <a:prstGeom prst="rect">
            <a:avLst/>
          </a:prstGeom>
          <a:noFill/>
        </p:spPr>
      </p:pic>
      <p:pic>
        <p:nvPicPr>
          <p:cNvPr id="277" name="Picture 2" descr="C:\Ce PC\Documents\Forum\Topic diagramme\Render\0- Groupe\Akatsuki\nagatachi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85782" y="1895231"/>
            <a:ext cx="1946640" cy="1198265"/>
          </a:xfrm>
          <a:prstGeom prst="rect">
            <a:avLst/>
          </a:prstGeom>
          <a:noFill/>
        </p:spPr>
      </p:pic>
      <p:graphicFrame>
        <p:nvGraphicFramePr>
          <p:cNvPr id="278" name="Graphique 277"/>
          <p:cNvGraphicFramePr/>
          <p:nvPr/>
        </p:nvGraphicFramePr>
        <p:xfrm>
          <a:off x="3491880" y="177281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279" name="Rectangle 278"/>
          <p:cNvSpPr/>
          <p:nvPr/>
        </p:nvSpPr>
        <p:spPr>
          <a:xfrm>
            <a:off x="4067944" y="208349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80" name="Picture 10" descr="C:\Ce PC\Documents\Forum\Topic diagramme\Render\A-B-C-D\Dan\1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flipH="1">
            <a:off x="1664141" y="2543303"/>
            <a:ext cx="1025697" cy="648072"/>
          </a:xfrm>
          <a:prstGeom prst="rect">
            <a:avLst/>
          </a:prstGeom>
          <a:noFill/>
        </p:spPr>
      </p:pic>
      <p:pic>
        <p:nvPicPr>
          <p:cNvPr id="281" name="Picture 21" descr="C:\Ce PC\Documents\Forum\Topic diagramme\Render\E-F-G-H\Gari\1.png"/>
          <p:cNvPicPr>
            <a:picLocks noChangeAspect="1" noChangeArrowheads="1"/>
          </p:cNvPicPr>
          <p:nvPr/>
        </p:nvPicPr>
        <p:blipFill>
          <a:blip r:embed="rId12" cstate="print">
            <a:lum bright="12000"/>
          </a:blip>
          <a:srcRect/>
          <a:stretch>
            <a:fillRect/>
          </a:stretch>
        </p:blipFill>
        <p:spPr bwMode="auto">
          <a:xfrm>
            <a:off x="5642166" y="887119"/>
            <a:ext cx="307560" cy="658914"/>
          </a:xfrm>
          <a:prstGeom prst="rect">
            <a:avLst/>
          </a:prstGeom>
          <a:noFill/>
        </p:spPr>
      </p:pic>
      <p:pic>
        <p:nvPicPr>
          <p:cNvPr id="282" name="Picture 23" descr="http://i826.photobucket.com/albums/zz190/jcbballer/Hoshimi%20Yamanaka%20and%2013%20Signs%20of%20Sin/__pakura_render___by_lemonsasuke-d5383sj.png"/>
          <p:cNvPicPr>
            <a:picLocks noChangeAspect="1" noChangeArrowheads="1"/>
          </p:cNvPicPr>
          <p:nvPr/>
        </p:nvPicPr>
        <p:blipFill>
          <a:blip r:embed="rId13" cstate="print">
            <a:lum bright="12000"/>
          </a:blip>
          <a:srcRect/>
          <a:stretch>
            <a:fillRect/>
          </a:stretch>
        </p:blipFill>
        <p:spPr bwMode="auto">
          <a:xfrm>
            <a:off x="5733702" y="887119"/>
            <a:ext cx="442636" cy="546688"/>
          </a:xfrm>
          <a:prstGeom prst="rect">
            <a:avLst/>
          </a:prstGeom>
          <a:noFill/>
        </p:spPr>
      </p:pic>
      <p:pic>
        <p:nvPicPr>
          <p:cNvPr id="283" name="Picture 16" descr="C:\Ce PC\Documents\Forum\Topic diagramme\Render\E-F-G-H\Han\3.png"/>
          <p:cNvPicPr>
            <a:picLocks noChangeAspect="1" noChangeArrowheads="1"/>
          </p:cNvPicPr>
          <p:nvPr/>
        </p:nvPicPr>
        <p:blipFill>
          <a:blip r:embed="rId14" cstate="print">
            <a:lum bright="12000"/>
          </a:blip>
          <a:srcRect/>
          <a:stretch>
            <a:fillRect/>
          </a:stretch>
        </p:blipFill>
        <p:spPr bwMode="auto">
          <a:xfrm>
            <a:off x="5858190" y="2255271"/>
            <a:ext cx="697159" cy="695871"/>
          </a:xfrm>
          <a:prstGeom prst="rect">
            <a:avLst/>
          </a:prstGeom>
          <a:noFill/>
        </p:spPr>
      </p:pic>
      <p:pic>
        <p:nvPicPr>
          <p:cNvPr id="284" name="Picture 17" descr="C:\Ce PC\Documents\Forum\Topic diagramme\Render\E-F-G-H\Fuu 2\3.png"/>
          <p:cNvPicPr>
            <a:picLocks noChangeAspect="1" noChangeArrowheads="1"/>
          </p:cNvPicPr>
          <p:nvPr/>
        </p:nvPicPr>
        <p:blipFill>
          <a:blip r:embed="rId15" cstate="print">
            <a:lum bright="12000"/>
          </a:blip>
          <a:srcRect/>
          <a:stretch>
            <a:fillRect/>
          </a:stretch>
        </p:blipFill>
        <p:spPr bwMode="auto">
          <a:xfrm>
            <a:off x="5593857" y="2435367"/>
            <a:ext cx="645573" cy="684000"/>
          </a:xfrm>
          <a:prstGeom prst="rect">
            <a:avLst/>
          </a:prstGeom>
          <a:noFill/>
        </p:spPr>
      </p:pic>
      <p:pic>
        <p:nvPicPr>
          <p:cNvPr id="285" name="Picture 15" descr="C:\Ce PC\Documents\Forum\Topic diagramme\Render\U-V-W-X-Y-Z\Yugito\4.png"/>
          <p:cNvPicPr>
            <a:picLocks noChangeAspect="1" noChangeArrowheads="1"/>
          </p:cNvPicPr>
          <p:nvPr/>
        </p:nvPicPr>
        <p:blipFill>
          <a:blip r:embed="rId16" cstate="print">
            <a:lum bright="12000"/>
          </a:blip>
          <a:srcRect/>
          <a:stretch>
            <a:fillRect/>
          </a:stretch>
        </p:blipFill>
        <p:spPr bwMode="auto">
          <a:xfrm>
            <a:off x="5750140" y="2543303"/>
            <a:ext cx="576064" cy="576064"/>
          </a:xfrm>
          <a:prstGeom prst="rect">
            <a:avLst/>
          </a:prstGeom>
          <a:noFill/>
        </p:spPr>
      </p:pic>
      <p:pic>
        <p:nvPicPr>
          <p:cNvPr id="286" name="Picture 19" descr="C:\Ce PC\Documents\Forum\Topic diagramme\Render\U-V-W-X-Y-Z\Utakata\6.png"/>
          <p:cNvPicPr>
            <a:picLocks noChangeAspect="1" noChangeArrowheads="1"/>
          </p:cNvPicPr>
          <p:nvPr/>
        </p:nvPicPr>
        <p:blipFill>
          <a:blip r:embed="rId17" cstate="print">
            <a:lum bright="12000"/>
          </a:blip>
          <a:srcRect/>
          <a:stretch>
            <a:fillRect/>
          </a:stretch>
        </p:blipFill>
        <p:spPr bwMode="auto">
          <a:xfrm>
            <a:off x="5570158" y="2505823"/>
            <a:ext cx="414839" cy="613544"/>
          </a:xfrm>
          <a:prstGeom prst="rect">
            <a:avLst/>
          </a:prstGeom>
          <a:noFill/>
        </p:spPr>
      </p:pic>
      <p:pic>
        <p:nvPicPr>
          <p:cNvPr id="287" name="Picture 20" descr="C:\Ce PC\Documents\Forum\Topic diagramme\Render\U-V-W-X-Y-Z\Yagura\4.png"/>
          <p:cNvPicPr>
            <a:picLocks noChangeAspect="1" noChangeArrowheads="1"/>
          </p:cNvPicPr>
          <p:nvPr/>
        </p:nvPicPr>
        <p:blipFill>
          <a:blip r:embed="rId18" cstate="print">
            <a:lum bright="12000"/>
          </a:blip>
          <a:srcRect/>
          <a:stretch>
            <a:fillRect/>
          </a:stretch>
        </p:blipFill>
        <p:spPr bwMode="auto">
          <a:xfrm>
            <a:off x="5066102" y="2327279"/>
            <a:ext cx="576064" cy="864096"/>
          </a:xfrm>
          <a:prstGeom prst="rect">
            <a:avLst/>
          </a:prstGeom>
          <a:noFill/>
        </p:spPr>
      </p:pic>
      <p:pic>
        <p:nvPicPr>
          <p:cNvPr id="288" name="Picture 9" descr="C:\Users\Pierre\Documents\Forum\Topic diagramme\Render\E-F-G-H\Hizashi\hizashi_hyuga_edo_tensei_by_otonaya-d7rvpiw.png"/>
          <p:cNvPicPr>
            <a:picLocks noChangeAspect="1" noChangeArrowheads="1"/>
          </p:cNvPicPr>
          <p:nvPr/>
        </p:nvPicPr>
        <p:blipFill>
          <a:blip r:embed="rId19" cstate="print">
            <a:lum bright="12000"/>
          </a:blip>
          <a:srcRect/>
          <a:stretch>
            <a:fillRect/>
          </a:stretch>
        </p:blipFill>
        <p:spPr bwMode="auto">
          <a:xfrm rot="369865">
            <a:off x="5895669" y="1031135"/>
            <a:ext cx="777468" cy="739913"/>
          </a:xfrm>
          <a:prstGeom prst="rect">
            <a:avLst/>
          </a:prstGeom>
          <a:noFill/>
        </p:spPr>
      </p:pic>
      <p:pic>
        <p:nvPicPr>
          <p:cNvPr id="289" name="Picture 7" descr="C:\Users\Pierre\Documents\Forum\Topic diagramme\Render\A-B-C-D\Asuma\Asuma 14.png"/>
          <p:cNvPicPr>
            <a:picLocks noChangeAspect="1" noChangeArrowheads="1"/>
          </p:cNvPicPr>
          <p:nvPr/>
        </p:nvPicPr>
        <p:blipFill>
          <a:blip r:embed="rId20" cstate="print">
            <a:lum bright="12000"/>
          </a:blip>
          <a:srcRect/>
          <a:stretch>
            <a:fillRect/>
          </a:stretch>
        </p:blipFill>
        <p:spPr bwMode="auto">
          <a:xfrm>
            <a:off x="5642166" y="1319167"/>
            <a:ext cx="566239" cy="768053"/>
          </a:xfrm>
          <a:prstGeom prst="rect">
            <a:avLst/>
          </a:prstGeom>
          <a:noFill/>
        </p:spPr>
      </p:pic>
      <p:pic>
        <p:nvPicPr>
          <p:cNvPr id="290" name="Picture 9" descr="C:\Ce PC\Documents\Forum\Topic diagramme\Render\A-B-C-D\Chuukichi\chuukichi_edo_tensei_by_otonaya-d7rvqxr.png"/>
          <p:cNvPicPr>
            <a:picLocks noChangeAspect="1" noChangeArrowheads="1"/>
          </p:cNvPicPr>
          <p:nvPr/>
        </p:nvPicPr>
        <p:blipFill>
          <a:blip r:embed="rId21" cstate="print">
            <a:lum bright="12000"/>
          </a:blip>
          <a:srcRect/>
          <a:stretch>
            <a:fillRect/>
          </a:stretch>
        </p:blipFill>
        <p:spPr bwMode="auto">
          <a:xfrm>
            <a:off x="5570158" y="1058519"/>
            <a:ext cx="879127" cy="836712"/>
          </a:xfrm>
          <a:prstGeom prst="rect">
            <a:avLst/>
          </a:prstGeom>
          <a:noFill/>
        </p:spPr>
      </p:pic>
      <p:pic>
        <p:nvPicPr>
          <p:cNvPr id="291" name="Picture 7" descr="C:\Ce PC\Documents\Forum\Topic diagramme\Render\Q-R-S-T\Shin\shin 2.png"/>
          <p:cNvPicPr>
            <a:picLocks noChangeAspect="1" noChangeArrowheads="1"/>
          </p:cNvPicPr>
          <p:nvPr/>
        </p:nvPicPr>
        <p:blipFill>
          <a:blip r:embed="rId22" cstate="print">
            <a:lum bright="12000"/>
          </a:blip>
          <a:srcRect/>
          <a:stretch>
            <a:fillRect/>
          </a:stretch>
        </p:blipFill>
        <p:spPr bwMode="auto">
          <a:xfrm>
            <a:off x="5418464" y="1006652"/>
            <a:ext cx="799766" cy="816571"/>
          </a:xfrm>
          <a:prstGeom prst="rect">
            <a:avLst/>
          </a:prstGeom>
          <a:noFill/>
        </p:spPr>
      </p:pic>
      <p:pic>
        <p:nvPicPr>
          <p:cNvPr id="292" name="Picture 13" descr="C:\Ce PC\Documents\Forum\Topic diagramme\Render\I-J-K-L\Kimimaro\11.png"/>
          <p:cNvPicPr>
            <a:picLocks noChangeAspect="1" noChangeArrowheads="1"/>
          </p:cNvPicPr>
          <p:nvPr/>
        </p:nvPicPr>
        <p:blipFill>
          <a:blip r:embed="rId23" cstate="print">
            <a:lum bright="12000"/>
          </a:blip>
          <a:srcRect/>
          <a:stretch>
            <a:fillRect/>
          </a:stretch>
        </p:blipFill>
        <p:spPr bwMode="auto">
          <a:xfrm rot="490441">
            <a:off x="5426338" y="1148205"/>
            <a:ext cx="710062" cy="1066403"/>
          </a:xfrm>
          <a:prstGeom prst="rect">
            <a:avLst/>
          </a:prstGeom>
          <a:noFill/>
        </p:spPr>
      </p:pic>
      <p:pic>
        <p:nvPicPr>
          <p:cNvPr id="293" name="Picture 12" descr="C:\Ce PC\Documents\Forum\Topic diagramme\Render\A-B-C-D\Chiyo\3.png"/>
          <p:cNvPicPr>
            <a:picLocks noChangeAspect="1" noChangeArrowheads="1"/>
          </p:cNvPicPr>
          <p:nvPr/>
        </p:nvPicPr>
        <p:blipFill>
          <a:blip r:embed="rId24" cstate="print">
            <a:lum bright="12000"/>
          </a:blip>
          <a:srcRect/>
          <a:stretch>
            <a:fillRect/>
          </a:stretch>
        </p:blipFill>
        <p:spPr bwMode="auto">
          <a:xfrm rot="1007869">
            <a:off x="5733025" y="1597758"/>
            <a:ext cx="458430" cy="751316"/>
          </a:xfrm>
          <a:prstGeom prst="rect">
            <a:avLst/>
          </a:prstGeom>
          <a:noFill/>
        </p:spPr>
      </p:pic>
      <p:pic>
        <p:nvPicPr>
          <p:cNvPr id="294" name="Picture 14" descr="C:\Ce PC\Documents\Forum\Topic diagramme\Render\E-F-G-H\Hanzo\3.png"/>
          <p:cNvPicPr>
            <a:picLocks noChangeAspect="1" noChangeArrowheads="1"/>
          </p:cNvPicPr>
          <p:nvPr/>
        </p:nvPicPr>
        <p:blipFill>
          <a:blip r:embed="rId25" cstate="print">
            <a:lum bright="12000"/>
          </a:blip>
          <a:srcRect/>
          <a:stretch>
            <a:fillRect/>
          </a:stretch>
        </p:blipFill>
        <p:spPr bwMode="auto">
          <a:xfrm>
            <a:off x="5282127" y="1259402"/>
            <a:ext cx="648071" cy="1067877"/>
          </a:xfrm>
          <a:prstGeom prst="rect">
            <a:avLst/>
          </a:prstGeom>
          <a:noFill/>
        </p:spPr>
      </p:pic>
      <p:pic>
        <p:nvPicPr>
          <p:cNvPr id="295" name="Picture 5" descr="C:\Users\Pierre\Documents\Forum\Topic diagramme\Render\0- Groupe\kinkaku ginkaku.png"/>
          <p:cNvPicPr>
            <a:picLocks noChangeAspect="1" noChangeArrowheads="1"/>
          </p:cNvPicPr>
          <p:nvPr/>
        </p:nvPicPr>
        <p:blipFill>
          <a:blip r:embed="rId26" cstate="print">
            <a:lum bright="12000"/>
          </a:blip>
          <a:srcRect/>
          <a:stretch>
            <a:fillRect/>
          </a:stretch>
        </p:blipFill>
        <p:spPr bwMode="auto">
          <a:xfrm>
            <a:off x="5282126" y="1607199"/>
            <a:ext cx="693852" cy="880432"/>
          </a:xfrm>
          <a:prstGeom prst="rect">
            <a:avLst/>
          </a:prstGeom>
          <a:noFill/>
        </p:spPr>
      </p:pic>
      <p:pic>
        <p:nvPicPr>
          <p:cNvPr id="296" name="Picture 18" descr="C:\Ce PC\Documents\Forum\Topic diagramme\Render\Q-R-S-T\Roshi\3.png"/>
          <p:cNvPicPr>
            <a:picLocks noChangeAspect="1" noChangeArrowheads="1"/>
          </p:cNvPicPr>
          <p:nvPr/>
        </p:nvPicPr>
        <p:blipFill>
          <a:blip r:embed="rId27" cstate="print">
            <a:lum bright="12000"/>
          </a:blip>
          <a:srcRect/>
          <a:stretch>
            <a:fillRect/>
          </a:stretch>
        </p:blipFill>
        <p:spPr bwMode="auto">
          <a:xfrm rot="20734169">
            <a:off x="5144344" y="2524599"/>
            <a:ext cx="484583" cy="689276"/>
          </a:xfrm>
          <a:prstGeom prst="rect">
            <a:avLst/>
          </a:prstGeom>
          <a:noFill/>
        </p:spPr>
      </p:pic>
      <p:pic>
        <p:nvPicPr>
          <p:cNvPr id="297" name="Picture 3" descr="C:\Ce PC\Documents\Forum\Topic diagramme\Render\0- Groupe\épéistes.png"/>
          <p:cNvPicPr>
            <a:picLocks noChangeAspect="1" noChangeArrowheads="1"/>
          </p:cNvPicPr>
          <p:nvPr/>
        </p:nvPicPr>
        <p:blipFill>
          <a:blip r:embed="rId28" cstate="print">
            <a:lum bright="3000"/>
          </a:blip>
          <a:srcRect/>
          <a:stretch>
            <a:fillRect/>
          </a:stretch>
        </p:blipFill>
        <p:spPr bwMode="auto">
          <a:xfrm>
            <a:off x="3409918" y="858993"/>
            <a:ext cx="1656184" cy="820214"/>
          </a:xfrm>
          <a:prstGeom prst="rect">
            <a:avLst/>
          </a:prstGeom>
          <a:noFill/>
        </p:spPr>
      </p:pic>
      <p:sp>
        <p:nvSpPr>
          <p:cNvPr id="298" name="Trapèze 297"/>
          <p:cNvSpPr/>
          <p:nvPr/>
        </p:nvSpPr>
        <p:spPr>
          <a:xfrm rot="10800000">
            <a:off x="3419872" y="1566082"/>
            <a:ext cx="169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9" name="Rectangle 298"/>
          <p:cNvSpPr/>
          <p:nvPr/>
        </p:nvSpPr>
        <p:spPr>
          <a:xfrm>
            <a:off x="3299341" y="1484784"/>
            <a:ext cx="192514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L’armée des morts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00" name="Picture 11" descr="C:\Ce PC\Documents\Forum\Topic diagramme\Render\M-N-O-P\Madara\Edo Tensei\1.png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4706062" y="815111"/>
            <a:ext cx="1496105" cy="2399159"/>
          </a:xfrm>
          <a:prstGeom prst="rect">
            <a:avLst/>
          </a:prstGeom>
          <a:noFill/>
        </p:spPr>
      </p:pic>
      <p:pic>
        <p:nvPicPr>
          <p:cNvPr id="3074" name="Picture 2" descr="http://fc01.deviantart.net/fs71/f/2011/161/f/c/revividos_por_kabuto_by_decolliveira-d3ijl5k.jpg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0" y="5400000"/>
            <a:ext cx="1949776" cy="1458000"/>
          </a:xfrm>
          <a:prstGeom prst="rect">
            <a:avLst/>
          </a:prstGeom>
          <a:noFill/>
        </p:spPr>
      </p:pic>
      <p:sp>
        <p:nvSpPr>
          <p:cNvPr id="38" name="Rectangle 37"/>
          <p:cNvSpPr/>
          <p:nvPr/>
        </p:nvSpPr>
        <p:spPr>
          <a:xfrm>
            <a:off x="11160224" y="116632"/>
            <a:ext cx="999728" cy="1656184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9" name="Rectangle 38"/>
          <p:cNvSpPr/>
          <p:nvPr/>
        </p:nvSpPr>
        <p:spPr>
          <a:xfrm>
            <a:off x="9144000" y="116632"/>
            <a:ext cx="999728" cy="1656184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0" name="Rectangle 39"/>
          <p:cNvSpPr/>
          <p:nvPr/>
        </p:nvSpPr>
        <p:spPr>
          <a:xfrm>
            <a:off x="10152112" y="116632"/>
            <a:ext cx="999728" cy="1656184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1" name="Rectangle 40"/>
          <p:cNvSpPr/>
          <p:nvPr/>
        </p:nvSpPr>
        <p:spPr>
          <a:xfrm>
            <a:off x="14184560" y="116632"/>
            <a:ext cx="999728" cy="1656184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2" name="Rectangle 41"/>
          <p:cNvSpPr/>
          <p:nvPr/>
        </p:nvSpPr>
        <p:spPr>
          <a:xfrm>
            <a:off x="12168336" y="116632"/>
            <a:ext cx="999728" cy="1656184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3" name="Rectangle 42"/>
          <p:cNvSpPr/>
          <p:nvPr/>
        </p:nvSpPr>
        <p:spPr>
          <a:xfrm>
            <a:off x="13176448" y="116632"/>
            <a:ext cx="999728" cy="1656184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4" name="Rectangle 43"/>
          <p:cNvSpPr/>
          <p:nvPr/>
        </p:nvSpPr>
        <p:spPr>
          <a:xfrm>
            <a:off x="17208896" y="116632"/>
            <a:ext cx="999728" cy="1656184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5" name="Rectangle 44"/>
          <p:cNvSpPr/>
          <p:nvPr/>
        </p:nvSpPr>
        <p:spPr>
          <a:xfrm>
            <a:off x="15192672" y="116632"/>
            <a:ext cx="999728" cy="1656184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6" name="Rectangle 45"/>
          <p:cNvSpPr/>
          <p:nvPr/>
        </p:nvSpPr>
        <p:spPr>
          <a:xfrm>
            <a:off x="16200784" y="116632"/>
            <a:ext cx="999728" cy="1656184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7" name="Rectangle 46"/>
          <p:cNvSpPr/>
          <p:nvPr/>
        </p:nvSpPr>
        <p:spPr>
          <a:xfrm>
            <a:off x="11160224" y="1772816"/>
            <a:ext cx="999728" cy="1656184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8" name="Rectangle 47"/>
          <p:cNvSpPr/>
          <p:nvPr/>
        </p:nvSpPr>
        <p:spPr>
          <a:xfrm>
            <a:off x="9144000" y="1772816"/>
            <a:ext cx="999728" cy="1656184"/>
          </a:xfrm>
          <a:prstGeom prst="rect">
            <a:avLst/>
          </a:prstGeom>
          <a:blipFill>
            <a:blip r:embed="rId41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9" name="Rectangle 48"/>
          <p:cNvSpPr/>
          <p:nvPr/>
        </p:nvSpPr>
        <p:spPr>
          <a:xfrm>
            <a:off x="10152112" y="1772816"/>
            <a:ext cx="999728" cy="1656184"/>
          </a:xfrm>
          <a:prstGeom prst="rect">
            <a:avLst/>
          </a:prstGeom>
          <a:blipFill>
            <a:blip r:embed="rId42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0" name="Rectangle 49"/>
          <p:cNvSpPr/>
          <p:nvPr/>
        </p:nvSpPr>
        <p:spPr>
          <a:xfrm>
            <a:off x="14184560" y="1772816"/>
            <a:ext cx="999728" cy="1656184"/>
          </a:xfrm>
          <a:prstGeom prst="rect">
            <a:avLst/>
          </a:prstGeom>
          <a:blipFill>
            <a:blip r:embed="rId43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1" name="Rectangle 50"/>
          <p:cNvSpPr/>
          <p:nvPr/>
        </p:nvSpPr>
        <p:spPr>
          <a:xfrm>
            <a:off x="12168336" y="1772816"/>
            <a:ext cx="999728" cy="1656184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2" name="Rectangle 51"/>
          <p:cNvSpPr/>
          <p:nvPr/>
        </p:nvSpPr>
        <p:spPr>
          <a:xfrm>
            <a:off x="13176448" y="1772816"/>
            <a:ext cx="999728" cy="1656184"/>
          </a:xfrm>
          <a:prstGeom prst="rect">
            <a:avLst/>
          </a:prstGeom>
          <a:blipFill>
            <a:blip r:embed="rId45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3" name="Rectangle 52"/>
          <p:cNvSpPr/>
          <p:nvPr/>
        </p:nvSpPr>
        <p:spPr>
          <a:xfrm>
            <a:off x="17208896" y="1772816"/>
            <a:ext cx="999728" cy="1656184"/>
          </a:xfrm>
          <a:prstGeom prst="rect">
            <a:avLst/>
          </a:prstGeom>
          <a:blipFill>
            <a:blip r:embed="rId46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4" name="Rectangle 53"/>
          <p:cNvSpPr/>
          <p:nvPr/>
        </p:nvSpPr>
        <p:spPr>
          <a:xfrm>
            <a:off x="15192672" y="1772816"/>
            <a:ext cx="999728" cy="1656184"/>
          </a:xfrm>
          <a:prstGeom prst="rect">
            <a:avLst/>
          </a:prstGeom>
          <a:blipFill>
            <a:blip r:embed="rId47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5" name="Rectangle 54"/>
          <p:cNvSpPr/>
          <p:nvPr/>
        </p:nvSpPr>
        <p:spPr>
          <a:xfrm>
            <a:off x="16200784" y="1772816"/>
            <a:ext cx="999728" cy="1656184"/>
          </a:xfrm>
          <a:prstGeom prst="rect">
            <a:avLst/>
          </a:prstGeom>
          <a:blipFill>
            <a:blip r:embed="rId48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6" name="Rectangle 55"/>
          <p:cNvSpPr/>
          <p:nvPr/>
        </p:nvSpPr>
        <p:spPr>
          <a:xfrm>
            <a:off x="11160224" y="3429000"/>
            <a:ext cx="999728" cy="1656184"/>
          </a:xfrm>
          <a:prstGeom prst="rect">
            <a:avLst/>
          </a:prstGeom>
          <a:blipFill>
            <a:blip r:embed="rId49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7" name="Rectangle 56"/>
          <p:cNvSpPr/>
          <p:nvPr/>
        </p:nvSpPr>
        <p:spPr>
          <a:xfrm>
            <a:off x="9144000" y="3429000"/>
            <a:ext cx="999728" cy="1656184"/>
          </a:xfrm>
          <a:prstGeom prst="rect">
            <a:avLst/>
          </a:prstGeom>
          <a:blipFill>
            <a:blip r:embed="rId50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8" name="Rectangle 57"/>
          <p:cNvSpPr/>
          <p:nvPr/>
        </p:nvSpPr>
        <p:spPr>
          <a:xfrm>
            <a:off x="10152112" y="3429000"/>
            <a:ext cx="999728" cy="1656184"/>
          </a:xfrm>
          <a:prstGeom prst="rect">
            <a:avLst/>
          </a:prstGeom>
          <a:blipFill>
            <a:blip r:embed="rId51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9" name="Rectangle 58"/>
          <p:cNvSpPr/>
          <p:nvPr/>
        </p:nvSpPr>
        <p:spPr>
          <a:xfrm>
            <a:off x="14184560" y="3429000"/>
            <a:ext cx="999728" cy="1656184"/>
          </a:xfrm>
          <a:prstGeom prst="rect">
            <a:avLst/>
          </a:prstGeom>
          <a:blipFill>
            <a:blip r:embed="rId52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0" name="Rectangle 59"/>
          <p:cNvSpPr/>
          <p:nvPr/>
        </p:nvSpPr>
        <p:spPr>
          <a:xfrm>
            <a:off x="12168336" y="3429000"/>
            <a:ext cx="999728" cy="1656184"/>
          </a:xfrm>
          <a:prstGeom prst="rect">
            <a:avLst/>
          </a:prstGeom>
          <a:blipFill>
            <a:blip r:embed="rId53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1" name="Rectangle 60"/>
          <p:cNvSpPr/>
          <p:nvPr/>
        </p:nvSpPr>
        <p:spPr>
          <a:xfrm>
            <a:off x="13176448" y="3429000"/>
            <a:ext cx="999728" cy="1656184"/>
          </a:xfrm>
          <a:prstGeom prst="rect">
            <a:avLst/>
          </a:prstGeom>
          <a:blipFill>
            <a:blip r:embed="rId54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2" name="Rectangle 61"/>
          <p:cNvSpPr/>
          <p:nvPr/>
        </p:nvSpPr>
        <p:spPr>
          <a:xfrm>
            <a:off x="17208896" y="3429000"/>
            <a:ext cx="999728" cy="1656184"/>
          </a:xfrm>
          <a:prstGeom prst="rect">
            <a:avLst/>
          </a:prstGeom>
          <a:blipFill>
            <a:blip r:embed="rId55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3" name="Rectangle 62"/>
          <p:cNvSpPr/>
          <p:nvPr/>
        </p:nvSpPr>
        <p:spPr>
          <a:xfrm>
            <a:off x="15192672" y="3429000"/>
            <a:ext cx="999728" cy="1656184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4" name="Rectangle 63"/>
          <p:cNvSpPr/>
          <p:nvPr/>
        </p:nvSpPr>
        <p:spPr>
          <a:xfrm>
            <a:off x="16200784" y="3429000"/>
            <a:ext cx="999728" cy="1656184"/>
          </a:xfrm>
          <a:prstGeom prst="rect">
            <a:avLst/>
          </a:prstGeom>
          <a:blipFill>
            <a:blip r:embed="rId57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5" name="Rectangle 64"/>
          <p:cNvSpPr/>
          <p:nvPr/>
        </p:nvSpPr>
        <p:spPr>
          <a:xfrm>
            <a:off x="11160224" y="5085184"/>
            <a:ext cx="999728" cy="1656184"/>
          </a:xfrm>
          <a:prstGeom prst="rect">
            <a:avLst/>
          </a:prstGeom>
          <a:blipFill>
            <a:blip r:embed="rId58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6" name="Rectangle 65"/>
          <p:cNvSpPr/>
          <p:nvPr/>
        </p:nvSpPr>
        <p:spPr>
          <a:xfrm>
            <a:off x="9144000" y="5085184"/>
            <a:ext cx="999728" cy="1656184"/>
          </a:xfrm>
          <a:prstGeom prst="rect">
            <a:avLst/>
          </a:prstGeom>
          <a:blipFill>
            <a:blip r:embed="rId59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7" name="Rectangle 66"/>
          <p:cNvSpPr/>
          <p:nvPr/>
        </p:nvSpPr>
        <p:spPr>
          <a:xfrm>
            <a:off x="10152112" y="5085184"/>
            <a:ext cx="999728" cy="1656184"/>
          </a:xfrm>
          <a:prstGeom prst="rect">
            <a:avLst/>
          </a:prstGeom>
          <a:blipFill>
            <a:blip r:embed="rId60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8" name="Rectangle 67"/>
          <p:cNvSpPr/>
          <p:nvPr/>
        </p:nvSpPr>
        <p:spPr>
          <a:xfrm>
            <a:off x="14184560" y="5085184"/>
            <a:ext cx="999728" cy="1656184"/>
          </a:xfrm>
          <a:prstGeom prst="rect">
            <a:avLst/>
          </a:prstGeom>
          <a:blipFill>
            <a:blip r:embed="rId61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9" name="Rectangle 68"/>
          <p:cNvSpPr/>
          <p:nvPr/>
        </p:nvSpPr>
        <p:spPr>
          <a:xfrm>
            <a:off x="12168336" y="5085184"/>
            <a:ext cx="999728" cy="1656184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0" name="Rectangle 69"/>
          <p:cNvSpPr/>
          <p:nvPr/>
        </p:nvSpPr>
        <p:spPr>
          <a:xfrm>
            <a:off x="13176448" y="5085184"/>
            <a:ext cx="999728" cy="1656184"/>
          </a:xfrm>
          <a:prstGeom prst="rect">
            <a:avLst/>
          </a:prstGeom>
          <a:blipFill>
            <a:blip r:embed="rId63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1" name="Rectangle 70"/>
          <p:cNvSpPr/>
          <p:nvPr/>
        </p:nvSpPr>
        <p:spPr>
          <a:xfrm>
            <a:off x="17208896" y="5085184"/>
            <a:ext cx="999728" cy="1656184"/>
          </a:xfrm>
          <a:prstGeom prst="rect">
            <a:avLst/>
          </a:prstGeom>
          <a:blipFill>
            <a:blip r:embed="rId64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2" name="Rectangle 71"/>
          <p:cNvSpPr/>
          <p:nvPr/>
        </p:nvSpPr>
        <p:spPr>
          <a:xfrm>
            <a:off x="15192672" y="5085184"/>
            <a:ext cx="999728" cy="1656184"/>
          </a:xfrm>
          <a:prstGeom prst="rect">
            <a:avLst/>
          </a:prstGeom>
          <a:blipFill>
            <a:blip r:embed="rId65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3" name="Rectangle 72"/>
          <p:cNvSpPr/>
          <p:nvPr/>
        </p:nvSpPr>
        <p:spPr>
          <a:xfrm>
            <a:off x="16200784" y="5085184"/>
            <a:ext cx="999728" cy="1656184"/>
          </a:xfrm>
          <a:prstGeom prst="rect">
            <a:avLst/>
          </a:prstGeom>
          <a:blipFill>
            <a:blip r:embed="rId66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3076" name="Picture 4" descr="C:\Ce PC\Documents\Forum\Topic diagramme\Présentation\5 - Cinquième topic\Brouillon\Team Edo Tensei\total.png"/>
          <p:cNvPicPr>
            <a:picLocks noChangeAspect="1" noChangeArrowheads="1"/>
          </p:cNvPicPr>
          <p:nvPr/>
        </p:nvPicPr>
        <p:blipFill>
          <a:blip r:embed="rId67" cstate="print"/>
          <a:srcRect/>
          <a:stretch>
            <a:fillRect/>
          </a:stretch>
        </p:blipFill>
        <p:spPr bwMode="auto">
          <a:xfrm>
            <a:off x="-1991592" y="3645024"/>
            <a:ext cx="1991592" cy="1458000"/>
          </a:xfrm>
          <a:prstGeom prst="rect">
            <a:avLst/>
          </a:prstGeom>
          <a:noFill/>
        </p:spPr>
      </p:pic>
      <p:sp>
        <p:nvSpPr>
          <p:cNvPr id="75" name="Rectangle 74"/>
          <p:cNvSpPr/>
          <p:nvPr/>
        </p:nvSpPr>
        <p:spPr>
          <a:xfrm>
            <a:off x="7668344" y="116632"/>
            <a:ext cx="1475656" cy="6628552"/>
          </a:xfrm>
          <a:prstGeom prst="rect">
            <a:avLst/>
          </a:prstGeom>
          <a:blipFill>
            <a:blip r:embed="rId68" cstate="print"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1026" name="Picture 2" descr="C:\Ce PC\Documents\Forum\Topic diagramme\Présentation\5 - Cinquième topic\Brouillon\Team Edo Tensei\total.png"/>
          <p:cNvPicPr>
            <a:picLocks noChangeAspect="1" noChangeArrowheads="1"/>
          </p:cNvPicPr>
          <p:nvPr/>
        </p:nvPicPr>
        <p:blipFill>
          <a:blip r:embed="rId69" cstate="print"/>
          <a:srcRect/>
          <a:stretch>
            <a:fillRect/>
          </a:stretch>
        </p:blipFill>
        <p:spPr bwMode="auto">
          <a:xfrm>
            <a:off x="2483768" y="3789040"/>
            <a:ext cx="2117721" cy="1334145"/>
          </a:xfrm>
          <a:prstGeom prst="rect">
            <a:avLst/>
          </a:prstGeom>
          <a:noFill/>
        </p:spPr>
      </p:pic>
      <p:sp>
        <p:nvSpPr>
          <p:cNvPr id="76" name="Trapèze 75"/>
          <p:cNvSpPr/>
          <p:nvPr/>
        </p:nvSpPr>
        <p:spPr>
          <a:xfrm rot="10800000" flipV="1">
            <a:off x="1825742" y="194424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7" name="Trapèze 76"/>
          <p:cNvSpPr/>
          <p:nvPr/>
        </p:nvSpPr>
        <p:spPr>
          <a:xfrm flipV="1">
            <a:off x="1825742" y="410447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8" name="Rectangle 77"/>
          <p:cNvSpPr/>
          <p:nvPr/>
        </p:nvSpPr>
        <p:spPr>
          <a:xfrm>
            <a:off x="1825742" y="266431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Les  zombies  de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kabuto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:\Mes Documents\Forum\Topic diagramme\Render\0-Animaux\Invocation\Sannin\Serpent\Mand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638466"/>
            <a:ext cx="2520280" cy="1988639"/>
          </a:xfrm>
          <a:prstGeom prst="rect">
            <a:avLst/>
          </a:prstGeom>
          <a:noFill/>
        </p:spPr>
      </p:pic>
      <p:sp>
        <p:nvSpPr>
          <p:cNvPr id="3" name="Trapèze 2"/>
          <p:cNvSpPr/>
          <p:nvPr/>
        </p:nvSpPr>
        <p:spPr>
          <a:xfrm rot="10800000">
            <a:off x="1187624" y="1011619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Rectangle 3"/>
          <p:cNvSpPr/>
          <p:nvPr/>
        </p:nvSpPr>
        <p:spPr>
          <a:xfrm>
            <a:off x="1700759" y="930321"/>
            <a:ext cx="86113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Manda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" name="Graphique 4"/>
          <p:cNvGraphicFramePr/>
          <p:nvPr/>
        </p:nvGraphicFramePr>
        <p:xfrm>
          <a:off x="1433317" y="121835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Rectangle 5"/>
          <p:cNvSpPr/>
          <p:nvPr/>
        </p:nvSpPr>
        <p:spPr>
          <a:xfrm>
            <a:off x="2009381" y="152903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7" name="Graphique 6"/>
          <p:cNvGraphicFramePr/>
          <p:nvPr/>
        </p:nvGraphicFramePr>
        <p:xfrm>
          <a:off x="2339752" y="33059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8" name="Rectangle 7"/>
          <p:cNvSpPr/>
          <p:nvPr/>
        </p:nvSpPr>
        <p:spPr>
          <a:xfrm>
            <a:off x="395536" y="295688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Manda [55,15%]</a:t>
            </a:r>
            <a:endParaRPr lang="fr-FR" sz="2000" b="1" cap="none" spc="0" dirty="0">
              <a:ln w="1905"/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" name="Tableau 8"/>
          <p:cNvGraphicFramePr>
            <a:graphicFrameLocks noGrp="1"/>
          </p:cNvGraphicFramePr>
          <p:nvPr/>
        </p:nvGraphicFramePr>
        <p:xfrm>
          <a:off x="395536" y="472514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2,35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3,47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1,42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2,47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3,97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3,83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3,08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1,47</a:t>
                      </a: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3331442"/>
            <a:ext cx="2011527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rapèze 10"/>
          <p:cNvSpPr/>
          <p:nvPr/>
        </p:nvSpPr>
        <p:spPr>
          <a:xfrm rot="10800000">
            <a:off x="2052272" y="53914"/>
            <a:ext cx="496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/>
          <p:cNvSpPr/>
          <p:nvPr/>
        </p:nvSpPr>
        <p:spPr>
          <a:xfrm>
            <a:off x="1979712" y="-27384"/>
            <a:ext cx="504056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Manda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Gamakichi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3" name="Graphique 12"/>
          <p:cNvGraphicFramePr/>
          <p:nvPr/>
        </p:nvGraphicFramePr>
        <p:xfrm>
          <a:off x="7164288" y="32103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4" name="Rectangle 13"/>
          <p:cNvSpPr/>
          <p:nvPr/>
        </p:nvSpPr>
        <p:spPr>
          <a:xfrm>
            <a:off x="5220071" y="2861318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D2773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Gamakichi</a:t>
            </a:r>
            <a:r>
              <a:rPr lang="fr-FR" sz="2000" b="1" cap="none" spc="0" dirty="0" smtClean="0">
                <a:ln w="1905"/>
                <a:solidFill>
                  <a:srgbClr val="D2773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D2773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D2773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[42,65%]</a:t>
            </a:r>
            <a:endParaRPr lang="fr-FR" sz="2000" b="1" cap="none" spc="0" dirty="0">
              <a:ln w="1905"/>
              <a:solidFill>
                <a:srgbClr val="D2773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5" name="Tableau 14"/>
          <p:cNvGraphicFramePr>
            <a:graphicFrameLocks noGrp="1"/>
          </p:cNvGraphicFramePr>
          <p:nvPr/>
        </p:nvGraphicFramePr>
        <p:xfrm>
          <a:off x="5220072" y="462958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77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77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77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77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77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77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77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773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277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2,13</a:t>
                      </a:r>
                      <a:endParaRPr lang="fr-FR" sz="800" b="1" dirty="0">
                        <a:solidFill>
                          <a:srgbClr val="D277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277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2,80</a:t>
                      </a:r>
                      <a:endParaRPr lang="fr-FR" sz="800" b="1" dirty="0">
                        <a:solidFill>
                          <a:srgbClr val="D277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277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0,65</a:t>
                      </a:r>
                      <a:endParaRPr lang="fr-FR" sz="800" b="1" dirty="0">
                        <a:solidFill>
                          <a:srgbClr val="D277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277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rgbClr val="D277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277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3,33</a:t>
                      </a:r>
                      <a:endParaRPr lang="fr-FR" sz="800" b="1" dirty="0">
                        <a:solidFill>
                          <a:srgbClr val="D277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277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2,63</a:t>
                      </a:r>
                      <a:endParaRPr lang="fr-FR" sz="800" b="1" dirty="0">
                        <a:solidFill>
                          <a:srgbClr val="D277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277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2,52</a:t>
                      </a:r>
                      <a:endParaRPr lang="fr-FR" sz="800" b="1" dirty="0">
                        <a:solidFill>
                          <a:srgbClr val="D277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277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1,03</a:t>
                      </a:r>
                    </a:p>
                  </a:txBody>
                  <a:tcPr marL="0" marR="0" marT="0" marB="0" anchor="ctr">
                    <a:solidFill>
                      <a:srgbClr val="EFCFB7"/>
                    </a:solidFill>
                  </a:tcPr>
                </a:tc>
              </a:tr>
            </a:tbl>
          </a:graphicData>
        </a:graphic>
      </p:graphicFrame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20072" y="3212976"/>
            <a:ext cx="2088232" cy="1385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415912" y="5602208"/>
            <a:ext cx="1728088" cy="125579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</p:pic>
      <p:pic>
        <p:nvPicPr>
          <p:cNvPr id="18" name="Picture 2" descr="Gamakichi-Mizuame Teppou by BoyBushin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112568" y="1196752"/>
            <a:ext cx="2854624" cy="838546"/>
          </a:xfrm>
          <a:prstGeom prst="rect">
            <a:avLst/>
          </a:prstGeom>
          <a:noFill/>
        </p:spPr>
      </p:pic>
      <p:sp>
        <p:nvSpPr>
          <p:cNvPr id="19" name="Trapèze 18"/>
          <p:cNvSpPr/>
          <p:nvPr/>
        </p:nvSpPr>
        <p:spPr>
          <a:xfrm rot="10800000">
            <a:off x="5040344" y="908720"/>
            <a:ext cx="262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0" name="Rectangle 19"/>
          <p:cNvSpPr/>
          <p:nvPr/>
        </p:nvSpPr>
        <p:spPr>
          <a:xfrm>
            <a:off x="5076056" y="827420"/>
            <a:ext cx="2592288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Gamakichi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1" name="Picture 3" descr="C:\Mes Documents\Forum\Topic diagramme\Render\0-Animaux\Invocation\Sannin\Crapaud\gamakichi___render_by_zoro_7-d88ztvb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53593" y="732207"/>
            <a:ext cx="1838887" cy="15446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-1476671" y="118709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-875370" y="1105800"/>
            <a:ext cx="68480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Aoda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-324544" y="343670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-2268760" y="3087647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C467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Aoda</a:t>
            </a:r>
            <a:r>
              <a:rPr lang="fr-FR" sz="2000" b="1" cap="none" spc="0" dirty="0" smtClean="0">
                <a:ln w="1905"/>
                <a:solidFill>
                  <a:srgbClr val="5C467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[47,33%]</a:t>
            </a:r>
            <a:endParaRPr lang="fr-FR" sz="2000" b="1" cap="none" spc="0" dirty="0">
              <a:ln w="1905"/>
              <a:solidFill>
                <a:srgbClr val="5C467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Tableau 7"/>
          <p:cNvGraphicFramePr>
            <a:graphicFrameLocks noGrp="1"/>
          </p:cNvGraphicFramePr>
          <p:nvPr/>
        </p:nvGraphicFramePr>
        <p:xfrm>
          <a:off x="-2268760" y="4855909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C467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C467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C467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C467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C467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C467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C467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C467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D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3,08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D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1,12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D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D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3,57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D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3,60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D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2,73</a:t>
                      </a:r>
                      <a:endParaRPr lang="fr-FR" sz="8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D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</a:p>
                  </a:txBody>
                  <a:tcPr marL="0" marR="0" marT="0" marB="0" anchor="ctr">
                    <a:solidFill>
                      <a:srgbClr val="DDD6E6"/>
                    </a:solidFill>
                  </a:tcPr>
                </a:tc>
              </a:tr>
            </a:tbl>
          </a:graphicData>
        </a:graphic>
      </p:graphicFrame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268760" y="3429000"/>
            <a:ext cx="1986705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1" descr="C:\Mes Documents\Forum\Topic diagramme\Render\0-Animaux\Invocation\Sannin\Serpent\Manda.pn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123728" y="858439"/>
            <a:ext cx="2520280" cy="1988639"/>
          </a:xfrm>
          <a:prstGeom prst="rect">
            <a:avLst/>
          </a:prstGeom>
          <a:noFill/>
        </p:spPr>
      </p:pic>
      <p:sp>
        <p:nvSpPr>
          <p:cNvPr id="11" name="Trapèze 10"/>
          <p:cNvSpPr/>
          <p:nvPr/>
        </p:nvSpPr>
        <p:spPr>
          <a:xfrm rot="10800000">
            <a:off x="2483768" y="123159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/>
          <p:cNvSpPr/>
          <p:nvPr/>
        </p:nvSpPr>
        <p:spPr>
          <a:xfrm>
            <a:off x="2911945" y="1150294"/>
            <a:ext cx="103105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Manda 2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3" name="Graphique 12"/>
          <p:cNvGraphicFramePr/>
          <p:nvPr/>
        </p:nvGraphicFramePr>
        <p:xfrm>
          <a:off x="2729461" y="143832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4" name="Rectangle 13"/>
          <p:cNvSpPr/>
          <p:nvPr/>
        </p:nvSpPr>
        <p:spPr>
          <a:xfrm>
            <a:off x="3305525" y="174900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5" name="Graphique 14"/>
          <p:cNvGraphicFramePr/>
          <p:nvPr/>
        </p:nvGraphicFramePr>
        <p:xfrm>
          <a:off x="3275856" y="340349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6" name="Rectangle 15"/>
          <p:cNvSpPr/>
          <p:nvPr/>
        </p:nvSpPr>
        <p:spPr>
          <a:xfrm>
            <a:off x="1331640" y="305444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271E3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Manda 2 [54,45%]</a:t>
            </a:r>
            <a:endParaRPr lang="fr-FR" sz="2000" b="1" cap="none" spc="0" dirty="0">
              <a:ln w="1905"/>
              <a:solidFill>
                <a:srgbClr val="271E3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7" name="Tableau 16"/>
          <p:cNvGraphicFramePr>
            <a:graphicFrameLocks noGrp="1"/>
          </p:cNvGraphicFramePr>
          <p:nvPr/>
        </p:nvGraphicFramePr>
        <p:xfrm>
          <a:off x="1331640" y="482270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71E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71E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71E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71E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71E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71E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71E3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71E3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71E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271E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71E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3,68</a:t>
                      </a:r>
                      <a:endParaRPr lang="fr-FR" sz="800" b="1" dirty="0">
                        <a:solidFill>
                          <a:srgbClr val="271E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71E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  <a:endParaRPr lang="fr-FR" sz="800" b="1" dirty="0">
                        <a:solidFill>
                          <a:srgbClr val="271E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71E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271E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71E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4,50</a:t>
                      </a:r>
                      <a:endParaRPr lang="fr-FR" sz="800" b="1" dirty="0">
                        <a:solidFill>
                          <a:srgbClr val="271E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71E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4,23</a:t>
                      </a:r>
                      <a:endParaRPr lang="fr-FR" sz="800" b="1" dirty="0">
                        <a:solidFill>
                          <a:srgbClr val="271E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71E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4,17</a:t>
                      </a:r>
                      <a:endParaRPr lang="fr-FR" sz="800" b="1" dirty="0">
                        <a:solidFill>
                          <a:srgbClr val="271E3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71E3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0,97</a:t>
                      </a: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31640" y="3410056"/>
            <a:ext cx="1972914" cy="13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Ce PC\Documents\Forum\Topic diagramme\Render\0-Animaux\Invocation\Sannin\Serpent\oro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28184" y="889776"/>
            <a:ext cx="1623859" cy="1953270"/>
          </a:xfrm>
          <a:prstGeom prst="rect">
            <a:avLst/>
          </a:prstGeom>
          <a:noFill/>
        </p:spPr>
      </p:pic>
      <p:sp>
        <p:nvSpPr>
          <p:cNvPr id="22" name="Trapèze 21"/>
          <p:cNvSpPr/>
          <p:nvPr/>
        </p:nvSpPr>
        <p:spPr>
          <a:xfrm rot="10800000">
            <a:off x="5976392" y="1159584"/>
            <a:ext cx="2124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3" name="Rectangle 22"/>
          <p:cNvSpPr/>
          <p:nvPr/>
        </p:nvSpPr>
        <p:spPr>
          <a:xfrm>
            <a:off x="5932353" y="1078286"/>
            <a:ext cx="219104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Trois serpents géants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4" name="Graphique 23"/>
          <p:cNvGraphicFramePr/>
          <p:nvPr/>
        </p:nvGraphicFramePr>
        <p:xfrm>
          <a:off x="6228184" y="136631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25" name="Rectangle 24"/>
          <p:cNvSpPr/>
          <p:nvPr/>
        </p:nvSpPr>
        <p:spPr>
          <a:xfrm>
            <a:off x="6804248" y="167699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26" name="Graphique 25"/>
          <p:cNvGraphicFramePr/>
          <p:nvPr/>
        </p:nvGraphicFramePr>
        <p:xfrm>
          <a:off x="6876256" y="333149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27" name="Rectangle 26"/>
          <p:cNvSpPr/>
          <p:nvPr/>
        </p:nvSpPr>
        <p:spPr>
          <a:xfrm>
            <a:off x="4932040" y="298243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7263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Trois serpents géants [41,58%]</a:t>
            </a:r>
            <a:endParaRPr lang="fr-FR" sz="2000" b="1" cap="none" spc="0" dirty="0">
              <a:ln w="1905"/>
              <a:solidFill>
                <a:srgbClr val="72634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8" name="Tableau 27"/>
          <p:cNvGraphicFramePr>
            <a:graphicFrameLocks noGrp="1"/>
          </p:cNvGraphicFramePr>
          <p:nvPr/>
        </p:nvGraphicFramePr>
        <p:xfrm>
          <a:off x="4932040" y="475069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263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263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263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263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263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263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263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2634E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2634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72634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CE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2634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2,97</a:t>
                      </a:r>
                      <a:endParaRPr lang="fr-FR" sz="800" b="1" dirty="0">
                        <a:solidFill>
                          <a:srgbClr val="72634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CE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2634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0,97</a:t>
                      </a:r>
                      <a:endParaRPr lang="fr-FR" sz="800" b="1" dirty="0">
                        <a:solidFill>
                          <a:srgbClr val="72634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CE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2634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72634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CE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2634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3,50</a:t>
                      </a:r>
                      <a:endParaRPr lang="fr-FR" sz="800" b="1" dirty="0">
                        <a:solidFill>
                          <a:srgbClr val="72634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CE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2634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3,17</a:t>
                      </a:r>
                      <a:endParaRPr lang="fr-FR" sz="800" b="1" dirty="0">
                        <a:solidFill>
                          <a:srgbClr val="72634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CE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2634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2,55</a:t>
                      </a:r>
                      <a:endParaRPr lang="fr-FR" sz="800" b="1" dirty="0">
                        <a:solidFill>
                          <a:srgbClr val="72634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CE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2634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0,77</a:t>
                      </a:r>
                    </a:p>
                  </a:txBody>
                  <a:tcPr marL="0" marR="0" marT="0" marB="0" anchor="ctr">
                    <a:solidFill>
                      <a:srgbClr val="D6CEC4"/>
                    </a:solidFill>
                  </a:tcPr>
                </a:tc>
              </a:tr>
            </a:tbl>
          </a:graphicData>
        </a:graphic>
      </p:graphicFrame>
      <p:pic>
        <p:nvPicPr>
          <p:cNvPr id="58" name="Picture 6" descr="Afficher l'image d'origine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20858459" flipH="1">
            <a:off x="5814879" y="-442721"/>
            <a:ext cx="2232248" cy="739403"/>
          </a:xfrm>
          <a:prstGeom prst="rect">
            <a:avLst/>
          </a:prstGeom>
          <a:noFill/>
        </p:spPr>
      </p:pic>
      <p:pic>
        <p:nvPicPr>
          <p:cNvPr id="63" name="Picture 12" descr="Afficher l'image d'origine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rot="817198">
            <a:off x="1180392" y="-390670"/>
            <a:ext cx="1913493" cy="1162447"/>
          </a:xfrm>
          <a:prstGeom prst="rect">
            <a:avLst/>
          </a:prstGeom>
          <a:noFill/>
        </p:spPr>
      </p:pic>
      <p:pic>
        <p:nvPicPr>
          <p:cNvPr id="64" name="Picture 10" descr="Render Reptiles - Renders Boa serpent snake reptile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 rot="2351017">
            <a:off x="5096200" y="-946997"/>
            <a:ext cx="1069608" cy="1584176"/>
          </a:xfrm>
          <a:prstGeom prst="rect">
            <a:avLst/>
          </a:prstGeom>
          <a:noFill/>
        </p:spPr>
      </p:pic>
      <p:pic>
        <p:nvPicPr>
          <p:cNvPr id="65" name="Picture 8" descr="Render Reptiles - Renders cobra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267744" y="-998233"/>
            <a:ext cx="1800200" cy="1258881"/>
          </a:xfrm>
          <a:prstGeom prst="rect">
            <a:avLst/>
          </a:prstGeom>
          <a:noFill/>
        </p:spPr>
      </p:pic>
      <p:sp>
        <p:nvSpPr>
          <p:cNvPr id="66" name="Trapèze 65"/>
          <p:cNvSpPr/>
          <p:nvPr/>
        </p:nvSpPr>
        <p:spPr>
          <a:xfrm rot="10800000">
            <a:off x="2052272" y="53914"/>
            <a:ext cx="496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67" name="Picture 2" descr="C:\Users\Pierre\Pictures\png___snake_by_shioriakira-d4nz2ok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763688" y="-315416"/>
            <a:ext cx="1972471" cy="1034306"/>
          </a:xfrm>
          <a:prstGeom prst="rect">
            <a:avLst/>
          </a:prstGeom>
          <a:noFill/>
        </p:spPr>
      </p:pic>
      <p:pic>
        <p:nvPicPr>
          <p:cNvPr id="70" name="Picture 14" descr="Afficher l'image d'origine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156176" y="-819472"/>
            <a:ext cx="1572990" cy="1440160"/>
          </a:xfrm>
          <a:prstGeom prst="rect">
            <a:avLst/>
          </a:prstGeom>
          <a:noFill/>
        </p:spPr>
      </p:pic>
      <p:pic>
        <p:nvPicPr>
          <p:cNvPr id="1040" name="Picture 16" descr="Afficher l'image d'origine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2968389" y="-27384"/>
            <a:ext cx="955539" cy="1107504"/>
          </a:xfrm>
          <a:prstGeom prst="rect">
            <a:avLst/>
          </a:prstGeom>
          <a:noFill/>
        </p:spPr>
      </p:pic>
      <p:pic>
        <p:nvPicPr>
          <p:cNvPr id="72" name="Picture 4" descr="Afficher l'image d'origine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 rot="21198507">
            <a:off x="3641603" y="-291186"/>
            <a:ext cx="1720137" cy="1169025"/>
          </a:xfrm>
          <a:prstGeom prst="rect">
            <a:avLst/>
          </a:prstGeom>
          <a:noFill/>
        </p:spPr>
      </p:pic>
      <p:sp>
        <p:nvSpPr>
          <p:cNvPr id="73" name="Rectangle 72"/>
          <p:cNvSpPr/>
          <p:nvPr/>
        </p:nvSpPr>
        <p:spPr>
          <a:xfrm>
            <a:off x="1979712" y="-27384"/>
            <a:ext cx="504056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Les serpents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-1260648" y="1393832"/>
            <a:ext cx="1440160" cy="1521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0" name="Graphique 79"/>
          <p:cNvGraphicFramePr/>
          <p:nvPr/>
        </p:nvGraphicFramePr>
        <p:xfrm>
          <a:off x="10476148" y="332706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0"/>
          </a:graphicData>
        </a:graphic>
      </p:graphicFrame>
      <p:sp>
        <p:nvSpPr>
          <p:cNvPr id="81" name="Rectangle 80"/>
          <p:cNvSpPr/>
          <p:nvPr/>
        </p:nvSpPr>
        <p:spPr>
          <a:xfrm>
            <a:off x="8531932" y="297800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DEC9B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Sage serpent blanc [60,35%]</a:t>
            </a:r>
            <a:endParaRPr lang="fr-FR" sz="2000" b="1" cap="none" spc="0" dirty="0">
              <a:ln w="1905"/>
              <a:solidFill>
                <a:srgbClr val="DEC9B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2" name="Tableau 81"/>
          <p:cNvGraphicFramePr>
            <a:graphicFrameLocks noGrp="1"/>
          </p:cNvGraphicFramePr>
          <p:nvPr/>
        </p:nvGraphicFramePr>
        <p:xfrm>
          <a:off x="8531932" y="474627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C9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C9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C9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C9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C9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C9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C9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C9B4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B09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3,03</a:t>
                      </a:r>
                      <a:endParaRPr lang="fr-FR" sz="800" b="1" dirty="0">
                        <a:solidFill>
                          <a:srgbClr val="CFB09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B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B09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3,20</a:t>
                      </a:r>
                      <a:endParaRPr lang="fr-FR" sz="800" b="1" dirty="0">
                        <a:solidFill>
                          <a:srgbClr val="CFB09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B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B09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CFB09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B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B09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3,57</a:t>
                      </a:r>
                      <a:endParaRPr lang="fr-FR" sz="800" b="1" dirty="0">
                        <a:solidFill>
                          <a:srgbClr val="CFB09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B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B09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3,65</a:t>
                      </a:r>
                      <a:endParaRPr lang="fr-FR" sz="800" b="1" dirty="0">
                        <a:solidFill>
                          <a:srgbClr val="CFB09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B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B09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3,27</a:t>
                      </a:r>
                      <a:endParaRPr lang="fr-FR" sz="800" b="1" dirty="0">
                        <a:solidFill>
                          <a:srgbClr val="CFB09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B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B09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3,52</a:t>
                      </a:r>
                      <a:endParaRPr lang="fr-FR" sz="800" b="1" dirty="0">
                        <a:solidFill>
                          <a:srgbClr val="CFB09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B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B09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</a:p>
                  </a:txBody>
                  <a:tcPr marL="0" marR="0" marT="0" marB="0" anchor="ctr">
                    <a:solidFill>
                      <a:srgbClr val="FDFBF9"/>
                    </a:solidFill>
                  </a:tcPr>
                </a:tc>
              </a:tr>
            </a:tbl>
          </a:graphicData>
        </a:graphic>
      </p:graphicFrame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8532440" y="3311518"/>
            <a:ext cx="2016224" cy="14020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4932041" y="3314211"/>
            <a:ext cx="1872208" cy="1392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9972600" y="1196752"/>
            <a:ext cx="1224136" cy="13528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" name="Trapèze 46"/>
          <p:cNvSpPr/>
          <p:nvPr/>
        </p:nvSpPr>
        <p:spPr>
          <a:xfrm rot="10800000">
            <a:off x="9576284" y="1155160"/>
            <a:ext cx="2124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8" name="Rectangle 47"/>
          <p:cNvSpPr/>
          <p:nvPr/>
        </p:nvSpPr>
        <p:spPr>
          <a:xfrm>
            <a:off x="9639264" y="1073862"/>
            <a:ext cx="197701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Sage serpent blanc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1999947" y="846002"/>
            <a:ext cx="1584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1907704" y="764704"/>
            <a:ext cx="180020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début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rapèze 6"/>
          <p:cNvSpPr/>
          <p:nvPr/>
        </p:nvSpPr>
        <p:spPr>
          <a:xfrm rot="10800000">
            <a:off x="5886726" y="84600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" name="Rectangle 7"/>
          <p:cNvSpPr/>
          <p:nvPr/>
        </p:nvSpPr>
        <p:spPr>
          <a:xfrm>
            <a:off x="5803735" y="764704"/>
            <a:ext cx="176529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début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6" name="Tableau 15"/>
          <p:cNvGraphicFramePr>
            <a:graphicFrameLocks noGrp="1"/>
          </p:cNvGraphicFramePr>
          <p:nvPr/>
        </p:nvGraphicFramePr>
        <p:xfrm>
          <a:off x="755576" y="446492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0,09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17" name="Rectangle 16"/>
          <p:cNvSpPr/>
          <p:nvPr/>
        </p:nvSpPr>
        <p:spPr>
          <a:xfrm>
            <a:off x="755576" y="2708920"/>
            <a:ext cx="3543585" cy="3693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Uzumaki</a:t>
            </a:r>
            <a:r>
              <a:rPr lang="fr-FR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(début FG) </a:t>
            </a:r>
            <a:r>
              <a:rPr lang="fr-FR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20,05%]</a:t>
            </a:r>
            <a:endParaRPr lang="fr-FR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9" name="Graphique 18"/>
          <p:cNvGraphicFramePr/>
          <p:nvPr/>
        </p:nvGraphicFramePr>
        <p:xfrm>
          <a:off x="2699792" y="298469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0" name="Graphique 19"/>
          <p:cNvGraphicFramePr/>
          <p:nvPr/>
        </p:nvGraphicFramePr>
        <p:xfrm>
          <a:off x="6588224" y="302260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1" name="Rectangle 20"/>
          <p:cNvSpPr/>
          <p:nvPr/>
        </p:nvSpPr>
        <p:spPr>
          <a:xfrm>
            <a:off x="4644008" y="2699628"/>
            <a:ext cx="3491922" cy="3693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Sasuke</a:t>
            </a:r>
            <a:r>
              <a:rPr lang="fr-FR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(début FG) </a:t>
            </a:r>
            <a:r>
              <a:rPr lang="fr-FR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[24,85</a:t>
            </a:r>
            <a:r>
              <a:rPr lang="fr-FR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2" name="Tableau 21"/>
          <p:cNvGraphicFramePr>
            <a:graphicFrameLocks noGrp="1"/>
          </p:cNvGraphicFramePr>
          <p:nvPr/>
        </p:nvGraphicFramePr>
        <p:xfrm>
          <a:off x="4644008" y="446276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0,40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404922" y="1988841"/>
            <a:ext cx="1404922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1528539" y="908720"/>
            <a:ext cx="1528539" cy="1035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3016349"/>
            <a:ext cx="1984500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rapèze 27"/>
          <p:cNvSpPr/>
          <p:nvPr/>
        </p:nvSpPr>
        <p:spPr>
          <a:xfrm rot="10800000">
            <a:off x="2052272" y="53914"/>
            <a:ext cx="496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1979712" y="-27384"/>
            <a:ext cx="504056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début FG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début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6" name="Picture 2" descr="C:\Ce PC\Documents\Forum\Topic diagramme\Render\M-N-O-P\Naruto\FG\13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03648" y="836712"/>
            <a:ext cx="1008112" cy="1548460"/>
          </a:xfrm>
          <a:prstGeom prst="rect">
            <a:avLst/>
          </a:prstGeom>
          <a:noFill/>
        </p:spPr>
      </p:pic>
      <p:graphicFrame>
        <p:nvGraphicFramePr>
          <p:cNvPr id="23" name="Graphique 22"/>
          <p:cNvGraphicFramePr/>
          <p:nvPr/>
        </p:nvGraphicFramePr>
        <p:xfrm>
          <a:off x="2029440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27" name="Rectangle 26"/>
          <p:cNvSpPr/>
          <p:nvPr/>
        </p:nvSpPr>
        <p:spPr>
          <a:xfrm>
            <a:off x="2605504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 descr="C:\Ce PC\Documents\Forum\Topic diagramme\Render\Q-R-S-T\Sasuke\FG\28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59934" y="908720"/>
            <a:ext cx="950268" cy="1422464"/>
          </a:xfrm>
          <a:prstGeom prst="rect">
            <a:avLst/>
          </a:prstGeom>
          <a:noFill/>
        </p:spPr>
      </p:pic>
      <p:graphicFrame>
        <p:nvGraphicFramePr>
          <p:cNvPr id="30" name="Graphique 29"/>
          <p:cNvGraphicFramePr/>
          <p:nvPr/>
        </p:nvGraphicFramePr>
        <p:xfrm>
          <a:off x="5958734" y="9807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31" name="Rectangle 30"/>
          <p:cNvSpPr/>
          <p:nvPr/>
        </p:nvSpPr>
        <p:spPr>
          <a:xfrm>
            <a:off x="6534798" y="129140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2" name="Picture 2" descr="Happy Sasuke by ilyesgnei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055768" y="5683370"/>
            <a:ext cx="2088232" cy="1174630"/>
          </a:xfrm>
          <a:prstGeom prst="rect">
            <a:avLst/>
          </a:prstGeom>
          <a:noFill/>
        </p:spPr>
      </p:pic>
      <p:pic>
        <p:nvPicPr>
          <p:cNvPr id="41986" name="Picture 2" descr="http://img06.deviantart.net/6b06/i/2004/087/0/f/uchiha_sasuke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9144000" y="3140968"/>
            <a:ext cx="1406683" cy="2043608"/>
          </a:xfrm>
          <a:prstGeom prst="rect">
            <a:avLst/>
          </a:prstGeom>
          <a:noFill/>
        </p:spPr>
      </p:pic>
      <p:pic>
        <p:nvPicPr>
          <p:cNvPr id="41987" name="Picture 3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644008" y="3008444"/>
            <a:ext cx="1910709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Uzumaki Naruto by HulfBlood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1980728" y="3025923"/>
            <a:ext cx="1980728" cy="3832077"/>
          </a:xfrm>
          <a:prstGeom prst="rect">
            <a:avLst/>
          </a:prstGeom>
          <a:noFill/>
        </p:spPr>
      </p:pic>
      <p:pic>
        <p:nvPicPr>
          <p:cNvPr id="3076" name="Picture 4" descr="Naruto Ch.149 by HulfBlood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-3924944" y="4213099"/>
            <a:ext cx="1923033" cy="2644901"/>
          </a:xfrm>
          <a:prstGeom prst="rect">
            <a:avLst/>
          </a:prstGeom>
          <a:noFill/>
        </p:spPr>
      </p:pic>
      <p:pic>
        <p:nvPicPr>
          <p:cNvPr id="3078" name="Picture 6" descr="Genin Naruto by Magooode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-3924944" y="980728"/>
            <a:ext cx="1873126" cy="32087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ttp://orig00.deviantart.net/55ba/f/2013/100/8/f/naruto_624_by_imarx67-d616zq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4776" y="809328"/>
            <a:ext cx="1763688" cy="1196064"/>
          </a:xfrm>
          <a:prstGeom prst="rect">
            <a:avLst/>
          </a:prstGeom>
          <a:noFill/>
        </p:spPr>
      </p:pic>
      <p:pic>
        <p:nvPicPr>
          <p:cNvPr id="6" name="Picture 2" descr="http://fc08.deviantart.net/fs70/i/2014/082/b/0/madara_by_hatakeal-d7bcej6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852936"/>
            <a:ext cx="2032772" cy="1412776"/>
          </a:xfrm>
          <a:prstGeom prst="rect">
            <a:avLst/>
          </a:prstGeom>
          <a:noFill/>
        </p:spPr>
      </p:pic>
      <p:pic>
        <p:nvPicPr>
          <p:cNvPr id="7" name="Picture 2" descr="Madara-Uchiha by NARUTO999-BY-ROKE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5085184"/>
            <a:ext cx="1794776" cy="1772816"/>
          </a:xfrm>
          <a:prstGeom prst="rect">
            <a:avLst/>
          </a:prstGeom>
          <a:noFill/>
        </p:spPr>
      </p:pic>
      <p:pic>
        <p:nvPicPr>
          <p:cNvPr id="8" name="Picture 6" descr="http://img03.deviantart.net/e604/i/2013/066/9/d/naruto_623_i_was_not_able_by_iitheyahikodarkii-d5xbmpa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5421453"/>
            <a:ext cx="2020637" cy="1436547"/>
          </a:xfrm>
          <a:prstGeom prst="rect">
            <a:avLst/>
          </a:prstGeom>
          <a:noFill/>
        </p:spPr>
      </p:pic>
      <p:sp>
        <p:nvSpPr>
          <p:cNvPr id="9" name="Trapèze 8"/>
          <p:cNvSpPr/>
          <p:nvPr/>
        </p:nvSpPr>
        <p:spPr>
          <a:xfrm rot="10800000">
            <a:off x="1758984" y="539878"/>
            <a:ext cx="190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1794776" y="449288"/>
            <a:ext cx="1872208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Madara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(enfant)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1" name="Picture 2" descr="http://vignette2.wikia.nocookie.net/narutofanonworld/images/e/eb/Madara_Uchiha_Kid.png/revision/latest?cb=2014080401060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52610" y="521296"/>
            <a:ext cx="730198" cy="1656184"/>
          </a:xfrm>
          <a:prstGeom prst="rect">
            <a:avLst/>
          </a:prstGeom>
          <a:noFill/>
        </p:spPr>
      </p:pic>
      <p:pic>
        <p:nvPicPr>
          <p:cNvPr id="12" name="Picture 1" descr="C:\Ce PC\Documents\Forum\Topic diagramme\Render\M-N-O-P\Madara\Jeune\render_young_uchiha_madara_by_nitopfam-d8ca0mn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21235847">
            <a:off x="3090920" y="449288"/>
            <a:ext cx="1296164" cy="1736054"/>
          </a:xfrm>
          <a:prstGeom prst="rect">
            <a:avLst/>
          </a:prstGeom>
          <a:noFill/>
        </p:spPr>
      </p:pic>
      <p:sp>
        <p:nvSpPr>
          <p:cNvPr id="13" name="Trapèze 12"/>
          <p:cNvSpPr/>
          <p:nvPr/>
        </p:nvSpPr>
        <p:spPr>
          <a:xfrm rot="10800000">
            <a:off x="6522043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/>
          <p:cNvSpPr/>
          <p:nvPr/>
        </p:nvSpPr>
        <p:spPr>
          <a:xfrm>
            <a:off x="6707469" y="764704"/>
            <a:ext cx="151657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Izuna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(enfant)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5" name="Graphique 14"/>
          <p:cNvGraphicFramePr/>
          <p:nvPr/>
        </p:nvGraphicFramePr>
        <p:xfrm>
          <a:off x="6767736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16" name="Rectangle 15"/>
          <p:cNvSpPr/>
          <p:nvPr/>
        </p:nvSpPr>
        <p:spPr>
          <a:xfrm>
            <a:off x="7343800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" name="Picture 8" descr="Naruto 624: Tobirama and izuna by Kyuubii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563888" y="5715013"/>
            <a:ext cx="3024336" cy="1142987"/>
          </a:xfrm>
          <a:prstGeom prst="rect">
            <a:avLst/>
          </a:prstGeom>
          <a:noFill/>
        </p:spPr>
      </p:pic>
      <p:pic>
        <p:nvPicPr>
          <p:cNvPr id="21" name="Picture 2" descr="http://pre12.deviantart.net/70c8/th/pre/i/2013/083/6/b/izuna_vs_tobirama_by_boybushin-d5z2h29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84008" y="5661248"/>
            <a:ext cx="2559991" cy="1196752"/>
          </a:xfrm>
          <a:prstGeom prst="rect">
            <a:avLst/>
          </a:prstGeom>
          <a:noFill/>
        </p:spPr>
      </p:pic>
      <p:pic>
        <p:nvPicPr>
          <p:cNvPr id="22" name="Picture 1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148064" y="2924944"/>
            <a:ext cx="1881360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rapèze 22"/>
          <p:cNvSpPr/>
          <p:nvPr/>
        </p:nvSpPr>
        <p:spPr>
          <a:xfrm rot="10800000">
            <a:off x="2052272" y="53914"/>
            <a:ext cx="496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4" name="Rectangle 23"/>
          <p:cNvSpPr/>
          <p:nvPr/>
        </p:nvSpPr>
        <p:spPr>
          <a:xfrm>
            <a:off x="1979712" y="-27384"/>
            <a:ext cx="504056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Madara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enfant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Izuna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enfant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9458" name="Picture 2" descr="Afficher l'image d'origine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156176" y="692696"/>
            <a:ext cx="1040932" cy="1800200"/>
          </a:xfrm>
          <a:prstGeom prst="rect">
            <a:avLst/>
          </a:prstGeom>
          <a:noFill/>
        </p:spPr>
      </p:pic>
      <p:graphicFrame>
        <p:nvGraphicFramePr>
          <p:cNvPr id="26" name="Graphique 25"/>
          <p:cNvGraphicFramePr/>
          <p:nvPr/>
        </p:nvGraphicFramePr>
        <p:xfrm>
          <a:off x="2627784" y="28529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graphicFrame>
        <p:nvGraphicFramePr>
          <p:cNvPr id="27" name="Tableau 26"/>
          <p:cNvGraphicFramePr>
            <a:graphicFrameLocks noGrp="1"/>
          </p:cNvGraphicFramePr>
          <p:nvPr/>
        </p:nvGraphicFramePr>
        <p:xfrm>
          <a:off x="683568" y="429309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sp>
        <p:nvSpPr>
          <p:cNvPr id="28" name="Rectangle 27"/>
          <p:cNvSpPr/>
          <p:nvPr/>
        </p:nvSpPr>
        <p:spPr>
          <a:xfrm>
            <a:off x="683568" y="249289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Madara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(enfant) [35,93%]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9" name="Graphique 28"/>
          <p:cNvGraphicFramePr/>
          <p:nvPr/>
        </p:nvGraphicFramePr>
        <p:xfrm>
          <a:off x="7085632" y="292494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graphicFrame>
        <p:nvGraphicFramePr>
          <p:cNvPr id="30" name="Tableau 29"/>
          <p:cNvGraphicFramePr>
            <a:graphicFrameLocks noGrp="1"/>
          </p:cNvGraphicFramePr>
          <p:nvPr/>
        </p:nvGraphicFramePr>
        <p:xfrm>
          <a:off x="5141416" y="436510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sp>
        <p:nvSpPr>
          <p:cNvPr id="31" name="Rectangle 30"/>
          <p:cNvSpPr/>
          <p:nvPr/>
        </p:nvSpPr>
        <p:spPr>
          <a:xfrm>
            <a:off x="5141416" y="256490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Izuna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(enfant) [25,18%]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Ce PC\Documents\Forum\Topic diagramme\Présentation\5 - Cinquième topic\Fiches\Classe 4\madare enfant.png"/>
          <p:cNvPicPr>
            <a:picLocks noChangeAspect="1" noChangeArrowheads="1"/>
          </p:cNvPicPr>
          <p:nvPr/>
        </p:nvPicPr>
        <p:blipFill>
          <a:blip r:embed="rId15" cstate="print"/>
          <a:srcRect l="2799" t="4614" r="3732" b="1538"/>
          <a:stretch>
            <a:fillRect/>
          </a:stretch>
        </p:blipFill>
        <p:spPr bwMode="auto">
          <a:xfrm>
            <a:off x="-2628800" y="2636912"/>
            <a:ext cx="3042000" cy="185288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1517995" y="435555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6" name="Picture 10" descr="http://fc09.deviantart.net/fs70/i/2013/060/8/7/children_of_legend___naruto_621_by_goldenhans-d5wo14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540284" y="1412776"/>
            <a:ext cx="1540284" cy="980728"/>
          </a:xfrm>
          <a:prstGeom prst="rect">
            <a:avLst/>
          </a:prstGeom>
          <a:noFill/>
        </p:spPr>
      </p:pic>
      <p:pic>
        <p:nvPicPr>
          <p:cNvPr id="7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7" y="2477651"/>
            <a:ext cx="1798906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 descr="C:\Users\Pierre\Documents\Forum\Topic diagramme\Render\E-F-G-H\Hashirama\8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94631" y="426265"/>
            <a:ext cx="1317129" cy="1535692"/>
          </a:xfrm>
          <a:prstGeom prst="rect">
            <a:avLst/>
          </a:prstGeom>
          <a:noFill/>
        </p:spPr>
      </p:pic>
      <p:sp>
        <p:nvSpPr>
          <p:cNvPr id="9" name="Rectangle 8"/>
          <p:cNvSpPr/>
          <p:nvPr/>
        </p:nvSpPr>
        <p:spPr>
          <a:xfrm>
            <a:off x="1448095" y="354257"/>
            <a:ext cx="202722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Hashirama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(enfant)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" name="Graphique 9"/>
          <p:cNvGraphicFramePr/>
          <p:nvPr/>
        </p:nvGraphicFramePr>
        <p:xfrm>
          <a:off x="1763688" y="64228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1" name="Rectangle 10"/>
          <p:cNvSpPr/>
          <p:nvPr/>
        </p:nvSpPr>
        <p:spPr>
          <a:xfrm>
            <a:off x="2339752" y="95296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rapèze 11"/>
          <p:cNvSpPr/>
          <p:nvPr/>
        </p:nvSpPr>
        <p:spPr>
          <a:xfrm rot="10800000">
            <a:off x="5766466" y="413954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/>
          <p:cNvSpPr/>
          <p:nvPr/>
        </p:nvSpPr>
        <p:spPr>
          <a:xfrm>
            <a:off x="5763444" y="332656"/>
            <a:ext cx="189346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Tobirama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(enfant)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7" name="Picture 2" descr="http://pre12.deviantart.net/70c8/th/pre/i/2013/083/6/b/izuna_vs_tobirama_by_boybushin-d5z2h29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23720" y="5679812"/>
            <a:ext cx="2520280" cy="1178188"/>
          </a:xfrm>
          <a:prstGeom prst="rect">
            <a:avLst/>
          </a:prstGeom>
          <a:noFill/>
        </p:spPr>
      </p:pic>
      <p:pic>
        <p:nvPicPr>
          <p:cNvPr id="18" name="Picture 8" descr="Naruto 624: Tobirama and izuna by Kyuubii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144000" y="0"/>
            <a:ext cx="2976065" cy="1124744"/>
          </a:xfrm>
          <a:prstGeom prst="rect">
            <a:avLst/>
          </a:prstGeom>
          <a:noFill/>
        </p:spPr>
      </p:pic>
      <p:pic>
        <p:nvPicPr>
          <p:cNvPr id="19" name="Picture 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064" y="2492896"/>
            <a:ext cx="1898676" cy="14093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 descr="C:\Users\Pierre\Documents\Forum\Topic diagramme\Render\Q-R-S-T\Tobirama\1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24128" y="188640"/>
            <a:ext cx="3017912" cy="1796032"/>
          </a:xfrm>
          <a:prstGeom prst="rect">
            <a:avLst/>
          </a:prstGeom>
          <a:noFill/>
        </p:spPr>
      </p:pic>
      <p:graphicFrame>
        <p:nvGraphicFramePr>
          <p:cNvPr id="21" name="Graphique 20"/>
          <p:cNvGraphicFramePr/>
          <p:nvPr/>
        </p:nvGraphicFramePr>
        <p:xfrm>
          <a:off x="5796136" y="6206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22" name="Rectangle 21"/>
          <p:cNvSpPr/>
          <p:nvPr/>
        </p:nvSpPr>
        <p:spPr>
          <a:xfrm>
            <a:off x="6372200" y="9313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Trapèze 22"/>
          <p:cNvSpPr/>
          <p:nvPr/>
        </p:nvSpPr>
        <p:spPr>
          <a:xfrm rot="10800000">
            <a:off x="2052272" y="53914"/>
            <a:ext cx="496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4" name="Rectangle 23"/>
          <p:cNvSpPr/>
          <p:nvPr/>
        </p:nvSpPr>
        <p:spPr>
          <a:xfrm>
            <a:off x="1979712" y="-27384"/>
            <a:ext cx="504056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Hashirama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enfant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Tobirama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enfant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5" name="Graphique 24"/>
          <p:cNvGraphicFramePr/>
          <p:nvPr/>
        </p:nvGraphicFramePr>
        <p:xfrm>
          <a:off x="2627784" y="24928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graphicFrame>
        <p:nvGraphicFramePr>
          <p:cNvPr id="26" name="Tableau 25"/>
          <p:cNvGraphicFramePr>
            <a:graphicFrameLocks noGrp="1"/>
          </p:cNvGraphicFramePr>
          <p:nvPr/>
        </p:nvGraphicFramePr>
        <p:xfrm>
          <a:off x="683568" y="393305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sp>
        <p:nvSpPr>
          <p:cNvPr id="27" name="Rectangle 26"/>
          <p:cNvSpPr/>
          <p:nvPr/>
        </p:nvSpPr>
        <p:spPr>
          <a:xfrm>
            <a:off x="683568" y="2132856"/>
            <a:ext cx="3528392" cy="384721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9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Hashirama</a:t>
            </a:r>
            <a:r>
              <a:rPr lang="fr-FR" sz="19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19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Senju</a:t>
            </a:r>
            <a:r>
              <a:rPr lang="fr-FR" sz="19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(enfant) [38,83%]</a:t>
            </a:r>
            <a:endParaRPr lang="fr-FR" sz="19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8" name="Graphique 27"/>
          <p:cNvGraphicFramePr/>
          <p:nvPr/>
        </p:nvGraphicFramePr>
        <p:xfrm>
          <a:off x="7085632" y="24928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5141416" y="393305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sp>
        <p:nvSpPr>
          <p:cNvPr id="30" name="Rectangle 29"/>
          <p:cNvSpPr/>
          <p:nvPr/>
        </p:nvSpPr>
        <p:spPr>
          <a:xfrm>
            <a:off x="5141416" y="213285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Tobirama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Senju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(enfant) [29,75%]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2" name="Graphique 31"/>
          <p:cNvGraphicFramePr/>
          <p:nvPr/>
        </p:nvGraphicFramePr>
        <p:xfrm>
          <a:off x="2627784" y="486337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graphicFrame>
        <p:nvGraphicFramePr>
          <p:cNvPr id="33" name="Tableau 32"/>
          <p:cNvGraphicFramePr>
            <a:graphicFrameLocks noGrp="1"/>
          </p:cNvGraphicFramePr>
          <p:nvPr/>
        </p:nvGraphicFramePr>
        <p:xfrm>
          <a:off x="683568" y="6303537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9834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9834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9834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9834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9834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9834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9834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9834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9834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2,35</a:t>
                      </a:r>
                      <a:endParaRPr lang="fr-FR" sz="800" b="1" dirty="0">
                        <a:solidFill>
                          <a:srgbClr val="C9834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E3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9834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2,39</a:t>
                      </a:r>
                      <a:endParaRPr lang="fr-FR" sz="800" b="1" dirty="0">
                        <a:solidFill>
                          <a:srgbClr val="C9834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E3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9834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1,46</a:t>
                      </a:r>
                      <a:endParaRPr lang="fr-FR" sz="800" b="1" dirty="0">
                        <a:solidFill>
                          <a:srgbClr val="C9834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E3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9834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2,13</a:t>
                      </a:r>
                      <a:endParaRPr lang="fr-FR" sz="800" b="1" dirty="0">
                        <a:solidFill>
                          <a:srgbClr val="C9834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E3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9834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C9834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E3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9834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C9834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E3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9834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3,24</a:t>
                      </a:r>
                      <a:endParaRPr lang="fr-FR" sz="800" b="1" dirty="0">
                        <a:solidFill>
                          <a:srgbClr val="C9834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E3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9834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0,66</a:t>
                      </a:r>
                      <a:endParaRPr lang="fr-FR" sz="800" b="1" dirty="0">
                        <a:solidFill>
                          <a:srgbClr val="C9834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E3D5"/>
                    </a:solidFill>
                  </a:tcPr>
                </a:tc>
              </a:tr>
            </a:tbl>
          </a:graphicData>
        </a:graphic>
      </p:graphicFrame>
      <p:sp>
        <p:nvSpPr>
          <p:cNvPr id="34" name="Rectangle 33"/>
          <p:cNvSpPr/>
          <p:nvPr/>
        </p:nvSpPr>
        <p:spPr>
          <a:xfrm>
            <a:off x="683568" y="4509120"/>
            <a:ext cx="3528392" cy="384721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900" b="1" cap="none" spc="0" dirty="0" err="1" smtClean="0">
                <a:ln w="1905"/>
                <a:solidFill>
                  <a:srgbClr val="C9834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Hashirama</a:t>
            </a:r>
            <a:r>
              <a:rPr lang="fr-FR" sz="1900" b="1" cap="none" spc="0" dirty="0" smtClean="0">
                <a:ln w="1905"/>
                <a:solidFill>
                  <a:srgbClr val="C9834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1900" b="1" cap="none" spc="0" dirty="0" err="1" smtClean="0">
                <a:ln w="1905"/>
                <a:solidFill>
                  <a:srgbClr val="C9834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Senju</a:t>
            </a:r>
            <a:r>
              <a:rPr lang="fr-FR" sz="1900" b="1" cap="none" spc="0" dirty="0" smtClean="0">
                <a:ln w="1905"/>
                <a:solidFill>
                  <a:srgbClr val="C9834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(enfant) [38,83%]</a:t>
            </a:r>
            <a:endParaRPr lang="fr-FR" sz="1900" b="1" cap="none" spc="0" dirty="0">
              <a:ln w="1905"/>
              <a:solidFill>
                <a:srgbClr val="C9834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5" name="Picture 2" descr="http://3.bp.blogspot.com/-rq0Jg4c8_HI/VEIFXLEF7UI/AAAAAAABD-M/7FPDUMWHdck/s1600/051_622___young_hashirama_sadness_by_idaisan-d5wpeck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1908721" y="0"/>
            <a:ext cx="1913615" cy="980728"/>
          </a:xfrm>
          <a:prstGeom prst="rect">
            <a:avLst/>
          </a:prstGeom>
          <a:noFill/>
        </p:spPr>
      </p:pic>
      <p:pic>
        <p:nvPicPr>
          <p:cNvPr id="50177" name="Picture 1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83569" y="4884939"/>
            <a:ext cx="2107491" cy="138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4" descr="Senju Tobirama by Tubigpo3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144000" y="1196752"/>
            <a:ext cx="2292018" cy="323503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rapèze 26"/>
          <p:cNvSpPr/>
          <p:nvPr/>
        </p:nvSpPr>
        <p:spPr>
          <a:xfrm rot="10800000">
            <a:off x="2052272" y="53914"/>
            <a:ext cx="496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8" name="Rectangle 27"/>
          <p:cNvSpPr/>
          <p:nvPr/>
        </p:nvSpPr>
        <p:spPr>
          <a:xfrm>
            <a:off x="1979712" y="-27384"/>
            <a:ext cx="504056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NG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Shodaime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Gokage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539552" y="278380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Kakashi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Hatake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(NG) [63,88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6" name="Graphique 25"/>
          <p:cNvGraphicFramePr/>
          <p:nvPr/>
        </p:nvGraphicFramePr>
        <p:xfrm>
          <a:off x="2483768" y="314384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539552" y="458400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3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140968"/>
            <a:ext cx="1944216" cy="1401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Trapèze 30"/>
          <p:cNvSpPr/>
          <p:nvPr/>
        </p:nvSpPr>
        <p:spPr>
          <a:xfrm rot="10800000">
            <a:off x="1301971" y="848880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2" name="Rectangle 31"/>
          <p:cNvSpPr/>
          <p:nvPr/>
        </p:nvSpPr>
        <p:spPr>
          <a:xfrm>
            <a:off x="1187624" y="767582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NG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3" name="Graphique 32"/>
          <p:cNvGraphicFramePr/>
          <p:nvPr/>
        </p:nvGraphicFramePr>
        <p:xfrm>
          <a:off x="1475656" y="105561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4" name="Rectangle 33"/>
          <p:cNvSpPr/>
          <p:nvPr/>
        </p:nvSpPr>
        <p:spPr>
          <a:xfrm>
            <a:off x="2051720" y="136629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5" name="Picture 2" descr="C:\Users\Pierre\Documents\Forum\Topic diagramme\Render\I-J-K-L\Kakashi\Adulte\Entier\13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839590"/>
            <a:ext cx="504335" cy="1734716"/>
          </a:xfrm>
          <a:prstGeom prst="rect">
            <a:avLst/>
          </a:prstGeom>
          <a:noFill/>
        </p:spPr>
      </p:pic>
      <p:sp>
        <p:nvSpPr>
          <p:cNvPr id="47" name="Rectangle 46"/>
          <p:cNvSpPr/>
          <p:nvPr/>
        </p:nvSpPr>
        <p:spPr>
          <a:xfrm>
            <a:off x="4716016" y="279981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AA89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Shodaime</a:t>
            </a:r>
            <a:r>
              <a:rPr lang="fr-FR" sz="2000" b="1" dirty="0" smtClean="0">
                <a:ln w="1905"/>
                <a:solidFill>
                  <a:srgbClr val="AA89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AA89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Gokage</a:t>
            </a:r>
            <a:r>
              <a:rPr lang="fr-FR" sz="2000" b="1" dirty="0" smtClean="0">
                <a:ln w="1905"/>
                <a:solidFill>
                  <a:srgbClr val="AA89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[86,78</a:t>
            </a:r>
            <a:r>
              <a:rPr lang="fr-FR" sz="2000" b="1" cap="none" spc="0" dirty="0" smtClean="0">
                <a:ln w="1905"/>
                <a:solidFill>
                  <a:srgbClr val="AA89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AA89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8" name="Graphique 47"/>
          <p:cNvGraphicFramePr/>
          <p:nvPr/>
        </p:nvGraphicFramePr>
        <p:xfrm>
          <a:off x="6660232" y="315985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49" name="Tableau 48"/>
          <p:cNvGraphicFramePr>
            <a:graphicFrameLocks noGrp="1"/>
          </p:cNvGraphicFramePr>
          <p:nvPr/>
        </p:nvGraphicFramePr>
        <p:xfrm>
          <a:off x="4716016" y="460001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A896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A896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A896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A896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A896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A896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A896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A8964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A89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4,90</a:t>
                      </a:r>
                      <a:endParaRPr lang="fr-FR" sz="800" b="1" dirty="0">
                        <a:solidFill>
                          <a:srgbClr val="AA89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A89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4,60</a:t>
                      </a:r>
                      <a:endParaRPr lang="fr-FR" sz="800" b="1" dirty="0">
                        <a:solidFill>
                          <a:srgbClr val="AA89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A89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3,94</a:t>
                      </a:r>
                      <a:endParaRPr lang="fr-FR" sz="800" b="1" dirty="0">
                        <a:solidFill>
                          <a:srgbClr val="AA89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A89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4,40</a:t>
                      </a:r>
                      <a:endParaRPr lang="fr-FR" sz="800" b="1" dirty="0">
                        <a:solidFill>
                          <a:srgbClr val="AA89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A89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3,74</a:t>
                      </a:r>
                      <a:endParaRPr lang="fr-FR" sz="800" b="1" dirty="0">
                        <a:solidFill>
                          <a:srgbClr val="AA89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A89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3,84</a:t>
                      </a:r>
                      <a:endParaRPr lang="fr-FR" sz="800" b="1" dirty="0">
                        <a:solidFill>
                          <a:srgbClr val="AA89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A89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4,54</a:t>
                      </a:r>
                      <a:endParaRPr lang="fr-FR" sz="800" b="1" dirty="0">
                        <a:solidFill>
                          <a:srgbClr val="AA89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A89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4,75</a:t>
                      </a:r>
                      <a:endParaRPr lang="fr-FR" sz="800" b="1" dirty="0">
                        <a:solidFill>
                          <a:srgbClr val="AA89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pic>
        <p:nvPicPr>
          <p:cNvPr id="52" name="Picture 2" descr="http://img.photobucket.com/albums/v665/Euraj/sig2_zpsd65e8080.png~original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6255" y="5864316"/>
            <a:ext cx="2267745" cy="993685"/>
          </a:xfrm>
          <a:prstGeom prst="rect">
            <a:avLst/>
          </a:prstGeom>
          <a:noFill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3140968"/>
            <a:ext cx="2088232" cy="1439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 descr="http://img11.deviantart.net/597b/i/2013/271/4/c/shodai_kages_meeting_by_watzumoro-d6obed8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347864" y="5163210"/>
            <a:ext cx="3491880" cy="1694790"/>
          </a:xfrm>
          <a:prstGeom prst="rect">
            <a:avLst/>
          </a:prstGeom>
          <a:noFill/>
        </p:spPr>
      </p:pic>
      <p:pic>
        <p:nvPicPr>
          <p:cNvPr id="50" name="Picture 2"/>
          <p:cNvPicPr>
            <a:picLocks noChangeAspect="1" noChangeArrowheads="1"/>
          </p:cNvPicPr>
          <p:nvPr/>
        </p:nvPicPr>
        <p:blipFill>
          <a:blip r:embed="rId1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554086" y="1052737"/>
            <a:ext cx="1218979" cy="1369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Picture 2"/>
          <p:cNvPicPr>
            <a:picLocks noChangeAspect="1" noChangeArrowheads="1"/>
          </p:cNvPicPr>
          <p:nvPr/>
        </p:nvPicPr>
        <p:blipFill>
          <a:blip r:embed="rId11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6761909" y="1052736"/>
            <a:ext cx="1207822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" name="Trapèze 57"/>
          <p:cNvSpPr/>
          <p:nvPr/>
        </p:nvSpPr>
        <p:spPr>
          <a:xfrm rot="10800000">
            <a:off x="5436096" y="980727"/>
            <a:ext cx="2592288" cy="216022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59" name="Picture 4" descr="http://fc05.deviantart.net/fs71/i/2013/286/0/d/shodaime_raikage_by_fadbaek-d6qelt4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812360" y="1052736"/>
            <a:ext cx="756084" cy="1512168"/>
          </a:xfrm>
          <a:prstGeom prst="rect">
            <a:avLst/>
          </a:prstGeom>
          <a:noFill/>
        </p:spPr>
      </p:pic>
      <p:sp>
        <p:nvSpPr>
          <p:cNvPr id="60" name="Rectangle 59"/>
          <p:cNvSpPr/>
          <p:nvPr/>
        </p:nvSpPr>
        <p:spPr>
          <a:xfrm>
            <a:off x="5436096" y="908720"/>
            <a:ext cx="2592288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Shodaime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Gokage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1" name="Graphique 60"/>
          <p:cNvGraphicFramePr/>
          <p:nvPr/>
        </p:nvGraphicFramePr>
        <p:xfrm>
          <a:off x="5724128" y="11967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62" name="Rectangle 61"/>
          <p:cNvSpPr/>
          <p:nvPr/>
        </p:nvSpPr>
        <p:spPr>
          <a:xfrm>
            <a:off x="6300192" y="150743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3" name="Picture 2" descr="C:\Ce PC\Documents\Forum\Topic diagramme\Render\E-F-G-H\Hashirama\4fc2f2f72b21883108e3f8b623a9bf6a-d4plim6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716016" y="764704"/>
            <a:ext cx="1368152" cy="1954503"/>
          </a:xfrm>
          <a:prstGeom prst="rect">
            <a:avLst/>
          </a:prstGeom>
          <a:noFill/>
        </p:spPr>
      </p:pic>
      <p:pic>
        <p:nvPicPr>
          <p:cNvPr id="64" name="Picture 2" descr="C:\Ce PC\Documents\Forum\Topic diagramme\Render\Q-R-S-T\Shodaime Tsuchikage\shodaime_tsuchikage_by_otonaya-d7tvl8y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516133" y="1196752"/>
            <a:ext cx="1376347" cy="13681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rapèze 4"/>
          <p:cNvSpPr/>
          <p:nvPr/>
        </p:nvSpPr>
        <p:spPr>
          <a:xfrm rot="10800000">
            <a:off x="1331640" y="120331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Rectangle 5"/>
          <p:cNvSpPr/>
          <p:nvPr/>
        </p:nvSpPr>
        <p:spPr>
          <a:xfrm>
            <a:off x="1888551" y="1122014"/>
            <a:ext cx="77361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Guren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098" name="Picture 2" descr="C:\Mes Documents\Forum\Topic diagramme\Render\0-Film-anime-création\Guren 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60648"/>
            <a:ext cx="2664296" cy="2664296"/>
          </a:xfrm>
          <a:prstGeom prst="rect">
            <a:avLst/>
          </a:prstGeom>
          <a:noFill/>
        </p:spPr>
      </p:pic>
      <p:graphicFrame>
        <p:nvGraphicFramePr>
          <p:cNvPr id="10" name="Graphique 9"/>
          <p:cNvGraphicFramePr/>
          <p:nvPr/>
        </p:nvGraphicFramePr>
        <p:xfrm>
          <a:off x="1475655" y="141004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Rectangle 10"/>
          <p:cNvSpPr/>
          <p:nvPr/>
        </p:nvSpPr>
        <p:spPr>
          <a:xfrm>
            <a:off x="2051719" y="172072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rapèze 11"/>
          <p:cNvSpPr/>
          <p:nvPr/>
        </p:nvSpPr>
        <p:spPr>
          <a:xfrm rot="10800000">
            <a:off x="2052272" y="53914"/>
            <a:ext cx="496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/>
          <p:cNvSpPr/>
          <p:nvPr/>
        </p:nvSpPr>
        <p:spPr>
          <a:xfrm>
            <a:off x="1979712" y="-27384"/>
            <a:ext cx="504056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Guren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Hashirama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Madara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4" name="Tableau 13"/>
          <p:cNvGraphicFramePr>
            <a:graphicFrameLocks noGrp="1"/>
          </p:cNvGraphicFramePr>
          <p:nvPr/>
        </p:nvGraphicFramePr>
        <p:xfrm>
          <a:off x="251520" y="4837222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3,45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2,82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1,27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2,28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2,90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1,27</a:t>
                      </a:r>
                      <a:endParaRPr lang="fr-FR" sz="800" b="1" dirty="0">
                        <a:solidFill>
                          <a:schemeClr val="bg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Graphique 14"/>
          <p:cNvGraphicFramePr/>
          <p:nvPr/>
        </p:nvGraphicFramePr>
        <p:xfrm>
          <a:off x="2195736" y="339706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6" name="Rectangle 15"/>
          <p:cNvSpPr/>
          <p:nvPr/>
        </p:nvSpPr>
        <p:spPr>
          <a:xfrm>
            <a:off x="251520" y="299695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Guren</a:t>
            </a:r>
            <a:r>
              <a:rPr lang="fr-FR" sz="2000" b="1" cap="none" spc="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[45,60%]</a:t>
            </a:r>
          </a:p>
        </p:txBody>
      </p:sp>
      <p:pic>
        <p:nvPicPr>
          <p:cNvPr id="18" name="Picture 8" descr="http://pre05.deviantart.net/9a19/th/pre/f/2013/060/4/4/un_deseo_en_com_uacute_n_by_novedsus-d5wm0yb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1340768"/>
            <a:ext cx="2187898" cy="1184887"/>
          </a:xfrm>
          <a:prstGeom prst="rect">
            <a:avLst/>
          </a:prstGeom>
          <a:noFill/>
        </p:spPr>
      </p:pic>
      <p:pic>
        <p:nvPicPr>
          <p:cNvPr id="19" name="Picture 2" descr="HASHIRAMA-Y-MADARA-(Manga-623) by NARUTO999-BY-ROKER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144000" y="4602383"/>
            <a:ext cx="1476672" cy="2255617"/>
          </a:xfrm>
          <a:prstGeom prst="rect">
            <a:avLst/>
          </a:prstGeom>
          <a:noFill/>
        </p:spPr>
      </p:pic>
      <p:sp>
        <p:nvSpPr>
          <p:cNvPr id="20" name="Trapèze 19"/>
          <p:cNvSpPr/>
          <p:nvPr/>
        </p:nvSpPr>
        <p:spPr>
          <a:xfrm rot="10800000">
            <a:off x="4752368" y="1103920"/>
            <a:ext cx="313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Rectangle 20"/>
          <p:cNvSpPr/>
          <p:nvPr/>
        </p:nvSpPr>
        <p:spPr>
          <a:xfrm>
            <a:off x="4742894" y="1022622"/>
            <a:ext cx="312983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Hashirama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Madara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(enfants)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4" name="Tableau 23"/>
          <p:cNvGraphicFramePr>
            <a:graphicFrameLocks noGrp="1"/>
          </p:cNvGraphicFramePr>
          <p:nvPr/>
        </p:nvGraphicFramePr>
        <p:xfrm>
          <a:off x="4716016" y="4725144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chemeClr val="accent6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chemeClr val="accent6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chemeClr val="accent6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2,37</a:t>
                      </a:r>
                      <a:endParaRPr lang="fr-FR" sz="800" b="1" dirty="0">
                        <a:solidFill>
                          <a:schemeClr val="accent6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1,45</a:t>
                      </a:r>
                      <a:endParaRPr lang="fr-FR" sz="800" b="1" dirty="0">
                        <a:solidFill>
                          <a:schemeClr val="accent6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1,87</a:t>
                      </a:r>
                      <a:endParaRPr lang="fr-FR" sz="800" b="1" dirty="0">
                        <a:solidFill>
                          <a:schemeClr val="accent6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3,07</a:t>
                      </a:r>
                      <a:endParaRPr lang="fr-FR" sz="800" b="1" dirty="0">
                        <a:solidFill>
                          <a:schemeClr val="accent6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chemeClr val="accent6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Graphique 24"/>
          <p:cNvGraphicFramePr/>
          <p:nvPr/>
        </p:nvGraphicFramePr>
        <p:xfrm>
          <a:off x="6660232" y="328498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6" name="Rectangle 25"/>
          <p:cNvSpPr/>
          <p:nvPr/>
        </p:nvSpPr>
        <p:spPr>
          <a:xfrm>
            <a:off x="4716016" y="2884874"/>
            <a:ext cx="3528392" cy="3693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b="1" cap="none" spc="0" dirty="0" err="1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Hashirama</a:t>
            </a:r>
            <a:r>
              <a:rPr lang="fr-FR" b="1" cap="none" spc="0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</a:t>
            </a:r>
            <a:r>
              <a:rPr lang="fr-FR" b="1" cap="none" spc="0" dirty="0" err="1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Madara</a:t>
            </a:r>
            <a:r>
              <a:rPr lang="fr-FR" b="1" cap="none" spc="0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(enfant)</a:t>
            </a:r>
            <a:r>
              <a:rPr lang="fr-FR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[42,75%]</a:t>
            </a:r>
          </a:p>
        </p:txBody>
      </p:sp>
      <p:pic>
        <p:nvPicPr>
          <p:cNvPr id="23" name="Picture 2" descr="http://orig10.deviantart.net/3ac2/f/2013/313/b/3/b3e7e5120a300f4232e1753f8b2af74a-d6tlbef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90649" y="5229199"/>
            <a:ext cx="1553352" cy="1628801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6016" y="3221081"/>
            <a:ext cx="2056722" cy="14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3" descr="http://sp4.fotolog.com/photo/20/13/55/neo__soul/1243991599730_f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5340717"/>
            <a:ext cx="2699792" cy="1517283"/>
          </a:xfrm>
          <a:prstGeom prst="rect">
            <a:avLst/>
          </a:prstGeom>
          <a:noFill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1520" y="3352806"/>
            <a:ext cx="1997063" cy="14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18" name="Picture 2" descr="Senju Hashirama and Uchiha Madara by LiderAlianzaShinobi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940152" y="5287937"/>
            <a:ext cx="1584176" cy="15700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rapèze 11"/>
          <p:cNvSpPr/>
          <p:nvPr/>
        </p:nvSpPr>
        <p:spPr>
          <a:xfrm rot="10800000">
            <a:off x="2052272" y="53914"/>
            <a:ext cx="496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/>
          <p:cNvSpPr/>
          <p:nvPr/>
        </p:nvSpPr>
        <p:spPr>
          <a:xfrm>
            <a:off x="1979712" y="-27384"/>
            <a:ext cx="504056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Yagura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(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)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Yugito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(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)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5" name="Trapèze 14"/>
          <p:cNvSpPr/>
          <p:nvPr/>
        </p:nvSpPr>
        <p:spPr>
          <a:xfrm rot="10800000">
            <a:off x="1517995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19" name="Picture 2" descr="C:\Ce PC\Documents\Forum\Topic diagramme\Render\U-V-W-X-Y-Z\Yagura\3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836712"/>
            <a:ext cx="2952328" cy="1660872"/>
          </a:xfrm>
          <a:prstGeom prst="rect">
            <a:avLst/>
          </a:prstGeom>
          <a:noFill/>
        </p:spPr>
      </p:pic>
      <p:sp>
        <p:nvSpPr>
          <p:cNvPr id="20" name="Rectangle 19"/>
          <p:cNvSpPr/>
          <p:nvPr/>
        </p:nvSpPr>
        <p:spPr>
          <a:xfrm>
            <a:off x="1475656" y="764704"/>
            <a:ext cx="194421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Yagura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1" name="Graphique 20"/>
          <p:cNvGraphicFramePr/>
          <p:nvPr/>
        </p:nvGraphicFramePr>
        <p:xfrm>
          <a:off x="1763688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2" name="Rectangle 21"/>
          <p:cNvSpPr/>
          <p:nvPr/>
        </p:nvSpPr>
        <p:spPr>
          <a:xfrm>
            <a:off x="2339752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4" name="Trapèze 23"/>
          <p:cNvSpPr/>
          <p:nvPr/>
        </p:nvSpPr>
        <p:spPr>
          <a:xfrm rot="10800000">
            <a:off x="5766466" y="701986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5" name="Rectangle 24"/>
          <p:cNvSpPr/>
          <p:nvPr/>
        </p:nvSpPr>
        <p:spPr>
          <a:xfrm>
            <a:off x="5724128" y="620688"/>
            <a:ext cx="194421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Yugito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8" name="Picture 3" descr="C:\Ce PC\Documents\Forum\Topic diagramme\Render\U-V-W-X-Y-Z\Yugito\4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12023" y="800671"/>
            <a:ext cx="1404193" cy="1404193"/>
          </a:xfrm>
          <a:prstGeom prst="rect">
            <a:avLst/>
          </a:prstGeom>
          <a:noFill/>
        </p:spPr>
      </p:pic>
      <p:graphicFrame>
        <p:nvGraphicFramePr>
          <p:cNvPr id="29" name="Graphique 28"/>
          <p:cNvGraphicFramePr/>
          <p:nvPr/>
        </p:nvGraphicFramePr>
        <p:xfrm>
          <a:off x="5940152" y="9087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30" name="Rectangle 29"/>
          <p:cNvSpPr/>
          <p:nvPr/>
        </p:nvSpPr>
        <p:spPr>
          <a:xfrm>
            <a:off x="6516216" y="121939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1" name="Graphique 30"/>
          <p:cNvGraphicFramePr/>
          <p:nvPr/>
        </p:nvGraphicFramePr>
        <p:xfrm>
          <a:off x="2843808" y="301626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2" name="Rectangle 31"/>
          <p:cNvSpPr/>
          <p:nvPr/>
        </p:nvSpPr>
        <p:spPr>
          <a:xfrm>
            <a:off x="899592" y="266885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Yagura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[61,95%]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3" name="Tableau 32"/>
          <p:cNvGraphicFramePr>
            <a:graphicFrameLocks noGrp="1"/>
          </p:cNvGraphicFramePr>
          <p:nvPr/>
        </p:nvGraphicFramePr>
        <p:xfrm>
          <a:off x="899592" y="4437112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3,71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3,88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3,12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graphicFrame>
        <p:nvGraphicFramePr>
          <p:cNvPr id="35" name="Graphique 34"/>
          <p:cNvGraphicFramePr/>
          <p:nvPr/>
        </p:nvGraphicFramePr>
        <p:xfrm>
          <a:off x="6876256" y="310085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36" name="Tableau 35"/>
          <p:cNvGraphicFramePr>
            <a:graphicFrameLocks noGrp="1"/>
          </p:cNvGraphicFramePr>
          <p:nvPr/>
        </p:nvGraphicFramePr>
        <p:xfrm>
          <a:off x="4932040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3,66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1,76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sp>
        <p:nvSpPr>
          <p:cNvPr id="37" name="Rectangle 36"/>
          <p:cNvSpPr/>
          <p:nvPr/>
        </p:nvSpPr>
        <p:spPr>
          <a:xfrm>
            <a:off x="4932040" y="2708920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Yugito</a:t>
            </a:r>
            <a:r>
              <a:rPr lang="fr-FR" sz="2000" b="1" cap="none" spc="0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Nii</a:t>
            </a:r>
            <a:r>
              <a:rPr lang="fr-FR" sz="2000" b="1" cap="none" spc="0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59,93</a:t>
            </a:r>
            <a:r>
              <a:rPr lang="fr-FR" sz="2000" b="1" cap="none" spc="0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" name="Picture 2" descr="http://fc01.deviantart.net/fs71/i/2012/004/7/7/yugito_nii_by_franco000000-d4l9zoc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144000" y="1484784"/>
            <a:ext cx="1593878" cy="2204864"/>
          </a:xfrm>
          <a:prstGeom prst="rect">
            <a:avLst/>
          </a:prstGeom>
          <a:noFill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932042" y="3068959"/>
            <a:ext cx="1958744" cy="14701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 descr="http://th07.deviantart.net/fs71/PRE/f/2011/205/3/2/naruto_544_two_suns_by_themnaxs-d41jhaz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1842237" y="4653136"/>
            <a:ext cx="1842237" cy="1340769"/>
          </a:xfrm>
          <a:prstGeom prst="rect">
            <a:avLst/>
          </a:prstGeom>
          <a:noFill/>
        </p:spPr>
      </p:pic>
      <p:pic>
        <p:nvPicPr>
          <p:cNvPr id="26" name="Picture 4" descr="http://img14.deviantart.net/d45a/i/2011/205/2/a/the_jinchuriki_zombie_by_themnaxs-d41jhfu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3551748" y="1196752"/>
            <a:ext cx="3551748" cy="765846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</p:pic>
      <p:pic>
        <p:nvPicPr>
          <p:cNvPr id="47106" name="Picture 2" descr="Afficher l'image d'origine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-2160240" y="2276872"/>
            <a:ext cx="2160240" cy="2125152"/>
          </a:xfrm>
          <a:prstGeom prst="rect">
            <a:avLst/>
          </a:prstGeom>
          <a:noFill/>
        </p:spPr>
      </p:pic>
      <p:pic>
        <p:nvPicPr>
          <p:cNvPr id="47107" name="Picture 3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899592" y="2997292"/>
            <a:ext cx="1944216" cy="1408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052272" y="53914"/>
            <a:ext cx="496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1979712" y="-27384"/>
            <a:ext cx="504056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Rôshi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(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) – Han (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)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1517995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1475656" y="764704"/>
            <a:ext cx="194421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Rôshi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1763688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Rectangle 6"/>
          <p:cNvSpPr/>
          <p:nvPr/>
        </p:nvSpPr>
        <p:spPr>
          <a:xfrm>
            <a:off x="2339752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>
            <a:off x="5766466" y="701986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5724128" y="620688"/>
            <a:ext cx="194421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Han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" name="Graphique 9"/>
          <p:cNvGraphicFramePr/>
          <p:nvPr/>
        </p:nvGraphicFramePr>
        <p:xfrm>
          <a:off x="5940152" y="9087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1" name="Rectangle 10"/>
          <p:cNvSpPr/>
          <p:nvPr/>
        </p:nvSpPr>
        <p:spPr>
          <a:xfrm>
            <a:off x="6516216" y="121939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C:\Ce PC\Documents\Forum\Topic diagramme\Render\Q-R-S-T\Roshi\3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836712"/>
            <a:ext cx="1229940" cy="1749479"/>
          </a:xfrm>
          <a:prstGeom prst="rect">
            <a:avLst/>
          </a:prstGeom>
          <a:noFill/>
        </p:spPr>
      </p:pic>
      <p:graphicFrame>
        <p:nvGraphicFramePr>
          <p:cNvPr id="13" name="Graphique 12"/>
          <p:cNvGraphicFramePr/>
          <p:nvPr/>
        </p:nvGraphicFramePr>
        <p:xfrm>
          <a:off x="2555775" y="304204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4" name="Tableau 13"/>
          <p:cNvGraphicFramePr>
            <a:graphicFrameLocks noGrp="1"/>
          </p:cNvGraphicFramePr>
          <p:nvPr/>
        </p:nvGraphicFramePr>
        <p:xfrm>
          <a:off x="683568" y="4437112"/>
          <a:ext cx="3528392" cy="4293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3,82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3,88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2,25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3,16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3,61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1,86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</a:tr>
            </a:tbl>
          </a:graphicData>
        </a:graphic>
      </p:graphicFrame>
      <p:sp>
        <p:nvSpPr>
          <p:cNvPr id="15" name="Rectangle 14"/>
          <p:cNvSpPr/>
          <p:nvPr/>
        </p:nvSpPr>
        <p:spPr>
          <a:xfrm>
            <a:off x="683567" y="2682009"/>
            <a:ext cx="34563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Rôshi</a:t>
            </a:r>
            <a:r>
              <a:rPr lang="fr-FR" sz="2000" b="1" cap="none" spc="0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[62,45%]</a:t>
            </a:r>
            <a:endParaRPr lang="fr-FR" sz="2000" b="1" cap="none" spc="0" dirty="0">
              <a:ln w="1905"/>
              <a:solidFill>
                <a:srgbClr val="E46A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6" name="Graphique 15"/>
          <p:cNvGraphicFramePr/>
          <p:nvPr/>
        </p:nvGraphicFramePr>
        <p:xfrm>
          <a:off x="6948263" y="29969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17" name="Rectangle 16"/>
          <p:cNvSpPr/>
          <p:nvPr/>
        </p:nvSpPr>
        <p:spPr>
          <a:xfrm>
            <a:off x="5076056" y="263691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 (</a:t>
            </a:r>
            <a:r>
              <a:rPr lang="fr-FR" sz="2000" b="1" cap="none" spc="0" dirty="0" err="1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</a:t>
            </a:r>
            <a:r>
              <a:rPr lang="fr-FR" sz="2000" b="1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65,78</a:t>
            </a:r>
            <a:r>
              <a:rPr lang="fr-FR" sz="2000" b="1" cap="none" spc="0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E46A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8" name="Tableau 17"/>
          <p:cNvGraphicFramePr>
            <a:graphicFrameLocks noGrp="1"/>
          </p:cNvGraphicFramePr>
          <p:nvPr/>
        </p:nvGraphicFramePr>
        <p:xfrm>
          <a:off x="5076056" y="4428309"/>
          <a:ext cx="3528392" cy="4293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3,65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4,29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4,62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4,06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</a:tr>
            </a:tbl>
          </a:graphicData>
        </a:graphic>
      </p:graphicFrame>
      <p:pic>
        <p:nvPicPr>
          <p:cNvPr id="21" name="Picture 5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568" y="3055636"/>
            <a:ext cx="1872208" cy="136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7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76056" y="2996952"/>
            <a:ext cx="1991546" cy="137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82" name="Picture 2" descr="Afficher l'image d'origine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436096" y="764704"/>
            <a:ext cx="655775" cy="15841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052272" y="53914"/>
            <a:ext cx="496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1979712" y="-27384"/>
            <a:ext cx="504056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Utakata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(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)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Fû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(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)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 rot="10800000">
            <a:off x="1517995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1475656" y="764704"/>
            <a:ext cx="194421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Utakata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>
            <a:off x="5766466" y="701986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5724128" y="620688"/>
            <a:ext cx="194421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Fû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6" name="Picture 2" descr="C:\Ce PC\Documents\Forum\Topic diagramme\Render\U-V-W-X-Y-Z\Utakata\render_utakata_by_nitopfam-d8ca1q7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620688"/>
            <a:ext cx="1555373" cy="1944216"/>
          </a:xfrm>
          <a:prstGeom prst="rect">
            <a:avLst/>
          </a:prstGeom>
          <a:noFill/>
        </p:spPr>
      </p:pic>
      <p:graphicFrame>
        <p:nvGraphicFramePr>
          <p:cNvPr id="13" name="Graphique 12"/>
          <p:cNvGraphicFramePr/>
          <p:nvPr/>
        </p:nvGraphicFramePr>
        <p:xfrm>
          <a:off x="1763688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4" name="Rectangle 13"/>
          <p:cNvSpPr/>
          <p:nvPr/>
        </p:nvSpPr>
        <p:spPr>
          <a:xfrm>
            <a:off x="2339752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 descr="C:\Ce PC\Documents\Forum\Topic diagramme\Render\E-F-G-H\Fuu 2\3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836712"/>
            <a:ext cx="1448824" cy="1535063"/>
          </a:xfrm>
          <a:prstGeom prst="rect">
            <a:avLst/>
          </a:prstGeom>
          <a:noFill/>
        </p:spPr>
      </p:pic>
      <p:graphicFrame>
        <p:nvGraphicFramePr>
          <p:cNvPr id="16" name="Graphique 15"/>
          <p:cNvGraphicFramePr/>
          <p:nvPr/>
        </p:nvGraphicFramePr>
        <p:xfrm>
          <a:off x="5940152" y="9087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7" name="Rectangle 16"/>
          <p:cNvSpPr/>
          <p:nvPr/>
        </p:nvSpPr>
        <p:spPr>
          <a:xfrm>
            <a:off x="6516216" y="121939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8" name="Graphique 17"/>
          <p:cNvGraphicFramePr/>
          <p:nvPr/>
        </p:nvGraphicFramePr>
        <p:xfrm>
          <a:off x="2195736" y="27809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9" name="Rectangle 18"/>
          <p:cNvSpPr/>
          <p:nvPr/>
        </p:nvSpPr>
        <p:spPr>
          <a:xfrm>
            <a:off x="251520" y="242088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Utakata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55,15%]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0" name="Tableau 19"/>
          <p:cNvGraphicFramePr>
            <a:graphicFrameLocks noGrp="1"/>
          </p:cNvGraphicFramePr>
          <p:nvPr/>
        </p:nvGraphicFramePr>
        <p:xfrm>
          <a:off x="251520" y="422108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3,01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2,11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1,59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graphicFrame>
        <p:nvGraphicFramePr>
          <p:cNvPr id="22" name="Tableau 21"/>
          <p:cNvGraphicFramePr>
            <a:graphicFrameLocks noGrp="1"/>
          </p:cNvGraphicFramePr>
          <p:nvPr/>
        </p:nvGraphicFramePr>
        <p:xfrm>
          <a:off x="4932040" y="414908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3,40</a:t>
                      </a: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Graphique 22"/>
          <p:cNvGraphicFramePr/>
          <p:nvPr/>
        </p:nvGraphicFramePr>
        <p:xfrm>
          <a:off x="6876256" y="27089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4" name="Rectangle 23"/>
          <p:cNvSpPr/>
          <p:nvPr/>
        </p:nvSpPr>
        <p:spPr>
          <a:xfrm>
            <a:off x="4932040" y="238081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Fû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fr-FR" sz="2000" b="1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fr-FR" sz="2000" b="1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55,83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932040" y="2715508"/>
            <a:ext cx="1872208" cy="1424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6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1520" y="2780928"/>
            <a:ext cx="1800200" cy="1422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img03.deviantart.net/4550/i/2013/047/6/f/jinchuurikis_and_bijuus_by_lideralianzashinobi-d5rinpc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052736"/>
            <a:ext cx="1944216" cy="1380394"/>
          </a:xfrm>
          <a:prstGeom prst="rect">
            <a:avLst/>
          </a:prstGeom>
          <a:noFill/>
        </p:spPr>
      </p:pic>
      <p:pic>
        <p:nvPicPr>
          <p:cNvPr id="3" name="Picture 6" descr="http://orig15.deviantart.net/5379/f/2012/353/f/3/we_stand_as_jinchuriki_s_by_shyguy225-d5ojb0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3027244"/>
            <a:ext cx="2088232" cy="1373952"/>
          </a:xfrm>
          <a:prstGeom prst="rect">
            <a:avLst/>
          </a:prstGeom>
          <a:noFill/>
        </p:spPr>
      </p:pic>
      <p:graphicFrame>
        <p:nvGraphicFramePr>
          <p:cNvPr id="6" name="Tableau 5"/>
          <p:cNvGraphicFramePr>
            <a:graphicFrameLocks noGrp="1"/>
          </p:cNvGraphicFramePr>
          <p:nvPr/>
        </p:nvGraphicFramePr>
        <p:xfrm>
          <a:off x="323528" y="4437112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1763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1763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1763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1763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1763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1763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1763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1763D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4,87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EB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4,83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EB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2,40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EB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3,58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EB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4,23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EB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4,23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EB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4,70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EB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3,35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EBBF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Graphique 6"/>
          <p:cNvGraphicFramePr/>
          <p:nvPr/>
        </p:nvGraphicFramePr>
        <p:xfrm>
          <a:off x="2267744" y="29969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8" name="Rectangle 7"/>
          <p:cNvSpPr/>
          <p:nvPr/>
        </p:nvSpPr>
        <p:spPr>
          <a:xfrm>
            <a:off x="323528" y="266885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1763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Jinchurikis</a:t>
            </a:r>
            <a:r>
              <a:rPr lang="fr-FR" sz="2000" b="1" cap="none" spc="0" dirty="0" smtClean="0">
                <a:ln w="1905"/>
                <a:solidFill>
                  <a:srgbClr val="C1763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C1763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[80,48%]</a:t>
            </a:r>
            <a:endParaRPr lang="fr-FR" sz="2000" b="1" dirty="0" smtClean="0">
              <a:ln w="1905"/>
              <a:solidFill>
                <a:srgbClr val="C1763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" name="Tableau 8"/>
          <p:cNvGraphicFramePr>
            <a:graphicFrameLocks noGrp="1"/>
          </p:cNvGraphicFramePr>
          <p:nvPr/>
        </p:nvGraphicFramePr>
        <p:xfrm>
          <a:off x="4788024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9291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9291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9291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9291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9291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9291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9291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92915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9291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2,88</a:t>
                      </a:r>
                      <a:endParaRPr lang="fr-FR" sz="800" b="1" dirty="0">
                        <a:solidFill>
                          <a:srgbClr val="E9291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6D2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9291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3,18</a:t>
                      </a:r>
                      <a:endParaRPr lang="fr-FR" sz="800" b="1" dirty="0">
                        <a:solidFill>
                          <a:srgbClr val="E9291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6D2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9291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1,43</a:t>
                      </a:r>
                      <a:endParaRPr lang="fr-FR" sz="800" b="1" dirty="0">
                        <a:solidFill>
                          <a:srgbClr val="E9291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6D2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9291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3,13</a:t>
                      </a:r>
                      <a:endParaRPr lang="fr-FR" sz="800" b="1" dirty="0">
                        <a:solidFill>
                          <a:srgbClr val="E9291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6D2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9291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E9291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6D2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9291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1,85</a:t>
                      </a:r>
                      <a:endParaRPr lang="fr-FR" sz="800" b="1" dirty="0">
                        <a:solidFill>
                          <a:srgbClr val="E9291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6D2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9291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rgbClr val="E9291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6D2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E9291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E9291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6D2B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Graphique 9"/>
          <p:cNvGraphicFramePr/>
          <p:nvPr/>
        </p:nvGraphicFramePr>
        <p:xfrm>
          <a:off x="6732240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1" name="Rectangle 10"/>
          <p:cNvSpPr/>
          <p:nvPr/>
        </p:nvSpPr>
        <p:spPr>
          <a:xfrm>
            <a:off x="4788024" y="278092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E929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Génération </a:t>
            </a:r>
            <a:r>
              <a:rPr lang="fr-FR" sz="2000" b="1" cap="none" spc="0" dirty="0" err="1" smtClean="0">
                <a:ln w="1905"/>
                <a:solidFill>
                  <a:srgbClr val="E929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sz="2000" b="1" cap="none" spc="0" dirty="0" smtClean="0">
                <a:ln w="1905"/>
                <a:solidFill>
                  <a:srgbClr val="E929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</a:t>
            </a:r>
            <a:r>
              <a:rPr lang="fr-FR" sz="2000" b="1" dirty="0" smtClean="0">
                <a:ln w="1905"/>
                <a:solidFill>
                  <a:srgbClr val="E929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[44,80%]</a:t>
            </a:r>
            <a:endParaRPr lang="fr-FR" sz="2000" b="1" dirty="0" smtClean="0">
              <a:ln w="1905"/>
              <a:solidFill>
                <a:srgbClr val="E929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187624" y="836712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Les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jinchuriki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0" name="Trapèze 19"/>
          <p:cNvSpPr/>
          <p:nvPr/>
        </p:nvSpPr>
        <p:spPr>
          <a:xfrm rot="10800000">
            <a:off x="2052272" y="53914"/>
            <a:ext cx="496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Rectangle 20"/>
          <p:cNvSpPr/>
          <p:nvPr/>
        </p:nvSpPr>
        <p:spPr>
          <a:xfrm>
            <a:off x="1979712" y="-27384"/>
            <a:ext cx="504056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Jinchuriki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Generation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5546065"/>
            <a:ext cx="2195736" cy="1311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8024" y="3140968"/>
            <a:ext cx="2066170" cy="13485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60032" y="4979816"/>
            <a:ext cx="2016224" cy="1878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20072" y="1196752"/>
            <a:ext cx="2060902" cy="115212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6" name="Rectangle 25"/>
          <p:cNvSpPr/>
          <p:nvPr/>
        </p:nvSpPr>
        <p:spPr>
          <a:xfrm>
            <a:off x="5148064" y="980728"/>
            <a:ext cx="2232248" cy="3693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Generation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10916</TotalTime>
  <Words>6786</Words>
  <Application>Microsoft Office PowerPoint</Application>
  <PresentationFormat>Affichage à l'écran (4:3)</PresentationFormat>
  <Paragraphs>5191</Paragraphs>
  <Slides>69</Slides>
  <Notes>4</Notes>
  <HiddenSlides>0</HiddenSlides>
  <MMClips>0</MMClips>
  <ScaleCrop>false</ScaleCrop>
  <HeadingPairs>
    <vt:vector size="4" baseType="variant">
      <vt:variant>
        <vt:lpstr>Thème</vt:lpstr>
      </vt:variant>
      <vt:variant>
        <vt:i4>1</vt:i4>
      </vt:variant>
      <vt:variant>
        <vt:lpstr>Titres des diapositives</vt:lpstr>
      </vt:variant>
      <vt:variant>
        <vt:i4>69</vt:i4>
      </vt:variant>
    </vt:vector>
  </HeadingPairs>
  <TitlesOfParts>
    <vt:vector size="70" baseType="lpstr">
      <vt:lpstr>Thème Office</vt:lpstr>
      <vt:lpstr>Diapositive 1</vt:lpstr>
      <vt:lpstr>Diapositive 2</vt:lpstr>
      <vt:lpstr>Diapositive 3</vt:lpstr>
      <vt:lpstr>Diapositive 4</vt:lpstr>
      <vt:lpstr>Diapositive 5</vt:lpstr>
      <vt:lpstr>Diapositive 6</vt:lpstr>
      <vt:lpstr>Diapositive 7</vt:lpstr>
      <vt:lpstr>Diapositive 8</vt:lpstr>
      <vt:lpstr>Diapositive 9</vt:lpstr>
      <vt:lpstr>Diapositive 10</vt:lpstr>
      <vt:lpstr>Diapositive 11</vt:lpstr>
      <vt:lpstr>Diapositive 12</vt:lpstr>
      <vt:lpstr>Diapositive 13</vt:lpstr>
      <vt:lpstr>Diapositive 14</vt:lpstr>
      <vt:lpstr>Diapositive 15</vt:lpstr>
      <vt:lpstr>Diapositive 16</vt:lpstr>
      <vt:lpstr>Diapositive 17</vt:lpstr>
      <vt:lpstr>Diapositive 18</vt:lpstr>
      <vt:lpstr>Diapositive 19</vt:lpstr>
      <vt:lpstr>Diapositive 20</vt:lpstr>
      <vt:lpstr>Diapositive 21</vt:lpstr>
      <vt:lpstr>Diapositive 22</vt:lpstr>
      <vt:lpstr>Diapositive 23</vt:lpstr>
      <vt:lpstr>Diapositive 24</vt:lpstr>
      <vt:lpstr>Diapositive 25</vt:lpstr>
      <vt:lpstr>Diapositive 26</vt:lpstr>
      <vt:lpstr>Diapositive 27</vt:lpstr>
      <vt:lpstr>Diapositive 28</vt:lpstr>
      <vt:lpstr>Diapositive 29</vt:lpstr>
      <vt:lpstr>Diapositive 30</vt:lpstr>
      <vt:lpstr>Diapositive 31</vt:lpstr>
      <vt:lpstr>Diapositive 32</vt:lpstr>
      <vt:lpstr>Diapositive 33</vt:lpstr>
      <vt:lpstr>Diapositive 34</vt:lpstr>
      <vt:lpstr>Diapositive 35</vt:lpstr>
      <vt:lpstr>Diapositive 36</vt:lpstr>
      <vt:lpstr>Diapositive 37</vt:lpstr>
      <vt:lpstr>Diapositive 38</vt:lpstr>
      <vt:lpstr>Diapositive 39</vt:lpstr>
      <vt:lpstr>Diapositive 40</vt:lpstr>
      <vt:lpstr>Diapositive 41</vt:lpstr>
      <vt:lpstr>Diapositive 42</vt:lpstr>
      <vt:lpstr>Diapositive 43</vt:lpstr>
      <vt:lpstr>Diapositive 44</vt:lpstr>
      <vt:lpstr>Diapositive 45</vt:lpstr>
      <vt:lpstr>Diapositive 46</vt:lpstr>
      <vt:lpstr>Diapositive 47</vt:lpstr>
      <vt:lpstr>Diapositive 48</vt:lpstr>
      <vt:lpstr>Diapositive 49</vt:lpstr>
      <vt:lpstr>Diapositive 50</vt:lpstr>
      <vt:lpstr>Diapositive 51</vt:lpstr>
      <vt:lpstr>Diapositive 52</vt:lpstr>
      <vt:lpstr>Diapositive 53</vt:lpstr>
      <vt:lpstr>Diapositive 54</vt:lpstr>
      <vt:lpstr>Diapositive 55</vt:lpstr>
      <vt:lpstr>Diapositive 56</vt:lpstr>
      <vt:lpstr>Diapositive 57</vt:lpstr>
      <vt:lpstr>Diapositive 58</vt:lpstr>
      <vt:lpstr>Diapositive 59</vt:lpstr>
      <vt:lpstr>Diapositive 60</vt:lpstr>
      <vt:lpstr>Diapositive 61</vt:lpstr>
      <vt:lpstr>Diapositive 62</vt:lpstr>
      <vt:lpstr>Diapositive 63</vt:lpstr>
      <vt:lpstr>Diapositive 64</vt:lpstr>
      <vt:lpstr>Diapositive 65</vt:lpstr>
      <vt:lpstr>Diapositive 66</vt:lpstr>
      <vt:lpstr>Diapositive 67</vt:lpstr>
      <vt:lpstr>Diapositive 68</vt:lpstr>
      <vt:lpstr>Diapositive 69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Diapositive 1</dc:title>
  <dc:creator>Pierre</dc:creator>
  <cp:lastModifiedBy>Pierre</cp:lastModifiedBy>
  <cp:revision>819</cp:revision>
  <dcterms:created xsi:type="dcterms:W3CDTF">2015-08-26T19:31:37Z</dcterms:created>
  <dcterms:modified xsi:type="dcterms:W3CDTF">2015-11-13T13:31:04Z</dcterms:modified>
</cp:coreProperties>
</file>