
<file path=[Content_Types].xml><?xml version="1.0" encoding="utf-8"?>
<Types xmlns="http://schemas.openxmlformats.org/package/2006/content-types">
  <Override PartName="/ppt/slides/slide47.xml" ContentType="application/vnd.openxmlformats-officedocument.presentationml.slide+xml"/>
  <Override PartName="/ppt/charts/chart68.xml" ContentType="application/vnd.openxmlformats-officedocument.drawingml.chart+xml"/>
  <Override PartName="/ppt/charts/chart199.xml" ContentType="application/vnd.openxmlformats-officedocument.drawingml.chart+xml"/>
  <Override PartName="/ppt/charts/chart46.xml" ContentType="application/vnd.openxmlformats-officedocument.drawingml.chart+xml"/>
  <Override PartName="/ppt/charts/chart93.xml" ContentType="application/vnd.openxmlformats-officedocument.drawingml.chart+xml"/>
  <Override PartName="/ppt/charts/chart177.xml" ContentType="application/vnd.openxmlformats-officedocument.drawingml.chart+xml"/>
  <Override PartName="/ppt/charts/chart240.xml" ContentType="application/vnd.openxmlformats-officedocument.drawingml.chart+xml"/>
  <Override PartName="/ppt/slides/slide25.xml" ContentType="application/vnd.openxmlformats-officedocument.presentationml.slide+xml"/>
  <Override PartName="/ppt/slideLayouts/slideLayout2.xml" ContentType="application/vnd.openxmlformats-officedocument.presentationml.slideLayout+xml"/>
  <Override PartName="/ppt/charts/chart316.xml" ContentType="application/vnd.openxmlformats-officedocument.drawingml.chart+xml"/>
  <Default Extension="xml" ContentType="application/xml"/>
  <Override PartName="/ppt/slides/slide50.xml" ContentType="application/vnd.openxmlformats-officedocument.presentationml.slide+xml"/>
  <Override PartName="/ppt/charts/chart24.xml" ContentType="application/vnd.openxmlformats-officedocument.drawingml.chart+xml"/>
  <Override PartName="/ppt/charts/chart71.xml" ContentType="application/vnd.openxmlformats-officedocument.drawingml.chart+xml"/>
  <Override PartName="/ppt/charts/chart108.xml" ContentType="application/vnd.openxmlformats-officedocument.drawingml.chart+xml"/>
  <Override PartName="/ppt/charts/chart155.xml" ContentType="application/vnd.openxmlformats-officedocument.drawingml.chart+xml"/>
  <Override PartName="/ppt/charts/chart133.xml" ContentType="application/vnd.openxmlformats-officedocument.drawingml.chart+xml"/>
  <Override PartName="/ppt/charts/chart180.xml" ContentType="application/vnd.openxmlformats-officedocument.drawingml.chart+xml"/>
  <Override PartName="/ppt/charts/chart278.xml" ContentType="application/vnd.openxmlformats-officedocument.drawingml.chart+xml"/>
  <Default Extension="xlsx" ContentType="application/vnd.openxmlformats-officedocument.spreadsheetml.sheet"/>
  <Override PartName="/ppt/charts/chart3.xml" ContentType="application/vnd.openxmlformats-officedocument.drawingml.chart+xml"/>
  <Override PartName="/ppt/charts/chart111.xml" ContentType="application/vnd.openxmlformats-officedocument.drawingml.chart+xml"/>
  <Override PartName="/ppt/charts/chart209.xml" ContentType="application/vnd.openxmlformats-officedocument.drawingml.chart+xml"/>
  <Override PartName="/ppt/charts/chart256.xml" ContentType="application/vnd.openxmlformats-officedocument.drawingml.chart+xml"/>
  <Override PartName="/ppt/charts/chart234.xml" ContentType="application/vnd.openxmlformats-officedocument.drawingml.chart+xml"/>
  <Override PartName="/ppt/charts/chart281.xml" ContentType="application/vnd.openxmlformats-officedocument.drawingml.chart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66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charts/chart29.xml" ContentType="application/vnd.openxmlformats-officedocument.drawingml.chart+xml"/>
  <Override PartName="/ppt/charts/chart76.xml" ContentType="application/vnd.openxmlformats-officedocument.drawingml.chart+xml"/>
  <Override PartName="/ppt/charts/chart87.xml" ContentType="application/vnd.openxmlformats-officedocument.drawingml.chart+xml"/>
  <Override PartName="/ppt/charts/chart223.xml" ContentType="application/vnd.openxmlformats-officedocument.drawingml.chart+xml"/>
  <Override PartName="/ppt/charts/chart270.xml" ContentType="application/vnd.openxmlformats-officedocument.drawingml.chart+xml"/>
  <Override PartName="/ppt/slides/slide55.xml" ContentType="application/vnd.openxmlformats-officedocument.presentationml.slide+xml"/>
  <Override PartName="/ppt/theme/theme2.xml" ContentType="application/vnd.openxmlformats-officedocument.theme+xml"/>
  <Override PartName="/ppt/charts/chart18.xml" ContentType="application/vnd.openxmlformats-officedocument.drawingml.chart+xml"/>
  <Override PartName="/ppt/charts/chart65.xml" ContentType="application/vnd.openxmlformats-officedocument.drawingml.chart+xml"/>
  <Override PartName="/ppt/charts/chart149.xml" ContentType="application/vnd.openxmlformats-officedocument.drawingml.chart+xml"/>
  <Override PartName="/ppt/charts/chart196.xml" ContentType="application/vnd.openxmlformats-officedocument.drawingml.chart+xml"/>
  <Override PartName="/ppt/charts/chart201.xml" ContentType="application/vnd.openxmlformats-officedocument.drawingml.chart+xml"/>
  <Override PartName="/ppt/charts/chart212.xml" ContentType="application/vnd.openxmlformats-officedocument.drawingml.chart+xml"/>
  <Override PartName="/ppt/slides/slide33.xml" ContentType="application/vnd.openxmlformats-officedocument.presentationml.slide+xml"/>
  <Override PartName="/ppt/slides/slide44.xml" ContentType="application/vnd.openxmlformats-officedocument.presentationml.slide+xml"/>
  <Override PartName="/ppt/charts/chart54.xml" ContentType="application/vnd.openxmlformats-officedocument.drawingml.chart+xml"/>
  <Override PartName="/ppt/charts/chart138.xml" ContentType="application/vnd.openxmlformats-officedocument.drawingml.chart+xml"/>
  <Override PartName="/ppt/charts/chart185.xml" ContentType="application/vnd.openxmlformats-officedocument.drawingml.chart+xml"/>
  <Override PartName="/ppt/charts/chart335.xml" ContentType="application/vnd.openxmlformats-officedocument.drawingml.chart+xml"/>
  <Override PartName="/ppt/presentation.xml" ContentType="application/vnd.openxmlformats-officedocument.presentationml.presentation.main+xml"/>
  <Override PartName="/ppt/slides/slide22.xml" ContentType="application/vnd.openxmlformats-officedocument.presentationml.slide+xml"/>
  <Override PartName="/ppt/charts/chart32.xml" ContentType="application/vnd.openxmlformats-officedocument.drawingml.chart+xml"/>
  <Override PartName="/ppt/charts/chart43.xml" ContentType="application/vnd.openxmlformats-officedocument.drawingml.chart+xml"/>
  <Override PartName="/ppt/charts/chart90.xml" ContentType="application/vnd.openxmlformats-officedocument.drawingml.chart+xml"/>
  <Override PartName="/ppt/charts/chart127.xml" ContentType="application/vnd.openxmlformats-officedocument.drawingml.chart+xml"/>
  <Override PartName="/ppt/charts/chart174.xml" ContentType="application/vnd.openxmlformats-officedocument.drawingml.chart+xml"/>
  <Override PartName="/ppt/charts/chart313.xml" ContentType="application/vnd.openxmlformats-officedocument.drawingml.chart+xml"/>
  <Override PartName="/ppt/charts/chart324.xml" ContentType="application/vnd.openxmlformats-officedocument.drawingml.char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charts/chart8.xml" ContentType="application/vnd.openxmlformats-officedocument.drawingml.chart+xml"/>
  <Override PartName="/ppt/charts/chart21.xml" ContentType="application/vnd.openxmlformats-officedocument.drawingml.chart+xml"/>
  <Override PartName="/ppt/charts/chart105.xml" ContentType="application/vnd.openxmlformats-officedocument.drawingml.chart+xml"/>
  <Override PartName="/ppt/charts/chart116.xml" ContentType="application/vnd.openxmlformats-officedocument.drawingml.chart+xml"/>
  <Override PartName="/ppt/charts/chart152.xml" ContentType="application/vnd.openxmlformats-officedocument.drawingml.chart+xml"/>
  <Override PartName="/ppt/charts/chart163.xml" ContentType="application/vnd.openxmlformats-officedocument.drawingml.chart+xml"/>
  <Override PartName="/ppt/charts/chart297.xml" ContentType="application/vnd.openxmlformats-officedocument.drawingml.chart+xml"/>
  <Override PartName="/ppt/charts/chart302.xml" ContentType="application/vnd.openxmlformats-officedocument.drawingml.chart+xml"/>
  <Override PartName="/ppt/slideLayouts/slideLayout10.xml" ContentType="application/vnd.openxmlformats-officedocument.presentationml.slideLayout+xml"/>
  <Override PartName="/ppt/charts/chart10.xml" ContentType="application/vnd.openxmlformats-officedocument.drawingml.chart+xml"/>
  <Override PartName="/ppt/charts/chart141.xml" ContentType="application/vnd.openxmlformats-officedocument.drawingml.chart+xml"/>
  <Override PartName="/ppt/charts/chart239.xml" ContentType="application/vnd.openxmlformats-officedocument.drawingml.chart+xml"/>
  <Override PartName="/ppt/charts/chart286.xml" ContentType="application/vnd.openxmlformats-officedocument.drawingml.chart+xml"/>
  <Override PartName="/ppt/charts/chart130.xml" ContentType="application/vnd.openxmlformats-officedocument.drawingml.chart+xml"/>
  <Override PartName="/ppt/charts/chart217.xml" ContentType="application/vnd.openxmlformats-officedocument.drawingml.chart+xml"/>
  <Override PartName="/ppt/charts/chart228.xml" ContentType="application/vnd.openxmlformats-officedocument.drawingml.chart+xml"/>
  <Override PartName="/ppt/charts/chart264.xml" ContentType="application/vnd.openxmlformats-officedocument.drawingml.chart+xml"/>
  <Override PartName="/ppt/charts/chart275.xml" ContentType="application/vnd.openxmlformats-officedocument.drawingml.chart+xml"/>
  <Override PartName="/ppt/slides/slide49.xml" ContentType="application/vnd.openxmlformats-officedocument.presentationml.slide+xml"/>
  <Override PartName="/ppt/charts/chart59.xml" ContentType="application/vnd.openxmlformats-officedocument.drawingml.chart+xml"/>
  <Override PartName="/ppt/charts/chart206.xml" ContentType="application/vnd.openxmlformats-officedocument.drawingml.chart+xml"/>
  <Override PartName="/ppt/charts/chart253.xml" ContentType="application/vnd.openxmlformats-officedocument.drawingml.chart+xml"/>
  <Override PartName="/ppt/slides/slide38.xml" ContentType="application/vnd.openxmlformats-officedocument.presentationml.slide+xml"/>
  <Override PartName="/ppt/charts/chart48.xml" ContentType="application/vnd.openxmlformats-officedocument.drawingml.chart+xml"/>
  <Override PartName="/ppt/charts/chart95.xml" ContentType="application/vnd.openxmlformats-officedocument.drawingml.chart+xml"/>
  <Override PartName="/ppt/charts/chart179.xml" ContentType="application/vnd.openxmlformats-officedocument.drawingml.chart+xml"/>
  <Override PartName="/ppt/charts/chart242.xml" ContentType="application/vnd.openxmlformats-officedocument.drawingml.chart+xml"/>
  <Override PartName="/ppt/charts/chart329.xml" ContentType="application/vnd.openxmlformats-officedocument.drawingml.chart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charts/chart37.xml" ContentType="application/vnd.openxmlformats-officedocument.drawingml.chart+xml"/>
  <Override PartName="/ppt/charts/chart84.xml" ContentType="application/vnd.openxmlformats-officedocument.drawingml.chart+xml"/>
  <Override PartName="/ppt/charts/chart168.xml" ContentType="application/vnd.openxmlformats-officedocument.drawingml.chart+xml"/>
  <Override PartName="/ppt/charts/chart220.xml" ContentType="application/vnd.openxmlformats-officedocument.drawingml.chart+xml"/>
  <Override PartName="/ppt/charts/chart231.xml" ContentType="application/vnd.openxmlformats-officedocument.drawingml.chart+xml"/>
  <Override PartName="/ppt/charts/chart318.xml" ContentType="application/vnd.openxmlformats-officedocument.drawingml.char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52.xml" ContentType="application/vnd.openxmlformats-officedocument.presentationml.slide+xml"/>
  <Override PartName="/ppt/slides/slide63.xml" ContentType="application/vnd.openxmlformats-officedocument.presentationml.slide+xml"/>
  <Override PartName="/ppt/charts/chart26.xml" ContentType="application/vnd.openxmlformats-officedocument.drawingml.chart+xml"/>
  <Override PartName="/ppt/charts/chart73.xml" ContentType="application/vnd.openxmlformats-officedocument.drawingml.chart+xml"/>
  <Override PartName="/ppt/charts/chart157.xml" ContentType="application/vnd.openxmlformats-officedocument.drawingml.chart+xml"/>
  <Override PartName="/ppt/charts/chart307.xml" ContentType="application/vnd.openxmlformats-officedocument.drawingml.chart+xml"/>
  <Override PartName="/ppt/slides/slide41.xml" ContentType="application/vnd.openxmlformats-officedocument.presentationml.slide+xml"/>
  <Override PartName="/ppt/charts/chart15.xml" ContentType="application/vnd.openxmlformats-officedocument.drawingml.chart+xml"/>
  <Override PartName="/ppt/charts/chart51.xml" ContentType="application/vnd.openxmlformats-officedocument.drawingml.chart+xml"/>
  <Override PartName="/ppt/charts/chart62.xml" ContentType="application/vnd.openxmlformats-officedocument.drawingml.chart+xml"/>
  <Override PartName="/ppt/charts/chart135.xml" ContentType="application/vnd.openxmlformats-officedocument.drawingml.chart+xml"/>
  <Override PartName="/ppt/charts/chart146.xml" ContentType="application/vnd.openxmlformats-officedocument.drawingml.chart+xml"/>
  <Override PartName="/ppt/charts/chart182.xml" ContentType="application/vnd.openxmlformats-officedocument.drawingml.chart+xml"/>
  <Override PartName="/ppt/charts/chart193.xml" ContentType="application/vnd.openxmlformats-officedocument.drawingml.chart+xml"/>
  <Override PartName="/ppt/charts/chart332.xml" ContentType="application/vnd.openxmlformats-officedocument.drawingml.chart+xml"/>
  <Override PartName="/ppt/slides/slide30.xml" ContentType="application/vnd.openxmlformats-officedocument.presentationml.slide+xml"/>
  <Override PartName="/ppt/charts/chart40.xml" ContentType="application/vnd.openxmlformats-officedocument.drawingml.chart+xml"/>
  <Override PartName="/ppt/charts/chart124.xml" ContentType="application/vnd.openxmlformats-officedocument.drawingml.chart+xml"/>
  <Override PartName="/ppt/charts/chart171.xml" ContentType="application/vnd.openxmlformats-officedocument.drawingml.chart+xml"/>
  <Override PartName="/ppt/charts/chart269.xml" ContentType="application/vnd.openxmlformats-officedocument.drawingml.chart+xml"/>
  <Override PartName="/ppt/charts/chart321.xml" ContentType="application/vnd.openxmlformats-officedocument.drawingml.chart+xml"/>
  <Override PartName="/ppt/charts/chart113.xml" ContentType="application/vnd.openxmlformats-officedocument.drawingml.chart+xml"/>
  <Override PartName="/ppt/charts/chart160.xml" ContentType="application/vnd.openxmlformats-officedocument.drawingml.chart+xml"/>
  <Override PartName="/ppt/charts/chart247.xml" ContentType="application/vnd.openxmlformats-officedocument.drawingml.chart+xml"/>
  <Override PartName="/ppt/charts/chart258.xml" ContentType="application/vnd.openxmlformats-officedocument.drawingml.chart+xml"/>
  <Override PartName="/ppt/charts/chart294.xml" ContentType="application/vnd.openxmlformats-officedocument.drawingml.chart+xml"/>
  <Override PartName="/ppt/charts/chart310.xml" ContentType="application/vnd.openxmlformats-officedocument.drawingml.chart+xml"/>
  <Override PartName="/ppt/charts/chart5.xml" ContentType="application/vnd.openxmlformats-officedocument.drawingml.chart+xml"/>
  <Override PartName="/ppt/charts/chart102.xml" ContentType="application/vnd.openxmlformats-officedocument.drawingml.chart+xml"/>
  <Override PartName="/ppt/charts/chart236.xml" ContentType="application/vnd.openxmlformats-officedocument.drawingml.chart+xml"/>
  <Override PartName="/ppt/charts/chart283.xml" ContentType="application/vnd.openxmlformats-officedocument.drawingml.chart+xml"/>
  <Override PartName="/ppt/slides/slide7.xml" ContentType="application/vnd.openxmlformats-officedocument.presentationml.slide+xml"/>
  <Override PartName="/ppt/slideLayouts/slideLayout9.xml" ContentType="application/vnd.openxmlformats-officedocument.presentationml.slideLayout+xml"/>
  <Override PartName="/ppt/charts/chart78.xml" ContentType="application/vnd.openxmlformats-officedocument.drawingml.chart+xml"/>
  <Override PartName="/ppt/charts/chart89.xml" ContentType="application/vnd.openxmlformats-officedocument.drawingml.chart+xml"/>
  <Override PartName="/ppt/charts/chart225.xml" ContentType="application/vnd.openxmlformats-officedocument.drawingml.chart+xml"/>
  <Override PartName="/ppt/charts/chart272.xml" ContentType="application/vnd.openxmlformats-officedocument.drawingml.chart+xml"/>
  <Override PartName="/ppt/slides/slide57.xml" ContentType="application/vnd.openxmlformats-officedocument.presentationml.slide+xml"/>
  <Override PartName="/ppt/charts/chart67.xml" ContentType="application/vnd.openxmlformats-officedocument.drawingml.chart+xml"/>
  <Override PartName="/ppt/notesSlides/notesSlide1.xml" ContentType="application/vnd.openxmlformats-officedocument.presentationml.notesSlide+xml"/>
  <Override PartName="/ppt/charts/chart198.xml" ContentType="application/vnd.openxmlformats-officedocument.drawingml.chart+xml"/>
  <Override PartName="/ppt/charts/chart203.xml" ContentType="application/vnd.openxmlformats-officedocument.drawingml.chart+xml"/>
  <Override PartName="/ppt/charts/chart214.xml" ContentType="application/vnd.openxmlformats-officedocument.drawingml.chart+xml"/>
  <Override PartName="/ppt/charts/chart250.xml" ContentType="application/vnd.openxmlformats-officedocument.drawingml.chart+xml"/>
  <Override PartName="/ppt/charts/chart261.xml" ContentType="application/vnd.openxmlformats-officedocument.drawingml.chart+xml"/>
  <Override PartName="/ppt/slides/slide46.xml" ContentType="application/vnd.openxmlformats-officedocument.presentationml.slide+xml"/>
  <Override PartName="/ppt/charts/chart56.xml" ContentType="application/vnd.openxmlformats-officedocument.drawingml.chart+xml"/>
  <Override PartName="/ppt/charts/chart187.xml" ContentType="application/vnd.openxmlformats-officedocument.drawingml.chart+xml"/>
  <Override PartName="/ppt/charts/chart337.xml" ContentType="application/vnd.openxmlformats-officedocument.drawingml.chart+xml"/>
  <Override PartName="/ppt/slides/slide24.xml" ContentType="application/vnd.openxmlformats-officedocument.presentationml.slide+xml"/>
  <Override PartName="/ppt/slides/slide35.xml" ContentType="application/vnd.openxmlformats-officedocument.presentationml.slide+xml"/>
  <Override PartName="/ppt/charts/chart34.xml" ContentType="application/vnd.openxmlformats-officedocument.drawingml.chart+xml"/>
  <Override PartName="/ppt/charts/chart45.xml" ContentType="application/vnd.openxmlformats-officedocument.drawingml.chart+xml"/>
  <Override PartName="/ppt/charts/chart81.xml" ContentType="application/vnd.openxmlformats-officedocument.drawingml.chart+xml"/>
  <Override PartName="/ppt/charts/chart92.xml" ContentType="application/vnd.openxmlformats-officedocument.drawingml.chart+xml"/>
  <Override PartName="/ppt/charts/chart129.xml" ContentType="application/vnd.openxmlformats-officedocument.drawingml.chart+xml"/>
  <Override PartName="/ppt/charts/chart176.xml" ContentType="application/vnd.openxmlformats-officedocument.drawingml.chart+xml"/>
  <Override PartName="/ppt/charts/chart315.xml" ContentType="application/vnd.openxmlformats-officedocument.drawingml.chart+xml"/>
  <Override PartName="/ppt/charts/chart326.xml" ContentType="application/vnd.openxmlformats-officedocument.drawingml.chart+xml"/>
  <Override PartName="/ppt/slides/slide13.xml" ContentType="application/vnd.openxmlformats-officedocument.presentationml.slide+xml"/>
  <Override PartName="/ppt/slides/slide60.xml" ContentType="application/vnd.openxmlformats-officedocument.presentationml.slide+xml"/>
  <Override PartName="/ppt/slideLayouts/slideLayout1.xml" ContentType="application/vnd.openxmlformats-officedocument.presentationml.slideLayout+xml"/>
  <Override PartName="/ppt/charts/chart23.xml" ContentType="application/vnd.openxmlformats-officedocument.drawingml.chart+xml"/>
  <Override PartName="/ppt/charts/chart70.xml" ContentType="application/vnd.openxmlformats-officedocument.drawingml.chart+xml"/>
  <Override PartName="/ppt/charts/chart107.xml" ContentType="application/vnd.openxmlformats-officedocument.drawingml.chart+xml"/>
  <Override PartName="/ppt/charts/chart118.xml" ContentType="application/vnd.openxmlformats-officedocument.drawingml.chart+xml"/>
  <Override PartName="/ppt/charts/chart154.xml" ContentType="application/vnd.openxmlformats-officedocument.drawingml.chart+xml"/>
  <Override PartName="/ppt/charts/chart165.xml" ContentType="application/vnd.openxmlformats-officedocument.drawingml.chart+xml"/>
  <Override PartName="/ppt/charts/chart299.xml" ContentType="application/vnd.openxmlformats-officedocument.drawingml.chart+xml"/>
  <Override PartName="/ppt/charts/chart304.xml" ContentType="application/vnd.openxmlformats-officedocument.drawingml.chart+xml"/>
  <Override PartName="/ppt/charts/chart12.xml" ContentType="application/vnd.openxmlformats-officedocument.drawingml.chart+xml"/>
  <Override PartName="/ppt/charts/chart143.xml" ContentType="application/vnd.openxmlformats-officedocument.drawingml.chart+xml"/>
  <Override PartName="/ppt/charts/chart190.xml" ContentType="application/vnd.openxmlformats-officedocument.drawingml.chart+xml"/>
  <Override PartName="/ppt/charts/chart288.xml" ContentType="application/vnd.openxmlformats-officedocument.drawingml.chart+xml"/>
  <Override PartName="/ppt/charts/chart132.xml" ContentType="application/vnd.openxmlformats-officedocument.drawingml.chart+xml"/>
  <Override PartName="/ppt/charts/chart219.xml" ContentType="application/vnd.openxmlformats-officedocument.drawingml.chart+xml"/>
  <Override PartName="/ppt/charts/chart266.xml" ContentType="application/vnd.openxmlformats-officedocument.drawingml.chart+xml"/>
  <Override PartName="/ppt/charts/chart277.xml" ContentType="application/vnd.openxmlformats-officedocument.drawingml.chart+xml"/>
  <Override PartName="/ppt/charts/chart110.xml" ContentType="application/vnd.openxmlformats-officedocument.drawingml.chart+xml"/>
  <Override PartName="/ppt/charts/chart121.xml" ContentType="application/vnd.openxmlformats-officedocument.drawingml.chart+xml"/>
  <Override PartName="/ppt/charts/chart208.xml" ContentType="application/vnd.openxmlformats-officedocument.drawingml.chart+xml"/>
  <Override PartName="/ppt/charts/chart255.xml" ContentType="application/vnd.openxmlformats-officedocument.drawingml.chart+xml"/>
  <Override PartName="/ppt/charts/chart2.xml" ContentType="application/vnd.openxmlformats-officedocument.drawingml.chart+xml"/>
  <Override PartName="/ppt/charts/chart97.xml" ContentType="application/vnd.openxmlformats-officedocument.drawingml.chart+xml"/>
  <Override PartName="/ppt/charts/chart244.xml" ContentType="application/vnd.openxmlformats-officedocument.drawingml.chart+xml"/>
  <Override PartName="/ppt/charts/chart291.xml" ContentType="application/vnd.openxmlformats-officedocument.drawingml.chart+xml"/>
  <Override PartName="/ppt/slides/slide29.xml" ContentType="application/vnd.openxmlformats-officedocument.presentationml.slide+xml"/>
  <Override PartName="/ppt/charts/chart39.xml" ContentType="application/vnd.openxmlformats-officedocument.drawingml.chart+xml"/>
  <Override PartName="/ppt/charts/chart86.xml" ContentType="application/vnd.openxmlformats-officedocument.drawingml.chart+xml"/>
  <Override PartName="/ppt/charts/chart222.xml" ContentType="application/vnd.openxmlformats-officedocument.drawingml.chart+xml"/>
  <Override PartName="/ppt/charts/chart233.xml" ContentType="application/vnd.openxmlformats-officedocument.drawingml.chart+xml"/>
  <Override PartName="/ppt/charts/chart280.xml" ContentType="application/vnd.openxmlformats-officedocument.drawingml.chart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54.xml" ContentType="application/vnd.openxmlformats-officedocument.presentationml.slide+xml"/>
  <Override PartName="/ppt/slides/slide65.xml" ContentType="application/vnd.openxmlformats-officedocument.presentationml.slide+xml"/>
  <Override PartName="/ppt/slideLayouts/slideLayout6.xml" ContentType="application/vnd.openxmlformats-officedocument.presentationml.slideLayout+xml"/>
  <Override PartName="/ppt/charts/chart28.xml" ContentType="application/vnd.openxmlformats-officedocument.drawingml.chart+xml"/>
  <Override PartName="/ppt/charts/chart75.xml" ContentType="application/vnd.openxmlformats-officedocument.drawingml.chart+xml"/>
  <Override PartName="/ppt/charts/chart159.xml" ContentType="application/vnd.openxmlformats-officedocument.drawingml.chart+xml"/>
  <Override PartName="/ppt/charts/chart211.xml" ContentType="application/vnd.openxmlformats-officedocument.drawingml.chart+xml"/>
  <Override PartName="/ppt/charts/chart309.xml" ContentType="application/vnd.openxmlformats-officedocument.drawingml.chart+xml"/>
  <Override PartName="/ppt/slides/slide43.xml" ContentType="application/vnd.openxmlformats-officedocument.presentationml.slide+xml"/>
  <Override PartName="/ppt/theme/theme1.xml" ContentType="application/vnd.openxmlformats-officedocument.theme+xml"/>
  <Override PartName="/ppt/charts/chart17.xml" ContentType="application/vnd.openxmlformats-officedocument.drawingml.chart+xml"/>
  <Override PartName="/ppt/charts/chart53.xml" ContentType="application/vnd.openxmlformats-officedocument.drawingml.chart+xml"/>
  <Override PartName="/ppt/charts/chart64.xml" ContentType="application/vnd.openxmlformats-officedocument.drawingml.chart+xml"/>
  <Override PartName="/ppt/charts/chart148.xml" ContentType="application/vnd.openxmlformats-officedocument.drawingml.chart+xml"/>
  <Override PartName="/ppt/charts/chart195.xml" ContentType="application/vnd.openxmlformats-officedocument.drawingml.chart+xml"/>
  <Override PartName="/ppt/charts/chart200.xml" ContentType="application/vnd.openxmlformats-officedocument.drawingml.chart+xml"/>
  <Override PartName="/ppt/charts/chart334.xml" ContentType="application/vnd.openxmlformats-officedocument.drawingml.chart+xml"/>
  <Override PartName="/ppt/slides/slide32.xml" ContentType="application/vnd.openxmlformats-officedocument.presentationml.slide+xml"/>
  <Override PartName="/ppt/charts/chart42.xml" ContentType="application/vnd.openxmlformats-officedocument.drawingml.chart+xml"/>
  <Override PartName="/ppt/charts/chart126.xml" ContentType="application/vnd.openxmlformats-officedocument.drawingml.chart+xml"/>
  <Override PartName="/ppt/charts/chart137.xml" ContentType="application/vnd.openxmlformats-officedocument.drawingml.chart+xml"/>
  <Override PartName="/ppt/charts/chart173.xml" ContentType="application/vnd.openxmlformats-officedocument.drawingml.chart+xml"/>
  <Override PartName="/ppt/charts/chart184.xml" ContentType="application/vnd.openxmlformats-officedocument.drawingml.chart+xml"/>
  <Override PartName="/ppt/charts/chart323.xml" ContentType="application/vnd.openxmlformats-officedocument.drawingml.chart+xml"/>
  <Override PartName="/ppt/slides/slide10.xml" ContentType="application/vnd.openxmlformats-officedocument.presentationml.slide+xml"/>
  <Override PartName="/ppt/slides/slide21.xml" ContentType="application/vnd.openxmlformats-officedocument.presentationml.slide+xml"/>
  <Override PartName="/ppt/charts/chart31.xml" ContentType="application/vnd.openxmlformats-officedocument.drawingml.chart+xml"/>
  <Override PartName="/ppt/charts/chart115.xml" ContentType="application/vnd.openxmlformats-officedocument.drawingml.chart+xml"/>
  <Override PartName="/ppt/charts/chart162.xml" ContentType="application/vnd.openxmlformats-officedocument.drawingml.chart+xml"/>
  <Override PartName="/ppt/charts/chart249.xml" ContentType="application/vnd.openxmlformats-officedocument.drawingml.chart+xml"/>
  <Override PartName="/ppt/charts/chart296.xml" ContentType="application/vnd.openxmlformats-officedocument.drawingml.chart+xml"/>
  <Override PartName="/ppt/charts/chart312.xml" ContentType="application/vnd.openxmlformats-officedocument.drawingml.chart+xml"/>
  <Override PartName="/ppt/charts/chart7.xml" ContentType="application/vnd.openxmlformats-officedocument.drawingml.chart+xml"/>
  <Override PartName="/ppt/charts/chart20.xml" ContentType="application/vnd.openxmlformats-officedocument.drawingml.chart+xml"/>
  <Override PartName="/ppt/charts/chart104.xml" ContentType="application/vnd.openxmlformats-officedocument.drawingml.chart+xml"/>
  <Override PartName="/ppt/charts/chart151.xml" ContentType="application/vnd.openxmlformats-officedocument.drawingml.chart+xml"/>
  <Override PartName="/ppt/charts/chart238.xml" ContentType="application/vnd.openxmlformats-officedocument.drawingml.chart+xml"/>
  <Override PartName="/ppt/charts/chart285.xml" ContentType="application/vnd.openxmlformats-officedocument.drawingml.chart+xml"/>
  <Override PartName="/ppt/charts/chart301.xml" ContentType="application/vnd.openxmlformats-officedocument.drawingml.chart+xml"/>
  <Override PartName="/ppt/charts/chart140.xml" ContentType="application/vnd.openxmlformats-officedocument.drawingml.chart+xml"/>
  <Override PartName="/ppt/charts/chart227.xml" ContentType="application/vnd.openxmlformats-officedocument.drawingml.chart+xml"/>
  <Override PartName="/ppt/charts/chart274.xml" ContentType="application/vnd.openxmlformats-officedocument.drawingml.chart+xml"/>
  <Override PartName="/ppt/slides/slide9.xml" ContentType="application/vnd.openxmlformats-officedocument.presentationml.slide+xml"/>
  <Override PartName="/ppt/slides/slide59.xml" ContentType="application/vnd.openxmlformats-officedocument.presentationml.slide+xml"/>
  <Override PartName="/ppt/viewProps.xml" ContentType="application/vnd.openxmlformats-officedocument.presentationml.viewProps+xml"/>
  <Override PartName="/ppt/charts/chart69.xml" ContentType="application/vnd.openxmlformats-officedocument.drawingml.chart+xml"/>
  <Override PartName="/ppt/charts/chart216.xml" ContentType="application/vnd.openxmlformats-officedocument.drawingml.chart+xml"/>
  <Override PartName="/ppt/charts/chart263.xml" ContentType="application/vnd.openxmlformats-officedocument.drawingml.chart+xml"/>
  <Override PartName="/ppt/slides/slide48.xml" ContentType="application/vnd.openxmlformats-officedocument.presentationml.slide+xml"/>
  <Override PartName="/ppt/charts/chart58.xml" ContentType="application/vnd.openxmlformats-officedocument.drawingml.chart+xml"/>
  <Override PartName="/ppt/charts/chart189.xml" ContentType="application/vnd.openxmlformats-officedocument.drawingml.chart+xml"/>
  <Override PartName="/ppt/charts/chart205.xml" ContentType="application/vnd.openxmlformats-officedocument.drawingml.chart+xml"/>
  <Override PartName="/ppt/charts/chart241.xml" ContentType="application/vnd.openxmlformats-officedocument.drawingml.chart+xml"/>
  <Override PartName="/ppt/charts/chart252.xml" ContentType="application/vnd.openxmlformats-officedocument.drawingml.chart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charts/chart36.xml" ContentType="application/vnd.openxmlformats-officedocument.drawingml.chart+xml"/>
  <Override PartName="/ppt/charts/chart47.xml" ContentType="application/vnd.openxmlformats-officedocument.drawingml.chart+xml"/>
  <Override PartName="/ppt/charts/chart83.xml" ContentType="application/vnd.openxmlformats-officedocument.drawingml.chart+xml"/>
  <Override PartName="/ppt/charts/chart94.xml" ContentType="application/vnd.openxmlformats-officedocument.drawingml.chart+xml"/>
  <Override PartName="/ppt/charts/chart178.xml" ContentType="application/vnd.openxmlformats-officedocument.drawingml.chart+xml"/>
  <Override PartName="/ppt/charts/chart230.xml" ContentType="application/vnd.openxmlformats-officedocument.drawingml.chart+xml"/>
  <Override PartName="/ppt/charts/chart317.xml" ContentType="application/vnd.openxmlformats-officedocument.drawingml.chart+xml"/>
  <Override PartName="/ppt/charts/chart328.xml" ContentType="application/vnd.openxmlformats-officedocument.drawingml.chart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62.xml" ContentType="application/vnd.openxmlformats-officedocument.presentationml.slide+xml"/>
  <Override PartName="/ppt/slideLayouts/slideLayout3.xml" ContentType="application/vnd.openxmlformats-officedocument.presentationml.slideLayout+xml"/>
  <Override PartName="/ppt/charts/chart25.xml" ContentType="application/vnd.openxmlformats-officedocument.drawingml.chart+xml"/>
  <Override PartName="/ppt/charts/chart72.xml" ContentType="application/vnd.openxmlformats-officedocument.drawingml.chart+xml"/>
  <Override PartName="/ppt/charts/chart109.xml" ContentType="application/vnd.openxmlformats-officedocument.drawingml.chart+xml"/>
  <Override PartName="/ppt/charts/chart156.xml" ContentType="application/vnd.openxmlformats-officedocument.drawingml.chart+xml"/>
  <Override PartName="/ppt/charts/chart167.xml" ContentType="application/vnd.openxmlformats-officedocument.drawingml.chart+xml"/>
  <Override PartName="/ppt/charts/chart306.xml" ContentType="application/vnd.openxmlformats-officedocument.drawingml.chart+xml"/>
  <Override PartName="/ppt/slides/slide51.xml" ContentType="application/vnd.openxmlformats-officedocument.presentationml.slide+xml"/>
  <Override PartName="/ppt/charts/chart14.xml" ContentType="application/vnd.openxmlformats-officedocument.drawingml.chart+xml"/>
  <Override PartName="/ppt/charts/chart61.xml" ContentType="application/vnd.openxmlformats-officedocument.drawingml.chart+xml"/>
  <Override PartName="/ppt/charts/chart145.xml" ContentType="application/vnd.openxmlformats-officedocument.drawingml.chart+xml"/>
  <Override PartName="/ppt/charts/chart192.xml" ContentType="application/vnd.openxmlformats-officedocument.drawingml.chart+xml"/>
  <Override PartName="/ppt/slides/slide40.xml" ContentType="application/vnd.openxmlformats-officedocument.presentationml.slide+xml"/>
  <Override PartName="/ppt/charts/chart50.xml" ContentType="application/vnd.openxmlformats-officedocument.drawingml.chart+xml"/>
  <Override PartName="/ppt/charts/chart134.xml" ContentType="application/vnd.openxmlformats-officedocument.drawingml.chart+xml"/>
  <Override PartName="/ppt/charts/chart181.xml" ContentType="application/vnd.openxmlformats-officedocument.drawingml.chart+xml"/>
  <Override PartName="/ppt/charts/chart268.xml" ContentType="application/vnd.openxmlformats-officedocument.drawingml.chart+xml"/>
  <Override PartName="/ppt/charts/chart279.xml" ContentType="application/vnd.openxmlformats-officedocument.drawingml.chart+xml"/>
  <Override PartName="/ppt/charts/chart331.xml" ContentType="application/vnd.openxmlformats-officedocument.drawingml.chart+xml"/>
  <Override PartName="/ppt/charts/chart112.xml" ContentType="application/vnd.openxmlformats-officedocument.drawingml.chart+xml"/>
  <Override PartName="/ppt/charts/chart123.xml" ContentType="application/vnd.openxmlformats-officedocument.drawingml.chart+xml"/>
  <Default Extension="gif" ContentType="image/gif"/>
  <Override PartName="/ppt/charts/chart170.xml" ContentType="application/vnd.openxmlformats-officedocument.drawingml.chart+xml"/>
  <Override PartName="/ppt/charts/chart257.xml" ContentType="application/vnd.openxmlformats-officedocument.drawingml.chart+xml"/>
  <Override PartName="/ppt/charts/chart320.xml" ContentType="application/vnd.openxmlformats-officedocument.drawingml.chart+xml"/>
  <Override PartName="/ppt/charts/chart4.xml" ContentType="application/vnd.openxmlformats-officedocument.drawingml.chart+xml"/>
  <Override PartName="/ppt/charts/chart99.xml" ContentType="application/vnd.openxmlformats-officedocument.drawingml.chart+xml"/>
  <Override PartName="/ppt/charts/chart101.xml" ContentType="application/vnd.openxmlformats-officedocument.drawingml.chart+xml"/>
  <Override PartName="/ppt/charts/chart246.xml" ContentType="application/vnd.openxmlformats-officedocument.drawingml.chart+xml"/>
  <Override PartName="/ppt/charts/chart293.xml" ContentType="application/vnd.openxmlformats-officedocument.drawingml.chart+xml"/>
  <Override PartName="/ppt/charts/chart88.xml" ContentType="application/vnd.openxmlformats-officedocument.drawingml.chart+xml"/>
  <Override PartName="/ppt/charts/chart224.xml" ContentType="application/vnd.openxmlformats-officedocument.drawingml.chart+xml"/>
  <Override PartName="/ppt/charts/chart235.xml" ContentType="application/vnd.openxmlformats-officedocument.drawingml.chart+xml"/>
  <Override PartName="/ppt/charts/chart271.xml" ContentType="application/vnd.openxmlformats-officedocument.drawingml.chart+xml"/>
  <Override PartName="/ppt/charts/chart282.xml" ContentType="application/vnd.openxmlformats-officedocument.drawingml.chart+xml"/>
  <Override PartName="/docProps/core.xml" ContentType="application/vnd.openxmlformats-package.core-properties+xml"/>
  <Override PartName="/ppt/slides/slide6.xml" ContentType="application/vnd.openxmlformats-officedocument.presentationml.slide+xml"/>
  <Override PartName="/ppt/slides/slide56.xml" ContentType="application/vnd.openxmlformats-officedocument.presentationml.slide+xml"/>
  <Override PartName="/ppt/slides/slide67.xml" ContentType="application/vnd.openxmlformats-officedocument.presentationml.slide+xml"/>
  <Override PartName="/ppt/slideLayouts/slideLayout8.xml" ContentType="application/vnd.openxmlformats-officedocument.presentationml.slideLayout+xml"/>
  <Override PartName="/ppt/charts/chart77.xml" ContentType="application/vnd.openxmlformats-officedocument.drawingml.chart+xml"/>
  <Override PartName="/ppt/charts/chart213.xml" ContentType="application/vnd.openxmlformats-officedocument.drawingml.chart+xml"/>
  <Override PartName="/ppt/charts/chart260.xml" ContentType="application/vnd.openxmlformats-officedocument.drawingml.chart+xml"/>
  <Override PartName="/ppt/slideMasters/slideMaster1.xml" ContentType="application/vnd.openxmlformats-officedocument.presentationml.slideMaster+xml"/>
  <Override PartName="/ppt/slides/slide45.xml" ContentType="application/vnd.openxmlformats-officedocument.presentationml.slide+xml"/>
  <Override PartName="/ppt/charts/chart19.xml" ContentType="application/vnd.openxmlformats-officedocument.drawingml.chart+xml"/>
  <Override PartName="/ppt/charts/chart55.xml" ContentType="application/vnd.openxmlformats-officedocument.drawingml.chart+xml"/>
  <Override PartName="/ppt/charts/chart66.xml" ContentType="application/vnd.openxmlformats-officedocument.drawingml.chart+xml"/>
  <Override PartName="/ppt/charts/chart197.xml" ContentType="application/vnd.openxmlformats-officedocument.drawingml.chart+xml"/>
  <Override PartName="/ppt/charts/chart202.xml" ContentType="application/vnd.openxmlformats-officedocument.drawingml.chart+xml"/>
  <Override PartName="/ppt/charts/chart336.xml" ContentType="application/vnd.openxmlformats-officedocument.drawingml.chart+xml"/>
  <Override PartName="/ppt/slides/slide34.xml" ContentType="application/vnd.openxmlformats-officedocument.presentationml.slide+xml"/>
  <Override PartName="/ppt/charts/chart44.xml" ContentType="application/vnd.openxmlformats-officedocument.drawingml.chart+xml"/>
  <Override PartName="/ppt/charts/chart91.xml" ContentType="application/vnd.openxmlformats-officedocument.drawingml.chart+xml"/>
  <Override PartName="/ppt/charts/chart128.xml" ContentType="application/vnd.openxmlformats-officedocument.drawingml.chart+xml"/>
  <Override PartName="/ppt/charts/chart139.xml" ContentType="application/vnd.openxmlformats-officedocument.drawingml.chart+xml"/>
  <Override PartName="/ppt/charts/chart175.xml" ContentType="application/vnd.openxmlformats-officedocument.drawingml.chart+xml"/>
  <Override PartName="/ppt/charts/chart186.xml" ContentType="application/vnd.openxmlformats-officedocument.drawingml.chart+xml"/>
  <Override PartName="/ppt/charts/chart325.xml" ContentType="application/vnd.openxmlformats-officedocument.drawingml.chart+xml"/>
  <Default Extension="rels" ContentType="application/vnd.openxmlformats-package.relationships+xml"/>
  <Override PartName="/ppt/slides/slide23.xml" ContentType="application/vnd.openxmlformats-officedocument.presentationml.slide+xml"/>
  <Override PartName="/ppt/charts/chart33.xml" ContentType="application/vnd.openxmlformats-officedocument.drawingml.chart+xml"/>
  <Override PartName="/ppt/charts/chart80.xml" ContentType="application/vnd.openxmlformats-officedocument.drawingml.chart+xml"/>
  <Override PartName="/ppt/charts/chart117.xml" ContentType="application/vnd.openxmlformats-officedocument.drawingml.chart+xml"/>
  <Override PartName="/ppt/charts/chart164.xml" ContentType="application/vnd.openxmlformats-officedocument.drawingml.chart+xml"/>
  <Override PartName="/ppt/charts/chart314.xml" ContentType="application/vnd.openxmlformats-officedocument.drawingml.chart+xml"/>
  <Override PartName="/ppt/slides/slide12.xml" ContentType="application/vnd.openxmlformats-officedocument.presentationml.slide+xml"/>
  <Override PartName="/ppt/slideLayouts/slideLayout11.xml" ContentType="application/vnd.openxmlformats-officedocument.presentationml.slideLayout+xml"/>
  <Override PartName="/ppt/charts/chart9.xml" ContentType="application/vnd.openxmlformats-officedocument.drawingml.chart+xml"/>
  <Override PartName="/ppt/charts/chart11.xml" ContentType="application/vnd.openxmlformats-officedocument.drawingml.chart+xml"/>
  <Override PartName="/ppt/charts/chart22.xml" ContentType="application/vnd.openxmlformats-officedocument.drawingml.chart+xml"/>
  <Override PartName="/ppt/charts/chart106.xml" ContentType="application/vnd.openxmlformats-officedocument.drawingml.chart+xml"/>
  <Override PartName="/ppt/charts/chart153.xml" ContentType="application/vnd.openxmlformats-officedocument.drawingml.chart+xml"/>
  <Override PartName="/ppt/charts/chart287.xml" ContentType="application/vnd.openxmlformats-officedocument.drawingml.chart+xml"/>
  <Override PartName="/ppt/charts/chart298.xml" ContentType="application/vnd.openxmlformats-officedocument.drawingml.chart+xml"/>
  <Override PartName="/ppt/charts/chart303.xml" ContentType="application/vnd.openxmlformats-officedocument.drawingml.chart+xml"/>
  <Override PartName="/ppt/charts/chart131.xml" ContentType="application/vnd.openxmlformats-officedocument.drawingml.chart+xml"/>
  <Override PartName="/ppt/charts/chart142.xml" ContentType="application/vnd.openxmlformats-officedocument.drawingml.chart+xml"/>
  <Override PartName="/ppt/charts/chart229.xml" ContentType="application/vnd.openxmlformats-officedocument.drawingml.chart+xml"/>
  <Override PartName="/ppt/charts/chart276.xml" ContentType="application/vnd.openxmlformats-officedocument.drawingml.chart+xml"/>
  <Override PartName="/ppt/charts/chart120.xml" ContentType="application/vnd.openxmlformats-officedocument.drawingml.chart+xml"/>
  <Override PartName="/ppt/charts/chart218.xml" ContentType="application/vnd.openxmlformats-officedocument.drawingml.chart+xml"/>
  <Override PartName="/ppt/charts/chart265.xml" ContentType="application/vnd.openxmlformats-officedocument.drawingml.chart+xml"/>
  <Override PartName="/ppt/charts/chart1.xml" ContentType="application/vnd.openxmlformats-officedocument.drawingml.chart+xml"/>
  <Override PartName="/ppt/charts/chart207.xml" ContentType="application/vnd.openxmlformats-officedocument.drawingml.chart+xml"/>
  <Override PartName="/ppt/charts/chart243.xml" ContentType="application/vnd.openxmlformats-officedocument.drawingml.chart+xml"/>
  <Override PartName="/ppt/charts/chart254.xml" ContentType="application/vnd.openxmlformats-officedocument.drawingml.chart+xml"/>
  <Override PartName="/ppt/charts/chart290.xml" ContentType="application/vnd.openxmlformats-officedocument.drawingml.chart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charts/chart49.xml" ContentType="application/vnd.openxmlformats-officedocument.drawingml.chart+xml"/>
  <Override PartName="/ppt/charts/chart96.xml" ContentType="application/vnd.openxmlformats-officedocument.drawingml.chart+xml"/>
  <Override PartName="/ppt/charts/chart232.xml" ContentType="application/vnd.openxmlformats-officedocument.drawingml.chart+xml"/>
  <Override PartName="/ppt/charts/chart319.xml" ContentType="application/vnd.openxmlformats-officedocument.drawingml.chart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64.xml" ContentType="application/vnd.openxmlformats-officedocument.presentationml.slide+xml"/>
  <Override PartName="/ppt/slideLayouts/slideLayout5.xml" ContentType="application/vnd.openxmlformats-officedocument.presentationml.slideLayout+xml"/>
  <Override PartName="/ppt/charts/chart27.xml" ContentType="application/vnd.openxmlformats-officedocument.drawingml.chart+xml"/>
  <Override PartName="/ppt/charts/chart38.xml" ContentType="application/vnd.openxmlformats-officedocument.drawingml.chart+xml"/>
  <Override PartName="/ppt/charts/chart74.xml" ContentType="application/vnd.openxmlformats-officedocument.drawingml.chart+xml"/>
  <Override PartName="/ppt/charts/chart85.xml" ContentType="application/vnd.openxmlformats-officedocument.drawingml.chart+xml"/>
  <Override PartName="/ppt/charts/chart158.xml" ContentType="application/vnd.openxmlformats-officedocument.drawingml.chart+xml"/>
  <Override PartName="/ppt/charts/chart169.xml" ContentType="application/vnd.openxmlformats-officedocument.drawingml.chart+xml"/>
  <Override PartName="/ppt/charts/chart221.xml" ContentType="application/vnd.openxmlformats-officedocument.drawingml.chart+xml"/>
  <Override PartName="/ppt/charts/chart308.xml" ContentType="application/vnd.openxmlformats-officedocument.drawingml.chart+xml"/>
  <Override PartName="/ppt/slides/slide53.xml" ContentType="application/vnd.openxmlformats-officedocument.presentationml.slide+xml"/>
  <Default Extension="jpeg" ContentType="image/jpeg"/>
  <Override PartName="/ppt/charts/chart16.xml" ContentType="application/vnd.openxmlformats-officedocument.drawingml.chart+xml"/>
  <Override PartName="/ppt/charts/chart63.xml" ContentType="application/vnd.openxmlformats-officedocument.drawingml.chart+xml"/>
  <Override PartName="/ppt/charts/chart147.xml" ContentType="application/vnd.openxmlformats-officedocument.drawingml.chart+xml"/>
  <Override PartName="/ppt/charts/chart194.xml" ContentType="application/vnd.openxmlformats-officedocument.drawingml.chart+xml"/>
  <Override PartName="/ppt/charts/chart210.xml" ContentType="application/vnd.openxmlformats-officedocument.drawingml.chart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charts/chart52.xml" ContentType="application/vnd.openxmlformats-officedocument.drawingml.chart+xml"/>
  <Override PartName="/ppt/charts/chart136.xml" ContentType="application/vnd.openxmlformats-officedocument.drawingml.chart+xml"/>
  <Override PartName="/ppt/charts/chart183.xml" ContentType="application/vnd.openxmlformats-officedocument.drawingml.chart+xml"/>
  <Override PartName="/ppt/charts/chart333.xml" ContentType="application/vnd.openxmlformats-officedocument.drawingml.chart+xml"/>
  <Override PartName="/ppt/slides/slide20.xml" ContentType="application/vnd.openxmlformats-officedocument.presentationml.slide+xml"/>
  <Override PartName="/ppt/charts/chart30.xml" ContentType="application/vnd.openxmlformats-officedocument.drawingml.chart+xml"/>
  <Override PartName="/ppt/charts/chart41.xml" ContentType="application/vnd.openxmlformats-officedocument.drawingml.chart+xml"/>
  <Override PartName="/ppt/charts/chart125.xml" ContentType="application/vnd.openxmlformats-officedocument.drawingml.chart+xml"/>
  <Override PartName="/ppt/charts/chart172.xml" ContentType="application/vnd.openxmlformats-officedocument.drawingml.chart+xml"/>
  <Override PartName="/ppt/charts/chart259.xml" ContentType="application/vnd.openxmlformats-officedocument.drawingml.chart+xml"/>
  <Override PartName="/ppt/charts/chart311.xml" ContentType="application/vnd.openxmlformats-officedocument.drawingml.chart+xml"/>
  <Override PartName="/ppt/charts/chart322.xml" ContentType="application/vnd.openxmlformats-officedocument.drawingml.chart+xml"/>
  <Override PartName="/ppt/charts/chart6.xml" ContentType="application/vnd.openxmlformats-officedocument.drawingml.chart+xml"/>
  <Override PartName="/ppt/charts/chart103.xml" ContentType="application/vnd.openxmlformats-officedocument.drawingml.chart+xml"/>
  <Override PartName="/ppt/charts/chart114.xml" ContentType="application/vnd.openxmlformats-officedocument.drawingml.chart+xml"/>
  <Override PartName="/ppt/charts/chart150.xml" ContentType="application/vnd.openxmlformats-officedocument.drawingml.chart+xml"/>
  <Override PartName="/ppt/charts/chart161.xml" ContentType="application/vnd.openxmlformats-officedocument.drawingml.chart+xml"/>
  <Override PartName="/ppt/charts/chart248.xml" ContentType="application/vnd.openxmlformats-officedocument.drawingml.chart+xml"/>
  <Override PartName="/ppt/charts/chart295.xml" ContentType="application/vnd.openxmlformats-officedocument.drawingml.chart+xml"/>
  <Override PartName="/ppt/charts/chart300.xml" ContentType="application/vnd.openxmlformats-officedocument.drawingml.chart+xml"/>
  <Override PartName="/ppt/charts/chart226.xml" ContentType="application/vnd.openxmlformats-officedocument.drawingml.chart+xml"/>
  <Override PartName="/ppt/charts/chart237.xml" ContentType="application/vnd.openxmlformats-officedocument.drawingml.chart+xml"/>
  <Override PartName="/ppt/charts/chart273.xml" ContentType="application/vnd.openxmlformats-officedocument.drawingml.chart+xml"/>
  <Override PartName="/ppt/charts/chart284.xml" ContentType="application/vnd.openxmlformats-officedocument.drawingml.chart+xml"/>
  <Override PartName="/ppt/slides/slide8.xml" ContentType="application/vnd.openxmlformats-officedocument.presentationml.slide+xml"/>
  <Override PartName="/ppt/charts/chart79.xml" ContentType="application/vnd.openxmlformats-officedocument.drawingml.chart+xml"/>
  <Override PartName="/ppt/charts/chart215.xml" ContentType="application/vnd.openxmlformats-officedocument.drawingml.chart+xml"/>
  <Override PartName="/ppt/charts/chart262.xml" ContentType="application/vnd.openxmlformats-officedocument.drawingml.chart+xml"/>
  <Override PartName="/ppt/slides/slide58.xml" ContentType="application/vnd.openxmlformats-officedocument.presentationml.slide+xml"/>
  <Override PartName="/ppt/charts/chart57.xml" ContentType="application/vnd.openxmlformats-officedocument.drawingml.chart+xml"/>
  <Override PartName="/ppt/charts/chart204.xml" ContentType="application/vnd.openxmlformats-officedocument.drawingml.chart+xml"/>
  <Override PartName="/ppt/charts/chart251.xml" ContentType="application/vnd.openxmlformats-officedocument.drawingml.chart+xml"/>
  <Override PartName="/ppt/slides/slide36.xml" ContentType="application/vnd.openxmlformats-officedocument.presentationml.slide+xml"/>
  <Override PartName="/ppt/charts/chart188.xml" ContentType="application/vnd.openxmlformats-officedocument.drawingml.chart+xml"/>
  <Override PartName="/ppt/charts/chart327.xml" ContentType="application/vnd.openxmlformats-officedocument.drawingml.chart+xml"/>
  <Override PartName="/ppt/charts/chart35.xml" ContentType="application/vnd.openxmlformats-officedocument.drawingml.chart+xml"/>
  <Override PartName="/ppt/charts/chart82.xml" ContentType="application/vnd.openxmlformats-officedocument.drawingml.chart+xml"/>
  <Override PartName="/ppt/charts/chart119.xml" ContentType="application/vnd.openxmlformats-officedocument.drawingml.chart+xml"/>
  <Override PartName="/ppt/charts/chart166.xml" ContentType="application/vnd.openxmlformats-officedocument.drawingml.chart+xml"/>
  <Override PartName="/ppt/slides/slide14.xml" ContentType="application/vnd.openxmlformats-officedocument.presentationml.slide+xml"/>
  <Override PartName="/ppt/slides/slide61.xml" ContentType="application/vnd.openxmlformats-officedocument.presentationml.slide+xml"/>
  <Override PartName="/ppt/notesMasters/notesMaster1.xml" ContentType="application/vnd.openxmlformats-officedocument.presentationml.notesMaster+xml"/>
  <Override PartName="/ppt/charts/chart13.xml" ContentType="application/vnd.openxmlformats-officedocument.drawingml.chart+xml"/>
  <Override PartName="/ppt/charts/chart60.xml" ContentType="application/vnd.openxmlformats-officedocument.drawingml.chart+xml"/>
  <Override PartName="/ppt/charts/chart289.xml" ContentType="application/vnd.openxmlformats-officedocument.drawingml.chart+xml"/>
  <Override PartName="/ppt/charts/chart305.xml" ContentType="application/vnd.openxmlformats-officedocument.drawingml.chart+xml"/>
  <Override PartName="/ppt/tableStyles.xml" ContentType="application/vnd.openxmlformats-officedocument.presentationml.tableStyles+xml"/>
  <Override PartName="/ppt/charts/chart144.xml" ContentType="application/vnd.openxmlformats-officedocument.drawingml.chart+xml"/>
  <Override PartName="/ppt/charts/chart191.xml" ContentType="application/vnd.openxmlformats-officedocument.drawingml.chart+xml"/>
  <Override PartName="/ppt/charts/chart330.xml" ContentType="application/vnd.openxmlformats-officedocument.drawingml.chart+xml"/>
  <Override PartName="/ppt/charts/chart122.xml" ContentType="application/vnd.openxmlformats-officedocument.drawingml.chart+xml"/>
  <Override PartName="/ppt/charts/chart267.xml" ContentType="application/vnd.openxmlformats-officedocument.drawingml.chart+xml"/>
  <Override PartName="/ppt/charts/chart245.xml" ContentType="application/vnd.openxmlformats-officedocument.drawingml.chart+xml"/>
  <Override PartName="/ppt/charts/chart292.xml" ContentType="application/vnd.openxmlformats-officedocument.drawingml.chart+xml"/>
  <Override PartName="/ppt/charts/chart98.xml" ContentType="application/vnd.openxmlformats-officedocument.drawingml.chart+xml"/>
  <Override PartName="/ppt/charts/chart100.xml" ContentType="application/vnd.openxmlformats-officedocument.drawingml.chart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9"/>
  </p:notesMasterIdLst>
  <p:sldIdLst>
    <p:sldId id="505" r:id="rId2"/>
    <p:sldId id="507" r:id="rId3"/>
    <p:sldId id="509" r:id="rId4"/>
    <p:sldId id="510" r:id="rId5"/>
    <p:sldId id="511" r:id="rId6"/>
    <p:sldId id="512" r:id="rId7"/>
    <p:sldId id="513" r:id="rId8"/>
    <p:sldId id="514" r:id="rId9"/>
    <p:sldId id="516" r:id="rId10"/>
    <p:sldId id="517" r:id="rId11"/>
    <p:sldId id="518" r:id="rId12"/>
    <p:sldId id="519" r:id="rId13"/>
    <p:sldId id="520" r:id="rId14"/>
    <p:sldId id="523" r:id="rId15"/>
    <p:sldId id="494" r:id="rId16"/>
    <p:sldId id="493" r:id="rId17"/>
    <p:sldId id="525" r:id="rId18"/>
    <p:sldId id="524" r:id="rId19"/>
    <p:sldId id="526" r:id="rId20"/>
    <p:sldId id="527" r:id="rId21"/>
    <p:sldId id="528" r:id="rId22"/>
    <p:sldId id="529" r:id="rId23"/>
    <p:sldId id="530" r:id="rId24"/>
    <p:sldId id="522" r:id="rId25"/>
    <p:sldId id="538" r:id="rId26"/>
    <p:sldId id="539" r:id="rId27"/>
    <p:sldId id="541" r:id="rId28"/>
    <p:sldId id="542" r:id="rId29"/>
    <p:sldId id="543" r:id="rId30"/>
    <p:sldId id="545" r:id="rId31"/>
    <p:sldId id="547" r:id="rId32"/>
    <p:sldId id="533" r:id="rId33"/>
    <p:sldId id="552" r:id="rId34"/>
    <p:sldId id="548" r:id="rId35"/>
    <p:sldId id="546" r:id="rId36"/>
    <p:sldId id="550" r:id="rId37"/>
    <p:sldId id="544" r:id="rId38"/>
    <p:sldId id="536" r:id="rId39"/>
    <p:sldId id="495" r:id="rId40"/>
    <p:sldId id="531" r:id="rId41"/>
    <p:sldId id="532" r:id="rId42"/>
    <p:sldId id="453" r:id="rId43"/>
    <p:sldId id="446" r:id="rId44"/>
    <p:sldId id="553" r:id="rId45"/>
    <p:sldId id="384" r:id="rId46"/>
    <p:sldId id="551" r:id="rId47"/>
    <p:sldId id="555" r:id="rId48"/>
    <p:sldId id="549" r:id="rId49"/>
    <p:sldId id="561" r:id="rId50"/>
    <p:sldId id="567" r:id="rId51"/>
    <p:sldId id="564" r:id="rId52"/>
    <p:sldId id="558" r:id="rId53"/>
    <p:sldId id="559" r:id="rId54"/>
    <p:sldId id="571" r:id="rId55"/>
    <p:sldId id="570" r:id="rId56"/>
    <p:sldId id="582" r:id="rId57"/>
    <p:sldId id="581" r:id="rId58"/>
    <p:sldId id="578" r:id="rId59"/>
    <p:sldId id="580" r:id="rId60"/>
    <p:sldId id="574" r:id="rId61"/>
    <p:sldId id="593" r:id="rId62"/>
    <p:sldId id="594" r:id="rId63"/>
    <p:sldId id="603" r:id="rId64"/>
    <p:sldId id="590" r:id="rId65"/>
    <p:sldId id="602" r:id="rId66"/>
    <p:sldId id="617" r:id="rId67"/>
    <p:sldId id="611" r:id="rId68"/>
  </p:sldIdLst>
  <p:sldSz cx="9144000" cy="6858000" type="screen4x3"/>
  <p:notesSz cx="6858000" cy="9144000"/>
  <p:defaultTextStyle>
    <a:defPPr>
      <a:defRPr lang="fr-F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7CBBF"/>
    <a:srgbClr val="8F5135"/>
    <a:srgbClr val="B3824D"/>
    <a:srgbClr val="EADDCE"/>
    <a:srgbClr val="F9CDB5"/>
    <a:srgbClr val="F7B997"/>
    <a:srgbClr val="DD5A11"/>
    <a:srgbClr val="A41714"/>
    <a:srgbClr val="ECCCD5"/>
    <a:srgbClr val="B44263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yle moyen 2 - Accentuation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Style moyen 2 - Accentuation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5940675A-B579-460E-94D1-54222C63F5DA}" styleName="Aucun style, grille du tableau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073A0DAA-6AF3-43AB-8588-CEC1D06C72B9}" styleName="Style moyen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Style moyen 2 - Accentuation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7DF18680-E054-41AD-8BC1-D1AEF772440D}" styleName="Style moyen 2 - Accentuation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Style moyen 2 - Accentuation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F5AB1C69-6EDB-4FF4-983F-18BD219EF322}" styleName="Style moyen 2 - Accentuation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0882" autoAdjust="0"/>
    <p:restoredTop sz="97849" autoAdjust="0"/>
  </p:normalViewPr>
  <p:slideViewPr>
    <p:cSldViewPr>
      <p:cViewPr>
        <p:scale>
          <a:sx n="70" d="100"/>
          <a:sy n="70" d="100"/>
        </p:scale>
        <p:origin x="-2190" y="-56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7" Type="http://schemas.openxmlformats.org/officeDocument/2006/relationships/slide" Target="slides/slide6.xml"/><Relationship Id="rId71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slide" Target="slides/slide60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theme" Target="theme/theme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.xlsx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.xlsx"/></Relationships>
</file>

<file path=ppt/charts/_rels/chart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.xlsx"/></Relationships>
</file>

<file path=ppt/charts/_rels/chart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4.xlsx"/></Relationships>
</file>

<file path=ppt/charts/_rels/chart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5.xlsx"/></Relationships>
</file>

<file path=ppt/charts/_rels/chart6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6.xlsx"/></Relationships>
</file>

<file path=ppt/charts/_rels/chart7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7.xlsx"/></Relationships>
</file>

<file path=ppt/charts/_rels/chart8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8.xlsx"/></Relationships>
</file>

<file path=ppt/charts/_rels/chart9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9.xlsx"/></Relationships>
</file>

<file path=ppt/charts/_rels/chart10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0.xlsx"/></Relationships>
</file>

<file path=ppt/charts/_rels/chart1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1.xlsx"/></Relationships>
</file>

<file path=ppt/charts/_rels/chart1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2.xlsx"/></Relationships>
</file>

<file path=ppt/charts/_rels/chart1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3.xlsx"/></Relationships>
</file>

<file path=ppt/charts/_rels/chart1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4.xlsx"/></Relationships>
</file>

<file path=ppt/charts/_rels/chart1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5.xlsx"/></Relationships>
</file>

<file path=ppt/charts/_rels/chart16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6.xlsx"/></Relationships>
</file>

<file path=ppt/charts/_rels/chart17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7.xlsx"/></Relationships>
</file>

<file path=ppt/charts/_rels/chart18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8.xlsx"/></Relationships>
</file>

<file path=ppt/charts/_rels/chart19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9.xlsx"/></Relationships>
</file>

<file path=ppt/charts/_rels/chart20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0.xlsx"/></Relationships>
</file>

<file path=ppt/charts/_rels/chart2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1.xlsx"/></Relationships>
</file>

<file path=ppt/charts/_rels/chart2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2.xlsx"/></Relationships>
</file>

<file path=ppt/charts/_rels/chart2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3.xlsx"/></Relationships>
</file>

<file path=ppt/charts/_rels/chart2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4.xlsx"/></Relationships>
</file>

<file path=ppt/charts/_rels/chart2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5.xlsx"/></Relationships>
</file>

<file path=ppt/charts/_rels/chart26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6.xlsx"/></Relationships>
</file>

<file path=ppt/charts/_rels/chart27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7.xlsx"/></Relationships>
</file>

<file path=ppt/charts/_rels/chart28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8.xlsx"/></Relationships>
</file>

<file path=ppt/charts/_rels/chart29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9.xlsx"/></Relationships>
</file>

<file path=ppt/charts/_rels/chart30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0.xlsx"/></Relationships>
</file>

<file path=ppt/charts/_rels/chart3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1.xlsx"/></Relationships>
</file>

<file path=ppt/charts/_rels/chart3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2.xlsx"/></Relationships>
</file>

<file path=ppt/charts/_rels/chart3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3.xlsx"/></Relationships>
</file>

<file path=ppt/charts/_rels/chart3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4.xlsx"/></Relationships>
</file>

<file path=ppt/charts/_rels/chart3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5.xlsx"/></Relationships>
</file>

<file path=ppt/charts/_rels/chart36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6.xlsx"/></Relationships>
</file>

<file path=ppt/charts/_rels/chart37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7.xlsx"/></Relationships>
</file>

<file path=ppt/charts/_rels/chart38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8.xlsx"/></Relationships>
</file>

<file path=ppt/charts/_rels/chart39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9.xlsx"/></Relationships>
</file>

<file path=ppt/charts/_rels/chart40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40.xlsx"/></Relationships>
</file>

<file path=ppt/charts/_rels/chart4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41.xlsx"/></Relationships>
</file>

<file path=ppt/charts/_rels/chart4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42.xlsx"/></Relationships>
</file>

<file path=ppt/charts/_rels/chart4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43.xlsx"/></Relationships>
</file>

<file path=ppt/charts/_rels/chart4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44.xlsx"/></Relationships>
</file>

<file path=ppt/charts/_rels/chart4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45.xlsx"/></Relationships>
</file>

<file path=ppt/charts/_rels/chart46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46.xlsx"/></Relationships>
</file>

<file path=ppt/charts/_rels/chart47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47.xlsx"/></Relationships>
</file>

<file path=ppt/charts/_rels/chart48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48.xlsx"/></Relationships>
</file>

<file path=ppt/charts/_rels/chart49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49.xlsx"/></Relationships>
</file>

<file path=ppt/charts/_rels/chart50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50.xlsx"/></Relationships>
</file>

<file path=ppt/charts/_rels/chart5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51.xlsx"/></Relationships>
</file>

<file path=ppt/charts/_rels/chart5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52.xlsx"/></Relationships>
</file>

<file path=ppt/charts/_rels/chart5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53.xlsx"/></Relationships>
</file>

<file path=ppt/charts/_rels/chart5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54.xlsx"/></Relationships>
</file>

<file path=ppt/charts/_rels/chart5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55.xlsx"/></Relationships>
</file>

<file path=ppt/charts/_rels/chart56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56.xlsx"/></Relationships>
</file>

<file path=ppt/charts/_rels/chart57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57.xlsx"/></Relationships>
</file>

<file path=ppt/charts/_rels/chart58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58.xlsx"/></Relationships>
</file>

<file path=ppt/charts/_rels/chart59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59.xlsx"/></Relationships>
</file>

<file path=ppt/charts/_rels/chart60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60.xlsx"/></Relationships>
</file>

<file path=ppt/charts/_rels/chart6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61.xlsx"/></Relationships>
</file>

<file path=ppt/charts/_rels/chart6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62.xlsx"/></Relationships>
</file>

<file path=ppt/charts/_rels/chart6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63.xlsx"/></Relationships>
</file>

<file path=ppt/charts/_rels/chart6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64.xlsx"/></Relationships>
</file>

<file path=ppt/charts/_rels/chart6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65.xlsx"/></Relationships>
</file>

<file path=ppt/charts/_rels/chart66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66.xlsx"/></Relationships>
</file>

<file path=ppt/charts/_rels/chart67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67.xlsx"/></Relationships>
</file>

<file path=ppt/charts/_rels/chart68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68.xlsx"/></Relationships>
</file>

<file path=ppt/charts/_rels/chart69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69.xlsx"/></Relationships>
</file>

<file path=ppt/charts/_rels/chart70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70.xlsx"/></Relationships>
</file>

<file path=ppt/charts/_rels/chart7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71.xlsx"/></Relationships>
</file>

<file path=ppt/charts/_rels/chart7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72.xlsx"/></Relationships>
</file>

<file path=ppt/charts/_rels/chart7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73.xlsx"/></Relationships>
</file>

<file path=ppt/charts/_rels/chart7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74.xlsx"/></Relationships>
</file>

<file path=ppt/charts/_rels/chart7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75.xlsx"/></Relationships>
</file>

<file path=ppt/charts/_rels/chart76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76.xlsx"/></Relationships>
</file>

<file path=ppt/charts/_rels/chart77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77.xlsx"/></Relationships>
</file>

<file path=ppt/charts/_rels/chart78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78.xlsx"/></Relationships>
</file>

<file path=ppt/charts/_rels/chart79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79.xlsx"/></Relationships>
</file>

<file path=ppt/charts/_rels/chart80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80.xlsx"/></Relationships>
</file>

<file path=ppt/charts/_rels/chart8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81.xlsx"/></Relationships>
</file>

<file path=ppt/charts/_rels/chart8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82.xlsx"/></Relationships>
</file>

<file path=ppt/charts/_rels/chart8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83.xlsx"/></Relationships>
</file>

<file path=ppt/charts/_rels/chart8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84.xlsx"/></Relationships>
</file>

<file path=ppt/charts/_rels/chart8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85.xlsx"/></Relationships>
</file>

<file path=ppt/charts/_rels/chart86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86.xlsx"/></Relationships>
</file>

<file path=ppt/charts/_rels/chart87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87.xlsx"/></Relationships>
</file>

<file path=ppt/charts/_rels/chart88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88.xlsx"/></Relationships>
</file>

<file path=ppt/charts/_rels/chart89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89.xlsx"/></Relationships>
</file>

<file path=ppt/charts/_rels/chart90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90.xlsx"/></Relationships>
</file>

<file path=ppt/charts/_rels/chart9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91.xlsx"/></Relationships>
</file>

<file path=ppt/charts/_rels/chart9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92.xlsx"/></Relationships>
</file>

<file path=ppt/charts/_rels/chart9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93.xlsx"/></Relationships>
</file>

<file path=ppt/charts/_rels/chart9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94.xlsx"/></Relationships>
</file>

<file path=ppt/charts/_rels/chart9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95.xlsx"/></Relationships>
</file>

<file path=ppt/charts/_rels/chart96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96.xlsx"/></Relationships>
</file>

<file path=ppt/charts/_rels/chart97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97.xlsx"/></Relationships>
</file>

<file path=ppt/charts/_rels/chart98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98.xlsx"/></Relationships>
</file>

<file path=ppt/charts/_rels/chart99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99.xlsx"/></Relationships>
</file>

<file path=ppt/charts/_rels/chart100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00.xlsx"/></Relationships>
</file>

<file path=ppt/charts/_rels/chart10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01.xlsx"/></Relationships>
</file>

<file path=ppt/charts/_rels/chart10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02.xlsx"/></Relationships>
</file>

<file path=ppt/charts/_rels/chart10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03.xlsx"/></Relationships>
</file>

<file path=ppt/charts/_rels/chart10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04.xlsx"/></Relationships>
</file>

<file path=ppt/charts/_rels/chart10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05.xlsx"/></Relationships>
</file>

<file path=ppt/charts/_rels/chart106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06.xlsx"/></Relationships>
</file>

<file path=ppt/charts/_rels/chart107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07.xlsx"/></Relationships>
</file>

<file path=ppt/charts/_rels/chart108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08.xlsx"/></Relationships>
</file>

<file path=ppt/charts/_rels/chart109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09.xlsx"/></Relationships>
</file>

<file path=ppt/charts/_rels/chart110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10.xlsx"/></Relationships>
</file>

<file path=ppt/charts/_rels/chart11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11.xlsx"/></Relationships>
</file>

<file path=ppt/charts/_rels/chart11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12.xlsx"/></Relationships>
</file>

<file path=ppt/charts/_rels/chart11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13.xlsx"/></Relationships>
</file>

<file path=ppt/charts/_rels/chart11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14.xlsx"/></Relationships>
</file>

<file path=ppt/charts/_rels/chart11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15.xlsx"/></Relationships>
</file>

<file path=ppt/charts/_rels/chart116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16.xlsx"/></Relationships>
</file>

<file path=ppt/charts/_rels/chart117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17.xlsx"/></Relationships>
</file>

<file path=ppt/charts/_rels/chart118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18.xlsx"/></Relationships>
</file>

<file path=ppt/charts/_rels/chart119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19.xlsx"/></Relationships>
</file>

<file path=ppt/charts/_rels/chart120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20.xlsx"/></Relationships>
</file>

<file path=ppt/charts/_rels/chart12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21.xlsx"/></Relationships>
</file>

<file path=ppt/charts/_rels/chart12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22.xlsx"/></Relationships>
</file>

<file path=ppt/charts/_rels/chart12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23.xlsx"/></Relationships>
</file>

<file path=ppt/charts/_rels/chart12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24.xlsx"/></Relationships>
</file>

<file path=ppt/charts/_rels/chart12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25.xlsx"/></Relationships>
</file>

<file path=ppt/charts/_rels/chart126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26.xlsx"/></Relationships>
</file>

<file path=ppt/charts/_rels/chart127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27.xlsx"/></Relationships>
</file>

<file path=ppt/charts/_rels/chart128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28.xlsx"/></Relationships>
</file>

<file path=ppt/charts/_rels/chart129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29.xlsx"/></Relationships>
</file>

<file path=ppt/charts/_rels/chart130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30.xlsx"/></Relationships>
</file>

<file path=ppt/charts/_rels/chart13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31.xlsx"/></Relationships>
</file>

<file path=ppt/charts/_rels/chart13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32.xlsx"/></Relationships>
</file>

<file path=ppt/charts/_rels/chart13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33.xlsx"/></Relationships>
</file>

<file path=ppt/charts/_rels/chart13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34.xlsx"/></Relationships>
</file>

<file path=ppt/charts/_rels/chart13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35.xlsx"/></Relationships>
</file>

<file path=ppt/charts/_rels/chart136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36.xlsx"/></Relationships>
</file>

<file path=ppt/charts/_rels/chart137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37.xlsx"/></Relationships>
</file>

<file path=ppt/charts/_rels/chart138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38.xlsx"/></Relationships>
</file>

<file path=ppt/charts/_rels/chart139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39.xlsx"/></Relationships>
</file>

<file path=ppt/charts/_rels/chart140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40.xlsx"/></Relationships>
</file>

<file path=ppt/charts/_rels/chart14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41.xlsx"/></Relationships>
</file>

<file path=ppt/charts/_rels/chart14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42.xlsx"/></Relationships>
</file>

<file path=ppt/charts/_rels/chart14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43.xlsx"/></Relationships>
</file>

<file path=ppt/charts/_rels/chart14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44.xlsx"/></Relationships>
</file>

<file path=ppt/charts/_rels/chart14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45.xlsx"/></Relationships>
</file>

<file path=ppt/charts/_rels/chart146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46.xlsx"/></Relationships>
</file>

<file path=ppt/charts/_rels/chart147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47.xlsx"/></Relationships>
</file>

<file path=ppt/charts/_rels/chart148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48.xlsx"/></Relationships>
</file>

<file path=ppt/charts/_rels/chart149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49.xlsx"/></Relationships>
</file>

<file path=ppt/charts/_rels/chart150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50.xlsx"/></Relationships>
</file>

<file path=ppt/charts/_rels/chart15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51.xlsx"/></Relationships>
</file>

<file path=ppt/charts/_rels/chart15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52.xlsx"/></Relationships>
</file>

<file path=ppt/charts/_rels/chart15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53.xlsx"/></Relationships>
</file>

<file path=ppt/charts/_rels/chart15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54.xlsx"/></Relationships>
</file>

<file path=ppt/charts/_rels/chart15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55.xlsx"/></Relationships>
</file>

<file path=ppt/charts/_rels/chart156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56.xlsx"/></Relationships>
</file>

<file path=ppt/charts/_rels/chart157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57.xlsx"/></Relationships>
</file>

<file path=ppt/charts/_rels/chart158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58.xlsx"/></Relationships>
</file>

<file path=ppt/charts/_rels/chart159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59.xlsx"/></Relationships>
</file>

<file path=ppt/charts/_rels/chart160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60.xlsx"/></Relationships>
</file>

<file path=ppt/charts/_rels/chart16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61.xlsx"/></Relationships>
</file>

<file path=ppt/charts/_rels/chart16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62.xlsx"/></Relationships>
</file>

<file path=ppt/charts/_rels/chart16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63.xlsx"/></Relationships>
</file>

<file path=ppt/charts/_rels/chart16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64.xlsx"/></Relationships>
</file>

<file path=ppt/charts/_rels/chart16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65.xlsx"/></Relationships>
</file>

<file path=ppt/charts/_rels/chart166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66.xlsx"/></Relationships>
</file>

<file path=ppt/charts/_rels/chart167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67.xlsx"/></Relationships>
</file>

<file path=ppt/charts/_rels/chart168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68.xlsx"/></Relationships>
</file>

<file path=ppt/charts/_rels/chart169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69.xlsx"/></Relationships>
</file>

<file path=ppt/charts/_rels/chart170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70.xlsx"/></Relationships>
</file>

<file path=ppt/charts/_rels/chart17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71.xlsx"/></Relationships>
</file>

<file path=ppt/charts/_rels/chart17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72.xlsx"/></Relationships>
</file>

<file path=ppt/charts/_rels/chart17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73.xlsx"/></Relationships>
</file>

<file path=ppt/charts/_rels/chart17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74.xlsx"/></Relationships>
</file>

<file path=ppt/charts/_rels/chart17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75.xlsx"/></Relationships>
</file>

<file path=ppt/charts/_rels/chart176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76.xlsx"/></Relationships>
</file>

<file path=ppt/charts/_rels/chart177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77.xlsx"/></Relationships>
</file>

<file path=ppt/charts/_rels/chart178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78.xlsx"/></Relationships>
</file>

<file path=ppt/charts/_rels/chart179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79.xlsx"/></Relationships>
</file>

<file path=ppt/charts/_rels/chart180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80.xlsx"/></Relationships>
</file>

<file path=ppt/charts/_rels/chart18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81.xlsx"/></Relationships>
</file>

<file path=ppt/charts/_rels/chart18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82.xlsx"/></Relationships>
</file>

<file path=ppt/charts/_rels/chart18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83.xlsx"/></Relationships>
</file>

<file path=ppt/charts/_rels/chart18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84.xlsx"/></Relationships>
</file>

<file path=ppt/charts/_rels/chart18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85.xlsx"/></Relationships>
</file>

<file path=ppt/charts/_rels/chart186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86.xlsx"/></Relationships>
</file>

<file path=ppt/charts/_rels/chart187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87.xlsx"/></Relationships>
</file>

<file path=ppt/charts/_rels/chart188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88.xlsx"/></Relationships>
</file>

<file path=ppt/charts/_rels/chart189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89.xlsx"/></Relationships>
</file>

<file path=ppt/charts/_rels/chart190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90.xlsx"/></Relationships>
</file>

<file path=ppt/charts/_rels/chart19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91.xlsx"/></Relationships>
</file>

<file path=ppt/charts/_rels/chart19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92.xlsx"/></Relationships>
</file>

<file path=ppt/charts/_rels/chart19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93.xlsx"/></Relationships>
</file>

<file path=ppt/charts/_rels/chart19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94.xlsx"/></Relationships>
</file>

<file path=ppt/charts/_rels/chart19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95.xlsx"/></Relationships>
</file>

<file path=ppt/charts/_rels/chart196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96.xlsx"/></Relationships>
</file>

<file path=ppt/charts/_rels/chart197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97.xlsx"/></Relationships>
</file>

<file path=ppt/charts/_rels/chart198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98.xlsx"/></Relationships>
</file>

<file path=ppt/charts/_rels/chart199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199.xlsx"/></Relationships>
</file>

<file path=ppt/charts/_rels/chart200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00.xlsx"/></Relationships>
</file>

<file path=ppt/charts/_rels/chart20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01.xlsx"/></Relationships>
</file>

<file path=ppt/charts/_rels/chart20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02.xlsx"/></Relationships>
</file>

<file path=ppt/charts/_rels/chart20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03.xlsx"/></Relationships>
</file>

<file path=ppt/charts/_rels/chart20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04.xlsx"/></Relationships>
</file>

<file path=ppt/charts/_rels/chart20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05.xlsx"/></Relationships>
</file>

<file path=ppt/charts/_rels/chart206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06.xlsx"/></Relationships>
</file>

<file path=ppt/charts/_rels/chart207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07.xlsx"/></Relationships>
</file>

<file path=ppt/charts/_rels/chart208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08.xlsx"/></Relationships>
</file>

<file path=ppt/charts/_rels/chart209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09.xlsx"/></Relationships>
</file>

<file path=ppt/charts/_rels/chart210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10.xlsx"/></Relationships>
</file>

<file path=ppt/charts/_rels/chart21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11.xlsx"/></Relationships>
</file>

<file path=ppt/charts/_rels/chart21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12.xlsx"/></Relationships>
</file>

<file path=ppt/charts/_rels/chart21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13.xlsx"/></Relationships>
</file>

<file path=ppt/charts/_rels/chart21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14.xlsx"/></Relationships>
</file>

<file path=ppt/charts/_rels/chart21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15.xlsx"/></Relationships>
</file>

<file path=ppt/charts/_rels/chart216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16.xlsx"/></Relationships>
</file>

<file path=ppt/charts/_rels/chart217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17.xlsx"/></Relationships>
</file>

<file path=ppt/charts/_rels/chart218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18.xlsx"/></Relationships>
</file>

<file path=ppt/charts/_rels/chart219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19.xlsx"/></Relationships>
</file>

<file path=ppt/charts/_rels/chart220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20.xlsx"/></Relationships>
</file>

<file path=ppt/charts/_rels/chart22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21.xlsx"/></Relationships>
</file>

<file path=ppt/charts/_rels/chart22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22.xlsx"/></Relationships>
</file>

<file path=ppt/charts/_rels/chart22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23.xlsx"/></Relationships>
</file>

<file path=ppt/charts/_rels/chart22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24.xlsx"/></Relationships>
</file>

<file path=ppt/charts/_rels/chart22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25.xlsx"/></Relationships>
</file>

<file path=ppt/charts/_rels/chart226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26.xlsx"/></Relationships>
</file>

<file path=ppt/charts/_rels/chart227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27.xlsx"/></Relationships>
</file>

<file path=ppt/charts/_rels/chart228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28.xlsx"/></Relationships>
</file>

<file path=ppt/charts/_rels/chart229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29.xlsx"/></Relationships>
</file>

<file path=ppt/charts/_rels/chart230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30.xlsx"/></Relationships>
</file>

<file path=ppt/charts/_rels/chart23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31.xlsx"/></Relationships>
</file>

<file path=ppt/charts/_rels/chart23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32.xlsx"/></Relationships>
</file>

<file path=ppt/charts/_rels/chart23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33.xlsx"/></Relationships>
</file>

<file path=ppt/charts/_rels/chart23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34.xlsx"/></Relationships>
</file>

<file path=ppt/charts/_rels/chart23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35.xlsx"/></Relationships>
</file>

<file path=ppt/charts/_rels/chart236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36.xlsx"/></Relationships>
</file>

<file path=ppt/charts/_rels/chart237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37.xlsx"/></Relationships>
</file>

<file path=ppt/charts/_rels/chart238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38.xlsx"/></Relationships>
</file>

<file path=ppt/charts/_rels/chart239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39.xlsx"/></Relationships>
</file>

<file path=ppt/charts/_rels/chart240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40.xlsx"/></Relationships>
</file>

<file path=ppt/charts/_rels/chart24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41.xlsx"/></Relationships>
</file>

<file path=ppt/charts/_rels/chart24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42.xlsx"/></Relationships>
</file>

<file path=ppt/charts/_rels/chart24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43.xlsx"/></Relationships>
</file>

<file path=ppt/charts/_rels/chart24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44.xlsx"/></Relationships>
</file>

<file path=ppt/charts/_rels/chart24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45.xlsx"/></Relationships>
</file>

<file path=ppt/charts/_rels/chart246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46.xlsx"/></Relationships>
</file>

<file path=ppt/charts/_rels/chart247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47.xlsx"/></Relationships>
</file>

<file path=ppt/charts/_rels/chart248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48.xlsx"/></Relationships>
</file>

<file path=ppt/charts/_rels/chart249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49.xlsx"/></Relationships>
</file>

<file path=ppt/charts/_rels/chart250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50.xlsx"/></Relationships>
</file>

<file path=ppt/charts/_rels/chart25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51.xlsx"/></Relationships>
</file>

<file path=ppt/charts/_rels/chart25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52.xlsx"/></Relationships>
</file>

<file path=ppt/charts/_rels/chart25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53.xlsx"/></Relationships>
</file>

<file path=ppt/charts/_rels/chart25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54.xlsx"/></Relationships>
</file>

<file path=ppt/charts/_rels/chart25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55.xlsx"/></Relationships>
</file>

<file path=ppt/charts/_rels/chart256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56.xlsx"/></Relationships>
</file>

<file path=ppt/charts/_rels/chart257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57.xlsx"/></Relationships>
</file>

<file path=ppt/charts/_rels/chart258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58.xlsx"/></Relationships>
</file>

<file path=ppt/charts/_rels/chart259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59.xlsx"/></Relationships>
</file>

<file path=ppt/charts/_rels/chart260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60.xlsx"/></Relationships>
</file>

<file path=ppt/charts/_rels/chart26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61.xlsx"/></Relationships>
</file>

<file path=ppt/charts/_rels/chart26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62.xlsx"/></Relationships>
</file>

<file path=ppt/charts/_rels/chart26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63.xlsx"/></Relationships>
</file>

<file path=ppt/charts/_rels/chart26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64.xlsx"/></Relationships>
</file>

<file path=ppt/charts/_rels/chart26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65.xlsx"/></Relationships>
</file>

<file path=ppt/charts/_rels/chart266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66.xlsx"/></Relationships>
</file>

<file path=ppt/charts/_rels/chart267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67.xlsx"/></Relationships>
</file>

<file path=ppt/charts/_rels/chart268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68.xlsx"/></Relationships>
</file>

<file path=ppt/charts/_rels/chart269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69.xlsx"/></Relationships>
</file>

<file path=ppt/charts/_rels/chart270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70.xlsx"/></Relationships>
</file>

<file path=ppt/charts/_rels/chart27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71.xlsx"/></Relationships>
</file>

<file path=ppt/charts/_rels/chart27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72.xlsx"/></Relationships>
</file>

<file path=ppt/charts/_rels/chart27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73.xlsx"/></Relationships>
</file>

<file path=ppt/charts/_rels/chart27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74.xlsx"/></Relationships>
</file>

<file path=ppt/charts/_rels/chart27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75.xlsx"/></Relationships>
</file>

<file path=ppt/charts/_rels/chart276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76.xlsx"/></Relationships>
</file>

<file path=ppt/charts/_rels/chart277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77.xlsx"/></Relationships>
</file>

<file path=ppt/charts/_rels/chart278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78.xlsx"/></Relationships>
</file>

<file path=ppt/charts/_rels/chart279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79.xlsx"/></Relationships>
</file>

<file path=ppt/charts/_rels/chart280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80.xlsx"/></Relationships>
</file>

<file path=ppt/charts/_rels/chart28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81.xlsx"/></Relationships>
</file>

<file path=ppt/charts/_rels/chart28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82.xlsx"/></Relationships>
</file>

<file path=ppt/charts/_rels/chart28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83.xlsx"/></Relationships>
</file>

<file path=ppt/charts/_rels/chart28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84.xlsx"/></Relationships>
</file>

<file path=ppt/charts/_rels/chart28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85.xlsx"/></Relationships>
</file>

<file path=ppt/charts/_rels/chart286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86.xlsx"/></Relationships>
</file>

<file path=ppt/charts/_rels/chart287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87.xlsx"/></Relationships>
</file>

<file path=ppt/charts/_rels/chart288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88.xlsx"/></Relationships>
</file>

<file path=ppt/charts/_rels/chart289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89.xlsx"/></Relationships>
</file>

<file path=ppt/charts/_rels/chart290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90.xlsx"/></Relationships>
</file>

<file path=ppt/charts/_rels/chart29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91.xlsx"/></Relationships>
</file>

<file path=ppt/charts/_rels/chart29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92.xlsx"/></Relationships>
</file>

<file path=ppt/charts/_rels/chart29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93.xlsx"/></Relationships>
</file>

<file path=ppt/charts/_rels/chart29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94.xlsx"/></Relationships>
</file>

<file path=ppt/charts/_rels/chart29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95.xlsx"/></Relationships>
</file>

<file path=ppt/charts/_rels/chart296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96.xlsx"/></Relationships>
</file>

<file path=ppt/charts/_rels/chart297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97.xlsx"/></Relationships>
</file>

<file path=ppt/charts/_rels/chart298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98.xlsx"/></Relationships>
</file>

<file path=ppt/charts/_rels/chart299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299.xlsx"/></Relationships>
</file>

<file path=ppt/charts/_rels/chart300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00.xlsx"/></Relationships>
</file>

<file path=ppt/charts/_rels/chart30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01.xlsx"/></Relationships>
</file>

<file path=ppt/charts/_rels/chart30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02.xlsx"/></Relationships>
</file>

<file path=ppt/charts/_rels/chart30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03.xlsx"/></Relationships>
</file>

<file path=ppt/charts/_rels/chart30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04.xlsx"/></Relationships>
</file>

<file path=ppt/charts/_rels/chart30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05.xlsx"/></Relationships>
</file>

<file path=ppt/charts/_rels/chart306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06.xlsx"/></Relationships>
</file>

<file path=ppt/charts/_rels/chart307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07.xlsx"/></Relationships>
</file>

<file path=ppt/charts/_rels/chart308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08.xlsx"/></Relationships>
</file>

<file path=ppt/charts/_rels/chart309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09.xlsx"/></Relationships>
</file>

<file path=ppt/charts/_rels/chart310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10.xlsx"/></Relationships>
</file>

<file path=ppt/charts/_rels/chart31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11.xlsx"/></Relationships>
</file>

<file path=ppt/charts/_rels/chart31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12.xlsx"/></Relationships>
</file>

<file path=ppt/charts/_rels/chart31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13.xlsx"/></Relationships>
</file>

<file path=ppt/charts/_rels/chart31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14.xlsx"/></Relationships>
</file>

<file path=ppt/charts/_rels/chart31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15.xlsx"/></Relationships>
</file>

<file path=ppt/charts/_rels/chart316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16.xlsx"/></Relationships>
</file>

<file path=ppt/charts/_rels/chart317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17.xlsx"/></Relationships>
</file>

<file path=ppt/charts/_rels/chart318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18.xlsx"/></Relationships>
</file>

<file path=ppt/charts/_rels/chart319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19.xlsx"/></Relationships>
</file>

<file path=ppt/charts/_rels/chart320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20.xlsx"/></Relationships>
</file>

<file path=ppt/charts/_rels/chart32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21.xlsx"/></Relationships>
</file>

<file path=ppt/charts/_rels/chart32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22.xlsx"/></Relationships>
</file>

<file path=ppt/charts/_rels/chart32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23.xlsx"/></Relationships>
</file>

<file path=ppt/charts/_rels/chart32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24.xlsx"/></Relationships>
</file>

<file path=ppt/charts/_rels/chart32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25.xlsx"/></Relationships>
</file>

<file path=ppt/charts/_rels/chart326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26.xlsx"/></Relationships>
</file>

<file path=ppt/charts/_rels/chart327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27.xlsx"/></Relationships>
</file>

<file path=ppt/charts/_rels/chart328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28.xlsx"/></Relationships>
</file>

<file path=ppt/charts/_rels/chart329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29.xlsx"/></Relationships>
</file>

<file path=ppt/charts/_rels/chart330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30.xlsx"/></Relationships>
</file>

<file path=ppt/charts/_rels/chart33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31.xlsx"/></Relationships>
</file>

<file path=ppt/charts/_rels/chart33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32.xlsx"/></Relationships>
</file>

<file path=ppt/charts/_rels/chart33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33.xlsx"/></Relationships>
</file>

<file path=ppt/charts/_rels/chart33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34.xlsx"/></Relationships>
</file>

<file path=ppt/charts/_rels/chart33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35.xlsx"/></Relationships>
</file>

<file path=ppt/charts/_rels/chart336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36.xlsx"/></Relationships>
</file>

<file path=ppt/charts/_rels/chart337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Feuille_Microsoft_Office_Excel337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70686976"/>
        <c:axId val="88857216"/>
      </c:radarChart>
      <c:catAx>
        <c:axId val="7068697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88857216"/>
        <c:crosses val="autoZero"/>
        <c:auto val="1"/>
        <c:lblAlgn val="ctr"/>
        <c:lblOffset val="100"/>
      </c:catAx>
      <c:valAx>
        <c:axId val="8885721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7068697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677A4E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3.52</c:v>
                </c:pt>
                <c:pt idx="1">
                  <c:v>2.9299999999999997</c:v>
                </c:pt>
                <c:pt idx="2">
                  <c:v>1.6400000000000001</c:v>
                </c:pt>
                <c:pt idx="3">
                  <c:v>2.84</c:v>
                </c:pt>
                <c:pt idx="4">
                  <c:v>3.57</c:v>
                </c:pt>
                <c:pt idx="5">
                  <c:v>2.17</c:v>
                </c:pt>
                <c:pt idx="6">
                  <c:v>3.27</c:v>
                </c:pt>
                <c:pt idx="7">
                  <c:v>3.4699999999999998</c:v>
                </c:pt>
              </c:numCache>
            </c:numRef>
          </c:val>
        </c:ser>
        <c:axId val="90853376"/>
        <c:axId val="90855680"/>
      </c:radarChart>
      <c:catAx>
        <c:axId val="9085337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90855680"/>
        <c:crosses val="autoZero"/>
        <c:auto val="1"/>
        <c:lblAlgn val="ctr"/>
        <c:lblOffset val="100"/>
      </c:catAx>
      <c:valAx>
        <c:axId val="90855680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9085337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3305806930543074"/>
          <c:y val="0.20189220187528953"/>
          <c:w val="0.58198457747119003"/>
          <c:h val="0.64993137402112633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prstClr val="white">
                <a:lumMod val="75000"/>
                <a:alpha val="70000"/>
              </a:prst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1.44</c:v>
                </c:pt>
                <c:pt idx="1">
                  <c:v>1.36</c:v>
                </c:pt>
                <c:pt idx="2">
                  <c:v>0.82000000000000062</c:v>
                </c:pt>
                <c:pt idx="3">
                  <c:v>1.24</c:v>
                </c:pt>
                <c:pt idx="4">
                  <c:v>1.07</c:v>
                </c:pt>
                <c:pt idx="5">
                  <c:v>1.08</c:v>
                </c:pt>
                <c:pt idx="6">
                  <c:v>0.99</c:v>
                </c:pt>
                <c:pt idx="7">
                  <c:v>0.28000000000000008</c:v>
                </c:pt>
              </c:numCache>
            </c:numRef>
          </c:val>
        </c:ser>
        <c:axId val="91208320"/>
        <c:axId val="91507328"/>
      </c:radarChart>
      <c:catAx>
        <c:axId val="9120832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91507328"/>
        <c:crosses val="autoZero"/>
        <c:auto val="1"/>
        <c:lblAlgn val="ctr"/>
        <c:lblOffset val="100"/>
      </c:catAx>
      <c:valAx>
        <c:axId val="91507328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9120832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123243520"/>
        <c:axId val="204658560"/>
      </c:radarChart>
      <c:catAx>
        <c:axId val="12324352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04658560"/>
        <c:crosses val="autoZero"/>
        <c:auto val="1"/>
        <c:lblAlgn val="ctr"/>
        <c:lblOffset val="100"/>
      </c:catAx>
      <c:valAx>
        <c:axId val="20465856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12324352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3305806930543074"/>
          <c:y val="0.20189220187528953"/>
          <c:w val="0.58198457747119003"/>
          <c:h val="0.64993137402112633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9A10D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1.86</c:v>
                </c:pt>
                <c:pt idx="1">
                  <c:v>2.9899999999999998</c:v>
                </c:pt>
                <c:pt idx="2">
                  <c:v>1.46</c:v>
                </c:pt>
                <c:pt idx="3">
                  <c:v>2.5099999999999998</c:v>
                </c:pt>
                <c:pt idx="4">
                  <c:v>1.8900000000000001</c:v>
                </c:pt>
                <c:pt idx="5">
                  <c:v>2.11</c:v>
                </c:pt>
                <c:pt idx="6">
                  <c:v>2.02</c:v>
                </c:pt>
                <c:pt idx="7">
                  <c:v>1.1900000000000241</c:v>
                </c:pt>
              </c:numCache>
            </c:numRef>
          </c:val>
        </c:ser>
        <c:axId val="66107264"/>
        <c:axId val="88927616"/>
      </c:radarChart>
      <c:catAx>
        <c:axId val="6610726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88927616"/>
        <c:crosses val="autoZero"/>
        <c:auto val="1"/>
        <c:lblAlgn val="ctr"/>
        <c:lblOffset val="100"/>
      </c:catAx>
      <c:valAx>
        <c:axId val="88927616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6610726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22578944"/>
        <c:axId val="222596096"/>
      </c:radarChart>
      <c:catAx>
        <c:axId val="22257894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22596096"/>
        <c:crosses val="autoZero"/>
        <c:auto val="1"/>
        <c:lblAlgn val="ctr"/>
        <c:lblOffset val="100"/>
      </c:catAx>
      <c:valAx>
        <c:axId val="22259609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2257894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3305806930543074"/>
          <c:y val="0.20189220187528964"/>
          <c:w val="0.58198457747119003"/>
          <c:h val="0.64993137402112677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769046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3.2800000000000002</c:v>
                </c:pt>
                <c:pt idx="1">
                  <c:v>3.2600000000000002</c:v>
                </c:pt>
                <c:pt idx="2">
                  <c:v>1.83</c:v>
                </c:pt>
                <c:pt idx="3">
                  <c:v>4.07</c:v>
                </c:pt>
                <c:pt idx="4">
                  <c:v>2.38</c:v>
                </c:pt>
                <c:pt idx="5">
                  <c:v>2.13</c:v>
                </c:pt>
                <c:pt idx="6">
                  <c:v>2.3299999999999987</c:v>
                </c:pt>
                <c:pt idx="7">
                  <c:v>1.76</c:v>
                </c:pt>
              </c:numCache>
            </c:numRef>
          </c:val>
        </c:ser>
        <c:axId val="223646464"/>
        <c:axId val="223648000"/>
      </c:radarChart>
      <c:catAx>
        <c:axId val="22364646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23648000"/>
        <c:crosses val="autoZero"/>
        <c:auto val="1"/>
        <c:lblAlgn val="ctr"/>
        <c:lblOffset val="100"/>
      </c:catAx>
      <c:valAx>
        <c:axId val="223648000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2364646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62875008"/>
        <c:axId val="262876544"/>
      </c:radarChart>
      <c:catAx>
        <c:axId val="26287500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62876544"/>
        <c:crosses val="autoZero"/>
        <c:auto val="1"/>
        <c:lblAlgn val="ctr"/>
        <c:lblOffset val="100"/>
      </c:catAx>
      <c:valAx>
        <c:axId val="26287654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6287500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3305806930543074"/>
          <c:y val="0.20189220187528964"/>
          <c:w val="0.58198457747119003"/>
          <c:h val="0.64993137402112677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3E6F98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1.59</c:v>
                </c:pt>
                <c:pt idx="1">
                  <c:v>2.21</c:v>
                </c:pt>
                <c:pt idx="2">
                  <c:v>0.99</c:v>
                </c:pt>
                <c:pt idx="3">
                  <c:v>1.75</c:v>
                </c:pt>
                <c:pt idx="4">
                  <c:v>1.08</c:v>
                </c:pt>
                <c:pt idx="5">
                  <c:v>1.5</c:v>
                </c:pt>
                <c:pt idx="6">
                  <c:v>1.05</c:v>
                </c:pt>
                <c:pt idx="7">
                  <c:v>0.43000000000000038</c:v>
                </c:pt>
              </c:numCache>
            </c:numRef>
          </c:val>
        </c:ser>
        <c:axId val="258212608"/>
        <c:axId val="258214144"/>
      </c:radarChart>
      <c:catAx>
        <c:axId val="25821260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58214144"/>
        <c:crosses val="autoZero"/>
        <c:auto val="1"/>
        <c:lblAlgn val="ctr"/>
        <c:lblOffset val="100"/>
      </c:catAx>
      <c:valAx>
        <c:axId val="258214144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5821260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61240704"/>
        <c:axId val="261242240"/>
      </c:radarChart>
      <c:catAx>
        <c:axId val="26124070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61242240"/>
        <c:crosses val="autoZero"/>
        <c:auto val="1"/>
        <c:lblAlgn val="ctr"/>
        <c:lblOffset val="100"/>
      </c:catAx>
      <c:valAx>
        <c:axId val="26124224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6124070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61747072"/>
        <c:axId val="261748608"/>
      </c:radarChart>
      <c:catAx>
        <c:axId val="26174707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61748608"/>
        <c:crosses val="autoZero"/>
        <c:auto val="1"/>
        <c:lblAlgn val="ctr"/>
        <c:lblOffset val="100"/>
      </c:catAx>
      <c:valAx>
        <c:axId val="26174860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6174707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3305806930543074"/>
          <c:y val="0.20189220187528972"/>
          <c:w val="0.58198457747119003"/>
          <c:h val="0.649931374021127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A6B450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0.98</c:v>
                </c:pt>
                <c:pt idx="1">
                  <c:v>3.32</c:v>
                </c:pt>
                <c:pt idx="2">
                  <c:v>1.03</c:v>
                </c:pt>
                <c:pt idx="3">
                  <c:v>2.14</c:v>
                </c:pt>
                <c:pt idx="4">
                  <c:v>1.73</c:v>
                </c:pt>
                <c:pt idx="5">
                  <c:v>2.34</c:v>
                </c:pt>
                <c:pt idx="6">
                  <c:v>1.6300000000000001</c:v>
                </c:pt>
                <c:pt idx="7">
                  <c:v>1.02</c:v>
                </c:pt>
              </c:numCache>
            </c:numRef>
          </c:val>
        </c:ser>
        <c:axId val="261814144"/>
        <c:axId val="261815680"/>
      </c:radarChart>
      <c:catAx>
        <c:axId val="26181414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61815680"/>
        <c:crosses val="autoZero"/>
        <c:auto val="1"/>
        <c:lblAlgn val="ctr"/>
        <c:lblOffset val="100"/>
      </c:catAx>
      <c:valAx>
        <c:axId val="261815680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6181414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3305806930543074"/>
          <c:y val="0.20189220187528972"/>
          <c:w val="0.58198457747119003"/>
          <c:h val="0.649931374021127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EF71B9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3.7600000000000002</c:v>
                </c:pt>
                <c:pt idx="1">
                  <c:v>3.57</c:v>
                </c:pt>
                <c:pt idx="2">
                  <c:v>1.83</c:v>
                </c:pt>
                <c:pt idx="3">
                  <c:v>3.69</c:v>
                </c:pt>
                <c:pt idx="4">
                  <c:v>4.3899999999999997</c:v>
                </c:pt>
                <c:pt idx="5">
                  <c:v>2.68</c:v>
                </c:pt>
                <c:pt idx="6">
                  <c:v>3.22</c:v>
                </c:pt>
                <c:pt idx="7">
                  <c:v>3.98</c:v>
                </c:pt>
              </c:numCache>
            </c:numRef>
          </c:val>
        </c:ser>
        <c:axId val="261948544"/>
        <c:axId val="261950080"/>
      </c:radarChart>
      <c:catAx>
        <c:axId val="26194854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61950080"/>
        <c:crosses val="autoZero"/>
        <c:auto val="1"/>
        <c:lblAlgn val="ctr"/>
        <c:lblOffset val="100"/>
      </c:catAx>
      <c:valAx>
        <c:axId val="261950080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6194854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3305806930543074"/>
          <c:y val="0.20189220187528978"/>
          <c:w val="0.58198457747119003"/>
          <c:h val="0.64993137402112722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B89460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4.2300000000000004</c:v>
                </c:pt>
                <c:pt idx="1">
                  <c:v>3.84</c:v>
                </c:pt>
                <c:pt idx="2">
                  <c:v>1.9600000000000426</c:v>
                </c:pt>
                <c:pt idx="3">
                  <c:v>3.24</c:v>
                </c:pt>
                <c:pt idx="4">
                  <c:v>2.59</c:v>
                </c:pt>
                <c:pt idx="5">
                  <c:v>2.8699999999999997</c:v>
                </c:pt>
                <c:pt idx="6">
                  <c:v>3.34</c:v>
                </c:pt>
                <c:pt idx="7">
                  <c:v>1.87</c:v>
                </c:pt>
              </c:numCache>
            </c:numRef>
          </c:val>
        </c:ser>
        <c:axId val="262147072"/>
        <c:axId val="262148864"/>
      </c:radarChart>
      <c:catAx>
        <c:axId val="26214707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62148864"/>
        <c:crosses val="autoZero"/>
        <c:auto val="1"/>
        <c:lblAlgn val="ctr"/>
        <c:lblOffset val="100"/>
      </c:catAx>
      <c:valAx>
        <c:axId val="262148864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6214707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63013120"/>
        <c:axId val="263013888"/>
      </c:radarChart>
      <c:catAx>
        <c:axId val="26301312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63013888"/>
        <c:crosses val="autoZero"/>
        <c:auto val="1"/>
        <c:lblAlgn val="ctr"/>
        <c:lblOffset val="100"/>
      </c:catAx>
      <c:valAx>
        <c:axId val="26301388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6301312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63415296"/>
        <c:axId val="263416832"/>
      </c:radarChart>
      <c:catAx>
        <c:axId val="26341529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63416832"/>
        <c:crosses val="autoZero"/>
        <c:auto val="1"/>
        <c:lblAlgn val="ctr"/>
        <c:lblOffset val="100"/>
      </c:catAx>
      <c:valAx>
        <c:axId val="26341683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6341529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3305806930543074"/>
          <c:y val="0.20189220187528983"/>
          <c:w val="0.58198457747119003"/>
          <c:h val="0.64993137402112744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D57743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2.58</c:v>
                </c:pt>
                <c:pt idx="1">
                  <c:v>2.15</c:v>
                </c:pt>
                <c:pt idx="2">
                  <c:v>1.53</c:v>
                </c:pt>
                <c:pt idx="3">
                  <c:v>2.61</c:v>
                </c:pt>
                <c:pt idx="4">
                  <c:v>1.1000000000000001</c:v>
                </c:pt>
                <c:pt idx="5">
                  <c:v>1.83</c:v>
                </c:pt>
                <c:pt idx="6">
                  <c:v>1.84</c:v>
                </c:pt>
                <c:pt idx="7">
                  <c:v>1.27</c:v>
                </c:pt>
              </c:numCache>
            </c:numRef>
          </c:val>
        </c:ser>
        <c:axId val="263527808"/>
        <c:axId val="263533696"/>
      </c:radarChart>
      <c:catAx>
        <c:axId val="26352780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63533696"/>
        <c:crosses val="autoZero"/>
        <c:auto val="1"/>
        <c:lblAlgn val="ctr"/>
        <c:lblOffset val="100"/>
      </c:catAx>
      <c:valAx>
        <c:axId val="263533696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6352780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3305806930543074"/>
          <c:y val="0.20189220187528972"/>
          <c:w val="0.58198457747119003"/>
          <c:h val="0.649931374021127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3B7D9B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2.61</c:v>
                </c:pt>
                <c:pt idx="1">
                  <c:v>3.3099999999999987</c:v>
                </c:pt>
                <c:pt idx="2">
                  <c:v>1.48</c:v>
                </c:pt>
                <c:pt idx="3">
                  <c:v>2.52</c:v>
                </c:pt>
                <c:pt idx="4">
                  <c:v>2.0299999999999998</c:v>
                </c:pt>
                <c:pt idx="5">
                  <c:v>2.5</c:v>
                </c:pt>
                <c:pt idx="6">
                  <c:v>2.2000000000000002</c:v>
                </c:pt>
                <c:pt idx="7">
                  <c:v>1.1700000000000021</c:v>
                </c:pt>
              </c:numCache>
            </c:numRef>
          </c:val>
        </c:ser>
        <c:axId val="263586176"/>
        <c:axId val="263587712"/>
      </c:radarChart>
      <c:catAx>
        <c:axId val="26358617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63587712"/>
        <c:crosses val="autoZero"/>
        <c:auto val="1"/>
        <c:lblAlgn val="ctr"/>
        <c:lblOffset val="100"/>
      </c:catAx>
      <c:valAx>
        <c:axId val="263587712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6358617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63640192"/>
        <c:axId val="263641728"/>
      </c:radarChart>
      <c:catAx>
        <c:axId val="26364019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63641728"/>
        <c:crosses val="autoZero"/>
        <c:auto val="1"/>
        <c:lblAlgn val="ctr"/>
        <c:lblOffset val="100"/>
      </c:catAx>
      <c:valAx>
        <c:axId val="26364172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6364019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63685632"/>
        <c:axId val="263687168"/>
      </c:radarChart>
      <c:catAx>
        <c:axId val="26368563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63687168"/>
        <c:crosses val="autoZero"/>
        <c:auto val="1"/>
        <c:lblAlgn val="ctr"/>
        <c:lblOffset val="100"/>
      </c:catAx>
      <c:valAx>
        <c:axId val="26368716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6368563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3305806930543074"/>
          <c:y val="0.20189220187528989"/>
          <c:w val="0.58198457747119003"/>
          <c:h val="0.64993137402112766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prstClr val="black">
                <a:lumMod val="75000"/>
                <a:lumOff val="25000"/>
                <a:alpha val="70000"/>
              </a:prst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3.42</c:v>
                </c:pt>
                <c:pt idx="1">
                  <c:v>2.3499999999999988</c:v>
                </c:pt>
                <c:pt idx="2">
                  <c:v>1.53</c:v>
                </c:pt>
                <c:pt idx="3">
                  <c:v>2.7800000000000002</c:v>
                </c:pt>
                <c:pt idx="4">
                  <c:v>1.78</c:v>
                </c:pt>
                <c:pt idx="5">
                  <c:v>2.1</c:v>
                </c:pt>
                <c:pt idx="6">
                  <c:v>2.48</c:v>
                </c:pt>
                <c:pt idx="7">
                  <c:v>3.25</c:v>
                </c:pt>
              </c:numCache>
            </c:numRef>
          </c:val>
        </c:ser>
        <c:axId val="264791552"/>
        <c:axId val="264793088"/>
      </c:radarChart>
      <c:catAx>
        <c:axId val="26479155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64793088"/>
        <c:crosses val="autoZero"/>
        <c:auto val="1"/>
        <c:lblAlgn val="ctr"/>
        <c:lblOffset val="100"/>
      </c:catAx>
      <c:valAx>
        <c:axId val="264793088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6479155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3305806930543074"/>
          <c:y val="0.16608121340035908"/>
          <c:w val="0.58198457747119003"/>
          <c:h val="0.64993137402112722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EB9C29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3.4</c:v>
                </c:pt>
                <c:pt idx="1">
                  <c:v>0.96000000000000063</c:v>
                </c:pt>
                <c:pt idx="2">
                  <c:v>1.3800000000000001</c:v>
                </c:pt>
                <c:pt idx="3">
                  <c:v>2.16</c:v>
                </c:pt>
                <c:pt idx="4">
                  <c:v>1.25</c:v>
                </c:pt>
                <c:pt idx="5">
                  <c:v>0.97000000000000064</c:v>
                </c:pt>
                <c:pt idx="6">
                  <c:v>2.58</c:v>
                </c:pt>
                <c:pt idx="7">
                  <c:v>1.2</c:v>
                </c:pt>
              </c:numCache>
            </c:numRef>
          </c:val>
        </c:ser>
        <c:axId val="264947968"/>
        <c:axId val="264990720"/>
      </c:radarChart>
      <c:catAx>
        <c:axId val="26494796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64990720"/>
        <c:crosses val="autoZero"/>
        <c:auto val="1"/>
        <c:lblAlgn val="ctr"/>
        <c:lblOffset val="100"/>
      </c:catAx>
      <c:valAx>
        <c:axId val="264990720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6494796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65038848"/>
        <c:axId val="265044736"/>
      </c:radarChart>
      <c:catAx>
        <c:axId val="26503884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65044736"/>
        <c:crosses val="autoZero"/>
        <c:auto val="1"/>
        <c:lblAlgn val="ctr"/>
        <c:lblOffset val="100"/>
      </c:catAx>
      <c:valAx>
        <c:axId val="26504473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6503884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65059712"/>
        <c:axId val="265102464"/>
      </c:radarChart>
      <c:catAx>
        <c:axId val="26505971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65102464"/>
        <c:crosses val="autoZero"/>
        <c:auto val="1"/>
        <c:lblAlgn val="ctr"/>
        <c:lblOffset val="100"/>
      </c:catAx>
      <c:valAx>
        <c:axId val="26510246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6505971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3305806930543074"/>
          <c:y val="0.16608121340035908"/>
          <c:w val="0.58198457747119003"/>
          <c:h val="0.64993137402112744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5DB775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3.65</c:v>
                </c:pt>
                <c:pt idx="1">
                  <c:v>3.7800000000000002</c:v>
                </c:pt>
                <c:pt idx="2">
                  <c:v>2.04</c:v>
                </c:pt>
                <c:pt idx="3">
                  <c:v>3.67</c:v>
                </c:pt>
                <c:pt idx="4">
                  <c:v>4.57</c:v>
                </c:pt>
                <c:pt idx="5">
                  <c:v>2.42</c:v>
                </c:pt>
                <c:pt idx="6">
                  <c:v>4.29</c:v>
                </c:pt>
                <c:pt idx="7">
                  <c:v>3.8699999999999997</c:v>
                </c:pt>
              </c:numCache>
            </c:numRef>
          </c:val>
        </c:ser>
        <c:axId val="265224960"/>
        <c:axId val="265226496"/>
      </c:radarChart>
      <c:catAx>
        <c:axId val="26522496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65226496"/>
        <c:crosses val="autoZero"/>
        <c:auto val="1"/>
        <c:lblAlgn val="ctr"/>
        <c:lblOffset val="100"/>
      </c:catAx>
      <c:valAx>
        <c:axId val="265226496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6522496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3305806930543074"/>
          <c:y val="0.16608121340035908"/>
          <c:w val="0.58198457747119003"/>
          <c:h val="0.64993137402112744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D98A15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4.17</c:v>
                </c:pt>
                <c:pt idx="1">
                  <c:v>1.62</c:v>
                </c:pt>
                <c:pt idx="2">
                  <c:v>1.86</c:v>
                </c:pt>
                <c:pt idx="3">
                  <c:v>3.74</c:v>
                </c:pt>
                <c:pt idx="4">
                  <c:v>1.6400000000000001</c:v>
                </c:pt>
                <c:pt idx="5">
                  <c:v>2.0299999999999998</c:v>
                </c:pt>
                <c:pt idx="6">
                  <c:v>3.4699999999999998</c:v>
                </c:pt>
                <c:pt idx="7">
                  <c:v>3.11</c:v>
                </c:pt>
              </c:numCache>
            </c:numRef>
          </c:val>
        </c:ser>
        <c:axId val="265287168"/>
        <c:axId val="265288320"/>
      </c:radarChart>
      <c:catAx>
        <c:axId val="26528716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65288320"/>
        <c:crosses val="autoZero"/>
        <c:auto val="1"/>
        <c:lblAlgn val="ctr"/>
        <c:lblOffset val="100"/>
      </c:catAx>
      <c:valAx>
        <c:axId val="265288320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6528716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61253376"/>
        <c:axId val="261345280"/>
      </c:radarChart>
      <c:catAx>
        <c:axId val="26125337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61345280"/>
        <c:crosses val="autoZero"/>
        <c:auto val="1"/>
        <c:lblAlgn val="ctr"/>
        <c:lblOffset val="100"/>
      </c:catAx>
      <c:valAx>
        <c:axId val="26134528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6125337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62025216"/>
        <c:axId val="262026752"/>
      </c:radarChart>
      <c:catAx>
        <c:axId val="26202521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62026752"/>
        <c:crosses val="autoZero"/>
        <c:auto val="1"/>
        <c:lblAlgn val="ctr"/>
        <c:lblOffset val="100"/>
      </c:catAx>
      <c:valAx>
        <c:axId val="26202675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6202521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2504128329175546"/>
          <c:y val="0.16608121340035908"/>
          <c:w val="0.58198457747119003"/>
          <c:h val="0.64993137402112766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464980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4.0599999999999996</c:v>
                </c:pt>
                <c:pt idx="1">
                  <c:v>3.36</c:v>
                </c:pt>
                <c:pt idx="2">
                  <c:v>2.88</c:v>
                </c:pt>
                <c:pt idx="3">
                  <c:v>4.9300000000000024</c:v>
                </c:pt>
                <c:pt idx="4">
                  <c:v>2.0499999999999998</c:v>
                </c:pt>
                <c:pt idx="5">
                  <c:v>2.88</c:v>
                </c:pt>
                <c:pt idx="6">
                  <c:v>4.3599999999999985</c:v>
                </c:pt>
                <c:pt idx="7">
                  <c:v>4.76</c:v>
                </c:pt>
              </c:numCache>
            </c:numRef>
          </c:val>
        </c:ser>
        <c:axId val="263690496"/>
        <c:axId val="264011776"/>
      </c:radarChart>
      <c:catAx>
        <c:axId val="26369049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64011776"/>
        <c:crosses val="autoZero"/>
        <c:auto val="1"/>
        <c:lblAlgn val="ctr"/>
        <c:lblOffset val="100"/>
      </c:catAx>
      <c:valAx>
        <c:axId val="264011776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6369049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3305806930543074"/>
          <c:y val="0.16608121340035908"/>
          <c:w val="0.58198457747119003"/>
          <c:h val="0.64993137402112766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F7DB09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3.59</c:v>
                </c:pt>
                <c:pt idx="1">
                  <c:v>3.3499999999999988</c:v>
                </c:pt>
                <c:pt idx="2">
                  <c:v>1.53</c:v>
                </c:pt>
                <c:pt idx="3">
                  <c:v>3.14</c:v>
                </c:pt>
                <c:pt idx="4">
                  <c:v>2.15</c:v>
                </c:pt>
                <c:pt idx="5">
                  <c:v>2.1800000000000002</c:v>
                </c:pt>
                <c:pt idx="6">
                  <c:v>2.9</c:v>
                </c:pt>
                <c:pt idx="7">
                  <c:v>1.8800000000000001</c:v>
                </c:pt>
              </c:numCache>
            </c:numRef>
          </c:val>
        </c:ser>
        <c:axId val="266713344"/>
        <c:axId val="266715136"/>
      </c:radarChart>
      <c:catAx>
        <c:axId val="26671334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66715136"/>
        <c:crosses val="autoZero"/>
        <c:auto val="1"/>
        <c:lblAlgn val="ctr"/>
        <c:lblOffset val="100"/>
      </c:catAx>
      <c:valAx>
        <c:axId val="266715136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6671334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56758144"/>
        <c:axId val="256761856"/>
      </c:radarChart>
      <c:catAx>
        <c:axId val="25675814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56761856"/>
        <c:crosses val="autoZero"/>
        <c:auto val="1"/>
        <c:lblAlgn val="ctr"/>
        <c:lblOffset val="100"/>
      </c:catAx>
      <c:valAx>
        <c:axId val="25676185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5675814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62829184"/>
        <c:axId val="262830720"/>
      </c:radarChart>
      <c:catAx>
        <c:axId val="26282918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62830720"/>
        <c:crosses val="autoZero"/>
        <c:auto val="1"/>
        <c:lblAlgn val="ctr"/>
        <c:lblOffset val="100"/>
      </c:catAx>
      <c:valAx>
        <c:axId val="26283072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6282918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2504128329175546"/>
          <c:y val="0.16608121340035908"/>
          <c:w val="0.58198457747119003"/>
          <c:h val="0.64993137402112788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7F477C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3.84</c:v>
                </c:pt>
                <c:pt idx="1">
                  <c:v>3.44</c:v>
                </c:pt>
                <c:pt idx="2">
                  <c:v>3.2800000000000002</c:v>
                </c:pt>
                <c:pt idx="3">
                  <c:v>4.6499999999999995</c:v>
                </c:pt>
                <c:pt idx="4">
                  <c:v>2.61</c:v>
                </c:pt>
                <c:pt idx="5">
                  <c:v>2.42</c:v>
                </c:pt>
                <c:pt idx="6">
                  <c:v>2.1</c:v>
                </c:pt>
                <c:pt idx="7">
                  <c:v>2.63</c:v>
                </c:pt>
              </c:numCache>
            </c:numRef>
          </c:val>
        </c:ser>
        <c:axId val="267467008"/>
        <c:axId val="267468800"/>
      </c:radarChart>
      <c:catAx>
        <c:axId val="26746700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67468800"/>
        <c:crosses val="autoZero"/>
        <c:auto val="1"/>
        <c:lblAlgn val="ctr"/>
        <c:lblOffset val="100"/>
      </c:catAx>
      <c:valAx>
        <c:axId val="267468800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6746700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3305806930543074"/>
          <c:y val="0.16608121340035908"/>
          <c:w val="0.58198457747119003"/>
          <c:h val="0.64993137402112788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B6974A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3.67</c:v>
                </c:pt>
                <c:pt idx="1">
                  <c:v>3.42</c:v>
                </c:pt>
                <c:pt idx="2">
                  <c:v>3.06</c:v>
                </c:pt>
                <c:pt idx="3">
                  <c:v>4.07</c:v>
                </c:pt>
                <c:pt idx="4">
                  <c:v>2.2000000000000002</c:v>
                </c:pt>
                <c:pt idx="5">
                  <c:v>2.7800000000000002</c:v>
                </c:pt>
                <c:pt idx="6">
                  <c:v>2.8</c:v>
                </c:pt>
                <c:pt idx="7">
                  <c:v>2.54</c:v>
                </c:pt>
              </c:numCache>
            </c:numRef>
          </c:val>
        </c:ser>
        <c:axId val="267491584"/>
        <c:axId val="267616256"/>
      </c:radarChart>
      <c:catAx>
        <c:axId val="26749158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67616256"/>
        <c:crosses val="autoZero"/>
        <c:auto val="1"/>
        <c:lblAlgn val="ctr"/>
        <c:lblOffset val="100"/>
      </c:catAx>
      <c:valAx>
        <c:axId val="267616256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6749158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67719040"/>
        <c:axId val="267720576"/>
      </c:radarChart>
      <c:catAx>
        <c:axId val="26771904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67720576"/>
        <c:crosses val="autoZero"/>
        <c:auto val="1"/>
        <c:lblAlgn val="ctr"/>
        <c:lblOffset val="100"/>
      </c:catAx>
      <c:valAx>
        <c:axId val="26772057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6771904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68146176"/>
        <c:axId val="268148096"/>
      </c:radarChart>
      <c:catAx>
        <c:axId val="26814617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68148096"/>
        <c:crosses val="autoZero"/>
        <c:auto val="1"/>
        <c:lblAlgn val="ctr"/>
        <c:lblOffset val="100"/>
      </c:catAx>
      <c:valAx>
        <c:axId val="26814809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6814617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67688192"/>
        <c:axId val="267727232"/>
      </c:radarChart>
      <c:catAx>
        <c:axId val="26768819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67727232"/>
        <c:crosses val="autoZero"/>
        <c:auto val="1"/>
        <c:lblAlgn val="ctr"/>
        <c:lblOffset val="100"/>
      </c:catAx>
      <c:valAx>
        <c:axId val="26772723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6768819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40B4C4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1.6800000000000141</c:v>
                </c:pt>
                <c:pt idx="1">
                  <c:v>4.0999999999999996</c:v>
                </c:pt>
                <c:pt idx="2">
                  <c:v>2</c:v>
                </c:pt>
                <c:pt idx="3">
                  <c:v>3.01</c:v>
                </c:pt>
                <c:pt idx="4">
                  <c:v>1.9200000000000021</c:v>
                </c:pt>
                <c:pt idx="5">
                  <c:v>2.92</c:v>
                </c:pt>
                <c:pt idx="6">
                  <c:v>2.21</c:v>
                </c:pt>
                <c:pt idx="7">
                  <c:v>1.1399999999999579</c:v>
                </c:pt>
              </c:numCache>
            </c:numRef>
          </c:val>
        </c:ser>
        <c:axId val="268139904"/>
        <c:axId val="268698752"/>
      </c:radarChart>
      <c:catAx>
        <c:axId val="26813990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68698752"/>
        <c:crosses val="autoZero"/>
        <c:auto val="1"/>
        <c:lblAlgn val="ctr"/>
        <c:lblOffset val="100"/>
      </c:catAx>
      <c:valAx>
        <c:axId val="268698752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6813990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66985472"/>
        <c:axId val="266987776"/>
      </c:radarChart>
      <c:catAx>
        <c:axId val="26698547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66987776"/>
        <c:crosses val="autoZero"/>
        <c:auto val="1"/>
        <c:lblAlgn val="ctr"/>
        <c:lblOffset val="100"/>
      </c:catAx>
      <c:valAx>
        <c:axId val="26698777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6698547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4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3305806930543074"/>
          <c:y val="0.16608121340035908"/>
          <c:w val="0.58198457747119003"/>
          <c:h val="0.64993137402112788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FAE75C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3.79</c:v>
                </c:pt>
                <c:pt idx="1">
                  <c:v>4.24</c:v>
                </c:pt>
                <c:pt idx="2">
                  <c:v>3</c:v>
                </c:pt>
                <c:pt idx="3">
                  <c:v>3.03</c:v>
                </c:pt>
                <c:pt idx="4">
                  <c:v>3.9499999999999997</c:v>
                </c:pt>
                <c:pt idx="5">
                  <c:v>4.08</c:v>
                </c:pt>
                <c:pt idx="6">
                  <c:v>4.05</c:v>
                </c:pt>
                <c:pt idx="7">
                  <c:v>1.9300000000000141</c:v>
                </c:pt>
              </c:numCache>
            </c:numRef>
          </c:val>
        </c:ser>
        <c:axId val="267001856"/>
        <c:axId val="267128192"/>
      </c:radarChart>
      <c:catAx>
        <c:axId val="26700185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67128192"/>
        <c:crosses val="autoZero"/>
        <c:auto val="1"/>
        <c:lblAlgn val="ctr"/>
        <c:lblOffset val="100"/>
      </c:catAx>
      <c:valAx>
        <c:axId val="267128192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6700185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4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3305806930543074"/>
          <c:y val="0.16608121340035908"/>
          <c:w val="0.58198457747119003"/>
          <c:h val="0.64993137402112811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lumMod val="75000"/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3.9899999999999998</c:v>
                </c:pt>
                <c:pt idx="1">
                  <c:v>3.9499999999999997</c:v>
                </c:pt>
                <c:pt idx="2">
                  <c:v>3.42</c:v>
                </c:pt>
                <c:pt idx="3">
                  <c:v>4.28</c:v>
                </c:pt>
                <c:pt idx="4">
                  <c:v>3.8899999999999997</c:v>
                </c:pt>
                <c:pt idx="5">
                  <c:v>2.63</c:v>
                </c:pt>
                <c:pt idx="6">
                  <c:v>2.7800000000000002</c:v>
                </c:pt>
                <c:pt idx="7">
                  <c:v>2.63</c:v>
                </c:pt>
              </c:numCache>
            </c:numRef>
          </c:val>
        </c:ser>
        <c:axId val="260154112"/>
        <c:axId val="261346816"/>
      </c:radarChart>
      <c:catAx>
        <c:axId val="26015411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61346816"/>
        <c:crosses val="autoZero"/>
        <c:auto val="1"/>
        <c:lblAlgn val="ctr"/>
        <c:lblOffset val="100"/>
      </c:catAx>
      <c:valAx>
        <c:axId val="261346816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6015411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4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2504128329175546"/>
          <c:y val="0.19197791561718616"/>
          <c:w val="0.58198457747119003"/>
          <c:h val="0.64993137402112722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B4C06C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1.9100000000000001</c:v>
                </c:pt>
                <c:pt idx="1">
                  <c:v>4.6199999999999966</c:v>
                </c:pt>
                <c:pt idx="2">
                  <c:v>1.9600000000000375</c:v>
                </c:pt>
                <c:pt idx="3">
                  <c:v>2.9699999999999998</c:v>
                </c:pt>
                <c:pt idx="4">
                  <c:v>2.5499999999999998</c:v>
                </c:pt>
                <c:pt idx="5">
                  <c:v>3.57</c:v>
                </c:pt>
                <c:pt idx="6">
                  <c:v>2.2200000000000002</c:v>
                </c:pt>
                <c:pt idx="7">
                  <c:v>1.78</c:v>
                </c:pt>
              </c:numCache>
            </c:numRef>
          </c:val>
        </c:ser>
        <c:axId val="261951872"/>
        <c:axId val="261954560"/>
      </c:radarChart>
      <c:catAx>
        <c:axId val="26195187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61954560"/>
        <c:crosses val="autoZero"/>
        <c:auto val="1"/>
        <c:lblAlgn val="ctr"/>
        <c:lblOffset val="100"/>
      </c:catAx>
      <c:valAx>
        <c:axId val="261954560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6195187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4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65571712"/>
        <c:axId val="266990336"/>
      </c:radarChart>
      <c:catAx>
        <c:axId val="26557171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66990336"/>
        <c:crosses val="autoZero"/>
        <c:auto val="1"/>
        <c:lblAlgn val="ctr"/>
        <c:lblOffset val="100"/>
      </c:catAx>
      <c:valAx>
        <c:axId val="26699033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6557171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4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67156480"/>
        <c:axId val="267159040"/>
      </c:radarChart>
      <c:catAx>
        <c:axId val="26715648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67159040"/>
        <c:crosses val="autoZero"/>
        <c:auto val="1"/>
        <c:lblAlgn val="ctr"/>
        <c:lblOffset val="100"/>
      </c:catAx>
      <c:valAx>
        <c:axId val="26715904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6715648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4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2504128329175546"/>
          <c:y val="0.19197791561718616"/>
          <c:w val="0.58198457747119003"/>
          <c:h val="0.64993137402112744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AB818B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4.0999999999999996</c:v>
                </c:pt>
                <c:pt idx="1">
                  <c:v>3.4899999999999998</c:v>
                </c:pt>
                <c:pt idx="2">
                  <c:v>4.0199999999999996</c:v>
                </c:pt>
                <c:pt idx="3">
                  <c:v>3.36</c:v>
                </c:pt>
                <c:pt idx="4">
                  <c:v>1.6400000000000001</c:v>
                </c:pt>
                <c:pt idx="5">
                  <c:v>3.57</c:v>
                </c:pt>
                <c:pt idx="6">
                  <c:v>3.46</c:v>
                </c:pt>
                <c:pt idx="7">
                  <c:v>2.44</c:v>
                </c:pt>
              </c:numCache>
            </c:numRef>
          </c:val>
        </c:ser>
        <c:axId val="269191424"/>
        <c:axId val="269942784"/>
      </c:radarChart>
      <c:catAx>
        <c:axId val="26919142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69942784"/>
        <c:crosses val="autoZero"/>
        <c:auto val="1"/>
        <c:lblAlgn val="ctr"/>
        <c:lblOffset val="100"/>
      </c:catAx>
      <c:valAx>
        <c:axId val="269942784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6919142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4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70145792"/>
        <c:axId val="270152448"/>
      </c:radarChart>
      <c:catAx>
        <c:axId val="27014579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70152448"/>
        <c:crosses val="autoZero"/>
        <c:auto val="1"/>
        <c:lblAlgn val="ctr"/>
        <c:lblOffset val="100"/>
      </c:catAx>
      <c:valAx>
        <c:axId val="27015244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7014579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4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2504128329175546"/>
          <c:y val="0.19197791561718616"/>
          <c:w val="0.58198457747119003"/>
          <c:h val="0.64993137402112766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chemeClr val="accent3">
                <a:lumMod val="75000"/>
                <a:alpha val="70000"/>
              </a:scheme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3.77</c:v>
                </c:pt>
                <c:pt idx="1">
                  <c:v>4.7</c:v>
                </c:pt>
                <c:pt idx="2">
                  <c:v>2.12</c:v>
                </c:pt>
                <c:pt idx="3">
                  <c:v>3.74</c:v>
                </c:pt>
                <c:pt idx="4">
                  <c:v>5</c:v>
                </c:pt>
                <c:pt idx="5">
                  <c:v>3.9699999999999998</c:v>
                </c:pt>
                <c:pt idx="6">
                  <c:v>4.6499999999999995</c:v>
                </c:pt>
                <c:pt idx="7">
                  <c:v>3.8499999999999988</c:v>
                </c:pt>
              </c:numCache>
            </c:numRef>
          </c:val>
        </c:ser>
        <c:axId val="270195328"/>
        <c:axId val="270209408"/>
      </c:radarChart>
      <c:catAx>
        <c:axId val="27019532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70209408"/>
        <c:crosses val="autoZero"/>
        <c:auto val="1"/>
        <c:lblAlgn val="ctr"/>
        <c:lblOffset val="100"/>
      </c:catAx>
      <c:valAx>
        <c:axId val="270209408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7019532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4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71542912"/>
        <c:axId val="271548800"/>
      </c:radarChart>
      <c:catAx>
        <c:axId val="27154291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71548800"/>
        <c:crosses val="autoZero"/>
        <c:auto val="1"/>
        <c:lblAlgn val="ctr"/>
        <c:lblOffset val="100"/>
      </c:catAx>
      <c:valAx>
        <c:axId val="27154880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7154291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4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2504128329175546"/>
          <c:y val="0.19197791561718616"/>
          <c:w val="0.58198457747119003"/>
          <c:h val="0.64993137402112766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8AC06C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4.1399999999999997</c:v>
                </c:pt>
                <c:pt idx="1">
                  <c:v>4.91</c:v>
                </c:pt>
                <c:pt idx="2">
                  <c:v>3.58</c:v>
                </c:pt>
                <c:pt idx="3">
                  <c:v>4.34</c:v>
                </c:pt>
                <c:pt idx="4">
                  <c:v>3.4099999999999997</c:v>
                </c:pt>
                <c:pt idx="5">
                  <c:v>4.29</c:v>
                </c:pt>
                <c:pt idx="6">
                  <c:v>2.57</c:v>
                </c:pt>
                <c:pt idx="7">
                  <c:v>2.4699999999999998</c:v>
                </c:pt>
              </c:numCache>
            </c:numRef>
          </c:val>
        </c:ser>
        <c:axId val="286961664"/>
        <c:axId val="286963200"/>
      </c:radarChart>
      <c:catAx>
        <c:axId val="28696166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86963200"/>
        <c:crosses val="autoZero"/>
        <c:auto val="1"/>
        <c:lblAlgn val="ctr"/>
        <c:lblOffset val="100"/>
      </c:catAx>
      <c:valAx>
        <c:axId val="286963200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8696166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5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89236096"/>
        <c:axId val="289237632"/>
      </c:radarChart>
      <c:catAx>
        <c:axId val="28923609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89237632"/>
        <c:crosses val="autoZero"/>
        <c:auto val="1"/>
        <c:lblAlgn val="ctr"/>
        <c:lblOffset val="100"/>
      </c:catAx>
      <c:valAx>
        <c:axId val="28923763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8923609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5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5310571552655764"/>
          <c:y val="0.15265843718873418"/>
          <c:w val="0.58198457747119003"/>
          <c:h val="0.64993137402113144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DAB720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3.8499999999999988</c:v>
                </c:pt>
                <c:pt idx="1">
                  <c:v>4.9400000000000004</c:v>
                </c:pt>
                <c:pt idx="2">
                  <c:v>2.21</c:v>
                </c:pt>
                <c:pt idx="3">
                  <c:v>2.88</c:v>
                </c:pt>
                <c:pt idx="4">
                  <c:v>4.5</c:v>
                </c:pt>
                <c:pt idx="5">
                  <c:v>4.45</c:v>
                </c:pt>
                <c:pt idx="6">
                  <c:v>4.59</c:v>
                </c:pt>
                <c:pt idx="7">
                  <c:v>2.9499999999999997</c:v>
                </c:pt>
              </c:numCache>
            </c:numRef>
          </c:val>
        </c:ser>
        <c:axId val="290430336"/>
        <c:axId val="290489472"/>
      </c:radarChart>
      <c:catAx>
        <c:axId val="29043033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90489472"/>
        <c:crosses val="autoZero"/>
        <c:auto val="1"/>
        <c:lblAlgn val="ctr"/>
        <c:lblOffset val="100"/>
      </c:catAx>
      <c:valAx>
        <c:axId val="29048947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9043033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5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90554240"/>
        <c:axId val="290555776"/>
      </c:radarChart>
      <c:catAx>
        <c:axId val="29055424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90555776"/>
        <c:crosses val="autoZero"/>
        <c:auto val="1"/>
        <c:lblAlgn val="ctr"/>
        <c:lblOffset val="100"/>
      </c:catAx>
      <c:valAx>
        <c:axId val="29055577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9055424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5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86562944"/>
        <c:axId val="288747904"/>
      </c:radarChart>
      <c:catAx>
        <c:axId val="28656294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88747904"/>
        <c:crosses val="autoZero"/>
        <c:auto val="1"/>
        <c:lblAlgn val="ctr"/>
        <c:lblOffset val="100"/>
      </c:catAx>
      <c:valAx>
        <c:axId val="28874790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8656294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5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5310571552655764"/>
          <c:y val="0.15265843718873426"/>
          <c:w val="0.58198457747119003"/>
          <c:h val="0.64993137402113166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F79646">
                <a:lumMod val="50000"/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4.57</c:v>
                </c:pt>
                <c:pt idx="1">
                  <c:v>2.88</c:v>
                </c:pt>
                <c:pt idx="2">
                  <c:v>1.8</c:v>
                </c:pt>
                <c:pt idx="3">
                  <c:v>3.6</c:v>
                </c:pt>
                <c:pt idx="4">
                  <c:v>3.7</c:v>
                </c:pt>
                <c:pt idx="5">
                  <c:v>3.13</c:v>
                </c:pt>
                <c:pt idx="6">
                  <c:v>3.19</c:v>
                </c:pt>
                <c:pt idx="7">
                  <c:v>1.71</c:v>
                </c:pt>
              </c:numCache>
            </c:numRef>
          </c:val>
        </c:ser>
        <c:axId val="291818496"/>
        <c:axId val="292438784"/>
      </c:radarChart>
      <c:catAx>
        <c:axId val="29181849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92438784"/>
        <c:crosses val="autoZero"/>
        <c:auto val="1"/>
        <c:lblAlgn val="ctr"/>
        <c:lblOffset val="100"/>
      </c:catAx>
      <c:valAx>
        <c:axId val="29243878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9181849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5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93081088"/>
        <c:axId val="293082624"/>
      </c:radarChart>
      <c:catAx>
        <c:axId val="29308108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93082624"/>
        <c:crosses val="autoZero"/>
        <c:auto val="1"/>
        <c:lblAlgn val="ctr"/>
        <c:lblOffset val="100"/>
      </c:catAx>
      <c:valAx>
        <c:axId val="29308262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9308108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5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5310571552655764"/>
          <c:y val="0.15265843718873431"/>
          <c:w val="0.58198457747119003"/>
          <c:h val="0.64993137402113188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1F497D">
                <a:lumMod val="60000"/>
                <a:lumOff val="40000"/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4.22</c:v>
                </c:pt>
                <c:pt idx="1">
                  <c:v>3.03</c:v>
                </c:pt>
                <c:pt idx="2">
                  <c:v>2.0099999999999998</c:v>
                </c:pt>
                <c:pt idx="3">
                  <c:v>2.9699999999999998</c:v>
                </c:pt>
                <c:pt idx="4">
                  <c:v>2.09</c:v>
                </c:pt>
                <c:pt idx="5">
                  <c:v>2.48</c:v>
                </c:pt>
                <c:pt idx="6">
                  <c:v>2.74</c:v>
                </c:pt>
                <c:pt idx="7">
                  <c:v>1.9700000000000351</c:v>
                </c:pt>
              </c:numCache>
            </c:numRef>
          </c:val>
        </c:ser>
        <c:axId val="293101952"/>
        <c:axId val="293103488"/>
      </c:radarChart>
      <c:catAx>
        <c:axId val="29310195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93103488"/>
        <c:crosses val="autoZero"/>
        <c:auto val="1"/>
        <c:lblAlgn val="ctr"/>
        <c:lblOffset val="100"/>
      </c:catAx>
      <c:valAx>
        <c:axId val="29310348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9310195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5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B59035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4.28</c:v>
                </c:pt>
                <c:pt idx="1">
                  <c:v>3.52</c:v>
                </c:pt>
                <c:pt idx="2">
                  <c:v>2.1800000000000002</c:v>
                </c:pt>
                <c:pt idx="3">
                  <c:v>3.59</c:v>
                </c:pt>
                <c:pt idx="4">
                  <c:v>1.9000000000000001</c:v>
                </c:pt>
                <c:pt idx="5">
                  <c:v>3.18</c:v>
                </c:pt>
                <c:pt idx="6">
                  <c:v>3.73</c:v>
                </c:pt>
                <c:pt idx="7">
                  <c:v>3.01</c:v>
                </c:pt>
              </c:numCache>
            </c:numRef>
          </c:val>
        </c:ser>
        <c:axId val="293238656"/>
        <c:axId val="293240192"/>
      </c:radarChart>
      <c:catAx>
        <c:axId val="29323865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93240192"/>
        <c:crosses val="autoZero"/>
        <c:auto val="1"/>
        <c:lblAlgn val="ctr"/>
        <c:lblOffset val="100"/>
      </c:catAx>
      <c:valAx>
        <c:axId val="293240192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9323865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5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93264384"/>
        <c:axId val="293561088"/>
      </c:radarChart>
      <c:catAx>
        <c:axId val="29326438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93561088"/>
        <c:crosses val="autoZero"/>
        <c:auto val="1"/>
        <c:lblAlgn val="ctr"/>
        <c:lblOffset val="100"/>
      </c:catAx>
      <c:valAx>
        <c:axId val="29356108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9326438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5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2504254577774191"/>
          <c:y val="0.15265914212944806"/>
          <c:w val="0.58198457747119003"/>
          <c:h val="0.64993137402113232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D9CB19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4.6399999999999997</c:v>
                </c:pt>
                <c:pt idx="1">
                  <c:v>3.65</c:v>
                </c:pt>
                <c:pt idx="2">
                  <c:v>2.4299999999999997</c:v>
                </c:pt>
                <c:pt idx="3">
                  <c:v>4.8499999999999996</c:v>
                </c:pt>
                <c:pt idx="4">
                  <c:v>2.0699999999999998</c:v>
                </c:pt>
                <c:pt idx="5">
                  <c:v>3.3099999999999987</c:v>
                </c:pt>
                <c:pt idx="6">
                  <c:v>3.14</c:v>
                </c:pt>
                <c:pt idx="7">
                  <c:v>4.83</c:v>
                </c:pt>
              </c:numCache>
            </c:numRef>
          </c:val>
        </c:ser>
        <c:axId val="293588352"/>
        <c:axId val="293602432"/>
      </c:radarChart>
      <c:catAx>
        <c:axId val="29358835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93602432"/>
        <c:crosses val="autoZero"/>
        <c:auto val="1"/>
        <c:lblAlgn val="ctr"/>
        <c:lblOffset val="100"/>
      </c:catAx>
      <c:valAx>
        <c:axId val="29360243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9358835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6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93769600"/>
        <c:axId val="293771136"/>
      </c:radarChart>
      <c:catAx>
        <c:axId val="29376960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93771136"/>
        <c:crosses val="autoZero"/>
        <c:auto val="1"/>
        <c:lblAlgn val="ctr"/>
        <c:lblOffset val="100"/>
      </c:catAx>
      <c:valAx>
        <c:axId val="29377113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9376960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6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5310571552655764"/>
          <c:y val="0.15265843718873418"/>
          <c:w val="0.58198457747119003"/>
          <c:h val="0.64993137402113144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86E62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2.96</c:v>
                </c:pt>
                <c:pt idx="1">
                  <c:v>3.13</c:v>
                </c:pt>
                <c:pt idx="2">
                  <c:v>1.55</c:v>
                </c:pt>
                <c:pt idx="3">
                  <c:v>3</c:v>
                </c:pt>
                <c:pt idx="4">
                  <c:v>1.85</c:v>
                </c:pt>
                <c:pt idx="5">
                  <c:v>2.34</c:v>
                </c:pt>
                <c:pt idx="6">
                  <c:v>2.3899999999999997</c:v>
                </c:pt>
                <c:pt idx="7">
                  <c:v>2.04</c:v>
                </c:pt>
              </c:numCache>
            </c:numRef>
          </c:val>
        </c:ser>
        <c:axId val="293857152"/>
        <c:axId val="293858688"/>
      </c:radarChart>
      <c:catAx>
        <c:axId val="29385715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93858688"/>
        <c:crosses val="autoZero"/>
        <c:auto val="1"/>
        <c:lblAlgn val="ctr"/>
        <c:lblOffset val="100"/>
      </c:catAx>
      <c:valAx>
        <c:axId val="29385868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9385715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6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5310571552655764"/>
          <c:y val="0.15265843718873426"/>
          <c:w val="0.58198457747119003"/>
          <c:h val="0.64993137402113166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B3E2F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3.24</c:v>
                </c:pt>
                <c:pt idx="1">
                  <c:v>3.8</c:v>
                </c:pt>
                <c:pt idx="2">
                  <c:v>1.960000000000033</c:v>
                </c:pt>
                <c:pt idx="3">
                  <c:v>4.3</c:v>
                </c:pt>
                <c:pt idx="4">
                  <c:v>2.5099999999999998</c:v>
                </c:pt>
                <c:pt idx="5">
                  <c:v>4.22</c:v>
                </c:pt>
                <c:pt idx="6">
                  <c:v>4.1499999999999995</c:v>
                </c:pt>
                <c:pt idx="7">
                  <c:v>4.88</c:v>
                </c:pt>
              </c:numCache>
            </c:numRef>
          </c:val>
        </c:ser>
        <c:axId val="294644352"/>
        <c:axId val="294719872"/>
      </c:radarChart>
      <c:catAx>
        <c:axId val="29464435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94719872"/>
        <c:crosses val="autoZero"/>
        <c:auto val="1"/>
        <c:lblAlgn val="ctr"/>
        <c:lblOffset val="100"/>
      </c:catAx>
      <c:valAx>
        <c:axId val="29471987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9464435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6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94727040"/>
        <c:axId val="294802560"/>
      </c:radarChart>
      <c:catAx>
        <c:axId val="29472704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94802560"/>
        <c:crosses val="autoZero"/>
        <c:auto val="1"/>
        <c:lblAlgn val="ctr"/>
        <c:lblOffset val="100"/>
      </c:catAx>
      <c:valAx>
        <c:axId val="29480256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9472704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6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95149568"/>
        <c:axId val="295151104"/>
      </c:radarChart>
      <c:catAx>
        <c:axId val="29514956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95151104"/>
        <c:crosses val="autoZero"/>
        <c:auto val="1"/>
        <c:lblAlgn val="ctr"/>
        <c:lblOffset val="100"/>
      </c:catAx>
      <c:valAx>
        <c:axId val="29515110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9514956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6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8C7D46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4.34</c:v>
                </c:pt>
                <c:pt idx="1">
                  <c:v>4.7699999999999996</c:v>
                </c:pt>
                <c:pt idx="2">
                  <c:v>2.0699999999999998</c:v>
                </c:pt>
                <c:pt idx="3">
                  <c:v>3.8</c:v>
                </c:pt>
                <c:pt idx="4">
                  <c:v>4.53</c:v>
                </c:pt>
                <c:pt idx="5">
                  <c:v>4.7300000000000004</c:v>
                </c:pt>
                <c:pt idx="6">
                  <c:v>4.17</c:v>
                </c:pt>
                <c:pt idx="7">
                  <c:v>1.81</c:v>
                </c:pt>
              </c:numCache>
            </c:numRef>
          </c:val>
        </c:ser>
        <c:axId val="295330176"/>
        <c:axId val="295331712"/>
      </c:radarChart>
      <c:catAx>
        <c:axId val="29533017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95331712"/>
        <c:crosses val="autoZero"/>
        <c:auto val="1"/>
        <c:lblAlgn val="ctr"/>
        <c:lblOffset val="100"/>
      </c:catAx>
      <c:valAx>
        <c:axId val="295331712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9533017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6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2504254577774191"/>
          <c:y val="0.15265914212944812"/>
          <c:w val="0.58198457747119003"/>
          <c:h val="0.64993137402113255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F0613A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4.05</c:v>
                </c:pt>
                <c:pt idx="1">
                  <c:v>4.6099999999999985</c:v>
                </c:pt>
                <c:pt idx="2">
                  <c:v>3.8699999999999997</c:v>
                </c:pt>
                <c:pt idx="3">
                  <c:v>4.2699999999999996</c:v>
                </c:pt>
                <c:pt idx="4">
                  <c:v>3.4499999999999997</c:v>
                </c:pt>
                <c:pt idx="5">
                  <c:v>3.7600000000000002</c:v>
                </c:pt>
                <c:pt idx="6">
                  <c:v>2.3899999999999997</c:v>
                </c:pt>
                <c:pt idx="7">
                  <c:v>2.57</c:v>
                </c:pt>
              </c:numCache>
            </c:numRef>
          </c:val>
        </c:ser>
        <c:axId val="295418112"/>
        <c:axId val="295432192"/>
      </c:radarChart>
      <c:catAx>
        <c:axId val="29541811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95432192"/>
        <c:crosses val="autoZero"/>
        <c:auto val="1"/>
        <c:lblAlgn val="ctr"/>
        <c:lblOffset val="100"/>
      </c:catAx>
      <c:valAx>
        <c:axId val="29543219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9541811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6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95599104"/>
        <c:axId val="295621376"/>
      </c:radarChart>
      <c:catAx>
        <c:axId val="29559910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95621376"/>
        <c:crosses val="autoZero"/>
        <c:auto val="1"/>
        <c:lblAlgn val="ctr"/>
        <c:lblOffset val="100"/>
      </c:catAx>
      <c:valAx>
        <c:axId val="29562137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9559910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6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76706048"/>
        <c:axId val="276707968"/>
      </c:radarChart>
      <c:catAx>
        <c:axId val="27670604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76707968"/>
        <c:crosses val="autoZero"/>
        <c:auto val="1"/>
        <c:lblAlgn val="ctr"/>
        <c:lblOffset val="100"/>
      </c:catAx>
      <c:valAx>
        <c:axId val="27670796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7670604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6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96291712"/>
        <c:axId val="296293504"/>
      </c:radarChart>
      <c:catAx>
        <c:axId val="29629171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96293504"/>
        <c:crosses val="autoZero"/>
        <c:auto val="1"/>
        <c:lblAlgn val="ctr"/>
        <c:lblOffset val="100"/>
      </c:catAx>
      <c:valAx>
        <c:axId val="29629350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9629171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7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5310571552655764"/>
          <c:y val="0.15265843718873431"/>
          <c:w val="0.58198457747119003"/>
          <c:h val="0.64993137402113188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57455B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4.33</c:v>
                </c:pt>
                <c:pt idx="1">
                  <c:v>4.17</c:v>
                </c:pt>
                <c:pt idx="2">
                  <c:v>2.16</c:v>
                </c:pt>
                <c:pt idx="3">
                  <c:v>4.6499999999999995</c:v>
                </c:pt>
                <c:pt idx="4">
                  <c:v>2.17</c:v>
                </c:pt>
                <c:pt idx="5">
                  <c:v>3.29</c:v>
                </c:pt>
                <c:pt idx="6">
                  <c:v>4.4700000000000024</c:v>
                </c:pt>
                <c:pt idx="7">
                  <c:v>4.8099999999999996</c:v>
                </c:pt>
              </c:numCache>
            </c:numRef>
          </c:val>
        </c:ser>
        <c:axId val="296617856"/>
        <c:axId val="296619392"/>
      </c:radarChart>
      <c:catAx>
        <c:axId val="29661785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96619392"/>
        <c:crosses val="autoZero"/>
        <c:auto val="1"/>
        <c:lblAlgn val="ctr"/>
        <c:lblOffset val="100"/>
      </c:catAx>
      <c:valAx>
        <c:axId val="29661939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9661785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7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2504128329175546"/>
          <c:y val="0.15712846628162824"/>
          <c:w val="0.58198457747119003"/>
          <c:h val="0.64993137402113565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7299C8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4.3499999999999996</c:v>
                </c:pt>
                <c:pt idx="1">
                  <c:v>4.25</c:v>
                </c:pt>
                <c:pt idx="2">
                  <c:v>2.08</c:v>
                </c:pt>
                <c:pt idx="3">
                  <c:v>4.2</c:v>
                </c:pt>
                <c:pt idx="4">
                  <c:v>4.75</c:v>
                </c:pt>
                <c:pt idx="5">
                  <c:v>3.2</c:v>
                </c:pt>
                <c:pt idx="6">
                  <c:v>4.4800000000000004</c:v>
                </c:pt>
                <c:pt idx="7">
                  <c:v>4.55</c:v>
                </c:pt>
              </c:numCache>
            </c:numRef>
          </c:val>
        </c:ser>
        <c:axId val="298148224"/>
        <c:axId val="298149760"/>
      </c:radarChart>
      <c:catAx>
        <c:axId val="29814822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98149760"/>
        <c:crosses val="autoZero"/>
        <c:auto val="1"/>
        <c:lblAlgn val="ctr"/>
        <c:lblOffset val="100"/>
      </c:catAx>
      <c:valAx>
        <c:axId val="29814976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9814822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7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99196800"/>
        <c:axId val="299198336"/>
      </c:radarChart>
      <c:catAx>
        <c:axId val="29919680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99198336"/>
        <c:crosses val="autoZero"/>
        <c:auto val="1"/>
        <c:lblAlgn val="ctr"/>
        <c:lblOffset val="100"/>
      </c:catAx>
      <c:valAx>
        <c:axId val="29919833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9919680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7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737155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3.4099999999999997</c:v>
                </c:pt>
                <c:pt idx="1">
                  <c:v>3.48</c:v>
                </c:pt>
                <c:pt idx="2">
                  <c:v>1.9900000000000337</c:v>
                </c:pt>
                <c:pt idx="3">
                  <c:v>4.92</c:v>
                </c:pt>
                <c:pt idx="4">
                  <c:v>3.71</c:v>
                </c:pt>
                <c:pt idx="5">
                  <c:v>2.25</c:v>
                </c:pt>
                <c:pt idx="6">
                  <c:v>2.8</c:v>
                </c:pt>
                <c:pt idx="7">
                  <c:v>2.04</c:v>
                </c:pt>
              </c:numCache>
            </c:numRef>
          </c:val>
        </c:ser>
        <c:axId val="299349504"/>
        <c:axId val="299351040"/>
      </c:radarChart>
      <c:catAx>
        <c:axId val="29934950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99351040"/>
        <c:crosses val="autoZero"/>
        <c:auto val="1"/>
        <c:lblAlgn val="ctr"/>
        <c:lblOffset val="100"/>
      </c:catAx>
      <c:valAx>
        <c:axId val="299351040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9934950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7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2504254577774191"/>
          <c:y val="0.15265914212944823"/>
          <c:w val="0.58198457747119003"/>
          <c:h val="0.64993137402113277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F3C237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4.01</c:v>
                </c:pt>
                <c:pt idx="1">
                  <c:v>2.8699999999999997</c:v>
                </c:pt>
                <c:pt idx="2">
                  <c:v>3.42</c:v>
                </c:pt>
                <c:pt idx="3">
                  <c:v>3.2600000000000002</c:v>
                </c:pt>
                <c:pt idx="4">
                  <c:v>2.16</c:v>
                </c:pt>
                <c:pt idx="5">
                  <c:v>3.1</c:v>
                </c:pt>
                <c:pt idx="6">
                  <c:v>3.3499999999999988</c:v>
                </c:pt>
                <c:pt idx="7">
                  <c:v>2.5</c:v>
                </c:pt>
              </c:numCache>
            </c:numRef>
          </c:val>
        </c:ser>
        <c:axId val="299756928"/>
        <c:axId val="299832448"/>
      </c:radarChart>
      <c:catAx>
        <c:axId val="29975692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99832448"/>
        <c:crosses val="autoZero"/>
        <c:auto val="1"/>
        <c:lblAlgn val="ctr"/>
        <c:lblOffset val="100"/>
      </c:catAx>
      <c:valAx>
        <c:axId val="29983244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9975692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7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99995520"/>
        <c:axId val="299997056"/>
      </c:radarChart>
      <c:catAx>
        <c:axId val="29999552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99997056"/>
        <c:crosses val="autoZero"/>
        <c:auto val="1"/>
        <c:lblAlgn val="ctr"/>
        <c:lblOffset val="100"/>
      </c:catAx>
      <c:valAx>
        <c:axId val="29999705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9999552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7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00524288"/>
        <c:axId val="300525824"/>
      </c:radarChart>
      <c:catAx>
        <c:axId val="30052428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00525824"/>
        <c:crosses val="autoZero"/>
        <c:auto val="1"/>
        <c:lblAlgn val="ctr"/>
        <c:lblOffset val="100"/>
      </c:catAx>
      <c:valAx>
        <c:axId val="30052582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0052428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7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7C5659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3.2</c:v>
                </c:pt>
                <c:pt idx="1">
                  <c:v>2.58</c:v>
                </c:pt>
                <c:pt idx="2">
                  <c:v>1.43</c:v>
                </c:pt>
                <c:pt idx="3">
                  <c:v>2.59</c:v>
                </c:pt>
                <c:pt idx="4">
                  <c:v>1.6900000000000044</c:v>
                </c:pt>
                <c:pt idx="5">
                  <c:v>2.13</c:v>
                </c:pt>
                <c:pt idx="6">
                  <c:v>2.16</c:v>
                </c:pt>
                <c:pt idx="7">
                  <c:v>3.04</c:v>
                </c:pt>
              </c:numCache>
            </c:numRef>
          </c:val>
        </c:ser>
        <c:axId val="300626688"/>
        <c:axId val="300628224"/>
      </c:radarChart>
      <c:catAx>
        <c:axId val="30062668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00628224"/>
        <c:crosses val="autoZero"/>
        <c:auto val="1"/>
        <c:lblAlgn val="ctr"/>
        <c:lblOffset val="100"/>
      </c:catAx>
      <c:valAx>
        <c:axId val="300628224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0062668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7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2504254577774191"/>
          <c:y val="0.15265914212944828"/>
          <c:w val="0.58198457747119003"/>
          <c:h val="0.64993137402113299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F775B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3.4699999999999998</c:v>
                </c:pt>
                <c:pt idx="1">
                  <c:v>3.48</c:v>
                </c:pt>
                <c:pt idx="2">
                  <c:v>2</c:v>
                </c:pt>
                <c:pt idx="3">
                  <c:v>3.4699999999999998</c:v>
                </c:pt>
                <c:pt idx="4">
                  <c:v>4.45</c:v>
                </c:pt>
                <c:pt idx="5">
                  <c:v>2.3899999999999997</c:v>
                </c:pt>
                <c:pt idx="6">
                  <c:v>3.77</c:v>
                </c:pt>
                <c:pt idx="7">
                  <c:v>3.51</c:v>
                </c:pt>
              </c:numCache>
            </c:numRef>
          </c:val>
        </c:ser>
        <c:axId val="301034112"/>
        <c:axId val="301052288"/>
      </c:radarChart>
      <c:catAx>
        <c:axId val="30103411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01052288"/>
        <c:crosses val="autoZero"/>
        <c:auto val="1"/>
        <c:lblAlgn val="ctr"/>
        <c:lblOffset val="100"/>
      </c:catAx>
      <c:valAx>
        <c:axId val="30105228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0103411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7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01198720"/>
        <c:axId val="301200512"/>
      </c:radarChart>
      <c:catAx>
        <c:axId val="30119872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01200512"/>
        <c:crosses val="autoZero"/>
        <c:auto val="1"/>
        <c:lblAlgn val="ctr"/>
        <c:lblOffset val="100"/>
      </c:catAx>
      <c:valAx>
        <c:axId val="30120051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0119872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8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01260800"/>
        <c:axId val="301262336"/>
      </c:radarChart>
      <c:catAx>
        <c:axId val="30126080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01262336"/>
        <c:crosses val="autoZero"/>
        <c:auto val="1"/>
        <c:lblAlgn val="ctr"/>
        <c:lblOffset val="100"/>
      </c:catAx>
      <c:valAx>
        <c:axId val="30126233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0126080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8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BC364C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2.0499999999999998</c:v>
                </c:pt>
                <c:pt idx="1">
                  <c:v>3.62</c:v>
                </c:pt>
                <c:pt idx="2">
                  <c:v>1.43</c:v>
                </c:pt>
                <c:pt idx="3">
                  <c:v>2.3199999999999967</c:v>
                </c:pt>
                <c:pt idx="4">
                  <c:v>4.41</c:v>
                </c:pt>
                <c:pt idx="5">
                  <c:v>2.04</c:v>
                </c:pt>
                <c:pt idx="6">
                  <c:v>2.9899999999999998</c:v>
                </c:pt>
                <c:pt idx="7">
                  <c:v>1.32</c:v>
                </c:pt>
              </c:numCache>
            </c:numRef>
          </c:val>
        </c:ser>
        <c:axId val="301677568"/>
        <c:axId val="301687552"/>
      </c:radarChart>
      <c:catAx>
        <c:axId val="30167756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01687552"/>
        <c:crosses val="autoZero"/>
        <c:auto val="1"/>
        <c:lblAlgn val="ctr"/>
        <c:lblOffset val="100"/>
      </c:catAx>
      <c:valAx>
        <c:axId val="301687552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0167756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8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2504254577774191"/>
          <c:y val="0.15265914212944834"/>
          <c:w val="0.58198457747119003"/>
          <c:h val="0.64993137402113321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899DA1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3.8099999999999987</c:v>
                </c:pt>
                <c:pt idx="1">
                  <c:v>4.4800000000000004</c:v>
                </c:pt>
                <c:pt idx="2">
                  <c:v>1.73</c:v>
                </c:pt>
                <c:pt idx="3">
                  <c:v>3.42</c:v>
                </c:pt>
                <c:pt idx="4">
                  <c:v>2.8899999999999997</c:v>
                </c:pt>
                <c:pt idx="5">
                  <c:v>3.38</c:v>
                </c:pt>
                <c:pt idx="6">
                  <c:v>2.2599999999999998</c:v>
                </c:pt>
                <c:pt idx="7">
                  <c:v>3.75</c:v>
                </c:pt>
              </c:numCache>
            </c:numRef>
          </c:val>
        </c:ser>
        <c:axId val="301918080"/>
        <c:axId val="301919616"/>
      </c:radarChart>
      <c:catAx>
        <c:axId val="30191808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01919616"/>
        <c:crosses val="autoZero"/>
        <c:auto val="1"/>
        <c:lblAlgn val="ctr"/>
        <c:lblOffset val="100"/>
      </c:catAx>
      <c:valAx>
        <c:axId val="30191961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0191808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8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02101632"/>
        <c:axId val="302103168"/>
      </c:radarChart>
      <c:catAx>
        <c:axId val="30210163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02103168"/>
        <c:crosses val="autoZero"/>
        <c:auto val="1"/>
        <c:lblAlgn val="ctr"/>
        <c:lblOffset val="100"/>
      </c:catAx>
      <c:valAx>
        <c:axId val="30210316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0210163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8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02363776"/>
        <c:axId val="302365696"/>
      </c:radarChart>
      <c:catAx>
        <c:axId val="30236377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02365696"/>
        <c:crosses val="autoZero"/>
        <c:auto val="1"/>
        <c:lblAlgn val="ctr"/>
        <c:lblOffset val="100"/>
      </c:catAx>
      <c:valAx>
        <c:axId val="30236569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0236377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8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38BA88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3.68</c:v>
                </c:pt>
                <c:pt idx="1">
                  <c:v>4.17</c:v>
                </c:pt>
                <c:pt idx="2">
                  <c:v>2.06</c:v>
                </c:pt>
                <c:pt idx="3">
                  <c:v>3.56</c:v>
                </c:pt>
                <c:pt idx="4">
                  <c:v>5</c:v>
                </c:pt>
                <c:pt idx="5">
                  <c:v>2.3699999999999997</c:v>
                </c:pt>
                <c:pt idx="6">
                  <c:v>4.5199999999999996</c:v>
                </c:pt>
                <c:pt idx="7">
                  <c:v>3.8299999999999987</c:v>
                </c:pt>
              </c:numCache>
            </c:numRef>
          </c:val>
        </c:ser>
        <c:axId val="302885888"/>
        <c:axId val="302899968"/>
      </c:radarChart>
      <c:catAx>
        <c:axId val="30288588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02899968"/>
        <c:crosses val="autoZero"/>
        <c:auto val="1"/>
        <c:lblAlgn val="ctr"/>
        <c:lblOffset val="100"/>
      </c:catAx>
      <c:valAx>
        <c:axId val="302899968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0288588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8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2504254577774191"/>
          <c:y val="0.15265914212944842"/>
          <c:w val="0.58198457747119003"/>
          <c:h val="0.64993137402113343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F41302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4.21</c:v>
                </c:pt>
                <c:pt idx="1">
                  <c:v>4.03</c:v>
                </c:pt>
                <c:pt idx="2">
                  <c:v>2.09</c:v>
                </c:pt>
                <c:pt idx="3">
                  <c:v>3.06</c:v>
                </c:pt>
                <c:pt idx="4">
                  <c:v>3.8499999999999988</c:v>
                </c:pt>
                <c:pt idx="5">
                  <c:v>3.68</c:v>
                </c:pt>
                <c:pt idx="6">
                  <c:v>3.73</c:v>
                </c:pt>
                <c:pt idx="7">
                  <c:v>1.8</c:v>
                </c:pt>
              </c:numCache>
            </c:numRef>
          </c:val>
        </c:ser>
        <c:axId val="304504192"/>
        <c:axId val="305603712"/>
      </c:radarChart>
      <c:catAx>
        <c:axId val="30450419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05603712"/>
        <c:crosses val="autoZero"/>
        <c:auto val="1"/>
        <c:lblAlgn val="ctr"/>
        <c:lblOffset val="100"/>
      </c:catAx>
      <c:valAx>
        <c:axId val="30560371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0450419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8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05979776"/>
        <c:axId val="305981312"/>
      </c:radarChart>
      <c:catAx>
        <c:axId val="30597977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05981312"/>
        <c:crosses val="autoZero"/>
        <c:auto val="1"/>
        <c:lblAlgn val="ctr"/>
        <c:lblOffset val="100"/>
      </c:catAx>
      <c:valAx>
        <c:axId val="30598131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0597977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8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06914048"/>
        <c:axId val="306915584"/>
      </c:radarChart>
      <c:catAx>
        <c:axId val="30691404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06915584"/>
        <c:crosses val="autoZero"/>
        <c:auto val="1"/>
        <c:lblAlgn val="ctr"/>
        <c:lblOffset val="100"/>
      </c:catAx>
      <c:valAx>
        <c:axId val="30691558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0691404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8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6C0000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3.51</c:v>
                </c:pt>
                <c:pt idx="1">
                  <c:v>3.9499999999999997</c:v>
                </c:pt>
                <c:pt idx="2">
                  <c:v>4.9800000000000004</c:v>
                </c:pt>
                <c:pt idx="3">
                  <c:v>4.57</c:v>
                </c:pt>
                <c:pt idx="4">
                  <c:v>1.83</c:v>
                </c:pt>
                <c:pt idx="5">
                  <c:v>3.9499999999999997</c:v>
                </c:pt>
                <c:pt idx="6">
                  <c:v>2.29</c:v>
                </c:pt>
                <c:pt idx="7">
                  <c:v>2.6</c:v>
                </c:pt>
              </c:numCache>
            </c:numRef>
          </c:val>
        </c:ser>
        <c:axId val="307228032"/>
        <c:axId val="308221056"/>
      </c:radarChart>
      <c:catAx>
        <c:axId val="30722803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08221056"/>
        <c:crosses val="autoZero"/>
        <c:auto val="1"/>
        <c:lblAlgn val="ctr"/>
        <c:lblOffset val="100"/>
      </c:catAx>
      <c:valAx>
        <c:axId val="308221056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0722803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9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2504254577774191"/>
          <c:y val="0.15265914212944848"/>
          <c:w val="0.58198457747119003"/>
          <c:h val="0.64993137402113366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EF7B07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4.0999999999999996</c:v>
                </c:pt>
                <c:pt idx="1">
                  <c:v>3</c:v>
                </c:pt>
                <c:pt idx="2">
                  <c:v>1.3800000000000001</c:v>
                </c:pt>
                <c:pt idx="3">
                  <c:v>3.67</c:v>
                </c:pt>
                <c:pt idx="4">
                  <c:v>3.04</c:v>
                </c:pt>
                <c:pt idx="5">
                  <c:v>2.8499999999999988</c:v>
                </c:pt>
                <c:pt idx="6">
                  <c:v>3.9699999999999998</c:v>
                </c:pt>
                <c:pt idx="7">
                  <c:v>3.72</c:v>
                </c:pt>
              </c:numCache>
            </c:numRef>
          </c:val>
        </c:ser>
        <c:axId val="308647424"/>
        <c:axId val="308648960"/>
      </c:radarChart>
      <c:catAx>
        <c:axId val="30864742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08648960"/>
        <c:crosses val="autoZero"/>
        <c:auto val="1"/>
        <c:lblAlgn val="ctr"/>
        <c:lblOffset val="100"/>
      </c:catAx>
      <c:valAx>
        <c:axId val="30864896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0864742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9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10085888"/>
        <c:axId val="311390208"/>
      </c:radarChart>
      <c:catAx>
        <c:axId val="31008588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11390208"/>
        <c:crosses val="autoZero"/>
        <c:auto val="1"/>
        <c:lblAlgn val="ctr"/>
        <c:lblOffset val="100"/>
      </c:catAx>
      <c:valAx>
        <c:axId val="31139020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1008588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9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11396992"/>
        <c:axId val="311398784"/>
      </c:radarChart>
      <c:catAx>
        <c:axId val="31139699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11398784"/>
        <c:crosses val="autoZero"/>
        <c:auto val="1"/>
        <c:lblAlgn val="ctr"/>
        <c:lblOffset val="100"/>
      </c:catAx>
      <c:valAx>
        <c:axId val="31139878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1139699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9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2504128329175546"/>
          <c:y val="0.15712846628162824"/>
          <c:w val="0.58198457747119003"/>
          <c:h val="0.64993137402113565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EA5F50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2.48</c:v>
                </c:pt>
                <c:pt idx="1">
                  <c:v>2.21</c:v>
                </c:pt>
                <c:pt idx="2">
                  <c:v>1.1299999999999684</c:v>
                </c:pt>
                <c:pt idx="3">
                  <c:v>2.14</c:v>
                </c:pt>
                <c:pt idx="4">
                  <c:v>1.49</c:v>
                </c:pt>
                <c:pt idx="5">
                  <c:v>1.6600000000000001</c:v>
                </c:pt>
                <c:pt idx="6">
                  <c:v>2.1800000000000002</c:v>
                </c:pt>
                <c:pt idx="7">
                  <c:v>1.33</c:v>
                </c:pt>
              </c:numCache>
            </c:numRef>
          </c:val>
        </c:ser>
        <c:axId val="298223488"/>
        <c:axId val="298225024"/>
      </c:radarChart>
      <c:catAx>
        <c:axId val="29822348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98225024"/>
        <c:crosses val="autoZero"/>
        <c:auto val="1"/>
        <c:lblAlgn val="ctr"/>
        <c:lblOffset val="100"/>
      </c:catAx>
      <c:valAx>
        <c:axId val="29822502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9822348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9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02351104"/>
        <c:axId val="313188352"/>
      </c:radarChart>
      <c:catAx>
        <c:axId val="30235110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13188352"/>
        <c:crosses val="autoZero"/>
        <c:auto val="1"/>
        <c:lblAlgn val="ctr"/>
        <c:lblOffset val="100"/>
      </c:catAx>
      <c:valAx>
        <c:axId val="31318835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0235110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9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2504128329175546"/>
          <c:y val="0.15712846628162824"/>
          <c:w val="0.58198457747119003"/>
          <c:h val="0.64993137402113565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3A3A3A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4.2</c:v>
                </c:pt>
                <c:pt idx="1">
                  <c:v>2.67</c:v>
                </c:pt>
                <c:pt idx="2">
                  <c:v>4.1899999999999995</c:v>
                </c:pt>
                <c:pt idx="3">
                  <c:v>3.86</c:v>
                </c:pt>
                <c:pt idx="4">
                  <c:v>2.8299999999999987</c:v>
                </c:pt>
                <c:pt idx="5">
                  <c:v>3.4299999999999997</c:v>
                </c:pt>
                <c:pt idx="6">
                  <c:v>4.41</c:v>
                </c:pt>
                <c:pt idx="7">
                  <c:v>4.07</c:v>
                </c:pt>
              </c:numCache>
            </c:numRef>
          </c:val>
        </c:ser>
        <c:axId val="313753984"/>
        <c:axId val="313755520"/>
      </c:radarChart>
      <c:catAx>
        <c:axId val="31375398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13755520"/>
        <c:crosses val="autoZero"/>
        <c:auto val="1"/>
        <c:lblAlgn val="ctr"/>
        <c:lblOffset val="100"/>
      </c:catAx>
      <c:valAx>
        <c:axId val="31375552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1375398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9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15893632"/>
        <c:axId val="315922304"/>
      </c:radarChart>
      <c:catAx>
        <c:axId val="31589363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15922304"/>
        <c:crosses val="autoZero"/>
        <c:auto val="1"/>
        <c:lblAlgn val="ctr"/>
        <c:lblOffset val="100"/>
      </c:catAx>
      <c:valAx>
        <c:axId val="31592230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1589363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9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2504128329175546"/>
          <c:y val="0.15712846628162824"/>
          <c:w val="0.58198457747119003"/>
          <c:h val="0.64993137402113565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7377C7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3.3499999999999988</c:v>
                </c:pt>
                <c:pt idx="1">
                  <c:v>1.9300000000000141</c:v>
                </c:pt>
                <c:pt idx="2">
                  <c:v>1.51</c:v>
                </c:pt>
                <c:pt idx="3">
                  <c:v>2.4299999999999997</c:v>
                </c:pt>
                <c:pt idx="4">
                  <c:v>1.07</c:v>
                </c:pt>
                <c:pt idx="5">
                  <c:v>1.58</c:v>
                </c:pt>
                <c:pt idx="6">
                  <c:v>2.4099999999999997</c:v>
                </c:pt>
                <c:pt idx="7">
                  <c:v>1.4</c:v>
                </c:pt>
              </c:numCache>
            </c:numRef>
          </c:val>
        </c:ser>
        <c:axId val="315367424"/>
        <c:axId val="315368960"/>
      </c:radarChart>
      <c:catAx>
        <c:axId val="31536742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15368960"/>
        <c:crosses val="autoZero"/>
        <c:auto val="1"/>
        <c:lblAlgn val="ctr"/>
        <c:lblOffset val="100"/>
      </c:catAx>
      <c:valAx>
        <c:axId val="31536896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1536742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9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2504128329175546"/>
          <c:y val="0.15712846628162824"/>
          <c:w val="0.58198457747119003"/>
          <c:h val="0.64993137402113565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prstClr val="black">
                <a:alpha val="70000"/>
              </a:prst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2.2000000000000002</c:v>
                </c:pt>
                <c:pt idx="1">
                  <c:v>1.1100000000000001</c:v>
                </c:pt>
                <c:pt idx="2">
                  <c:v>1.46</c:v>
                </c:pt>
                <c:pt idx="3">
                  <c:v>3.3099999999999987</c:v>
                </c:pt>
                <c:pt idx="4">
                  <c:v>1.06</c:v>
                </c:pt>
                <c:pt idx="5">
                  <c:v>1</c:v>
                </c:pt>
                <c:pt idx="6">
                  <c:v>1.26</c:v>
                </c:pt>
                <c:pt idx="7">
                  <c:v>1.28</c:v>
                </c:pt>
              </c:numCache>
            </c:numRef>
          </c:val>
        </c:ser>
        <c:axId val="321225472"/>
        <c:axId val="321227008"/>
      </c:radarChart>
      <c:catAx>
        <c:axId val="32122547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21227008"/>
        <c:crosses val="autoZero"/>
        <c:auto val="1"/>
        <c:lblAlgn val="ctr"/>
        <c:lblOffset val="100"/>
      </c:catAx>
      <c:valAx>
        <c:axId val="32122700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2122547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9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22131456"/>
        <c:axId val="322132992"/>
      </c:radarChart>
      <c:catAx>
        <c:axId val="32213145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22132992"/>
        <c:crosses val="autoZero"/>
        <c:auto val="1"/>
        <c:lblAlgn val="ctr"/>
        <c:lblOffset val="100"/>
      </c:catAx>
      <c:valAx>
        <c:axId val="32213299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2213145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0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22472192"/>
        <c:axId val="322752512"/>
      </c:radarChart>
      <c:catAx>
        <c:axId val="32247219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22752512"/>
        <c:crosses val="autoZero"/>
        <c:auto val="1"/>
        <c:lblAlgn val="ctr"/>
        <c:lblOffset val="100"/>
      </c:catAx>
      <c:valAx>
        <c:axId val="32275251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2247219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0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2504128329175546"/>
          <c:y val="0.15712846628162824"/>
          <c:w val="0.58198457747119003"/>
          <c:h val="0.64993137402113565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F8A808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1.78</c:v>
                </c:pt>
                <c:pt idx="1">
                  <c:v>1.8</c:v>
                </c:pt>
                <c:pt idx="2">
                  <c:v>0.64000000000001522</c:v>
                </c:pt>
                <c:pt idx="3">
                  <c:v>1.9300000000000141</c:v>
                </c:pt>
                <c:pt idx="4">
                  <c:v>1.08</c:v>
                </c:pt>
                <c:pt idx="5">
                  <c:v>1.61</c:v>
                </c:pt>
                <c:pt idx="6">
                  <c:v>2.0099999999999998</c:v>
                </c:pt>
                <c:pt idx="7">
                  <c:v>0.45</c:v>
                </c:pt>
              </c:numCache>
            </c:numRef>
          </c:val>
        </c:ser>
        <c:axId val="226312576"/>
        <c:axId val="226314112"/>
      </c:radarChart>
      <c:catAx>
        <c:axId val="22631257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26314112"/>
        <c:crosses val="autoZero"/>
        <c:auto val="1"/>
        <c:lblAlgn val="ctr"/>
        <c:lblOffset val="100"/>
      </c:catAx>
      <c:valAx>
        <c:axId val="226314112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2631257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0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2504128329175546"/>
          <c:y val="0.15712846628162824"/>
          <c:w val="0.58198457747119003"/>
          <c:h val="0.64993137402113565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B4A0C4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1.59</c:v>
                </c:pt>
                <c:pt idx="1">
                  <c:v>1.58</c:v>
                </c:pt>
                <c:pt idx="2">
                  <c:v>0.9</c:v>
                </c:pt>
                <c:pt idx="3">
                  <c:v>1.46</c:v>
                </c:pt>
                <c:pt idx="4">
                  <c:v>1.25</c:v>
                </c:pt>
                <c:pt idx="5">
                  <c:v>1.44</c:v>
                </c:pt>
                <c:pt idx="6">
                  <c:v>1.6600000000000001</c:v>
                </c:pt>
                <c:pt idx="7">
                  <c:v>0.79</c:v>
                </c:pt>
              </c:numCache>
            </c:numRef>
          </c:val>
        </c:ser>
        <c:axId val="53655808"/>
        <c:axId val="53661696"/>
      </c:radarChart>
      <c:catAx>
        <c:axId val="5365580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53661696"/>
        <c:crosses val="autoZero"/>
        <c:auto val="1"/>
        <c:lblAlgn val="ctr"/>
        <c:lblOffset val="100"/>
      </c:catAx>
      <c:valAx>
        <c:axId val="53661696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5365580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0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53672960"/>
        <c:axId val="295240448"/>
      </c:radarChart>
      <c:catAx>
        <c:axId val="5367296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95240448"/>
        <c:crosses val="autoZero"/>
        <c:auto val="1"/>
        <c:lblAlgn val="ctr"/>
        <c:lblOffset val="100"/>
      </c:catAx>
      <c:valAx>
        <c:axId val="29524044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5367296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0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95288192"/>
        <c:axId val="295302272"/>
      </c:radarChart>
      <c:catAx>
        <c:axId val="29528819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95302272"/>
        <c:crosses val="autoZero"/>
        <c:auto val="1"/>
        <c:lblAlgn val="ctr"/>
        <c:lblOffset val="100"/>
      </c:catAx>
      <c:valAx>
        <c:axId val="29530227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9528819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0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5713178333720532"/>
          <c:y val="0.20641298669988734"/>
          <c:w val="0.58198457747119003"/>
          <c:h val="0.64993137402112222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gradFill flip="none" rotWithShape="1">
              <a:gsLst>
                <a:gs pos="0">
                  <a:srgbClr val="E38E85">
                    <a:alpha val="69804"/>
                  </a:srgbClr>
                </a:gs>
                <a:gs pos="15000">
                  <a:srgbClr val="D8D366">
                    <a:alpha val="70000"/>
                  </a:srgbClr>
                </a:gs>
                <a:gs pos="30000">
                  <a:srgbClr val="92E2B2">
                    <a:alpha val="70000"/>
                  </a:srgbClr>
                </a:gs>
                <a:gs pos="50000">
                  <a:srgbClr val="81CCDB">
                    <a:alpha val="70000"/>
                  </a:srgbClr>
                </a:gs>
                <a:gs pos="65000">
                  <a:srgbClr val="CAAAE4">
                    <a:alpha val="70000"/>
                  </a:srgbClr>
                </a:gs>
                <a:gs pos="85000">
                  <a:srgbClr val="E19FD8">
                    <a:alpha val="70000"/>
                  </a:srgbClr>
                </a:gs>
                <a:gs pos="100000">
                  <a:srgbClr val="DD9393">
                    <a:alpha val="70000"/>
                  </a:srgbClr>
                </a:gs>
              </a:gsLst>
              <a:lin ang="5400000" scaled="1"/>
              <a:tileRect/>
            </a:gra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4.8</c:v>
                </c:pt>
                <c:pt idx="1">
                  <c:v>4.4800000000000004</c:v>
                </c:pt>
                <c:pt idx="2">
                  <c:v>2.12</c:v>
                </c:pt>
                <c:pt idx="3">
                  <c:v>3.84</c:v>
                </c:pt>
                <c:pt idx="4">
                  <c:v>4.68</c:v>
                </c:pt>
                <c:pt idx="5">
                  <c:v>3.22</c:v>
                </c:pt>
                <c:pt idx="6">
                  <c:v>4.8499999999999996</c:v>
                </c:pt>
                <c:pt idx="7">
                  <c:v>3.8499999999999988</c:v>
                </c:pt>
              </c:numCache>
            </c:numRef>
          </c:val>
        </c:ser>
        <c:axId val="295281408"/>
        <c:axId val="295282944"/>
      </c:radarChart>
      <c:catAx>
        <c:axId val="29528140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95282944"/>
        <c:crosses val="autoZero"/>
        <c:auto val="1"/>
        <c:lblAlgn val="ctr"/>
        <c:lblOffset val="100"/>
      </c:catAx>
      <c:valAx>
        <c:axId val="29528294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9528140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0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96539648"/>
        <c:axId val="296541184"/>
      </c:radarChart>
      <c:catAx>
        <c:axId val="29653964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96541184"/>
        <c:crosses val="autoZero"/>
        <c:auto val="1"/>
        <c:lblAlgn val="ctr"/>
        <c:lblOffset val="100"/>
      </c:catAx>
      <c:valAx>
        <c:axId val="29654118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9653964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0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1566E9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4.76</c:v>
                </c:pt>
                <c:pt idx="1">
                  <c:v>4.84</c:v>
                </c:pt>
                <c:pt idx="2">
                  <c:v>4.29</c:v>
                </c:pt>
                <c:pt idx="3">
                  <c:v>4.9700000000000024</c:v>
                </c:pt>
                <c:pt idx="4">
                  <c:v>4.08</c:v>
                </c:pt>
                <c:pt idx="5">
                  <c:v>4.8199999999999985</c:v>
                </c:pt>
                <c:pt idx="6">
                  <c:v>4.76</c:v>
                </c:pt>
                <c:pt idx="7">
                  <c:v>4.9000000000000004</c:v>
                </c:pt>
              </c:numCache>
            </c:numRef>
          </c:val>
        </c:ser>
        <c:axId val="296732928"/>
        <c:axId val="296742912"/>
      </c:radarChart>
      <c:catAx>
        <c:axId val="29673292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96742912"/>
        <c:crosses val="autoZero"/>
        <c:auto val="1"/>
        <c:lblAlgn val="ctr"/>
        <c:lblOffset val="100"/>
      </c:catAx>
      <c:valAx>
        <c:axId val="29674291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9673292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0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2504128329175546"/>
          <c:y val="0.15712846628162824"/>
          <c:w val="0.58198457747119003"/>
          <c:h val="0.64993137402113565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BB9E77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4.7699999999999996</c:v>
                </c:pt>
                <c:pt idx="1">
                  <c:v>4.3199999999999985</c:v>
                </c:pt>
                <c:pt idx="2">
                  <c:v>3.9899999999999998</c:v>
                </c:pt>
                <c:pt idx="3">
                  <c:v>3.98</c:v>
                </c:pt>
                <c:pt idx="4">
                  <c:v>4.17</c:v>
                </c:pt>
                <c:pt idx="5">
                  <c:v>4</c:v>
                </c:pt>
                <c:pt idx="6">
                  <c:v>4.3499999999999996</c:v>
                </c:pt>
                <c:pt idx="7">
                  <c:v>2.92</c:v>
                </c:pt>
              </c:numCache>
            </c:numRef>
          </c:val>
        </c:ser>
        <c:axId val="297505152"/>
        <c:axId val="297506688"/>
      </c:radarChart>
      <c:catAx>
        <c:axId val="29750515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97506688"/>
        <c:crosses val="autoZero"/>
        <c:auto val="1"/>
        <c:lblAlgn val="ctr"/>
        <c:lblOffset val="100"/>
      </c:catAx>
      <c:valAx>
        <c:axId val="29750668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9750515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0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97816448"/>
        <c:axId val="297817984"/>
      </c:radarChart>
      <c:catAx>
        <c:axId val="29781644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97817984"/>
        <c:crosses val="autoZero"/>
        <c:auto val="1"/>
        <c:lblAlgn val="ctr"/>
        <c:lblOffset val="100"/>
      </c:catAx>
      <c:valAx>
        <c:axId val="29781798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9781644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1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5310571552655764"/>
          <c:y val="0.15265843718873426"/>
          <c:w val="0.58198457747119003"/>
          <c:h val="0.64993137402113166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DE9D1C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4.3</c:v>
                </c:pt>
                <c:pt idx="1">
                  <c:v>4.8</c:v>
                </c:pt>
                <c:pt idx="2">
                  <c:v>1.9300000000000141</c:v>
                </c:pt>
                <c:pt idx="3">
                  <c:v>2.7800000000000002</c:v>
                </c:pt>
                <c:pt idx="4">
                  <c:v>4.4700000000000024</c:v>
                </c:pt>
                <c:pt idx="5">
                  <c:v>4.4400000000000004</c:v>
                </c:pt>
                <c:pt idx="6">
                  <c:v>4.6499999999999995</c:v>
                </c:pt>
                <c:pt idx="7">
                  <c:v>3.07</c:v>
                </c:pt>
              </c:numCache>
            </c:numRef>
          </c:val>
        </c:ser>
        <c:axId val="297634048"/>
        <c:axId val="298008576"/>
      </c:radarChart>
      <c:catAx>
        <c:axId val="29763404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98008576"/>
        <c:crosses val="autoZero"/>
        <c:auto val="1"/>
        <c:lblAlgn val="ctr"/>
        <c:lblOffset val="100"/>
      </c:catAx>
      <c:valAx>
        <c:axId val="29800857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9763404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1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98048896"/>
        <c:axId val="298341504"/>
      </c:radarChart>
      <c:catAx>
        <c:axId val="29804889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98341504"/>
        <c:crosses val="autoZero"/>
        <c:auto val="1"/>
        <c:lblAlgn val="ctr"/>
        <c:lblOffset val="100"/>
      </c:catAx>
      <c:valAx>
        <c:axId val="29834150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9804889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1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2504128329175546"/>
          <c:y val="0.15712846628162824"/>
          <c:w val="0.58198457747119003"/>
          <c:h val="0.64993137402113565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770909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4.4400000000000004</c:v>
                </c:pt>
                <c:pt idx="1">
                  <c:v>4.28</c:v>
                </c:pt>
                <c:pt idx="2">
                  <c:v>5</c:v>
                </c:pt>
                <c:pt idx="3">
                  <c:v>4.63</c:v>
                </c:pt>
                <c:pt idx="4">
                  <c:v>2</c:v>
                </c:pt>
                <c:pt idx="5">
                  <c:v>4.0999999999999996</c:v>
                </c:pt>
                <c:pt idx="6">
                  <c:v>2.9899999999999998</c:v>
                </c:pt>
                <c:pt idx="7">
                  <c:v>3.79</c:v>
                </c:pt>
              </c:numCache>
            </c:numRef>
          </c:val>
        </c:ser>
        <c:axId val="297809792"/>
        <c:axId val="297811328"/>
      </c:radarChart>
      <c:catAx>
        <c:axId val="29780979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97811328"/>
        <c:crosses val="autoZero"/>
        <c:auto val="1"/>
        <c:lblAlgn val="ctr"/>
        <c:lblOffset val="100"/>
      </c:catAx>
      <c:valAx>
        <c:axId val="29781132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9780979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1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2504128329175546"/>
          <c:y val="0.15712846628162824"/>
          <c:w val="0.58198457747119003"/>
          <c:h val="0.64993137402113565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FF0000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2.4699999999999998</c:v>
                </c:pt>
                <c:pt idx="1">
                  <c:v>2.2999999999999998</c:v>
                </c:pt>
                <c:pt idx="2">
                  <c:v>1.29</c:v>
                </c:pt>
                <c:pt idx="3">
                  <c:v>2.12</c:v>
                </c:pt>
                <c:pt idx="4">
                  <c:v>1.1599999999999742</c:v>
                </c:pt>
                <c:pt idx="5">
                  <c:v>1.79</c:v>
                </c:pt>
                <c:pt idx="6">
                  <c:v>1.56</c:v>
                </c:pt>
                <c:pt idx="7">
                  <c:v>1.1800000000000141</c:v>
                </c:pt>
              </c:numCache>
            </c:numRef>
          </c:val>
        </c:ser>
        <c:axId val="299676032"/>
        <c:axId val="299677568"/>
      </c:radarChart>
      <c:catAx>
        <c:axId val="29967603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99677568"/>
        <c:crosses val="autoZero"/>
        <c:auto val="1"/>
        <c:lblAlgn val="ctr"/>
        <c:lblOffset val="100"/>
      </c:catAx>
      <c:valAx>
        <c:axId val="29967756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9967603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1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299934848"/>
        <c:axId val="299936384"/>
      </c:radarChart>
      <c:catAx>
        <c:axId val="29993484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99936384"/>
        <c:crosses val="autoZero"/>
        <c:auto val="1"/>
        <c:lblAlgn val="ctr"/>
        <c:lblOffset val="100"/>
      </c:catAx>
      <c:valAx>
        <c:axId val="29993638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9993484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1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2504128329175546"/>
          <c:y val="0.15712846628162824"/>
          <c:w val="0.58198457747119003"/>
          <c:h val="0.64993137402113565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D1530D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4.3899999999999997</c:v>
                </c:pt>
                <c:pt idx="1">
                  <c:v>4.7300000000000004</c:v>
                </c:pt>
                <c:pt idx="2">
                  <c:v>2.25</c:v>
                </c:pt>
                <c:pt idx="3">
                  <c:v>4.22</c:v>
                </c:pt>
                <c:pt idx="4">
                  <c:v>4.33</c:v>
                </c:pt>
                <c:pt idx="5">
                  <c:v>4.8899999999999997</c:v>
                </c:pt>
                <c:pt idx="6">
                  <c:v>4.78</c:v>
                </c:pt>
                <c:pt idx="7">
                  <c:v>4.8</c:v>
                </c:pt>
              </c:numCache>
            </c:numRef>
          </c:val>
        </c:ser>
        <c:axId val="53562368"/>
        <c:axId val="297299328"/>
      </c:radarChart>
      <c:catAx>
        <c:axId val="5356236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97299328"/>
        <c:crosses val="autoZero"/>
        <c:auto val="1"/>
        <c:lblAlgn val="ctr"/>
        <c:lblOffset val="100"/>
      </c:catAx>
      <c:valAx>
        <c:axId val="29729932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5356236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1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2504128329175546"/>
          <c:y val="0.15712846628162824"/>
          <c:w val="0.58198457747119003"/>
          <c:h val="0.64993137402113565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1895B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3.15</c:v>
                </c:pt>
                <c:pt idx="1">
                  <c:v>2.44</c:v>
                </c:pt>
                <c:pt idx="2">
                  <c:v>1.1100000000000001</c:v>
                </c:pt>
                <c:pt idx="3">
                  <c:v>2.02</c:v>
                </c:pt>
                <c:pt idx="4">
                  <c:v>1.9700000000000242</c:v>
                </c:pt>
                <c:pt idx="5">
                  <c:v>2.3099999999999987</c:v>
                </c:pt>
                <c:pt idx="6">
                  <c:v>2.77</c:v>
                </c:pt>
                <c:pt idx="7">
                  <c:v>0.73000000000000065</c:v>
                </c:pt>
              </c:numCache>
            </c:numRef>
          </c:val>
        </c:ser>
        <c:axId val="297644032"/>
        <c:axId val="297645568"/>
      </c:radarChart>
      <c:catAx>
        <c:axId val="29764403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297645568"/>
        <c:crosses val="autoZero"/>
        <c:auto val="1"/>
        <c:lblAlgn val="ctr"/>
        <c:lblOffset val="100"/>
      </c:catAx>
      <c:valAx>
        <c:axId val="29764556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29764403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1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5310571552655764"/>
          <c:y val="0.20637491990111087"/>
          <c:w val="0.58198457747119003"/>
          <c:h val="0.64993137402112222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lumMod val="75000"/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4.88</c:v>
                </c:pt>
                <c:pt idx="1">
                  <c:v>4.71</c:v>
                </c:pt>
                <c:pt idx="2">
                  <c:v>3.7800000000000002</c:v>
                </c:pt>
                <c:pt idx="3">
                  <c:v>3.66</c:v>
                </c:pt>
                <c:pt idx="4">
                  <c:v>4.21</c:v>
                </c:pt>
                <c:pt idx="5">
                  <c:v>3.67</c:v>
                </c:pt>
                <c:pt idx="6">
                  <c:v>4.4800000000000004</c:v>
                </c:pt>
                <c:pt idx="7">
                  <c:v>4.5999999999999996</c:v>
                </c:pt>
              </c:numCache>
            </c:numRef>
          </c:val>
        </c:ser>
        <c:axId val="300593152"/>
        <c:axId val="300594688"/>
      </c:radarChart>
      <c:catAx>
        <c:axId val="30059315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00594688"/>
        <c:crosses val="autoZero"/>
        <c:auto val="1"/>
        <c:lblAlgn val="ctr"/>
        <c:lblOffset val="100"/>
      </c:catAx>
      <c:valAx>
        <c:axId val="30059468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0059315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1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00086400"/>
        <c:axId val="300087936"/>
      </c:radarChart>
      <c:catAx>
        <c:axId val="30008640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00087936"/>
        <c:crosses val="autoZero"/>
        <c:auto val="1"/>
        <c:lblAlgn val="ctr"/>
        <c:lblOffset val="100"/>
      </c:catAx>
      <c:valAx>
        <c:axId val="30008793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0008640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1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A24B16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4.8199999999999985</c:v>
                </c:pt>
                <c:pt idx="1">
                  <c:v>4.1599999999999975</c:v>
                </c:pt>
                <c:pt idx="2">
                  <c:v>3.68</c:v>
                </c:pt>
                <c:pt idx="3">
                  <c:v>4.01</c:v>
                </c:pt>
                <c:pt idx="4">
                  <c:v>3.4299999999999997</c:v>
                </c:pt>
                <c:pt idx="5">
                  <c:v>3.56</c:v>
                </c:pt>
                <c:pt idx="6">
                  <c:v>4.9000000000000004</c:v>
                </c:pt>
                <c:pt idx="7">
                  <c:v>4.9300000000000024</c:v>
                </c:pt>
              </c:numCache>
            </c:numRef>
          </c:val>
        </c:ser>
        <c:axId val="303246336"/>
        <c:axId val="303252224"/>
      </c:radarChart>
      <c:catAx>
        <c:axId val="30324633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03252224"/>
        <c:crosses val="autoZero"/>
        <c:auto val="1"/>
        <c:lblAlgn val="ctr"/>
        <c:lblOffset val="100"/>
      </c:catAx>
      <c:valAx>
        <c:axId val="30325222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0324633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2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03954176"/>
        <c:axId val="304287744"/>
      </c:radarChart>
      <c:catAx>
        <c:axId val="30395417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04287744"/>
        <c:crosses val="autoZero"/>
        <c:auto val="1"/>
        <c:lblAlgn val="ctr"/>
        <c:lblOffset val="100"/>
      </c:catAx>
      <c:valAx>
        <c:axId val="30428774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0395417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2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714D47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2.04</c:v>
                </c:pt>
                <c:pt idx="1">
                  <c:v>3.2600000000000002</c:v>
                </c:pt>
                <c:pt idx="2">
                  <c:v>1.33</c:v>
                </c:pt>
                <c:pt idx="3">
                  <c:v>2.08</c:v>
                </c:pt>
                <c:pt idx="4">
                  <c:v>2.66</c:v>
                </c:pt>
                <c:pt idx="5">
                  <c:v>2.9299999999999997</c:v>
                </c:pt>
                <c:pt idx="6">
                  <c:v>2.42</c:v>
                </c:pt>
                <c:pt idx="7">
                  <c:v>1.36</c:v>
                </c:pt>
              </c:numCache>
            </c:numRef>
          </c:val>
        </c:ser>
        <c:axId val="304389504"/>
        <c:axId val="304403584"/>
      </c:radarChart>
      <c:catAx>
        <c:axId val="30438950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04403584"/>
        <c:crosses val="autoZero"/>
        <c:auto val="1"/>
        <c:lblAlgn val="ctr"/>
        <c:lblOffset val="100"/>
      </c:catAx>
      <c:valAx>
        <c:axId val="30440358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0438950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2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2504128329175546"/>
          <c:y val="0.20189220187528681"/>
          <c:w val="0.58198457747119003"/>
          <c:h val="0.64993137402113565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A1F06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4.6499999999999995</c:v>
                </c:pt>
                <c:pt idx="1">
                  <c:v>5</c:v>
                </c:pt>
                <c:pt idx="2">
                  <c:v>3.8499999999999988</c:v>
                </c:pt>
                <c:pt idx="3">
                  <c:v>4.33</c:v>
                </c:pt>
                <c:pt idx="4">
                  <c:v>4.2300000000000004</c:v>
                </c:pt>
                <c:pt idx="5">
                  <c:v>4.38</c:v>
                </c:pt>
                <c:pt idx="6">
                  <c:v>4.4400000000000004</c:v>
                </c:pt>
                <c:pt idx="7">
                  <c:v>3.3299999999999987</c:v>
                </c:pt>
              </c:numCache>
            </c:numRef>
          </c:val>
        </c:ser>
        <c:axId val="301825024"/>
        <c:axId val="301839104"/>
      </c:radarChart>
      <c:catAx>
        <c:axId val="30182502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01839104"/>
        <c:crosses val="autoZero"/>
        <c:auto val="1"/>
        <c:lblAlgn val="ctr"/>
        <c:lblOffset val="100"/>
      </c:catAx>
      <c:valAx>
        <c:axId val="30183910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0182502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2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06110848"/>
        <c:axId val="306112384"/>
      </c:radarChart>
      <c:catAx>
        <c:axId val="30611084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06112384"/>
        <c:crosses val="autoZero"/>
        <c:auto val="1"/>
        <c:lblAlgn val="ctr"/>
        <c:lblOffset val="100"/>
      </c:catAx>
      <c:valAx>
        <c:axId val="30611238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0611084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2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06365184"/>
        <c:axId val="306367104"/>
      </c:radarChart>
      <c:catAx>
        <c:axId val="30636518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06367104"/>
        <c:crosses val="autoZero"/>
        <c:auto val="1"/>
        <c:lblAlgn val="ctr"/>
        <c:lblOffset val="100"/>
      </c:catAx>
      <c:valAx>
        <c:axId val="30636710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0636518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2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2504128329175546"/>
          <c:y val="0.15712846628162824"/>
          <c:w val="0.58198457747119003"/>
          <c:h val="0.64993137402113565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452103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2.11</c:v>
                </c:pt>
                <c:pt idx="1">
                  <c:v>3.06</c:v>
                </c:pt>
                <c:pt idx="2">
                  <c:v>1.1200000000000001</c:v>
                </c:pt>
                <c:pt idx="3">
                  <c:v>2.13</c:v>
                </c:pt>
                <c:pt idx="4">
                  <c:v>2.3499999999999988</c:v>
                </c:pt>
                <c:pt idx="5">
                  <c:v>2.66</c:v>
                </c:pt>
                <c:pt idx="6">
                  <c:v>2.44</c:v>
                </c:pt>
                <c:pt idx="7">
                  <c:v>1.22</c:v>
                </c:pt>
              </c:numCache>
            </c:numRef>
          </c:val>
        </c:ser>
        <c:axId val="306316416"/>
        <c:axId val="306317952"/>
      </c:radarChart>
      <c:catAx>
        <c:axId val="30631641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06317952"/>
        <c:crosses val="autoZero"/>
        <c:auto val="1"/>
        <c:lblAlgn val="ctr"/>
        <c:lblOffset val="100"/>
      </c:catAx>
      <c:valAx>
        <c:axId val="30631795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0631641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2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2504128329175546"/>
          <c:y val="0.15712846628162824"/>
          <c:w val="0.58198457747119003"/>
          <c:h val="0.64993137402113565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84E753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4.3899999999999997</c:v>
                </c:pt>
                <c:pt idx="1">
                  <c:v>3.9299999999999997</c:v>
                </c:pt>
                <c:pt idx="2">
                  <c:v>3.53</c:v>
                </c:pt>
                <c:pt idx="3">
                  <c:v>4.24</c:v>
                </c:pt>
                <c:pt idx="4">
                  <c:v>3.34</c:v>
                </c:pt>
                <c:pt idx="5">
                  <c:v>3.34</c:v>
                </c:pt>
                <c:pt idx="6">
                  <c:v>3.3899999999999997</c:v>
                </c:pt>
                <c:pt idx="7">
                  <c:v>3.4899999999999998</c:v>
                </c:pt>
              </c:numCache>
            </c:numRef>
          </c:val>
        </c:ser>
        <c:axId val="306549120"/>
        <c:axId val="306550656"/>
      </c:radarChart>
      <c:catAx>
        <c:axId val="30654912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06550656"/>
        <c:crosses val="autoZero"/>
        <c:auto val="1"/>
        <c:lblAlgn val="ctr"/>
        <c:lblOffset val="100"/>
      </c:catAx>
      <c:valAx>
        <c:axId val="30655065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0654912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2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06852992"/>
        <c:axId val="306854528"/>
      </c:radarChart>
      <c:catAx>
        <c:axId val="30685299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06854528"/>
        <c:crosses val="autoZero"/>
        <c:auto val="1"/>
        <c:lblAlgn val="ctr"/>
        <c:lblOffset val="100"/>
      </c:catAx>
      <c:valAx>
        <c:axId val="30685452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0685299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2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6FA175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4.8499999999999996</c:v>
                </c:pt>
                <c:pt idx="1">
                  <c:v>4.63</c:v>
                </c:pt>
                <c:pt idx="2">
                  <c:v>3.64</c:v>
                </c:pt>
                <c:pt idx="3">
                  <c:v>4.9000000000000004</c:v>
                </c:pt>
                <c:pt idx="4">
                  <c:v>3.68</c:v>
                </c:pt>
                <c:pt idx="5">
                  <c:v>4.34</c:v>
                </c:pt>
                <c:pt idx="6">
                  <c:v>4.6899999999999995</c:v>
                </c:pt>
                <c:pt idx="7">
                  <c:v>4.8599999999999985</c:v>
                </c:pt>
              </c:numCache>
            </c:numRef>
          </c:val>
        </c:ser>
        <c:axId val="306877952"/>
        <c:axId val="306879488"/>
      </c:radarChart>
      <c:catAx>
        <c:axId val="30687795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06879488"/>
        <c:crosses val="autoZero"/>
        <c:auto val="1"/>
        <c:lblAlgn val="ctr"/>
        <c:lblOffset val="100"/>
      </c:catAx>
      <c:valAx>
        <c:axId val="306879488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0687795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2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07030272"/>
        <c:axId val="307105792"/>
      </c:radarChart>
      <c:catAx>
        <c:axId val="30703027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07105792"/>
        <c:crosses val="autoZero"/>
        <c:auto val="1"/>
        <c:lblAlgn val="ctr"/>
        <c:lblOffset val="100"/>
      </c:catAx>
      <c:valAx>
        <c:axId val="30710579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0703027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3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2504128329175546"/>
          <c:y val="0.15712846628162824"/>
          <c:w val="0.58198457747119003"/>
          <c:h val="0.64993137402113565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329E5B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1.76</c:v>
                </c:pt>
                <c:pt idx="1">
                  <c:v>1.1100000000000001</c:v>
                </c:pt>
                <c:pt idx="2">
                  <c:v>0.48000000000000032</c:v>
                </c:pt>
                <c:pt idx="3">
                  <c:v>1.53</c:v>
                </c:pt>
                <c:pt idx="4">
                  <c:v>0.73000000000000065</c:v>
                </c:pt>
                <c:pt idx="5">
                  <c:v>0.92</c:v>
                </c:pt>
                <c:pt idx="6">
                  <c:v>0.96000000000000063</c:v>
                </c:pt>
                <c:pt idx="7">
                  <c:v>0.38000000000000583</c:v>
                </c:pt>
              </c:numCache>
            </c:numRef>
          </c:val>
        </c:ser>
        <c:axId val="307331072"/>
        <c:axId val="307332608"/>
      </c:radarChart>
      <c:catAx>
        <c:axId val="30733107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07332608"/>
        <c:crosses val="autoZero"/>
        <c:auto val="1"/>
        <c:lblAlgn val="ctr"/>
        <c:lblOffset val="100"/>
      </c:catAx>
      <c:valAx>
        <c:axId val="307332608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0733107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3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07307264"/>
        <c:axId val="307308800"/>
      </c:radarChart>
      <c:catAx>
        <c:axId val="30730726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07308800"/>
        <c:crosses val="autoZero"/>
        <c:auto val="1"/>
        <c:lblAlgn val="ctr"/>
        <c:lblOffset val="100"/>
      </c:catAx>
      <c:valAx>
        <c:axId val="30730880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0730726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3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23148E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4.6499999999999995</c:v>
                </c:pt>
                <c:pt idx="1">
                  <c:v>4.6599999999999975</c:v>
                </c:pt>
                <c:pt idx="2">
                  <c:v>4.26</c:v>
                </c:pt>
                <c:pt idx="3">
                  <c:v>3.53</c:v>
                </c:pt>
                <c:pt idx="4">
                  <c:v>3.75</c:v>
                </c:pt>
                <c:pt idx="5">
                  <c:v>4.6099999999999985</c:v>
                </c:pt>
                <c:pt idx="6">
                  <c:v>4.74</c:v>
                </c:pt>
                <c:pt idx="7">
                  <c:v>2.8</c:v>
                </c:pt>
              </c:numCache>
            </c:numRef>
          </c:val>
        </c:ser>
        <c:axId val="307434624"/>
        <c:axId val="307436160"/>
      </c:radarChart>
      <c:catAx>
        <c:axId val="30743462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07436160"/>
        <c:crosses val="autoZero"/>
        <c:auto val="1"/>
        <c:lblAlgn val="ctr"/>
        <c:lblOffset val="100"/>
      </c:catAx>
      <c:valAx>
        <c:axId val="307436160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0743462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3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07652480"/>
        <c:axId val="307654016"/>
      </c:radarChart>
      <c:catAx>
        <c:axId val="30765248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07654016"/>
        <c:crosses val="autoZero"/>
        <c:auto val="1"/>
        <c:lblAlgn val="ctr"/>
        <c:lblOffset val="100"/>
      </c:catAx>
      <c:valAx>
        <c:axId val="30765401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0765248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3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2504128329175546"/>
          <c:y val="0.15712846628162824"/>
          <c:w val="0.58198457747119003"/>
          <c:h val="0.64993137402113565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9B5C7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3.38</c:v>
                </c:pt>
                <c:pt idx="1">
                  <c:v>4.28</c:v>
                </c:pt>
                <c:pt idx="2">
                  <c:v>1.9900000000000246</c:v>
                </c:pt>
                <c:pt idx="3">
                  <c:v>3</c:v>
                </c:pt>
                <c:pt idx="4">
                  <c:v>2.59</c:v>
                </c:pt>
                <c:pt idx="5">
                  <c:v>3.24</c:v>
                </c:pt>
                <c:pt idx="6">
                  <c:v>2.56</c:v>
                </c:pt>
                <c:pt idx="7">
                  <c:v>1.83</c:v>
                </c:pt>
              </c:numCache>
            </c:numRef>
          </c:val>
        </c:ser>
        <c:axId val="309507584"/>
        <c:axId val="309509120"/>
      </c:radarChart>
      <c:catAx>
        <c:axId val="30950758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09509120"/>
        <c:crosses val="autoZero"/>
        <c:auto val="1"/>
        <c:lblAlgn val="ctr"/>
        <c:lblOffset val="100"/>
      </c:catAx>
      <c:valAx>
        <c:axId val="30950912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0950758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3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2504128329175546"/>
          <c:y val="0.15712846628162824"/>
          <c:w val="0.58198457747119003"/>
          <c:h val="0.64993137402113565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783C45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4.74</c:v>
                </c:pt>
                <c:pt idx="1">
                  <c:v>4.03</c:v>
                </c:pt>
                <c:pt idx="2">
                  <c:v>4.59</c:v>
                </c:pt>
                <c:pt idx="3">
                  <c:v>4.1899999999999995</c:v>
                </c:pt>
                <c:pt idx="4">
                  <c:v>3.04</c:v>
                </c:pt>
                <c:pt idx="5">
                  <c:v>3.92</c:v>
                </c:pt>
                <c:pt idx="6">
                  <c:v>4.79</c:v>
                </c:pt>
                <c:pt idx="7">
                  <c:v>4.8099999999999996</c:v>
                </c:pt>
              </c:numCache>
            </c:numRef>
          </c:val>
        </c:ser>
        <c:axId val="309809920"/>
        <c:axId val="309811456"/>
      </c:radarChart>
      <c:catAx>
        <c:axId val="30980992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09811456"/>
        <c:crosses val="autoZero"/>
        <c:auto val="1"/>
        <c:lblAlgn val="ctr"/>
        <c:lblOffset val="100"/>
      </c:catAx>
      <c:valAx>
        <c:axId val="30981145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0980992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3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09904896"/>
        <c:axId val="309906432"/>
      </c:radarChart>
      <c:catAx>
        <c:axId val="30990489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09906432"/>
        <c:crosses val="autoZero"/>
        <c:auto val="1"/>
        <c:lblAlgn val="ctr"/>
        <c:lblOffset val="100"/>
      </c:catAx>
      <c:valAx>
        <c:axId val="30990643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0990489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3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11113600"/>
        <c:axId val="311115136"/>
      </c:radarChart>
      <c:catAx>
        <c:axId val="31111360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11115136"/>
        <c:crosses val="autoZero"/>
        <c:auto val="1"/>
        <c:lblAlgn val="ctr"/>
        <c:lblOffset val="100"/>
      </c:catAx>
      <c:valAx>
        <c:axId val="31111513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1111360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3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2504128329175546"/>
          <c:y val="0.15712846628162824"/>
          <c:w val="0.58198457747119003"/>
          <c:h val="0.64993137402113565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FFC000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4.6499999999999995</c:v>
                </c:pt>
                <c:pt idx="1">
                  <c:v>4.88</c:v>
                </c:pt>
                <c:pt idx="2">
                  <c:v>4.88</c:v>
                </c:pt>
                <c:pt idx="3">
                  <c:v>4.5999999999999996</c:v>
                </c:pt>
                <c:pt idx="4">
                  <c:v>4.01</c:v>
                </c:pt>
                <c:pt idx="5">
                  <c:v>4.42</c:v>
                </c:pt>
                <c:pt idx="6">
                  <c:v>4.1199999999999966</c:v>
                </c:pt>
                <c:pt idx="7">
                  <c:v>3.96</c:v>
                </c:pt>
              </c:numCache>
            </c:numRef>
          </c:val>
        </c:ser>
        <c:axId val="310291072"/>
        <c:axId val="310301056"/>
      </c:radarChart>
      <c:catAx>
        <c:axId val="31029107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10301056"/>
        <c:crosses val="autoZero"/>
        <c:auto val="1"/>
        <c:lblAlgn val="ctr"/>
        <c:lblOffset val="100"/>
      </c:catAx>
      <c:valAx>
        <c:axId val="31030105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1029107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3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2504128329175546"/>
          <c:y val="0.15712846628162824"/>
          <c:w val="0.58198457747119003"/>
          <c:h val="0.64993137402113565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EE864C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4.17</c:v>
                </c:pt>
                <c:pt idx="1">
                  <c:v>4.29</c:v>
                </c:pt>
                <c:pt idx="2">
                  <c:v>1.9500000000000219</c:v>
                </c:pt>
                <c:pt idx="3">
                  <c:v>2.88</c:v>
                </c:pt>
                <c:pt idx="4">
                  <c:v>3.66</c:v>
                </c:pt>
                <c:pt idx="5">
                  <c:v>3.7600000000000002</c:v>
                </c:pt>
                <c:pt idx="6">
                  <c:v>4.0199999999999996</c:v>
                </c:pt>
                <c:pt idx="7">
                  <c:v>2.3699999999999997</c:v>
                </c:pt>
              </c:numCache>
            </c:numRef>
          </c:val>
        </c:ser>
        <c:axId val="311139712"/>
        <c:axId val="311329920"/>
      </c:radarChart>
      <c:catAx>
        <c:axId val="31113971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11329920"/>
        <c:crosses val="autoZero"/>
        <c:auto val="1"/>
        <c:lblAlgn val="ctr"/>
        <c:lblOffset val="100"/>
      </c:catAx>
      <c:valAx>
        <c:axId val="31132992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1113971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4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F6BD7E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4.9300000000000024</c:v>
                </c:pt>
                <c:pt idx="1">
                  <c:v>4.84</c:v>
                </c:pt>
                <c:pt idx="2">
                  <c:v>3.88</c:v>
                </c:pt>
                <c:pt idx="3">
                  <c:v>5</c:v>
                </c:pt>
                <c:pt idx="4">
                  <c:v>3.84</c:v>
                </c:pt>
                <c:pt idx="5">
                  <c:v>4.6399999999999997</c:v>
                </c:pt>
                <c:pt idx="6">
                  <c:v>4.7300000000000004</c:v>
                </c:pt>
                <c:pt idx="7">
                  <c:v>4.99</c:v>
                </c:pt>
              </c:numCache>
            </c:numRef>
          </c:val>
        </c:ser>
        <c:axId val="315763328"/>
        <c:axId val="315825536"/>
      </c:radarChart>
      <c:catAx>
        <c:axId val="31576332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15825536"/>
        <c:crosses val="autoZero"/>
        <c:auto val="1"/>
        <c:lblAlgn val="ctr"/>
        <c:lblOffset val="100"/>
      </c:catAx>
      <c:valAx>
        <c:axId val="31582553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1576332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4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B59">
                <a:lumMod val="50000"/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3.42</c:v>
                </c:pt>
                <c:pt idx="1">
                  <c:v>3.42</c:v>
                </c:pt>
                <c:pt idx="2">
                  <c:v>4</c:v>
                </c:pt>
                <c:pt idx="3">
                  <c:v>3.63</c:v>
                </c:pt>
                <c:pt idx="4">
                  <c:v>3.3699999999999997</c:v>
                </c:pt>
                <c:pt idx="5">
                  <c:v>2.5499999999999998</c:v>
                </c:pt>
                <c:pt idx="6">
                  <c:v>2.66</c:v>
                </c:pt>
                <c:pt idx="7">
                  <c:v>2.21</c:v>
                </c:pt>
              </c:numCache>
            </c:numRef>
          </c:val>
        </c:ser>
        <c:axId val="355735040"/>
        <c:axId val="355736576"/>
      </c:radarChart>
      <c:catAx>
        <c:axId val="35573504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55736576"/>
        <c:crosses val="autoZero"/>
        <c:auto val="1"/>
        <c:lblAlgn val="ctr"/>
        <c:lblOffset val="100"/>
      </c:catAx>
      <c:valAx>
        <c:axId val="35573657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5573504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4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55795712"/>
        <c:axId val="355797248"/>
      </c:radarChart>
      <c:catAx>
        <c:axId val="35579571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55797248"/>
        <c:crosses val="autoZero"/>
        <c:auto val="1"/>
        <c:lblAlgn val="ctr"/>
        <c:lblOffset val="100"/>
      </c:catAx>
      <c:valAx>
        <c:axId val="35579724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5579571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4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62683776"/>
        <c:axId val="362685568"/>
      </c:radarChart>
      <c:catAx>
        <c:axId val="36268377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62685568"/>
        <c:crosses val="autoZero"/>
        <c:auto val="1"/>
        <c:lblAlgn val="ctr"/>
        <c:lblOffset val="100"/>
      </c:catAx>
      <c:valAx>
        <c:axId val="36268556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6268377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4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EFBE43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4.8499999999999996</c:v>
                </c:pt>
                <c:pt idx="1">
                  <c:v>4.6199999999999966</c:v>
                </c:pt>
                <c:pt idx="2">
                  <c:v>2.29</c:v>
                </c:pt>
                <c:pt idx="3">
                  <c:v>4.5599999999999996</c:v>
                </c:pt>
                <c:pt idx="4">
                  <c:v>4.6599999999999975</c:v>
                </c:pt>
                <c:pt idx="5">
                  <c:v>4.24</c:v>
                </c:pt>
                <c:pt idx="6">
                  <c:v>4.57</c:v>
                </c:pt>
                <c:pt idx="7">
                  <c:v>3.9</c:v>
                </c:pt>
              </c:numCache>
            </c:numRef>
          </c:val>
        </c:ser>
        <c:axId val="364249472"/>
        <c:axId val="364251008"/>
      </c:radarChart>
      <c:catAx>
        <c:axId val="36424947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64251008"/>
        <c:crosses val="autoZero"/>
        <c:auto val="1"/>
        <c:lblAlgn val="ctr"/>
        <c:lblOffset val="100"/>
      </c:catAx>
      <c:valAx>
        <c:axId val="364251008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6424947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4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B482A7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4.76</c:v>
                </c:pt>
                <c:pt idx="1">
                  <c:v>3.3699999999999997</c:v>
                </c:pt>
                <c:pt idx="2">
                  <c:v>5</c:v>
                </c:pt>
                <c:pt idx="3">
                  <c:v>4.7300000000000004</c:v>
                </c:pt>
                <c:pt idx="4">
                  <c:v>1.1499999999999766</c:v>
                </c:pt>
                <c:pt idx="5">
                  <c:v>2.62</c:v>
                </c:pt>
                <c:pt idx="6">
                  <c:v>3.13</c:v>
                </c:pt>
                <c:pt idx="7">
                  <c:v>4.8099999999999996</c:v>
                </c:pt>
              </c:numCache>
            </c:numRef>
          </c:val>
        </c:ser>
        <c:axId val="364256256"/>
        <c:axId val="364500096"/>
      </c:radarChart>
      <c:catAx>
        <c:axId val="36425625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64500096"/>
        <c:crosses val="autoZero"/>
        <c:auto val="1"/>
        <c:lblAlgn val="ctr"/>
        <c:lblOffset val="100"/>
      </c:catAx>
      <c:valAx>
        <c:axId val="364500096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6425625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4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EEECE1">
                <a:lumMod val="50000"/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3.12</c:v>
                </c:pt>
                <c:pt idx="1">
                  <c:v>3.8099999999999987</c:v>
                </c:pt>
                <c:pt idx="2">
                  <c:v>1.26</c:v>
                </c:pt>
                <c:pt idx="3">
                  <c:v>3.62</c:v>
                </c:pt>
                <c:pt idx="4">
                  <c:v>1.9700000000000211</c:v>
                </c:pt>
                <c:pt idx="5">
                  <c:v>3.4499999999999997</c:v>
                </c:pt>
                <c:pt idx="6">
                  <c:v>2.66</c:v>
                </c:pt>
                <c:pt idx="7">
                  <c:v>1.6800000000000141</c:v>
                </c:pt>
              </c:numCache>
            </c:numRef>
          </c:val>
        </c:ser>
        <c:axId val="365589248"/>
        <c:axId val="365590784"/>
      </c:radarChart>
      <c:catAx>
        <c:axId val="36558924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65590784"/>
        <c:crosses val="autoZero"/>
        <c:auto val="1"/>
        <c:lblAlgn val="ctr"/>
        <c:lblOffset val="100"/>
      </c:catAx>
      <c:valAx>
        <c:axId val="365590784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6558924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4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66172032"/>
        <c:axId val="366173568"/>
      </c:radarChart>
      <c:catAx>
        <c:axId val="36617203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66173568"/>
        <c:crosses val="autoZero"/>
        <c:auto val="1"/>
        <c:lblAlgn val="ctr"/>
        <c:lblOffset val="100"/>
      </c:catAx>
      <c:valAx>
        <c:axId val="36617356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6617203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4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67501312"/>
        <c:axId val="367502848"/>
      </c:radarChart>
      <c:catAx>
        <c:axId val="36750131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67502848"/>
        <c:crosses val="autoZero"/>
        <c:auto val="1"/>
        <c:lblAlgn val="ctr"/>
        <c:lblOffset val="100"/>
      </c:catAx>
      <c:valAx>
        <c:axId val="36750284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6750131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4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0896E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4.1199999999999966</c:v>
                </c:pt>
                <c:pt idx="1">
                  <c:v>3.77</c:v>
                </c:pt>
                <c:pt idx="2">
                  <c:v>2</c:v>
                </c:pt>
                <c:pt idx="3">
                  <c:v>3.98</c:v>
                </c:pt>
                <c:pt idx="4">
                  <c:v>4.59</c:v>
                </c:pt>
                <c:pt idx="5">
                  <c:v>2.9699999999999998</c:v>
                </c:pt>
                <c:pt idx="6">
                  <c:v>3.71</c:v>
                </c:pt>
                <c:pt idx="7">
                  <c:v>3.8099999999999987</c:v>
                </c:pt>
              </c:numCache>
            </c:numRef>
          </c:val>
        </c:ser>
        <c:axId val="369107712"/>
        <c:axId val="369109248"/>
      </c:radarChart>
      <c:catAx>
        <c:axId val="36910771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69109248"/>
        <c:crosses val="autoZero"/>
        <c:auto val="1"/>
        <c:lblAlgn val="ctr"/>
        <c:lblOffset val="100"/>
      </c:catAx>
      <c:valAx>
        <c:axId val="36910924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6910771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5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69473408"/>
        <c:axId val="369474944"/>
      </c:radarChart>
      <c:catAx>
        <c:axId val="36947340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69474944"/>
        <c:crosses val="autoZero"/>
        <c:auto val="1"/>
        <c:lblAlgn val="ctr"/>
        <c:lblOffset val="100"/>
      </c:catAx>
      <c:valAx>
        <c:axId val="36947494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6947340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5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541504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1.75</c:v>
                </c:pt>
                <c:pt idx="1">
                  <c:v>1.8</c:v>
                </c:pt>
                <c:pt idx="2">
                  <c:v>0.91</c:v>
                </c:pt>
                <c:pt idx="3">
                  <c:v>2.17</c:v>
                </c:pt>
                <c:pt idx="4">
                  <c:v>1.48</c:v>
                </c:pt>
                <c:pt idx="5">
                  <c:v>1.49</c:v>
                </c:pt>
                <c:pt idx="6">
                  <c:v>2</c:v>
                </c:pt>
                <c:pt idx="7">
                  <c:v>1.9800000000000222</c:v>
                </c:pt>
              </c:numCache>
            </c:numRef>
          </c:val>
        </c:ser>
        <c:axId val="369273088"/>
        <c:axId val="369274880"/>
      </c:radarChart>
      <c:catAx>
        <c:axId val="36927308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69274880"/>
        <c:crosses val="autoZero"/>
        <c:auto val="1"/>
        <c:lblAlgn val="ctr"/>
        <c:lblOffset val="100"/>
      </c:catAx>
      <c:valAx>
        <c:axId val="36927488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6927308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5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5310571552655764"/>
          <c:y val="0.15265843718873393"/>
          <c:w val="0.58198457747119003"/>
          <c:h val="0.64993137402113055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3158C5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3.9</c:v>
                </c:pt>
                <c:pt idx="1">
                  <c:v>4.88</c:v>
                </c:pt>
                <c:pt idx="2">
                  <c:v>2.09</c:v>
                </c:pt>
                <c:pt idx="3">
                  <c:v>3.15</c:v>
                </c:pt>
                <c:pt idx="4">
                  <c:v>3.27</c:v>
                </c:pt>
                <c:pt idx="5">
                  <c:v>3.29</c:v>
                </c:pt>
                <c:pt idx="6">
                  <c:v>3.79</c:v>
                </c:pt>
                <c:pt idx="7">
                  <c:v>2.62</c:v>
                </c:pt>
              </c:numCache>
            </c:numRef>
          </c:val>
        </c:ser>
        <c:axId val="369411200"/>
        <c:axId val="369412736"/>
      </c:radarChart>
      <c:catAx>
        <c:axId val="36941120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69412736"/>
        <c:crosses val="autoZero"/>
        <c:auto val="1"/>
        <c:lblAlgn val="ctr"/>
        <c:lblOffset val="100"/>
      </c:catAx>
      <c:valAx>
        <c:axId val="36941273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6941120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5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69551232"/>
        <c:axId val="369552768"/>
      </c:radarChart>
      <c:catAx>
        <c:axId val="36955123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69552768"/>
        <c:crosses val="autoZero"/>
        <c:auto val="1"/>
        <c:lblAlgn val="ctr"/>
        <c:lblOffset val="100"/>
      </c:catAx>
      <c:valAx>
        <c:axId val="36955276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6955123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5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Colonne1</c:v>
                </c:pt>
              </c:strCache>
            </c:strRef>
          </c:tx>
          <c:spPr>
            <a:solidFill>
              <a:srgbClr val="653E66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4.4800000000000004</c:v>
                </c:pt>
                <c:pt idx="1">
                  <c:v>4.42</c:v>
                </c:pt>
                <c:pt idx="2">
                  <c:v>4.5599999999999996</c:v>
                </c:pt>
                <c:pt idx="3">
                  <c:v>4.03</c:v>
                </c:pt>
                <c:pt idx="4">
                  <c:v>2.4899999999999998</c:v>
                </c:pt>
                <c:pt idx="5">
                  <c:v>3.96</c:v>
                </c:pt>
                <c:pt idx="6">
                  <c:v>3.64</c:v>
                </c:pt>
                <c:pt idx="7">
                  <c:v>3.88</c:v>
                </c:pt>
              </c:numCache>
            </c:numRef>
          </c:val>
        </c:ser>
        <c:axId val="369723648"/>
        <c:axId val="369725440"/>
      </c:radarChart>
      <c:catAx>
        <c:axId val="36972364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69725440"/>
        <c:crosses val="autoZero"/>
        <c:auto val="1"/>
        <c:lblAlgn val="ctr"/>
        <c:lblOffset val="100"/>
      </c:catAx>
      <c:valAx>
        <c:axId val="369725440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6972364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5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69732608"/>
        <c:axId val="369816320"/>
      </c:radarChart>
      <c:catAx>
        <c:axId val="36973260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69816320"/>
        <c:crosses val="autoZero"/>
        <c:auto val="1"/>
        <c:lblAlgn val="ctr"/>
        <c:lblOffset val="100"/>
      </c:catAx>
      <c:valAx>
        <c:axId val="36981632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6973260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5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2.5</c:v>
                </c:pt>
                <c:pt idx="1">
                  <c:v>2.88</c:v>
                </c:pt>
                <c:pt idx="2">
                  <c:v>1.57</c:v>
                </c:pt>
                <c:pt idx="3">
                  <c:v>2.86</c:v>
                </c:pt>
                <c:pt idx="4">
                  <c:v>4.01</c:v>
                </c:pt>
                <c:pt idx="5">
                  <c:v>1.9600000000000199</c:v>
                </c:pt>
                <c:pt idx="6">
                  <c:v>2.54</c:v>
                </c:pt>
                <c:pt idx="7">
                  <c:v>3.05</c:v>
                </c:pt>
              </c:numCache>
            </c:numRef>
          </c:val>
        </c:ser>
        <c:axId val="370302336"/>
        <c:axId val="370214016"/>
      </c:radarChart>
      <c:catAx>
        <c:axId val="37030233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70214016"/>
        <c:crosses val="autoZero"/>
        <c:auto val="1"/>
        <c:lblAlgn val="ctr"/>
        <c:lblOffset val="100"/>
      </c:catAx>
      <c:valAx>
        <c:axId val="37021401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7030233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5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2.17</c:v>
                </c:pt>
                <c:pt idx="1">
                  <c:v>1.9400000000000199</c:v>
                </c:pt>
                <c:pt idx="2">
                  <c:v>0.86000000000000065</c:v>
                </c:pt>
                <c:pt idx="3">
                  <c:v>2.0699999999999998</c:v>
                </c:pt>
                <c:pt idx="4">
                  <c:v>1.9600000000000199</c:v>
                </c:pt>
                <c:pt idx="5">
                  <c:v>1.97000000000002</c:v>
                </c:pt>
                <c:pt idx="6">
                  <c:v>3.4299999999999997</c:v>
                </c:pt>
                <c:pt idx="7">
                  <c:v>1.5</c:v>
                </c:pt>
              </c:numCache>
            </c:numRef>
          </c:val>
        </c:ser>
        <c:axId val="370553216"/>
        <c:axId val="370554752"/>
      </c:radarChart>
      <c:catAx>
        <c:axId val="37055321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70554752"/>
        <c:crosses val="autoZero"/>
        <c:auto val="1"/>
        <c:lblAlgn val="ctr"/>
        <c:lblOffset val="100"/>
      </c:catAx>
      <c:valAx>
        <c:axId val="37055475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7055321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5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3.51</c:v>
                </c:pt>
                <c:pt idx="1">
                  <c:v>3.63</c:v>
                </c:pt>
                <c:pt idx="2">
                  <c:v>3.75</c:v>
                </c:pt>
                <c:pt idx="3">
                  <c:v>3.51</c:v>
                </c:pt>
                <c:pt idx="4">
                  <c:v>2.8499999999999988</c:v>
                </c:pt>
                <c:pt idx="5">
                  <c:v>3.6</c:v>
                </c:pt>
                <c:pt idx="6">
                  <c:v>3.2800000000000002</c:v>
                </c:pt>
                <c:pt idx="7">
                  <c:v>2.66</c:v>
                </c:pt>
              </c:numCache>
            </c:numRef>
          </c:val>
        </c:ser>
        <c:axId val="316369536"/>
        <c:axId val="316426880"/>
      </c:radarChart>
      <c:catAx>
        <c:axId val="31636953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16426880"/>
        <c:crosses val="autoZero"/>
        <c:auto val="1"/>
        <c:lblAlgn val="ctr"/>
        <c:lblOffset val="100"/>
      </c:catAx>
      <c:valAx>
        <c:axId val="31642688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1636953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5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80127104"/>
        <c:axId val="380128640"/>
      </c:radarChart>
      <c:catAx>
        <c:axId val="38012710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80128640"/>
        <c:crosses val="autoZero"/>
        <c:auto val="1"/>
        <c:lblAlgn val="ctr"/>
        <c:lblOffset val="100"/>
      </c:catAx>
      <c:valAx>
        <c:axId val="38012864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8012710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6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4F81B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2.13</c:v>
                </c:pt>
                <c:pt idx="1">
                  <c:v>1.7</c:v>
                </c:pt>
                <c:pt idx="2">
                  <c:v>1.61</c:v>
                </c:pt>
                <c:pt idx="3">
                  <c:v>2.15</c:v>
                </c:pt>
                <c:pt idx="4">
                  <c:v>2.14</c:v>
                </c:pt>
                <c:pt idx="5">
                  <c:v>1.9000000000000001</c:v>
                </c:pt>
                <c:pt idx="6">
                  <c:v>2.0299999999999998</c:v>
                </c:pt>
                <c:pt idx="7">
                  <c:v>1.3</c:v>
                </c:pt>
              </c:numCache>
            </c:numRef>
          </c:val>
        </c:ser>
        <c:axId val="380147968"/>
        <c:axId val="380542976"/>
      </c:radarChart>
      <c:catAx>
        <c:axId val="38014796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80542976"/>
        <c:crosses val="autoZero"/>
        <c:auto val="1"/>
        <c:lblAlgn val="ctr"/>
        <c:lblOffset val="100"/>
      </c:catAx>
      <c:valAx>
        <c:axId val="38054297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8014796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6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4.6599999999999975</c:v>
                </c:pt>
                <c:pt idx="1">
                  <c:v>3.74</c:v>
                </c:pt>
                <c:pt idx="2">
                  <c:v>4.29</c:v>
                </c:pt>
                <c:pt idx="3">
                  <c:v>3.9299999999999997</c:v>
                </c:pt>
                <c:pt idx="4">
                  <c:v>3.27</c:v>
                </c:pt>
                <c:pt idx="5">
                  <c:v>3.73</c:v>
                </c:pt>
                <c:pt idx="6">
                  <c:v>4.45</c:v>
                </c:pt>
                <c:pt idx="7">
                  <c:v>4.03</c:v>
                </c:pt>
              </c:numCache>
            </c:numRef>
          </c:val>
        </c:ser>
        <c:axId val="380288000"/>
        <c:axId val="380306176"/>
      </c:radarChart>
      <c:catAx>
        <c:axId val="38028800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80306176"/>
        <c:crosses val="autoZero"/>
        <c:auto val="1"/>
        <c:lblAlgn val="ctr"/>
        <c:lblOffset val="100"/>
      </c:catAx>
      <c:valAx>
        <c:axId val="38030617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8028800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6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4.91</c:v>
                </c:pt>
                <c:pt idx="1">
                  <c:v>4.57</c:v>
                </c:pt>
                <c:pt idx="2">
                  <c:v>4.5</c:v>
                </c:pt>
                <c:pt idx="3">
                  <c:v>4.26</c:v>
                </c:pt>
                <c:pt idx="4">
                  <c:v>3.3</c:v>
                </c:pt>
                <c:pt idx="5">
                  <c:v>4.2699999999999996</c:v>
                </c:pt>
                <c:pt idx="6">
                  <c:v>4.78</c:v>
                </c:pt>
                <c:pt idx="7">
                  <c:v>4.91</c:v>
                </c:pt>
              </c:numCache>
            </c:numRef>
          </c:val>
        </c:ser>
        <c:axId val="380263040"/>
        <c:axId val="380453248"/>
      </c:radarChart>
      <c:catAx>
        <c:axId val="38026304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80453248"/>
        <c:crosses val="autoZero"/>
        <c:auto val="1"/>
        <c:lblAlgn val="ctr"/>
        <c:lblOffset val="100"/>
      </c:catAx>
      <c:valAx>
        <c:axId val="38045324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8026304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6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80629760"/>
        <c:axId val="380631296"/>
      </c:radarChart>
      <c:catAx>
        <c:axId val="38062976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80631296"/>
        <c:crosses val="autoZero"/>
        <c:auto val="1"/>
        <c:lblAlgn val="ctr"/>
        <c:lblOffset val="100"/>
      </c:catAx>
      <c:valAx>
        <c:axId val="38063129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8062976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6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2504128329175546"/>
          <c:y val="0.15712846628162824"/>
          <c:w val="0.58198457747119003"/>
          <c:h val="0.64993137402113565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B5ADBD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4.26</c:v>
                </c:pt>
                <c:pt idx="1">
                  <c:v>4.6599999999999975</c:v>
                </c:pt>
                <c:pt idx="2">
                  <c:v>2.0499999999999998</c:v>
                </c:pt>
                <c:pt idx="3">
                  <c:v>3.54</c:v>
                </c:pt>
                <c:pt idx="4">
                  <c:v>2.8499999999999988</c:v>
                </c:pt>
                <c:pt idx="5">
                  <c:v>3.46</c:v>
                </c:pt>
                <c:pt idx="6">
                  <c:v>3.19</c:v>
                </c:pt>
                <c:pt idx="7">
                  <c:v>4.01</c:v>
                </c:pt>
              </c:numCache>
            </c:numRef>
          </c:val>
        </c:ser>
        <c:axId val="384698624"/>
        <c:axId val="384704512"/>
      </c:radarChart>
      <c:catAx>
        <c:axId val="38469862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84704512"/>
        <c:crosses val="autoZero"/>
        <c:auto val="1"/>
        <c:lblAlgn val="ctr"/>
        <c:lblOffset val="100"/>
      </c:catAx>
      <c:valAx>
        <c:axId val="38470451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8469862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6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B3051E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4.5999999999999996</c:v>
                </c:pt>
                <c:pt idx="1">
                  <c:v>4.01</c:v>
                </c:pt>
                <c:pt idx="2">
                  <c:v>4.2</c:v>
                </c:pt>
                <c:pt idx="3">
                  <c:v>4.45</c:v>
                </c:pt>
                <c:pt idx="4">
                  <c:v>2.7800000000000002</c:v>
                </c:pt>
                <c:pt idx="5">
                  <c:v>3.66</c:v>
                </c:pt>
                <c:pt idx="6">
                  <c:v>2.92</c:v>
                </c:pt>
                <c:pt idx="7">
                  <c:v>4.18</c:v>
                </c:pt>
              </c:numCache>
            </c:numRef>
          </c:val>
        </c:ser>
        <c:axId val="384850944"/>
        <c:axId val="384885504"/>
      </c:radarChart>
      <c:catAx>
        <c:axId val="38485094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84885504"/>
        <c:crosses val="autoZero"/>
        <c:auto val="1"/>
        <c:lblAlgn val="ctr"/>
        <c:lblOffset val="100"/>
      </c:catAx>
      <c:valAx>
        <c:axId val="38488550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8485094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6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85048576"/>
        <c:axId val="385050112"/>
      </c:radarChart>
      <c:catAx>
        <c:axId val="38504857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85050112"/>
        <c:crosses val="autoZero"/>
        <c:auto val="1"/>
        <c:lblAlgn val="ctr"/>
        <c:lblOffset val="100"/>
      </c:catAx>
      <c:valAx>
        <c:axId val="38505011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8504857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6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7F768A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2.5499999999999998</c:v>
                </c:pt>
                <c:pt idx="1">
                  <c:v>3</c:v>
                </c:pt>
                <c:pt idx="2">
                  <c:v>1.7</c:v>
                </c:pt>
                <c:pt idx="3">
                  <c:v>2.63</c:v>
                </c:pt>
                <c:pt idx="4">
                  <c:v>1.85</c:v>
                </c:pt>
                <c:pt idx="5">
                  <c:v>3.13</c:v>
                </c:pt>
                <c:pt idx="6">
                  <c:v>2.2999999999999998</c:v>
                </c:pt>
                <c:pt idx="7">
                  <c:v>2.23</c:v>
                </c:pt>
              </c:numCache>
            </c:numRef>
          </c:val>
        </c:ser>
        <c:axId val="363335680"/>
        <c:axId val="363337216"/>
      </c:radarChart>
      <c:catAx>
        <c:axId val="36333568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63337216"/>
        <c:crosses val="autoZero"/>
        <c:auto val="1"/>
        <c:lblAlgn val="ctr"/>
        <c:lblOffset val="100"/>
      </c:catAx>
      <c:valAx>
        <c:axId val="36333721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6333568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6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63496192"/>
        <c:axId val="363497728"/>
      </c:radarChart>
      <c:catAx>
        <c:axId val="36349619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63497728"/>
        <c:crosses val="autoZero"/>
        <c:auto val="1"/>
        <c:lblAlgn val="ctr"/>
        <c:lblOffset val="100"/>
      </c:catAx>
      <c:valAx>
        <c:axId val="36349772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6349619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6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2504128329175546"/>
          <c:y val="0.15712846628162824"/>
          <c:w val="0.58198457747119003"/>
          <c:h val="0.64993137402113565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prstClr val="black">
                <a:lumMod val="50000"/>
                <a:lumOff val="50000"/>
                <a:alpha val="70000"/>
              </a:prst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2.73</c:v>
                </c:pt>
                <c:pt idx="1">
                  <c:v>2.25</c:v>
                </c:pt>
                <c:pt idx="2">
                  <c:v>2.2799999999999998</c:v>
                </c:pt>
                <c:pt idx="3">
                  <c:v>4.05</c:v>
                </c:pt>
                <c:pt idx="4">
                  <c:v>1.35</c:v>
                </c:pt>
                <c:pt idx="5">
                  <c:v>1.9300000000000141</c:v>
                </c:pt>
                <c:pt idx="6">
                  <c:v>2.2000000000000002</c:v>
                </c:pt>
                <c:pt idx="7">
                  <c:v>2.5299999999999998</c:v>
                </c:pt>
              </c:numCache>
            </c:numRef>
          </c:val>
        </c:ser>
        <c:axId val="363678720"/>
        <c:axId val="363680512"/>
      </c:radarChart>
      <c:catAx>
        <c:axId val="36367872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63680512"/>
        <c:crosses val="autoZero"/>
        <c:auto val="1"/>
        <c:lblAlgn val="ctr"/>
        <c:lblOffset val="100"/>
      </c:catAx>
      <c:valAx>
        <c:axId val="36368051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6367872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7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63689856"/>
        <c:axId val="363691392"/>
      </c:radarChart>
      <c:catAx>
        <c:axId val="36368985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63691392"/>
        <c:crosses val="autoZero"/>
        <c:auto val="1"/>
        <c:lblAlgn val="ctr"/>
        <c:lblOffset val="100"/>
      </c:catAx>
      <c:valAx>
        <c:axId val="36369139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6368985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7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2504128329175546"/>
          <c:y val="0.15712846628162824"/>
          <c:w val="0.58198457747119003"/>
          <c:h val="0.64993137402113565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252F28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2.8499999999999988</c:v>
                </c:pt>
                <c:pt idx="1">
                  <c:v>1.7</c:v>
                </c:pt>
                <c:pt idx="2">
                  <c:v>1.8800000000000001</c:v>
                </c:pt>
                <c:pt idx="3">
                  <c:v>4.34</c:v>
                </c:pt>
                <c:pt idx="4">
                  <c:v>1.58</c:v>
                </c:pt>
                <c:pt idx="5">
                  <c:v>1.6800000000000141</c:v>
                </c:pt>
                <c:pt idx="6">
                  <c:v>1.8800000000000001</c:v>
                </c:pt>
                <c:pt idx="7">
                  <c:v>1.9200000000000021</c:v>
                </c:pt>
              </c:numCache>
            </c:numRef>
          </c:val>
        </c:ser>
        <c:axId val="363476096"/>
        <c:axId val="363477632"/>
      </c:radarChart>
      <c:catAx>
        <c:axId val="36347609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63477632"/>
        <c:crosses val="autoZero"/>
        <c:auto val="1"/>
        <c:lblAlgn val="ctr"/>
        <c:lblOffset val="100"/>
      </c:catAx>
      <c:valAx>
        <c:axId val="36347763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6347609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7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63990016"/>
        <c:axId val="364000000"/>
      </c:radarChart>
      <c:catAx>
        <c:axId val="36399001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64000000"/>
        <c:crosses val="autoZero"/>
        <c:auto val="1"/>
        <c:lblAlgn val="ctr"/>
        <c:lblOffset val="100"/>
      </c:catAx>
      <c:valAx>
        <c:axId val="36400000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6399001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7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8A251A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4.9400000000000004</c:v>
                </c:pt>
                <c:pt idx="1">
                  <c:v>4.6199999999999966</c:v>
                </c:pt>
                <c:pt idx="2">
                  <c:v>4.84</c:v>
                </c:pt>
                <c:pt idx="3">
                  <c:v>4.1499999999999995</c:v>
                </c:pt>
                <c:pt idx="4">
                  <c:v>3.2600000000000002</c:v>
                </c:pt>
                <c:pt idx="5">
                  <c:v>4.26</c:v>
                </c:pt>
                <c:pt idx="6">
                  <c:v>4.79</c:v>
                </c:pt>
                <c:pt idx="7">
                  <c:v>4.9400000000000004</c:v>
                </c:pt>
              </c:numCache>
            </c:numRef>
          </c:val>
        </c:ser>
        <c:axId val="364006784"/>
        <c:axId val="364029056"/>
      </c:radarChart>
      <c:catAx>
        <c:axId val="36400678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64029056"/>
        <c:crosses val="autoZero"/>
        <c:auto val="1"/>
        <c:lblAlgn val="ctr"/>
        <c:lblOffset val="100"/>
      </c:catAx>
      <c:valAx>
        <c:axId val="36402905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6400678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7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EBCBCB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2.72</c:v>
                </c:pt>
                <c:pt idx="1">
                  <c:v>2.82</c:v>
                </c:pt>
                <c:pt idx="2">
                  <c:v>1.42</c:v>
                </c:pt>
                <c:pt idx="3">
                  <c:v>2.58</c:v>
                </c:pt>
                <c:pt idx="4">
                  <c:v>3.79</c:v>
                </c:pt>
                <c:pt idx="5">
                  <c:v>1.9900000000000202</c:v>
                </c:pt>
                <c:pt idx="6">
                  <c:v>3.58</c:v>
                </c:pt>
                <c:pt idx="7">
                  <c:v>3.19</c:v>
                </c:pt>
              </c:numCache>
            </c:numRef>
          </c:val>
        </c:ser>
        <c:axId val="392886912"/>
        <c:axId val="393216384"/>
      </c:radarChart>
      <c:catAx>
        <c:axId val="39288691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93216384"/>
        <c:crosses val="autoZero"/>
        <c:auto val="1"/>
        <c:lblAlgn val="ctr"/>
        <c:lblOffset val="100"/>
      </c:catAx>
      <c:valAx>
        <c:axId val="39321638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9288691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7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1F497D">
                <a:lumMod val="75000"/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4.38</c:v>
                </c:pt>
                <c:pt idx="1">
                  <c:v>3.38</c:v>
                </c:pt>
                <c:pt idx="2">
                  <c:v>1.960000000000018</c:v>
                </c:pt>
                <c:pt idx="3">
                  <c:v>2.94</c:v>
                </c:pt>
                <c:pt idx="4">
                  <c:v>2.17</c:v>
                </c:pt>
                <c:pt idx="5">
                  <c:v>3.14</c:v>
                </c:pt>
                <c:pt idx="6">
                  <c:v>3.01</c:v>
                </c:pt>
                <c:pt idx="7">
                  <c:v>2.5299999999999998</c:v>
                </c:pt>
              </c:numCache>
            </c:numRef>
          </c:val>
        </c:ser>
        <c:axId val="393335552"/>
        <c:axId val="393337088"/>
      </c:radarChart>
      <c:catAx>
        <c:axId val="39333555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93337088"/>
        <c:crosses val="autoZero"/>
        <c:auto val="1"/>
        <c:lblAlgn val="ctr"/>
        <c:lblOffset val="100"/>
      </c:catAx>
      <c:valAx>
        <c:axId val="39333708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9333555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7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93414144"/>
        <c:axId val="393415680"/>
      </c:radarChart>
      <c:catAx>
        <c:axId val="39341414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93415680"/>
        <c:crosses val="autoZero"/>
        <c:auto val="1"/>
        <c:lblAlgn val="ctr"/>
        <c:lblOffset val="100"/>
      </c:catAx>
      <c:valAx>
        <c:axId val="39341568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9341414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7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3.3499999999999988</c:v>
                </c:pt>
                <c:pt idx="1">
                  <c:v>3.42</c:v>
                </c:pt>
                <c:pt idx="2">
                  <c:v>2.69</c:v>
                </c:pt>
                <c:pt idx="3">
                  <c:v>3.22</c:v>
                </c:pt>
                <c:pt idx="4">
                  <c:v>3.11</c:v>
                </c:pt>
                <c:pt idx="5">
                  <c:v>3.25</c:v>
                </c:pt>
                <c:pt idx="6">
                  <c:v>3.7800000000000002</c:v>
                </c:pt>
                <c:pt idx="7">
                  <c:v>2.84</c:v>
                </c:pt>
              </c:numCache>
            </c:numRef>
          </c:val>
        </c:ser>
        <c:axId val="387624320"/>
        <c:axId val="389264512"/>
      </c:radarChart>
      <c:catAx>
        <c:axId val="38762432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89264512"/>
        <c:crosses val="autoZero"/>
        <c:auto val="1"/>
        <c:lblAlgn val="ctr"/>
        <c:lblOffset val="100"/>
      </c:catAx>
      <c:valAx>
        <c:axId val="38926451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8762432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7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3.48</c:v>
                </c:pt>
                <c:pt idx="1">
                  <c:v>3.57</c:v>
                </c:pt>
                <c:pt idx="2">
                  <c:v>3.7</c:v>
                </c:pt>
                <c:pt idx="3">
                  <c:v>3.19</c:v>
                </c:pt>
                <c:pt idx="4">
                  <c:v>2.4</c:v>
                </c:pt>
                <c:pt idx="5">
                  <c:v>3.3699999999999997</c:v>
                </c:pt>
                <c:pt idx="6">
                  <c:v>2.94</c:v>
                </c:pt>
                <c:pt idx="7">
                  <c:v>2.65</c:v>
                </c:pt>
              </c:numCache>
            </c:numRef>
          </c:val>
        </c:ser>
        <c:axId val="363881216"/>
        <c:axId val="363882752"/>
      </c:radarChart>
      <c:catAx>
        <c:axId val="36388121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63882752"/>
        <c:crosses val="autoZero"/>
        <c:auto val="1"/>
        <c:lblAlgn val="ctr"/>
        <c:lblOffset val="100"/>
      </c:catAx>
      <c:valAx>
        <c:axId val="36388275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6388121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7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63926656"/>
        <c:axId val="363928192"/>
      </c:radarChart>
      <c:catAx>
        <c:axId val="36392665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63928192"/>
        <c:crosses val="autoZero"/>
        <c:auto val="1"/>
        <c:lblAlgn val="ctr"/>
        <c:lblOffset val="100"/>
      </c:catAx>
      <c:valAx>
        <c:axId val="36392819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6392665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8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63982208"/>
        <c:axId val="363172608"/>
      </c:radarChart>
      <c:catAx>
        <c:axId val="36398220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63172608"/>
        <c:crosses val="autoZero"/>
        <c:auto val="1"/>
        <c:lblAlgn val="ctr"/>
        <c:lblOffset val="100"/>
      </c:catAx>
      <c:valAx>
        <c:axId val="36317260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6398220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8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5310571552655764"/>
          <c:y val="0.15265843718873445"/>
          <c:w val="0.58198457747119003"/>
          <c:h val="0.64993137402113232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2.86</c:v>
                </c:pt>
                <c:pt idx="1">
                  <c:v>3.05</c:v>
                </c:pt>
                <c:pt idx="2">
                  <c:v>3.82</c:v>
                </c:pt>
                <c:pt idx="3">
                  <c:v>3.07</c:v>
                </c:pt>
                <c:pt idx="4">
                  <c:v>2.69</c:v>
                </c:pt>
                <c:pt idx="5">
                  <c:v>3.02</c:v>
                </c:pt>
                <c:pt idx="6">
                  <c:v>3.46</c:v>
                </c:pt>
                <c:pt idx="7">
                  <c:v>2.88</c:v>
                </c:pt>
              </c:numCache>
            </c:numRef>
          </c:val>
        </c:ser>
        <c:axId val="363191680"/>
        <c:axId val="392942720"/>
      </c:radarChart>
      <c:catAx>
        <c:axId val="36319168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92942720"/>
        <c:crosses val="autoZero"/>
        <c:auto val="1"/>
        <c:lblAlgn val="ctr"/>
        <c:lblOffset val="100"/>
      </c:catAx>
      <c:valAx>
        <c:axId val="39294272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6319168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8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5310571552655764"/>
          <c:y val="0.15265843718873437"/>
          <c:w val="0.58198457747119003"/>
          <c:h val="0.6499313740211321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2.8899999999999997</c:v>
                </c:pt>
                <c:pt idx="1">
                  <c:v>2.73</c:v>
                </c:pt>
                <c:pt idx="2">
                  <c:v>3.29</c:v>
                </c:pt>
                <c:pt idx="3">
                  <c:v>2.9299999999999997</c:v>
                </c:pt>
                <c:pt idx="4">
                  <c:v>1.55</c:v>
                </c:pt>
                <c:pt idx="5">
                  <c:v>2.7800000000000002</c:v>
                </c:pt>
                <c:pt idx="6">
                  <c:v>2.2200000000000002</c:v>
                </c:pt>
                <c:pt idx="7">
                  <c:v>2.09</c:v>
                </c:pt>
              </c:numCache>
            </c:numRef>
          </c:val>
        </c:ser>
        <c:axId val="392970624"/>
        <c:axId val="392972160"/>
      </c:radarChart>
      <c:catAx>
        <c:axId val="39297062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92972160"/>
        <c:crosses val="autoZero"/>
        <c:auto val="1"/>
        <c:lblAlgn val="ctr"/>
        <c:lblOffset val="100"/>
      </c:catAx>
      <c:valAx>
        <c:axId val="39297216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9297062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8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93041408"/>
        <c:axId val="393042944"/>
      </c:radarChart>
      <c:catAx>
        <c:axId val="39304140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93042944"/>
        <c:crosses val="autoZero"/>
        <c:auto val="1"/>
        <c:lblAlgn val="ctr"/>
        <c:lblOffset val="100"/>
      </c:catAx>
      <c:valAx>
        <c:axId val="39304294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9304140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8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93119616"/>
        <c:axId val="393121792"/>
      </c:radarChart>
      <c:catAx>
        <c:axId val="39311961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93121792"/>
        <c:crosses val="autoZero"/>
        <c:auto val="1"/>
        <c:lblAlgn val="ctr"/>
        <c:lblOffset val="100"/>
      </c:catAx>
      <c:valAx>
        <c:axId val="39312179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9311961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8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63978752"/>
        <c:axId val="363980288"/>
      </c:radarChart>
      <c:catAx>
        <c:axId val="36397875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63980288"/>
        <c:crosses val="autoZero"/>
        <c:auto val="1"/>
        <c:lblAlgn val="ctr"/>
        <c:lblOffset val="100"/>
      </c:catAx>
      <c:valAx>
        <c:axId val="36398028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6397875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8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5310571552655764"/>
          <c:y val="0.15265843718873437"/>
          <c:w val="0.58198457747119003"/>
          <c:h val="0.6499313740211321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2.23</c:v>
                </c:pt>
                <c:pt idx="1">
                  <c:v>1.61</c:v>
                </c:pt>
                <c:pt idx="2">
                  <c:v>1.61</c:v>
                </c:pt>
                <c:pt idx="3">
                  <c:v>3.73</c:v>
                </c:pt>
                <c:pt idx="4">
                  <c:v>1.44</c:v>
                </c:pt>
                <c:pt idx="5">
                  <c:v>1.75</c:v>
                </c:pt>
                <c:pt idx="6">
                  <c:v>1.8800000000000001</c:v>
                </c:pt>
                <c:pt idx="7">
                  <c:v>1.59</c:v>
                </c:pt>
              </c:numCache>
            </c:numRef>
          </c:val>
        </c:ser>
        <c:axId val="370799360"/>
        <c:axId val="370800896"/>
      </c:radarChart>
      <c:catAx>
        <c:axId val="37079936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70800896"/>
        <c:crosses val="autoZero"/>
        <c:auto val="1"/>
        <c:lblAlgn val="ctr"/>
        <c:lblOffset val="100"/>
      </c:catAx>
      <c:valAx>
        <c:axId val="37080089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7079936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8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89266432"/>
        <c:axId val="390870912"/>
      </c:radarChart>
      <c:catAx>
        <c:axId val="38926643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90870912"/>
        <c:crosses val="autoZero"/>
        <c:auto val="1"/>
        <c:lblAlgn val="ctr"/>
        <c:lblOffset val="100"/>
      </c:catAx>
      <c:valAx>
        <c:axId val="39087091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8926643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8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5310571552655764"/>
          <c:y val="0.15265843718873445"/>
          <c:w val="0.58198457747119003"/>
          <c:h val="0.64993137402113232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2.02</c:v>
                </c:pt>
                <c:pt idx="1">
                  <c:v>1.61</c:v>
                </c:pt>
                <c:pt idx="2">
                  <c:v>1.24</c:v>
                </c:pt>
                <c:pt idx="3">
                  <c:v>2.38</c:v>
                </c:pt>
                <c:pt idx="4">
                  <c:v>1.41</c:v>
                </c:pt>
                <c:pt idx="5">
                  <c:v>1.71</c:v>
                </c:pt>
                <c:pt idx="6">
                  <c:v>1.82</c:v>
                </c:pt>
                <c:pt idx="7">
                  <c:v>1.31</c:v>
                </c:pt>
              </c:numCache>
            </c:numRef>
          </c:val>
        </c:ser>
        <c:axId val="392772608"/>
        <c:axId val="393347840"/>
      </c:radarChart>
      <c:catAx>
        <c:axId val="39277260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93347840"/>
        <c:crosses val="autoZero"/>
        <c:auto val="1"/>
        <c:lblAlgn val="ctr"/>
        <c:lblOffset val="100"/>
      </c:catAx>
      <c:valAx>
        <c:axId val="39334784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9277260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8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93062656"/>
        <c:axId val="393142272"/>
      </c:radarChart>
      <c:catAx>
        <c:axId val="39306265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93142272"/>
        <c:crosses val="autoZero"/>
        <c:auto val="1"/>
        <c:lblAlgn val="ctr"/>
        <c:lblOffset val="100"/>
      </c:catAx>
      <c:valAx>
        <c:axId val="39314227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9306265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9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5310571552655764"/>
          <c:y val="0.15265843718873445"/>
          <c:w val="0.58198457747119003"/>
          <c:h val="0.64993137402113232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2.36</c:v>
                </c:pt>
                <c:pt idx="1">
                  <c:v>1.53</c:v>
                </c:pt>
                <c:pt idx="2">
                  <c:v>1.129999999999981</c:v>
                </c:pt>
                <c:pt idx="3">
                  <c:v>2.4499999999999997</c:v>
                </c:pt>
                <c:pt idx="4">
                  <c:v>1.33</c:v>
                </c:pt>
                <c:pt idx="5">
                  <c:v>1.56</c:v>
                </c:pt>
                <c:pt idx="6">
                  <c:v>1.87</c:v>
                </c:pt>
                <c:pt idx="7">
                  <c:v>1.0900000000000001</c:v>
                </c:pt>
              </c:numCache>
            </c:numRef>
          </c:val>
        </c:ser>
        <c:axId val="393562752"/>
        <c:axId val="393671040"/>
      </c:radarChart>
      <c:catAx>
        <c:axId val="39356275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93671040"/>
        <c:crosses val="autoZero"/>
        <c:auto val="1"/>
        <c:lblAlgn val="ctr"/>
        <c:lblOffset val="100"/>
      </c:catAx>
      <c:valAx>
        <c:axId val="39367104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9356275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9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5310571552655764"/>
          <c:y val="0.15265843718873456"/>
          <c:w val="0.58198457747119003"/>
          <c:h val="0.64993137402113277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3.03</c:v>
                </c:pt>
                <c:pt idx="1">
                  <c:v>2.5</c:v>
                </c:pt>
                <c:pt idx="2">
                  <c:v>1.35</c:v>
                </c:pt>
                <c:pt idx="3">
                  <c:v>3.08</c:v>
                </c:pt>
                <c:pt idx="4">
                  <c:v>1.29</c:v>
                </c:pt>
                <c:pt idx="5">
                  <c:v>2.1800000000000002</c:v>
                </c:pt>
                <c:pt idx="6">
                  <c:v>1.9800000000000182</c:v>
                </c:pt>
                <c:pt idx="7">
                  <c:v>2.52</c:v>
                </c:pt>
              </c:numCache>
            </c:numRef>
          </c:val>
        </c:ser>
        <c:axId val="393772416"/>
        <c:axId val="393778304"/>
      </c:radarChart>
      <c:catAx>
        <c:axId val="39377241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93778304"/>
        <c:crosses val="autoZero"/>
        <c:auto val="1"/>
        <c:lblAlgn val="ctr"/>
        <c:lblOffset val="100"/>
      </c:catAx>
      <c:valAx>
        <c:axId val="39377830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9377241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9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94011392"/>
        <c:axId val="394012928"/>
      </c:radarChart>
      <c:catAx>
        <c:axId val="39401139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94012928"/>
        <c:crosses val="autoZero"/>
        <c:auto val="1"/>
        <c:lblAlgn val="ctr"/>
        <c:lblOffset val="100"/>
      </c:catAx>
      <c:valAx>
        <c:axId val="39401292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9401139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9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94061312"/>
        <c:axId val="394062848"/>
      </c:radarChart>
      <c:catAx>
        <c:axId val="39406131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94062848"/>
        <c:crosses val="autoZero"/>
        <c:auto val="1"/>
        <c:lblAlgn val="ctr"/>
        <c:lblOffset val="100"/>
      </c:catAx>
      <c:valAx>
        <c:axId val="39406284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9406131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9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94086272"/>
        <c:axId val="394087808"/>
      </c:radarChart>
      <c:catAx>
        <c:axId val="39408627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94087808"/>
        <c:crosses val="autoZero"/>
        <c:auto val="1"/>
        <c:lblAlgn val="ctr"/>
        <c:lblOffset val="100"/>
      </c:catAx>
      <c:valAx>
        <c:axId val="39408780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9408627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9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FFC000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2.66</c:v>
                </c:pt>
                <c:pt idx="1">
                  <c:v>2.9899999999999998</c:v>
                </c:pt>
                <c:pt idx="2">
                  <c:v>1.37</c:v>
                </c:pt>
                <c:pt idx="3">
                  <c:v>2.4</c:v>
                </c:pt>
                <c:pt idx="4">
                  <c:v>2.57</c:v>
                </c:pt>
                <c:pt idx="5">
                  <c:v>2.62</c:v>
                </c:pt>
                <c:pt idx="6">
                  <c:v>3.24</c:v>
                </c:pt>
                <c:pt idx="7">
                  <c:v>1.73</c:v>
                </c:pt>
              </c:numCache>
            </c:numRef>
          </c:val>
        </c:ser>
        <c:axId val="394136192"/>
        <c:axId val="394183040"/>
      </c:radarChart>
      <c:catAx>
        <c:axId val="39413619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94183040"/>
        <c:crosses val="autoZero"/>
        <c:auto val="1"/>
        <c:lblAlgn val="ctr"/>
        <c:lblOffset val="100"/>
      </c:catAx>
      <c:valAx>
        <c:axId val="39418304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9413619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9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FFC000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1.33</c:v>
                </c:pt>
                <c:pt idx="1">
                  <c:v>2.02</c:v>
                </c:pt>
                <c:pt idx="2">
                  <c:v>0.92</c:v>
                </c:pt>
                <c:pt idx="3">
                  <c:v>1.9700000000000168</c:v>
                </c:pt>
                <c:pt idx="4">
                  <c:v>1.71</c:v>
                </c:pt>
                <c:pt idx="5">
                  <c:v>1.87</c:v>
                </c:pt>
                <c:pt idx="6">
                  <c:v>1.9300000000000141</c:v>
                </c:pt>
                <c:pt idx="7">
                  <c:v>2.0299999999999998</c:v>
                </c:pt>
              </c:numCache>
            </c:numRef>
          </c:val>
        </c:ser>
        <c:axId val="394251648"/>
        <c:axId val="394253440"/>
      </c:radarChart>
      <c:catAx>
        <c:axId val="39425164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94253440"/>
        <c:crosses val="autoZero"/>
        <c:auto val="1"/>
        <c:lblAlgn val="ctr"/>
        <c:lblOffset val="100"/>
      </c:catAx>
      <c:valAx>
        <c:axId val="39425344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9425164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9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94297344"/>
        <c:axId val="394298880"/>
      </c:radarChart>
      <c:catAx>
        <c:axId val="39429734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94298880"/>
        <c:crosses val="autoZero"/>
        <c:auto val="1"/>
        <c:lblAlgn val="ctr"/>
        <c:lblOffset val="100"/>
      </c:catAx>
      <c:valAx>
        <c:axId val="39429888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9429734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9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1.04</c:v>
                </c:pt>
                <c:pt idx="1">
                  <c:v>3.3699999999999997</c:v>
                </c:pt>
                <c:pt idx="2">
                  <c:v>0.36000000000000032</c:v>
                </c:pt>
                <c:pt idx="3">
                  <c:v>2.52</c:v>
                </c:pt>
                <c:pt idx="4">
                  <c:v>2.58</c:v>
                </c:pt>
                <c:pt idx="5">
                  <c:v>2.8099999999999987</c:v>
                </c:pt>
                <c:pt idx="6">
                  <c:v>2.54</c:v>
                </c:pt>
                <c:pt idx="7">
                  <c:v>8.0000000000000043E-2</c:v>
                </c:pt>
              </c:numCache>
            </c:numRef>
          </c:val>
        </c:ser>
        <c:axId val="394461952"/>
        <c:axId val="394463488"/>
      </c:radarChart>
      <c:catAx>
        <c:axId val="39446195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94463488"/>
        <c:crosses val="autoZero"/>
        <c:auto val="1"/>
        <c:lblAlgn val="ctr"/>
        <c:lblOffset val="100"/>
      </c:catAx>
      <c:valAx>
        <c:axId val="39446348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9446195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19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1.0900000000000001</c:v>
                </c:pt>
                <c:pt idx="1">
                  <c:v>3.44</c:v>
                </c:pt>
                <c:pt idx="2">
                  <c:v>0.42000000000000032</c:v>
                </c:pt>
                <c:pt idx="3">
                  <c:v>2.5299999999999998</c:v>
                </c:pt>
                <c:pt idx="4">
                  <c:v>2.21</c:v>
                </c:pt>
                <c:pt idx="5">
                  <c:v>3.03</c:v>
                </c:pt>
                <c:pt idx="6">
                  <c:v>2.4099999999999997</c:v>
                </c:pt>
                <c:pt idx="7">
                  <c:v>0.11</c:v>
                </c:pt>
              </c:numCache>
            </c:numRef>
          </c:val>
        </c:ser>
        <c:axId val="394536448"/>
        <c:axId val="394537984"/>
      </c:radarChart>
      <c:catAx>
        <c:axId val="39453644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94537984"/>
        <c:crosses val="autoZero"/>
        <c:auto val="1"/>
        <c:lblAlgn val="ctr"/>
        <c:lblOffset val="100"/>
      </c:catAx>
      <c:valAx>
        <c:axId val="39453798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9453644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0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94590464"/>
        <c:axId val="394600448"/>
      </c:radarChart>
      <c:catAx>
        <c:axId val="39459046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94600448"/>
        <c:crosses val="autoZero"/>
        <c:auto val="1"/>
        <c:lblAlgn val="ctr"/>
        <c:lblOffset val="100"/>
      </c:catAx>
      <c:valAx>
        <c:axId val="39460044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9459046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0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394668672"/>
        <c:axId val="394670464"/>
      </c:radarChart>
      <c:catAx>
        <c:axId val="39466867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94670464"/>
        <c:crosses val="autoZero"/>
        <c:auto val="1"/>
        <c:lblAlgn val="ctr"/>
        <c:lblOffset val="100"/>
      </c:catAx>
      <c:valAx>
        <c:axId val="39467046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9466867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0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5310571552655764"/>
          <c:y val="0.15265843718873437"/>
          <c:w val="0.58198457747119003"/>
          <c:h val="0.6499313740211321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1.9200000000000021</c:v>
                </c:pt>
                <c:pt idx="1">
                  <c:v>1.6300000000000001</c:v>
                </c:pt>
                <c:pt idx="2">
                  <c:v>1.21</c:v>
                </c:pt>
                <c:pt idx="3">
                  <c:v>2.09</c:v>
                </c:pt>
                <c:pt idx="4">
                  <c:v>1.27</c:v>
                </c:pt>
                <c:pt idx="5">
                  <c:v>1.6400000000000001</c:v>
                </c:pt>
                <c:pt idx="6">
                  <c:v>1.61</c:v>
                </c:pt>
                <c:pt idx="7">
                  <c:v>1.25</c:v>
                </c:pt>
              </c:numCache>
            </c:numRef>
          </c:val>
        </c:ser>
        <c:axId val="394677248"/>
        <c:axId val="394691328"/>
      </c:radarChart>
      <c:catAx>
        <c:axId val="39467724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94691328"/>
        <c:crosses val="autoZero"/>
        <c:auto val="1"/>
        <c:lblAlgn val="ctr"/>
        <c:lblOffset val="100"/>
      </c:catAx>
      <c:valAx>
        <c:axId val="39469132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9467724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0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411447296"/>
        <c:axId val="411448832"/>
      </c:radarChart>
      <c:catAx>
        <c:axId val="41144729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11448832"/>
        <c:crosses val="autoZero"/>
        <c:auto val="1"/>
        <c:lblAlgn val="ctr"/>
        <c:lblOffset val="100"/>
      </c:catAx>
      <c:valAx>
        <c:axId val="41144883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1144729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0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E46A0A">
                <a:alpha val="88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</c:v>
                </c:pt>
                <c:pt idx="1">
                  <c:v>1.8</c:v>
                </c:pt>
                <c:pt idx="2">
                  <c:v>0.96000000000000063</c:v>
                </c:pt>
                <c:pt idx="3">
                  <c:v>2.14</c:v>
                </c:pt>
                <c:pt idx="4">
                  <c:v>2.0699999999999998</c:v>
                </c:pt>
                <c:pt idx="5">
                  <c:v>1.7</c:v>
                </c:pt>
                <c:pt idx="6">
                  <c:v>1.9400000000000168</c:v>
                </c:pt>
                <c:pt idx="7">
                  <c:v>0.97000000000000064</c:v>
                </c:pt>
              </c:numCache>
            </c:numRef>
          </c:val>
        </c:ser>
        <c:axId val="411468160"/>
        <c:axId val="411469696"/>
      </c:radarChart>
      <c:catAx>
        <c:axId val="41146816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11469696"/>
        <c:crosses val="autoZero"/>
        <c:auto val="1"/>
        <c:lblAlgn val="ctr"/>
        <c:lblOffset val="100"/>
      </c:catAx>
      <c:valAx>
        <c:axId val="41146969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rgbClr val="E46A0A"/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1146816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0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5310571552655764"/>
          <c:y val="0.15265843718873437"/>
          <c:w val="0.58198457747119003"/>
          <c:h val="0.6499313740211321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2.5099999999999998</c:v>
                </c:pt>
                <c:pt idx="1">
                  <c:v>2.2999999999999998</c:v>
                </c:pt>
                <c:pt idx="2">
                  <c:v>1.37</c:v>
                </c:pt>
                <c:pt idx="3">
                  <c:v>3.25</c:v>
                </c:pt>
                <c:pt idx="4">
                  <c:v>1.24</c:v>
                </c:pt>
                <c:pt idx="5">
                  <c:v>2.04</c:v>
                </c:pt>
                <c:pt idx="6">
                  <c:v>2.34</c:v>
                </c:pt>
                <c:pt idx="7">
                  <c:v>2.23</c:v>
                </c:pt>
              </c:numCache>
            </c:numRef>
          </c:val>
        </c:ser>
        <c:axId val="411505792"/>
        <c:axId val="411507328"/>
      </c:radarChart>
      <c:catAx>
        <c:axId val="41150579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11507328"/>
        <c:crosses val="autoZero"/>
        <c:auto val="1"/>
        <c:lblAlgn val="ctr"/>
        <c:lblOffset val="100"/>
      </c:catAx>
      <c:valAx>
        <c:axId val="41150732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1150579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0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411608960"/>
        <c:axId val="411610496"/>
      </c:radarChart>
      <c:catAx>
        <c:axId val="41160896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11610496"/>
        <c:crosses val="autoZero"/>
        <c:auto val="1"/>
        <c:lblAlgn val="ctr"/>
        <c:lblOffset val="100"/>
      </c:catAx>
      <c:valAx>
        <c:axId val="41161049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1160896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0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0000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4.9700000000000024</c:v>
                </c:pt>
                <c:pt idx="1">
                  <c:v>4.96</c:v>
                </c:pt>
                <c:pt idx="2">
                  <c:v>4.83</c:v>
                </c:pt>
                <c:pt idx="3">
                  <c:v>3.82</c:v>
                </c:pt>
                <c:pt idx="4">
                  <c:v>4.6499999999999995</c:v>
                </c:pt>
                <c:pt idx="5">
                  <c:v>4.95</c:v>
                </c:pt>
                <c:pt idx="6">
                  <c:v>4.96</c:v>
                </c:pt>
                <c:pt idx="7">
                  <c:v>4.7</c:v>
                </c:pt>
              </c:numCache>
            </c:numRef>
          </c:val>
        </c:ser>
        <c:axId val="389382912"/>
        <c:axId val="389384448"/>
      </c:radarChart>
      <c:catAx>
        <c:axId val="38938291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389384448"/>
        <c:crosses val="autoZero"/>
        <c:auto val="1"/>
        <c:lblAlgn val="ctr"/>
        <c:lblOffset val="100"/>
      </c:catAx>
      <c:valAx>
        <c:axId val="38938444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38938291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0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FBC379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3.1</c:v>
                </c:pt>
                <c:pt idx="1">
                  <c:v>3.27</c:v>
                </c:pt>
                <c:pt idx="2">
                  <c:v>1.87</c:v>
                </c:pt>
                <c:pt idx="3">
                  <c:v>2.58</c:v>
                </c:pt>
                <c:pt idx="4">
                  <c:v>2.7</c:v>
                </c:pt>
                <c:pt idx="5">
                  <c:v>2.3499999999999988</c:v>
                </c:pt>
                <c:pt idx="6">
                  <c:v>2.4</c:v>
                </c:pt>
                <c:pt idx="7">
                  <c:v>2.2000000000000002</c:v>
                </c:pt>
              </c:numCache>
            </c:numRef>
          </c:val>
        </c:ser>
        <c:axId val="411753088"/>
        <c:axId val="411758976"/>
      </c:radarChart>
      <c:catAx>
        <c:axId val="41175308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11758976"/>
        <c:crosses val="autoZero"/>
        <c:auto val="1"/>
        <c:lblAlgn val="ctr"/>
        <c:lblOffset val="100"/>
      </c:catAx>
      <c:valAx>
        <c:axId val="41175897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1175308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0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411766144"/>
        <c:axId val="411849856"/>
      </c:radarChart>
      <c:catAx>
        <c:axId val="41176614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11849856"/>
        <c:crosses val="autoZero"/>
        <c:auto val="1"/>
        <c:lblAlgn val="ctr"/>
        <c:lblOffset val="100"/>
      </c:catAx>
      <c:valAx>
        <c:axId val="41184985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1176614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1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3305806930543074"/>
          <c:y val="0.20189220187528586"/>
          <c:w val="0.58198457747119003"/>
          <c:h val="0.64993137402111123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73C63A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4.53</c:v>
                </c:pt>
                <c:pt idx="1">
                  <c:v>4.71</c:v>
                </c:pt>
                <c:pt idx="2">
                  <c:v>2.2799999999999998</c:v>
                </c:pt>
                <c:pt idx="3">
                  <c:v>3.16</c:v>
                </c:pt>
                <c:pt idx="4">
                  <c:v>3.48</c:v>
                </c:pt>
                <c:pt idx="5">
                  <c:v>3.61</c:v>
                </c:pt>
                <c:pt idx="6">
                  <c:v>3.4</c:v>
                </c:pt>
                <c:pt idx="7">
                  <c:v>3.56</c:v>
                </c:pt>
              </c:numCache>
            </c:numRef>
          </c:val>
        </c:ser>
        <c:axId val="411896064"/>
        <c:axId val="411910144"/>
      </c:radarChart>
      <c:catAx>
        <c:axId val="41189606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11910144"/>
        <c:crosses val="autoZero"/>
        <c:auto val="1"/>
        <c:lblAlgn val="ctr"/>
        <c:lblOffset val="100"/>
      </c:catAx>
      <c:valAx>
        <c:axId val="41191014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1189606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1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1C3DE4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4.3099999999999996</c:v>
                </c:pt>
                <c:pt idx="1">
                  <c:v>3.1</c:v>
                </c:pt>
                <c:pt idx="2">
                  <c:v>3.59</c:v>
                </c:pt>
                <c:pt idx="3">
                  <c:v>4.5</c:v>
                </c:pt>
                <c:pt idx="4">
                  <c:v>1.81</c:v>
                </c:pt>
                <c:pt idx="5">
                  <c:v>3.08</c:v>
                </c:pt>
                <c:pt idx="6">
                  <c:v>2.17</c:v>
                </c:pt>
                <c:pt idx="7">
                  <c:v>2.61</c:v>
                </c:pt>
              </c:numCache>
            </c:numRef>
          </c:val>
        </c:ser>
        <c:axId val="412017024"/>
        <c:axId val="412018560"/>
      </c:radarChart>
      <c:catAx>
        <c:axId val="41201702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12018560"/>
        <c:crosses val="autoZero"/>
        <c:auto val="1"/>
        <c:lblAlgn val="ctr"/>
        <c:lblOffset val="100"/>
      </c:catAx>
      <c:valAx>
        <c:axId val="41201856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1201702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1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412173440"/>
        <c:axId val="412174976"/>
      </c:radarChart>
      <c:catAx>
        <c:axId val="41217344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12174976"/>
        <c:crosses val="autoZero"/>
        <c:auto val="1"/>
        <c:lblAlgn val="ctr"/>
        <c:lblOffset val="100"/>
      </c:catAx>
      <c:valAx>
        <c:axId val="41217497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1217344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1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412091904"/>
        <c:axId val="412093440"/>
      </c:radarChart>
      <c:catAx>
        <c:axId val="41209190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12093440"/>
        <c:crosses val="autoZero"/>
        <c:auto val="1"/>
        <c:lblAlgn val="ctr"/>
        <c:lblOffset val="100"/>
      </c:catAx>
      <c:valAx>
        <c:axId val="41209344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1209190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1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5310571552655764"/>
          <c:y val="0.15265843718873498"/>
          <c:w val="0.58198457747119003"/>
          <c:h val="0.6499313740211341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2.8</c:v>
                </c:pt>
                <c:pt idx="1">
                  <c:v>2.6</c:v>
                </c:pt>
                <c:pt idx="2">
                  <c:v>3.01</c:v>
                </c:pt>
                <c:pt idx="3">
                  <c:v>2.58</c:v>
                </c:pt>
                <c:pt idx="4">
                  <c:v>1.76</c:v>
                </c:pt>
                <c:pt idx="5">
                  <c:v>2.4699999999999998</c:v>
                </c:pt>
                <c:pt idx="6">
                  <c:v>2.1800000000000002</c:v>
                </c:pt>
                <c:pt idx="7">
                  <c:v>1.8</c:v>
                </c:pt>
              </c:numCache>
            </c:numRef>
          </c:val>
        </c:ser>
        <c:axId val="411658112"/>
        <c:axId val="411659648"/>
      </c:radarChart>
      <c:catAx>
        <c:axId val="41165811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11659648"/>
        <c:crosses val="autoZero"/>
        <c:auto val="1"/>
        <c:lblAlgn val="ctr"/>
        <c:lblOffset val="100"/>
      </c:catAx>
      <c:valAx>
        <c:axId val="41165964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1165811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1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5310571552655764"/>
          <c:y val="0.15265843718873504"/>
          <c:w val="0.58198457747119003"/>
          <c:h val="0.64993137402113432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2.84</c:v>
                </c:pt>
                <c:pt idx="1">
                  <c:v>3.02</c:v>
                </c:pt>
                <c:pt idx="2">
                  <c:v>3.01</c:v>
                </c:pt>
                <c:pt idx="3">
                  <c:v>2.8099999999999987</c:v>
                </c:pt>
                <c:pt idx="4">
                  <c:v>2.1800000000000002</c:v>
                </c:pt>
                <c:pt idx="5">
                  <c:v>2.72</c:v>
                </c:pt>
                <c:pt idx="6">
                  <c:v>2.29</c:v>
                </c:pt>
                <c:pt idx="7">
                  <c:v>1.9300000000000141</c:v>
                </c:pt>
              </c:numCache>
            </c:numRef>
          </c:val>
        </c:ser>
        <c:axId val="412323840"/>
        <c:axId val="412325376"/>
      </c:radarChart>
      <c:catAx>
        <c:axId val="41232384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12325376"/>
        <c:crosses val="autoZero"/>
        <c:auto val="1"/>
        <c:lblAlgn val="ctr"/>
        <c:lblOffset val="100"/>
      </c:catAx>
      <c:valAx>
        <c:axId val="41232537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1232384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1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3.17</c:v>
                </c:pt>
                <c:pt idx="1">
                  <c:v>3.21</c:v>
                </c:pt>
                <c:pt idx="2">
                  <c:v>3.44</c:v>
                </c:pt>
                <c:pt idx="3">
                  <c:v>3.09</c:v>
                </c:pt>
                <c:pt idx="4">
                  <c:v>2.12</c:v>
                </c:pt>
                <c:pt idx="5">
                  <c:v>3.18</c:v>
                </c:pt>
                <c:pt idx="6">
                  <c:v>2.61</c:v>
                </c:pt>
                <c:pt idx="7">
                  <c:v>2.3199999999999967</c:v>
                </c:pt>
              </c:numCache>
            </c:numRef>
          </c:val>
        </c:ser>
        <c:axId val="412492928"/>
        <c:axId val="412494464"/>
      </c:radarChart>
      <c:catAx>
        <c:axId val="41249292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12494464"/>
        <c:crosses val="autoZero"/>
        <c:auto val="1"/>
        <c:lblAlgn val="ctr"/>
        <c:lblOffset val="100"/>
      </c:catAx>
      <c:valAx>
        <c:axId val="41249446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1249292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1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412587520"/>
        <c:axId val="412589056"/>
      </c:radarChart>
      <c:catAx>
        <c:axId val="41258752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12589056"/>
        <c:crosses val="autoZero"/>
        <c:auto val="1"/>
        <c:lblAlgn val="ctr"/>
        <c:lblOffset val="100"/>
      </c:catAx>
      <c:valAx>
        <c:axId val="41258905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1258752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1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412632960"/>
        <c:axId val="412634496"/>
      </c:radarChart>
      <c:catAx>
        <c:axId val="41263296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12634496"/>
        <c:crosses val="autoZero"/>
        <c:auto val="1"/>
        <c:lblAlgn val="ctr"/>
        <c:lblOffset val="100"/>
      </c:catAx>
      <c:valAx>
        <c:axId val="41263449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1263296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1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5310571552655764"/>
          <c:y val="0.15265843718873504"/>
          <c:w val="0.58198457747119003"/>
          <c:h val="0.64993137402113432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2.71</c:v>
                </c:pt>
                <c:pt idx="1">
                  <c:v>2.59</c:v>
                </c:pt>
                <c:pt idx="2">
                  <c:v>2.9</c:v>
                </c:pt>
                <c:pt idx="3">
                  <c:v>2.46</c:v>
                </c:pt>
                <c:pt idx="4">
                  <c:v>1.76</c:v>
                </c:pt>
                <c:pt idx="5">
                  <c:v>2.4099999999999997</c:v>
                </c:pt>
                <c:pt idx="6">
                  <c:v>2.12</c:v>
                </c:pt>
                <c:pt idx="7">
                  <c:v>1.75</c:v>
                </c:pt>
              </c:numCache>
            </c:numRef>
          </c:val>
        </c:ser>
        <c:axId val="412444928"/>
        <c:axId val="412446720"/>
      </c:radarChart>
      <c:catAx>
        <c:axId val="41244492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12446720"/>
        <c:crosses val="autoZero"/>
        <c:auto val="1"/>
        <c:lblAlgn val="ctr"/>
        <c:lblOffset val="100"/>
      </c:catAx>
      <c:valAx>
        <c:axId val="41244672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1244492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2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5310571552655764"/>
          <c:y val="0.15265843718873504"/>
          <c:w val="0.58198457747119003"/>
          <c:h val="0.64993137402113432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2.59</c:v>
                </c:pt>
                <c:pt idx="1">
                  <c:v>2.34</c:v>
                </c:pt>
                <c:pt idx="2">
                  <c:v>2.8</c:v>
                </c:pt>
                <c:pt idx="3">
                  <c:v>2.21</c:v>
                </c:pt>
                <c:pt idx="4">
                  <c:v>1.58</c:v>
                </c:pt>
                <c:pt idx="5">
                  <c:v>2.38</c:v>
                </c:pt>
                <c:pt idx="6">
                  <c:v>2.09</c:v>
                </c:pt>
                <c:pt idx="7">
                  <c:v>1.75</c:v>
                </c:pt>
              </c:numCache>
            </c:numRef>
          </c:val>
        </c:ser>
        <c:axId val="412695552"/>
        <c:axId val="412713728"/>
      </c:radarChart>
      <c:catAx>
        <c:axId val="41269555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12713728"/>
        <c:crosses val="autoZero"/>
        <c:auto val="1"/>
        <c:lblAlgn val="ctr"/>
        <c:lblOffset val="100"/>
      </c:catAx>
      <c:valAx>
        <c:axId val="41271372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1269555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2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412798976"/>
        <c:axId val="412800512"/>
      </c:radarChart>
      <c:catAx>
        <c:axId val="41279897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12800512"/>
        <c:crosses val="autoZero"/>
        <c:auto val="1"/>
        <c:lblAlgn val="ctr"/>
        <c:lblOffset val="100"/>
      </c:catAx>
      <c:valAx>
        <c:axId val="41280051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1279897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2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5310571552655764"/>
          <c:y val="0.15265843718873509"/>
          <c:w val="0.58198457747119003"/>
          <c:h val="0.64993137402113454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2.9</c:v>
                </c:pt>
                <c:pt idx="1">
                  <c:v>2.8</c:v>
                </c:pt>
                <c:pt idx="2">
                  <c:v>3.15</c:v>
                </c:pt>
                <c:pt idx="3">
                  <c:v>2.94</c:v>
                </c:pt>
                <c:pt idx="4">
                  <c:v>1.78</c:v>
                </c:pt>
                <c:pt idx="5">
                  <c:v>2.46</c:v>
                </c:pt>
                <c:pt idx="6">
                  <c:v>2.1800000000000002</c:v>
                </c:pt>
                <c:pt idx="7">
                  <c:v>1.8900000000000001</c:v>
                </c:pt>
              </c:numCache>
            </c:numRef>
          </c:val>
        </c:ser>
        <c:axId val="412860800"/>
        <c:axId val="412862336"/>
      </c:radarChart>
      <c:catAx>
        <c:axId val="41286080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12862336"/>
        <c:crosses val="autoZero"/>
        <c:auto val="1"/>
        <c:lblAlgn val="ctr"/>
        <c:lblOffset val="100"/>
      </c:catAx>
      <c:valAx>
        <c:axId val="41286233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1286080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2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412939776"/>
        <c:axId val="412941312"/>
      </c:radarChart>
      <c:catAx>
        <c:axId val="41293977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12941312"/>
        <c:crosses val="autoZero"/>
        <c:auto val="1"/>
        <c:lblAlgn val="ctr"/>
        <c:lblOffset val="100"/>
      </c:catAx>
      <c:valAx>
        <c:axId val="41294131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1293977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2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412964352"/>
        <c:axId val="412965888"/>
      </c:radarChart>
      <c:catAx>
        <c:axId val="41296435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12965888"/>
        <c:crosses val="autoZero"/>
        <c:auto val="1"/>
        <c:lblAlgn val="ctr"/>
        <c:lblOffset val="100"/>
      </c:catAx>
      <c:valAx>
        <c:axId val="41296588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1296435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2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413038464"/>
        <c:axId val="413040000"/>
      </c:radarChart>
      <c:catAx>
        <c:axId val="41303846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13040000"/>
        <c:crosses val="autoZero"/>
        <c:auto val="1"/>
        <c:lblAlgn val="ctr"/>
        <c:lblOffset val="100"/>
      </c:catAx>
      <c:valAx>
        <c:axId val="41304000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1303846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2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5310571552655764"/>
          <c:y val="0.15265843718873492"/>
          <c:w val="0.58198457747119003"/>
          <c:h val="0.64993137402113388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1.6600000000000001</c:v>
                </c:pt>
                <c:pt idx="1">
                  <c:v>3.2800000000000002</c:v>
                </c:pt>
                <c:pt idx="2">
                  <c:v>1.1700000000000021</c:v>
                </c:pt>
                <c:pt idx="3">
                  <c:v>2.11</c:v>
                </c:pt>
                <c:pt idx="4">
                  <c:v>3.8899999999999997</c:v>
                </c:pt>
                <c:pt idx="5">
                  <c:v>1.87</c:v>
                </c:pt>
                <c:pt idx="6">
                  <c:v>2.57</c:v>
                </c:pt>
                <c:pt idx="7">
                  <c:v>1.1299999999999826</c:v>
                </c:pt>
              </c:numCache>
            </c:numRef>
          </c:val>
        </c:ser>
        <c:axId val="412236032"/>
        <c:axId val="412241920"/>
      </c:radarChart>
      <c:catAx>
        <c:axId val="41223603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12241920"/>
        <c:crosses val="autoZero"/>
        <c:auto val="1"/>
        <c:lblAlgn val="ctr"/>
        <c:lblOffset val="100"/>
      </c:catAx>
      <c:valAx>
        <c:axId val="41224192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1223603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2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5310571552655764"/>
          <c:y val="0.15265843718873498"/>
          <c:w val="0.58198457747119003"/>
          <c:h val="0.6499313740211341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1.73</c:v>
                </c:pt>
                <c:pt idx="1">
                  <c:v>3.2600000000000002</c:v>
                </c:pt>
                <c:pt idx="2">
                  <c:v>1.21</c:v>
                </c:pt>
                <c:pt idx="3">
                  <c:v>2.1</c:v>
                </c:pt>
                <c:pt idx="4">
                  <c:v>3.9699999999999998</c:v>
                </c:pt>
                <c:pt idx="5">
                  <c:v>1.9900000000000173</c:v>
                </c:pt>
                <c:pt idx="6">
                  <c:v>2.75</c:v>
                </c:pt>
                <c:pt idx="7">
                  <c:v>1.1800000000000141</c:v>
                </c:pt>
              </c:numCache>
            </c:numRef>
          </c:val>
        </c:ser>
        <c:axId val="413299072"/>
        <c:axId val="413300608"/>
      </c:radarChart>
      <c:catAx>
        <c:axId val="41329907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13300608"/>
        <c:crosses val="autoZero"/>
        <c:auto val="1"/>
        <c:lblAlgn val="ctr"/>
        <c:lblOffset val="100"/>
      </c:catAx>
      <c:valAx>
        <c:axId val="41330060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1329907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2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413394048"/>
        <c:axId val="413395584"/>
      </c:radarChart>
      <c:catAx>
        <c:axId val="41339404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13395584"/>
        <c:crosses val="autoZero"/>
        <c:auto val="1"/>
        <c:lblAlgn val="ctr"/>
        <c:lblOffset val="100"/>
      </c:catAx>
      <c:valAx>
        <c:axId val="41339558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1339404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2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5310571552655764"/>
          <c:y val="0.15265843718873498"/>
          <c:w val="0.58198457747119003"/>
          <c:h val="0.6499313740211341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1.59</c:v>
                </c:pt>
                <c:pt idx="1">
                  <c:v>3.2600000000000002</c:v>
                </c:pt>
                <c:pt idx="2">
                  <c:v>0.97000000000000064</c:v>
                </c:pt>
                <c:pt idx="3">
                  <c:v>1.9600000000000155</c:v>
                </c:pt>
                <c:pt idx="4">
                  <c:v>3.8299999999999987</c:v>
                </c:pt>
                <c:pt idx="5">
                  <c:v>1.81</c:v>
                </c:pt>
                <c:pt idx="6">
                  <c:v>2.5499999999999998</c:v>
                </c:pt>
                <c:pt idx="7">
                  <c:v>0.91</c:v>
                </c:pt>
              </c:numCache>
            </c:numRef>
          </c:val>
        </c:ser>
        <c:axId val="413410816"/>
        <c:axId val="413412352"/>
      </c:radarChart>
      <c:catAx>
        <c:axId val="41341081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13412352"/>
        <c:crosses val="autoZero"/>
        <c:auto val="1"/>
        <c:lblAlgn val="ctr"/>
        <c:lblOffset val="100"/>
      </c:catAx>
      <c:valAx>
        <c:axId val="41341235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1341081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3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413546752"/>
        <c:axId val="413556736"/>
      </c:radarChart>
      <c:catAx>
        <c:axId val="41354675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13556736"/>
        <c:crosses val="autoZero"/>
        <c:auto val="1"/>
        <c:lblAlgn val="ctr"/>
        <c:lblOffset val="100"/>
      </c:catAx>
      <c:valAx>
        <c:axId val="41355673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1354675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3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413563520"/>
        <c:axId val="413593984"/>
      </c:radarChart>
      <c:catAx>
        <c:axId val="41356352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13593984"/>
        <c:crosses val="autoZero"/>
        <c:auto val="1"/>
        <c:lblAlgn val="ctr"/>
        <c:lblOffset val="100"/>
      </c:catAx>
      <c:valAx>
        <c:axId val="41359398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1356352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3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413608960"/>
        <c:axId val="413623040"/>
      </c:radarChart>
      <c:catAx>
        <c:axId val="41360896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13623040"/>
        <c:crosses val="autoZero"/>
        <c:auto val="1"/>
        <c:lblAlgn val="ctr"/>
        <c:lblOffset val="100"/>
      </c:catAx>
      <c:valAx>
        <c:axId val="41362304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1360896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3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5310571552655764"/>
          <c:y val="0.15265843718873492"/>
          <c:w val="0.58198457747119003"/>
          <c:h val="0.64993137402113388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1.48</c:v>
                </c:pt>
                <c:pt idx="1">
                  <c:v>2.88</c:v>
                </c:pt>
                <c:pt idx="2">
                  <c:v>0.83000000000000063</c:v>
                </c:pt>
                <c:pt idx="3">
                  <c:v>1.77</c:v>
                </c:pt>
                <c:pt idx="4">
                  <c:v>3.55</c:v>
                </c:pt>
                <c:pt idx="5">
                  <c:v>1.58</c:v>
                </c:pt>
                <c:pt idx="6">
                  <c:v>2.29</c:v>
                </c:pt>
                <c:pt idx="7">
                  <c:v>0.81</c:v>
                </c:pt>
              </c:numCache>
            </c:numRef>
          </c:val>
        </c:ser>
        <c:axId val="413633920"/>
        <c:axId val="413688960"/>
      </c:radarChart>
      <c:catAx>
        <c:axId val="41363392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13688960"/>
        <c:crosses val="autoZero"/>
        <c:auto val="1"/>
        <c:lblAlgn val="ctr"/>
        <c:lblOffset val="100"/>
      </c:catAx>
      <c:valAx>
        <c:axId val="41368896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1363392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3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413766400"/>
        <c:axId val="413767936"/>
      </c:radarChart>
      <c:catAx>
        <c:axId val="41376640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13767936"/>
        <c:crosses val="autoZero"/>
        <c:auto val="1"/>
        <c:lblAlgn val="ctr"/>
        <c:lblOffset val="100"/>
      </c:catAx>
      <c:valAx>
        <c:axId val="41376793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1376640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3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5310571552655764"/>
          <c:y val="0.15265843718873492"/>
          <c:w val="0.58198457747119003"/>
          <c:h val="0.64993137402113388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1.83</c:v>
                </c:pt>
                <c:pt idx="1">
                  <c:v>3.5</c:v>
                </c:pt>
                <c:pt idx="2">
                  <c:v>1.28</c:v>
                </c:pt>
                <c:pt idx="3">
                  <c:v>2.21</c:v>
                </c:pt>
                <c:pt idx="4">
                  <c:v>4.37</c:v>
                </c:pt>
                <c:pt idx="5">
                  <c:v>2.08</c:v>
                </c:pt>
                <c:pt idx="6">
                  <c:v>3</c:v>
                </c:pt>
                <c:pt idx="7">
                  <c:v>1.27</c:v>
                </c:pt>
              </c:numCache>
            </c:numRef>
          </c:val>
        </c:ser>
        <c:axId val="413840128"/>
        <c:axId val="413841664"/>
      </c:radarChart>
      <c:catAx>
        <c:axId val="41384012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13841664"/>
        <c:crosses val="autoZero"/>
        <c:auto val="1"/>
        <c:lblAlgn val="ctr"/>
        <c:lblOffset val="100"/>
      </c:catAx>
      <c:valAx>
        <c:axId val="41384166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1384012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3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5310571552655764"/>
          <c:y val="0.15265843718873451"/>
          <c:w val="0.58198457747119003"/>
          <c:h val="0.64993137402113255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1.9000000000000001</c:v>
                </c:pt>
                <c:pt idx="1">
                  <c:v>1.3900000000000001</c:v>
                </c:pt>
                <c:pt idx="2">
                  <c:v>1.41</c:v>
                </c:pt>
                <c:pt idx="3">
                  <c:v>3.54</c:v>
                </c:pt>
                <c:pt idx="4">
                  <c:v>1.1700000000000021</c:v>
                </c:pt>
                <c:pt idx="5">
                  <c:v>1.45</c:v>
                </c:pt>
                <c:pt idx="6">
                  <c:v>1.48</c:v>
                </c:pt>
                <c:pt idx="7">
                  <c:v>1.27</c:v>
                </c:pt>
              </c:numCache>
            </c:numRef>
          </c:val>
        </c:ser>
        <c:axId val="413263360"/>
        <c:axId val="413264896"/>
      </c:radarChart>
      <c:catAx>
        <c:axId val="41326336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13264896"/>
        <c:crosses val="autoZero"/>
        <c:auto val="1"/>
        <c:lblAlgn val="ctr"/>
        <c:lblOffset val="100"/>
      </c:catAx>
      <c:valAx>
        <c:axId val="41326489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1326336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3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5310571552655764"/>
          <c:y val="0.15265843718873456"/>
          <c:w val="0.58198457747119003"/>
          <c:h val="0.64993137402113277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2.17</c:v>
                </c:pt>
                <c:pt idx="1">
                  <c:v>1.61</c:v>
                </c:pt>
                <c:pt idx="2">
                  <c:v>1.57</c:v>
                </c:pt>
                <c:pt idx="3">
                  <c:v>3.69</c:v>
                </c:pt>
                <c:pt idx="4">
                  <c:v>1.55</c:v>
                </c:pt>
                <c:pt idx="5">
                  <c:v>1.6</c:v>
                </c:pt>
                <c:pt idx="6">
                  <c:v>1.76</c:v>
                </c:pt>
                <c:pt idx="7">
                  <c:v>1.44</c:v>
                </c:pt>
              </c:numCache>
            </c:numRef>
          </c:val>
        </c:ser>
        <c:axId val="414018944"/>
        <c:axId val="414024832"/>
      </c:radarChart>
      <c:catAx>
        <c:axId val="41401894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14024832"/>
        <c:crosses val="autoZero"/>
        <c:auto val="1"/>
        <c:lblAlgn val="ctr"/>
        <c:lblOffset val="100"/>
      </c:catAx>
      <c:valAx>
        <c:axId val="41402483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1401894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3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5310571552655764"/>
          <c:y val="0.15265843718873462"/>
          <c:w val="0.58198457747119003"/>
          <c:h val="0.64993137402113299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1.82</c:v>
                </c:pt>
                <c:pt idx="1">
                  <c:v>1.28</c:v>
                </c:pt>
                <c:pt idx="2">
                  <c:v>1.31</c:v>
                </c:pt>
                <c:pt idx="3">
                  <c:v>3.3899999999999997</c:v>
                </c:pt>
                <c:pt idx="4">
                  <c:v>1.1200000000000001</c:v>
                </c:pt>
                <c:pt idx="5">
                  <c:v>1.31</c:v>
                </c:pt>
                <c:pt idx="6">
                  <c:v>1.54</c:v>
                </c:pt>
                <c:pt idx="7">
                  <c:v>1.24</c:v>
                </c:pt>
              </c:numCache>
            </c:numRef>
          </c:val>
        </c:ser>
        <c:axId val="414114176"/>
        <c:axId val="414115712"/>
      </c:radarChart>
      <c:catAx>
        <c:axId val="41411417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14115712"/>
        <c:crosses val="autoZero"/>
        <c:auto val="1"/>
        <c:lblAlgn val="ctr"/>
        <c:lblOffset val="100"/>
      </c:catAx>
      <c:valAx>
        <c:axId val="41411571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1411417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3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414196864"/>
        <c:axId val="414198400"/>
      </c:radarChart>
      <c:catAx>
        <c:axId val="41419686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14198400"/>
        <c:crosses val="autoZero"/>
        <c:auto val="1"/>
        <c:lblAlgn val="ctr"/>
        <c:lblOffset val="100"/>
      </c:catAx>
      <c:valAx>
        <c:axId val="41419840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1419686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4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414258688"/>
        <c:axId val="414260224"/>
      </c:radarChart>
      <c:catAx>
        <c:axId val="41425868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14260224"/>
        <c:crosses val="autoZero"/>
        <c:auto val="1"/>
        <c:lblAlgn val="ctr"/>
        <c:lblOffset val="100"/>
      </c:catAx>
      <c:valAx>
        <c:axId val="41426022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1425868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4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414078848"/>
        <c:axId val="414080384"/>
      </c:radarChart>
      <c:catAx>
        <c:axId val="41407884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14080384"/>
        <c:crosses val="autoZero"/>
        <c:auto val="1"/>
        <c:lblAlgn val="ctr"/>
        <c:lblOffset val="100"/>
      </c:catAx>
      <c:valAx>
        <c:axId val="41408038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1407884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4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5310571552655764"/>
          <c:y val="0.15265843718873473"/>
          <c:w val="0.58198457747119003"/>
          <c:h val="0.64993137402113321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2.08</c:v>
                </c:pt>
                <c:pt idx="1">
                  <c:v>1.42</c:v>
                </c:pt>
                <c:pt idx="2">
                  <c:v>1.3800000000000001</c:v>
                </c:pt>
                <c:pt idx="3">
                  <c:v>3.61</c:v>
                </c:pt>
                <c:pt idx="4">
                  <c:v>1.1900000000000155</c:v>
                </c:pt>
                <c:pt idx="5">
                  <c:v>1.51</c:v>
                </c:pt>
                <c:pt idx="6">
                  <c:v>1.6</c:v>
                </c:pt>
                <c:pt idx="7">
                  <c:v>1.34</c:v>
                </c:pt>
              </c:numCache>
            </c:numRef>
          </c:val>
        </c:ser>
        <c:axId val="414337280"/>
        <c:axId val="414351360"/>
      </c:radarChart>
      <c:catAx>
        <c:axId val="41433728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14351360"/>
        <c:crosses val="autoZero"/>
        <c:auto val="1"/>
        <c:lblAlgn val="ctr"/>
        <c:lblOffset val="100"/>
      </c:catAx>
      <c:valAx>
        <c:axId val="41435136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1433728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4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414469120"/>
        <c:axId val="414483200"/>
      </c:radarChart>
      <c:catAx>
        <c:axId val="41446912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14483200"/>
        <c:crosses val="autoZero"/>
        <c:auto val="1"/>
        <c:lblAlgn val="ctr"/>
        <c:lblOffset val="100"/>
      </c:catAx>
      <c:valAx>
        <c:axId val="41448320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1446912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4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5310571552655764"/>
          <c:y val="0.15265843718873479"/>
          <c:w val="0.58198457747119003"/>
          <c:h val="0.64993137402113343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2.3499999999999988</c:v>
                </c:pt>
                <c:pt idx="1">
                  <c:v>1.56</c:v>
                </c:pt>
                <c:pt idx="2">
                  <c:v>1.57</c:v>
                </c:pt>
                <c:pt idx="3">
                  <c:v>3.9</c:v>
                </c:pt>
                <c:pt idx="4">
                  <c:v>1.48</c:v>
                </c:pt>
                <c:pt idx="5">
                  <c:v>1.77</c:v>
                </c:pt>
                <c:pt idx="6">
                  <c:v>1.83</c:v>
                </c:pt>
                <c:pt idx="7">
                  <c:v>1.59</c:v>
                </c:pt>
              </c:numCache>
            </c:numRef>
          </c:val>
        </c:ser>
        <c:axId val="414400512"/>
        <c:axId val="414402048"/>
      </c:radarChart>
      <c:catAx>
        <c:axId val="41440051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14402048"/>
        <c:crosses val="autoZero"/>
        <c:auto val="1"/>
        <c:lblAlgn val="ctr"/>
        <c:lblOffset val="100"/>
      </c:catAx>
      <c:valAx>
        <c:axId val="41440204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1440051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4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414642944"/>
        <c:axId val="414644480"/>
      </c:radarChart>
      <c:catAx>
        <c:axId val="41464294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14644480"/>
        <c:crosses val="autoZero"/>
        <c:auto val="1"/>
        <c:lblAlgn val="ctr"/>
        <c:lblOffset val="100"/>
      </c:catAx>
      <c:valAx>
        <c:axId val="41464448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1464294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4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5310571552655764"/>
          <c:y val="0.15265843718873479"/>
          <c:w val="0.58198457747119003"/>
          <c:h val="0.64993137402113343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1.33</c:v>
                </c:pt>
                <c:pt idx="1">
                  <c:v>3.84</c:v>
                </c:pt>
                <c:pt idx="2">
                  <c:v>1.47</c:v>
                </c:pt>
                <c:pt idx="3">
                  <c:v>2.08</c:v>
                </c:pt>
                <c:pt idx="4">
                  <c:v>1.57</c:v>
                </c:pt>
                <c:pt idx="5">
                  <c:v>2.4499999999999997</c:v>
                </c:pt>
                <c:pt idx="6">
                  <c:v>1.9700000000000155</c:v>
                </c:pt>
                <c:pt idx="7">
                  <c:v>1.31</c:v>
                </c:pt>
              </c:numCache>
            </c:numRef>
          </c:val>
        </c:ser>
        <c:axId val="413986816"/>
        <c:axId val="413988352"/>
      </c:radarChart>
      <c:catAx>
        <c:axId val="41398681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13988352"/>
        <c:crosses val="autoZero"/>
        <c:auto val="1"/>
        <c:lblAlgn val="ctr"/>
        <c:lblOffset val="100"/>
      </c:catAx>
      <c:valAx>
        <c:axId val="41398835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1398681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4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5310571552655764"/>
          <c:y val="0.15265843718873484"/>
          <c:w val="0.58198457747119003"/>
          <c:h val="0.64993137402113366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1.6</c:v>
                </c:pt>
                <c:pt idx="1">
                  <c:v>4.0599999999999996</c:v>
                </c:pt>
                <c:pt idx="2">
                  <c:v>1.9100000000000001</c:v>
                </c:pt>
                <c:pt idx="3">
                  <c:v>2.62</c:v>
                </c:pt>
                <c:pt idx="4">
                  <c:v>2.2799999999999998</c:v>
                </c:pt>
                <c:pt idx="5">
                  <c:v>3.14</c:v>
                </c:pt>
                <c:pt idx="6">
                  <c:v>2.56</c:v>
                </c:pt>
                <c:pt idx="7">
                  <c:v>1.72</c:v>
                </c:pt>
              </c:numCache>
            </c:numRef>
          </c:val>
        </c:ser>
        <c:axId val="414836608"/>
        <c:axId val="414838144"/>
      </c:radarChart>
      <c:catAx>
        <c:axId val="41483660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14838144"/>
        <c:crosses val="autoZero"/>
        <c:auto val="1"/>
        <c:lblAlgn val="ctr"/>
        <c:lblOffset val="100"/>
      </c:catAx>
      <c:valAx>
        <c:axId val="41483814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1483660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4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5310571552655764"/>
          <c:y val="0.15265843718873492"/>
          <c:w val="0.58198457747119003"/>
          <c:h val="0.64993137402113388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1.58</c:v>
                </c:pt>
                <c:pt idx="1">
                  <c:v>3.8699999999999997</c:v>
                </c:pt>
                <c:pt idx="2">
                  <c:v>1.84</c:v>
                </c:pt>
                <c:pt idx="3">
                  <c:v>2.4499999999999997</c:v>
                </c:pt>
                <c:pt idx="4">
                  <c:v>2.27</c:v>
                </c:pt>
                <c:pt idx="5">
                  <c:v>2.8899999999999997</c:v>
                </c:pt>
                <c:pt idx="6">
                  <c:v>2.46</c:v>
                </c:pt>
                <c:pt idx="7">
                  <c:v>1.6500000000000001</c:v>
                </c:pt>
              </c:numCache>
            </c:numRef>
          </c:val>
        </c:ser>
        <c:axId val="414886528"/>
        <c:axId val="414896512"/>
      </c:radarChart>
      <c:catAx>
        <c:axId val="41488652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14896512"/>
        <c:crosses val="autoZero"/>
        <c:auto val="1"/>
        <c:lblAlgn val="ctr"/>
        <c:lblOffset val="100"/>
      </c:catAx>
      <c:valAx>
        <c:axId val="41489651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1488652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4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415018368"/>
        <c:axId val="415020160"/>
      </c:radarChart>
      <c:catAx>
        <c:axId val="41501836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15020160"/>
        <c:crosses val="autoZero"/>
        <c:auto val="1"/>
        <c:lblAlgn val="ctr"/>
        <c:lblOffset val="100"/>
      </c:catAx>
      <c:valAx>
        <c:axId val="41502016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1501836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5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415072256"/>
        <c:axId val="415073792"/>
      </c:radarChart>
      <c:catAx>
        <c:axId val="41507225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15073792"/>
        <c:crosses val="autoZero"/>
        <c:auto val="1"/>
        <c:lblAlgn val="ctr"/>
        <c:lblOffset val="100"/>
      </c:catAx>
      <c:valAx>
        <c:axId val="41507379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1507225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5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415154560"/>
        <c:axId val="415156096"/>
      </c:radarChart>
      <c:catAx>
        <c:axId val="41515456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15156096"/>
        <c:crosses val="autoZero"/>
        <c:auto val="1"/>
        <c:lblAlgn val="ctr"/>
        <c:lblOffset val="100"/>
      </c:catAx>
      <c:valAx>
        <c:axId val="41515609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1515456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5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5310571552655764"/>
          <c:y val="0.15265843718873498"/>
          <c:w val="0.58198457747119003"/>
          <c:h val="0.6499313740211341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1.58</c:v>
                </c:pt>
                <c:pt idx="1">
                  <c:v>3.82</c:v>
                </c:pt>
                <c:pt idx="2">
                  <c:v>1.8</c:v>
                </c:pt>
                <c:pt idx="3">
                  <c:v>2.42</c:v>
                </c:pt>
                <c:pt idx="4">
                  <c:v>2.19</c:v>
                </c:pt>
                <c:pt idx="5">
                  <c:v>2.8</c:v>
                </c:pt>
                <c:pt idx="6">
                  <c:v>2.54</c:v>
                </c:pt>
                <c:pt idx="7">
                  <c:v>1.9600000000000155</c:v>
                </c:pt>
              </c:numCache>
            </c:numRef>
          </c:val>
        </c:ser>
        <c:axId val="415183616"/>
        <c:axId val="415185152"/>
      </c:radarChart>
      <c:catAx>
        <c:axId val="41518361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15185152"/>
        <c:crosses val="autoZero"/>
        <c:auto val="1"/>
        <c:lblAlgn val="ctr"/>
        <c:lblOffset val="100"/>
      </c:catAx>
      <c:valAx>
        <c:axId val="41518515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1518361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5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415245824"/>
        <c:axId val="415247360"/>
      </c:radarChart>
      <c:catAx>
        <c:axId val="41524582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15247360"/>
        <c:crosses val="autoZero"/>
        <c:auto val="1"/>
        <c:lblAlgn val="ctr"/>
        <c:lblOffset val="100"/>
      </c:catAx>
      <c:valAx>
        <c:axId val="41524736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1524582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5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5310571552655764"/>
          <c:y val="0.15265843718873498"/>
          <c:w val="0.58198457747119003"/>
          <c:h val="0.6499313740211341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2.02</c:v>
                </c:pt>
                <c:pt idx="1">
                  <c:v>1.9200000000000021</c:v>
                </c:pt>
                <c:pt idx="2">
                  <c:v>1.35</c:v>
                </c:pt>
                <c:pt idx="3">
                  <c:v>2.36</c:v>
                </c:pt>
                <c:pt idx="4">
                  <c:v>1.6700000000000021</c:v>
                </c:pt>
                <c:pt idx="5">
                  <c:v>1.79</c:v>
                </c:pt>
                <c:pt idx="6">
                  <c:v>1.79</c:v>
                </c:pt>
                <c:pt idx="7">
                  <c:v>1.9300000000000141</c:v>
                </c:pt>
              </c:numCache>
            </c:numRef>
          </c:val>
        </c:ser>
        <c:axId val="415316224"/>
        <c:axId val="415338496"/>
      </c:radarChart>
      <c:catAx>
        <c:axId val="41531622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15338496"/>
        <c:crosses val="autoZero"/>
        <c:auto val="1"/>
        <c:lblAlgn val="ctr"/>
        <c:lblOffset val="100"/>
      </c:catAx>
      <c:valAx>
        <c:axId val="41533849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1531622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5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415419008"/>
        <c:axId val="415424896"/>
      </c:radarChart>
      <c:catAx>
        <c:axId val="41541900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15424896"/>
        <c:crosses val="autoZero"/>
        <c:auto val="1"/>
        <c:lblAlgn val="ctr"/>
        <c:lblOffset val="100"/>
      </c:catAx>
      <c:valAx>
        <c:axId val="41542489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1541900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5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415439872"/>
        <c:axId val="415466240"/>
      </c:radarChart>
      <c:catAx>
        <c:axId val="41543987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15466240"/>
        <c:crosses val="autoZero"/>
        <c:auto val="1"/>
        <c:lblAlgn val="ctr"/>
        <c:lblOffset val="100"/>
      </c:catAx>
      <c:valAx>
        <c:axId val="41546624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1543987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5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5310571552655764"/>
          <c:y val="0.15265843718873509"/>
          <c:w val="0.58198457747119003"/>
          <c:h val="0.64993137402113454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2.0299999999999998</c:v>
                </c:pt>
                <c:pt idx="1">
                  <c:v>1.86</c:v>
                </c:pt>
                <c:pt idx="2">
                  <c:v>1.42</c:v>
                </c:pt>
                <c:pt idx="3">
                  <c:v>2.36</c:v>
                </c:pt>
                <c:pt idx="4">
                  <c:v>1.24</c:v>
                </c:pt>
                <c:pt idx="5">
                  <c:v>1.82</c:v>
                </c:pt>
                <c:pt idx="6">
                  <c:v>1.6500000000000001</c:v>
                </c:pt>
                <c:pt idx="7">
                  <c:v>1.9500000000000155</c:v>
                </c:pt>
              </c:numCache>
            </c:numRef>
          </c:val>
        </c:ser>
        <c:axId val="415522176"/>
        <c:axId val="415532160"/>
      </c:radarChart>
      <c:catAx>
        <c:axId val="41552217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15532160"/>
        <c:crosses val="autoZero"/>
        <c:auto val="1"/>
        <c:lblAlgn val="ctr"/>
        <c:lblOffset val="100"/>
      </c:catAx>
      <c:valAx>
        <c:axId val="41553216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1552217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5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E32B0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4.6399999999999997</c:v>
                </c:pt>
                <c:pt idx="1">
                  <c:v>3.88</c:v>
                </c:pt>
                <c:pt idx="2">
                  <c:v>4.3</c:v>
                </c:pt>
                <c:pt idx="3">
                  <c:v>4.04</c:v>
                </c:pt>
                <c:pt idx="4">
                  <c:v>4.46</c:v>
                </c:pt>
                <c:pt idx="5">
                  <c:v>3.3</c:v>
                </c:pt>
                <c:pt idx="6">
                  <c:v>4.05</c:v>
                </c:pt>
                <c:pt idx="7">
                  <c:v>4.2300000000000004</c:v>
                </c:pt>
              </c:numCache>
            </c:numRef>
          </c:val>
        </c:ser>
        <c:axId val="414724480"/>
        <c:axId val="414726016"/>
      </c:radarChart>
      <c:catAx>
        <c:axId val="41472448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14726016"/>
        <c:crosses val="autoZero"/>
        <c:auto val="1"/>
        <c:lblAlgn val="ctr"/>
        <c:lblOffset val="100"/>
      </c:catAx>
      <c:valAx>
        <c:axId val="41472601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1472448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5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5AA699"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1.8800000000000001</c:v>
                </c:pt>
                <c:pt idx="1">
                  <c:v>4.95</c:v>
                </c:pt>
                <c:pt idx="2">
                  <c:v>2.15</c:v>
                </c:pt>
                <c:pt idx="3">
                  <c:v>3.01</c:v>
                </c:pt>
                <c:pt idx="4">
                  <c:v>3.64</c:v>
                </c:pt>
                <c:pt idx="5">
                  <c:v>4.0999999999999996</c:v>
                </c:pt>
                <c:pt idx="6">
                  <c:v>2.4499999999999997</c:v>
                </c:pt>
                <c:pt idx="7">
                  <c:v>2</c:v>
                </c:pt>
              </c:numCache>
            </c:numRef>
          </c:val>
        </c:ser>
        <c:axId val="415807744"/>
        <c:axId val="415817728"/>
      </c:radarChart>
      <c:catAx>
        <c:axId val="41580774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15817728"/>
        <c:crosses val="autoZero"/>
        <c:auto val="1"/>
        <c:lblAlgn val="ctr"/>
        <c:lblOffset val="100"/>
      </c:catAx>
      <c:valAx>
        <c:axId val="41581772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1580774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6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415960064"/>
        <c:axId val="415965952"/>
      </c:radarChart>
      <c:catAx>
        <c:axId val="41596006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15965952"/>
        <c:crosses val="autoZero"/>
        <c:auto val="1"/>
        <c:lblAlgn val="ctr"/>
        <c:lblOffset val="100"/>
      </c:catAx>
      <c:valAx>
        <c:axId val="41596595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1596006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6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415894528"/>
        <c:axId val="415900416"/>
      </c:radarChart>
      <c:catAx>
        <c:axId val="41589452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15900416"/>
        <c:crosses val="autoZero"/>
        <c:auto val="1"/>
        <c:lblAlgn val="ctr"/>
        <c:lblOffset val="100"/>
      </c:catAx>
      <c:valAx>
        <c:axId val="41590041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1589452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6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415907200"/>
        <c:axId val="416035968"/>
      </c:radarChart>
      <c:catAx>
        <c:axId val="41590720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16035968"/>
        <c:crosses val="autoZero"/>
        <c:auto val="1"/>
        <c:lblAlgn val="ctr"/>
        <c:lblOffset val="100"/>
      </c:catAx>
      <c:valAx>
        <c:axId val="41603596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1590720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6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416075776"/>
        <c:axId val="416077312"/>
      </c:radarChart>
      <c:catAx>
        <c:axId val="41607577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16077312"/>
        <c:crosses val="autoZero"/>
        <c:auto val="1"/>
        <c:lblAlgn val="ctr"/>
        <c:lblOffset val="100"/>
      </c:catAx>
      <c:valAx>
        <c:axId val="41607731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1607577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6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416121216"/>
        <c:axId val="416122752"/>
      </c:radarChart>
      <c:catAx>
        <c:axId val="41612121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16122752"/>
        <c:crosses val="autoZero"/>
        <c:auto val="1"/>
        <c:lblAlgn val="ctr"/>
        <c:lblOffset val="100"/>
      </c:catAx>
      <c:valAx>
        <c:axId val="41612275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1612121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6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5310571552655764"/>
          <c:y val="0.15265843718873456"/>
          <c:w val="0.58198457747119003"/>
          <c:h val="0.64993137402113277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2.69</c:v>
                </c:pt>
                <c:pt idx="1">
                  <c:v>2.59</c:v>
                </c:pt>
                <c:pt idx="2">
                  <c:v>1.58</c:v>
                </c:pt>
                <c:pt idx="3">
                  <c:v>3.21</c:v>
                </c:pt>
                <c:pt idx="4">
                  <c:v>1.73</c:v>
                </c:pt>
                <c:pt idx="5">
                  <c:v>2.21</c:v>
                </c:pt>
                <c:pt idx="6">
                  <c:v>2.2999999999999998</c:v>
                </c:pt>
                <c:pt idx="7">
                  <c:v>2.14</c:v>
                </c:pt>
              </c:numCache>
            </c:numRef>
          </c:val>
        </c:ser>
        <c:axId val="416183040"/>
        <c:axId val="416184576"/>
      </c:radarChart>
      <c:catAx>
        <c:axId val="41618304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16184576"/>
        <c:crosses val="autoZero"/>
        <c:auto val="1"/>
        <c:lblAlgn val="ctr"/>
        <c:lblOffset val="100"/>
      </c:catAx>
      <c:valAx>
        <c:axId val="41618457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1618304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6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5310571552655764"/>
          <c:y val="0.15265843718873462"/>
          <c:w val="0.58198457747119003"/>
          <c:h val="0.64993137402113299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2.63</c:v>
                </c:pt>
                <c:pt idx="1">
                  <c:v>2.59</c:v>
                </c:pt>
                <c:pt idx="2">
                  <c:v>1.6300000000000001</c:v>
                </c:pt>
                <c:pt idx="3">
                  <c:v>3.25</c:v>
                </c:pt>
                <c:pt idx="4">
                  <c:v>1.9400000000000146</c:v>
                </c:pt>
                <c:pt idx="5">
                  <c:v>2.0299999999999998</c:v>
                </c:pt>
                <c:pt idx="6">
                  <c:v>2.3499999999999988</c:v>
                </c:pt>
                <c:pt idx="7">
                  <c:v>2.8299999999999987</c:v>
                </c:pt>
              </c:numCache>
            </c:numRef>
          </c:val>
        </c:ser>
        <c:axId val="416273920"/>
        <c:axId val="416275456"/>
      </c:radarChart>
      <c:catAx>
        <c:axId val="41627392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16275456"/>
        <c:crosses val="autoZero"/>
        <c:auto val="1"/>
        <c:lblAlgn val="ctr"/>
        <c:lblOffset val="100"/>
      </c:catAx>
      <c:valAx>
        <c:axId val="41627545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1627392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67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1.49</c:v>
                </c:pt>
                <c:pt idx="1">
                  <c:v>1.6700000000000021</c:v>
                </c:pt>
                <c:pt idx="2">
                  <c:v>0.55000000000000004</c:v>
                </c:pt>
                <c:pt idx="3">
                  <c:v>1.46</c:v>
                </c:pt>
                <c:pt idx="4">
                  <c:v>1.1499999999999835</c:v>
                </c:pt>
                <c:pt idx="5">
                  <c:v>1.08</c:v>
                </c:pt>
                <c:pt idx="6">
                  <c:v>1.9600000000000146</c:v>
                </c:pt>
                <c:pt idx="7">
                  <c:v>0.44</c:v>
                </c:pt>
              </c:numCache>
            </c:numRef>
          </c:val>
        </c:ser>
        <c:axId val="416557696"/>
        <c:axId val="416563584"/>
      </c:radarChart>
      <c:catAx>
        <c:axId val="41655769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16563584"/>
        <c:crosses val="autoZero"/>
        <c:auto val="1"/>
        <c:lblAlgn val="ctr"/>
        <c:lblOffset val="100"/>
      </c:catAx>
      <c:valAx>
        <c:axId val="416563584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1655769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6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1.78</c:v>
                </c:pt>
                <c:pt idx="1">
                  <c:v>1.8800000000000001</c:v>
                </c:pt>
                <c:pt idx="2">
                  <c:v>0.85000000000000064</c:v>
                </c:pt>
                <c:pt idx="3">
                  <c:v>1.6800000000000141</c:v>
                </c:pt>
                <c:pt idx="4">
                  <c:v>1.2</c:v>
                </c:pt>
                <c:pt idx="5">
                  <c:v>1.29</c:v>
                </c:pt>
                <c:pt idx="6">
                  <c:v>2.2599999999999998</c:v>
                </c:pt>
                <c:pt idx="7">
                  <c:v>0.5</c:v>
                </c:pt>
              </c:numCache>
            </c:numRef>
          </c:val>
        </c:ser>
        <c:axId val="416583040"/>
        <c:axId val="416662656"/>
      </c:radarChart>
      <c:catAx>
        <c:axId val="41658304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16662656"/>
        <c:crosses val="autoZero"/>
        <c:auto val="1"/>
        <c:lblAlgn val="ctr"/>
        <c:lblOffset val="100"/>
      </c:catAx>
      <c:valAx>
        <c:axId val="41666265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1658304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6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5310571552655764"/>
          <c:y val="0.15265843718873473"/>
          <c:w val="0.58198457747119003"/>
          <c:h val="0.64993137402113321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1.28</c:v>
                </c:pt>
                <c:pt idx="1">
                  <c:v>1.23</c:v>
                </c:pt>
                <c:pt idx="2">
                  <c:v>0.45</c:v>
                </c:pt>
                <c:pt idx="3">
                  <c:v>1.29</c:v>
                </c:pt>
                <c:pt idx="4">
                  <c:v>0.95000000000000062</c:v>
                </c:pt>
                <c:pt idx="5">
                  <c:v>1.01</c:v>
                </c:pt>
                <c:pt idx="6">
                  <c:v>1.9900000000000164</c:v>
                </c:pt>
                <c:pt idx="7">
                  <c:v>0.36000000000000032</c:v>
                </c:pt>
              </c:numCache>
            </c:numRef>
          </c:val>
        </c:ser>
        <c:axId val="416690560"/>
        <c:axId val="416692096"/>
      </c:radarChart>
      <c:catAx>
        <c:axId val="41669056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16692096"/>
        <c:crosses val="autoZero"/>
        <c:auto val="1"/>
        <c:lblAlgn val="ctr"/>
        <c:lblOffset val="100"/>
      </c:catAx>
      <c:valAx>
        <c:axId val="416692096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1669056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7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416801920"/>
        <c:axId val="416803456"/>
      </c:radarChart>
      <c:catAx>
        <c:axId val="41680192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16803456"/>
        <c:crosses val="autoZero"/>
        <c:auto val="1"/>
        <c:lblAlgn val="ctr"/>
        <c:lblOffset val="100"/>
      </c:catAx>
      <c:valAx>
        <c:axId val="41680345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1680192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7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416884992"/>
        <c:axId val="416899072"/>
      </c:radarChart>
      <c:catAx>
        <c:axId val="41688499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16899072"/>
        <c:crosses val="autoZero"/>
        <c:auto val="1"/>
        <c:lblAlgn val="ctr"/>
        <c:lblOffset val="100"/>
      </c:catAx>
      <c:valAx>
        <c:axId val="41689907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1688499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7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5310571552655764"/>
          <c:y val="0.15265843718873509"/>
          <c:w val="0.58198457747119003"/>
          <c:h val="0.64993137402113454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1.980000000000016</c:v>
                </c:pt>
                <c:pt idx="1">
                  <c:v>3.25</c:v>
                </c:pt>
                <c:pt idx="2">
                  <c:v>1.25</c:v>
                </c:pt>
                <c:pt idx="3">
                  <c:v>2.2200000000000002</c:v>
                </c:pt>
                <c:pt idx="4">
                  <c:v>2.7</c:v>
                </c:pt>
                <c:pt idx="5">
                  <c:v>2.9299999999999997</c:v>
                </c:pt>
                <c:pt idx="6">
                  <c:v>2.4499999999999997</c:v>
                </c:pt>
                <c:pt idx="7">
                  <c:v>1.3800000000000001</c:v>
                </c:pt>
              </c:numCache>
            </c:numRef>
          </c:val>
        </c:ser>
        <c:axId val="416909952"/>
        <c:axId val="416911744"/>
      </c:radarChart>
      <c:catAx>
        <c:axId val="41690995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16911744"/>
        <c:crosses val="autoZero"/>
        <c:auto val="1"/>
        <c:lblAlgn val="ctr"/>
        <c:lblOffset val="100"/>
      </c:catAx>
      <c:valAx>
        <c:axId val="41691174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1690995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7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5310571552655764"/>
          <c:y val="0.15265843718873517"/>
          <c:w val="0.58198457747119003"/>
          <c:h val="0.64993137402113477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2.69</c:v>
                </c:pt>
                <c:pt idx="1">
                  <c:v>2.1800000000000002</c:v>
                </c:pt>
                <c:pt idx="2">
                  <c:v>1.33</c:v>
                </c:pt>
                <c:pt idx="3">
                  <c:v>2.73</c:v>
                </c:pt>
                <c:pt idx="4">
                  <c:v>1.83</c:v>
                </c:pt>
                <c:pt idx="5">
                  <c:v>1.9600000000000146</c:v>
                </c:pt>
                <c:pt idx="6">
                  <c:v>2.3099999999999987</c:v>
                </c:pt>
                <c:pt idx="7">
                  <c:v>1.4</c:v>
                </c:pt>
              </c:numCache>
            </c:numRef>
          </c:val>
        </c:ser>
        <c:axId val="416918912"/>
        <c:axId val="417092736"/>
      </c:radarChart>
      <c:catAx>
        <c:axId val="41691891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17092736"/>
        <c:crosses val="autoZero"/>
        <c:auto val="1"/>
        <c:lblAlgn val="ctr"/>
        <c:lblOffset val="100"/>
      </c:catAx>
      <c:valAx>
        <c:axId val="41709273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1691891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7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417042816"/>
        <c:axId val="417044352"/>
      </c:radarChart>
      <c:catAx>
        <c:axId val="41704281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17044352"/>
        <c:crosses val="autoZero"/>
        <c:auto val="1"/>
        <c:lblAlgn val="ctr"/>
        <c:lblOffset val="100"/>
      </c:catAx>
      <c:valAx>
        <c:axId val="41704435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1704281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7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417239808"/>
        <c:axId val="417241344"/>
      </c:radarChart>
      <c:catAx>
        <c:axId val="41723980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17241344"/>
        <c:crosses val="autoZero"/>
        <c:auto val="1"/>
        <c:lblAlgn val="ctr"/>
        <c:lblOffset val="100"/>
      </c:catAx>
      <c:valAx>
        <c:axId val="41724134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1723980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7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417281152"/>
        <c:axId val="417282688"/>
      </c:radarChart>
      <c:catAx>
        <c:axId val="41728115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17282688"/>
        <c:crosses val="autoZero"/>
        <c:auto val="1"/>
        <c:lblAlgn val="ctr"/>
        <c:lblOffset val="100"/>
      </c:catAx>
      <c:valAx>
        <c:axId val="41728268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1728115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7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5310571552655764"/>
          <c:y val="0.15265843718873492"/>
          <c:w val="0.58198457747119003"/>
          <c:h val="0.64993137402113388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C0504D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2.16</c:v>
                </c:pt>
                <c:pt idx="1">
                  <c:v>2.65</c:v>
                </c:pt>
                <c:pt idx="2">
                  <c:v>1.8</c:v>
                </c:pt>
                <c:pt idx="3">
                  <c:v>2.36</c:v>
                </c:pt>
                <c:pt idx="4">
                  <c:v>1.9400000000000146</c:v>
                </c:pt>
                <c:pt idx="5">
                  <c:v>2.19</c:v>
                </c:pt>
                <c:pt idx="6">
                  <c:v>2.21</c:v>
                </c:pt>
                <c:pt idx="7">
                  <c:v>1.4</c:v>
                </c:pt>
              </c:numCache>
            </c:numRef>
          </c:val>
        </c:ser>
        <c:axId val="417310208"/>
        <c:axId val="417311744"/>
      </c:radarChart>
      <c:catAx>
        <c:axId val="41731020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17311744"/>
        <c:crosses val="autoZero"/>
        <c:auto val="1"/>
        <c:lblAlgn val="ctr"/>
        <c:lblOffset val="100"/>
      </c:catAx>
      <c:valAx>
        <c:axId val="41731174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1731020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7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417426048"/>
        <c:axId val="417440128"/>
      </c:radarChart>
      <c:catAx>
        <c:axId val="41742604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17440128"/>
        <c:crosses val="autoZero"/>
        <c:auto val="1"/>
        <c:lblAlgn val="ctr"/>
        <c:lblOffset val="100"/>
      </c:catAx>
      <c:valAx>
        <c:axId val="41744012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1742604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7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0.5</c:v>
                </c:pt>
                <c:pt idx="1">
                  <c:v>0.22</c:v>
                </c:pt>
                <c:pt idx="2">
                  <c:v>1.0000000000000005E-2</c:v>
                </c:pt>
                <c:pt idx="3">
                  <c:v>1.9600000000000146</c:v>
                </c:pt>
                <c:pt idx="4">
                  <c:v>0.43000000000000038</c:v>
                </c:pt>
                <c:pt idx="5">
                  <c:v>0.32000000000000411</c:v>
                </c:pt>
                <c:pt idx="6">
                  <c:v>1.83</c:v>
                </c:pt>
                <c:pt idx="7">
                  <c:v>0.54</c:v>
                </c:pt>
              </c:numCache>
            </c:numRef>
          </c:val>
        </c:ser>
        <c:axId val="417529216"/>
        <c:axId val="417539200"/>
      </c:radarChart>
      <c:catAx>
        <c:axId val="41752921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17539200"/>
        <c:crosses val="autoZero"/>
        <c:auto val="1"/>
        <c:lblAlgn val="ctr"/>
        <c:lblOffset val="100"/>
      </c:catAx>
      <c:valAx>
        <c:axId val="417539200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1752921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8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2.61</c:v>
                </c:pt>
                <c:pt idx="1">
                  <c:v>3.06</c:v>
                </c:pt>
                <c:pt idx="2">
                  <c:v>1.51</c:v>
                </c:pt>
                <c:pt idx="3">
                  <c:v>3.58</c:v>
                </c:pt>
                <c:pt idx="4">
                  <c:v>1.84</c:v>
                </c:pt>
                <c:pt idx="5">
                  <c:v>2.36</c:v>
                </c:pt>
                <c:pt idx="6">
                  <c:v>3.94</c:v>
                </c:pt>
                <c:pt idx="7">
                  <c:v>4.95</c:v>
                </c:pt>
              </c:numCache>
            </c:numRef>
          </c:val>
        </c:ser>
        <c:axId val="417669120"/>
        <c:axId val="417670656"/>
      </c:radarChart>
      <c:catAx>
        <c:axId val="41766912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17670656"/>
        <c:crosses val="autoZero"/>
        <c:auto val="1"/>
        <c:lblAlgn val="ctr"/>
        <c:lblOffset val="100"/>
      </c:catAx>
      <c:valAx>
        <c:axId val="41767065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1766912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8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417727232"/>
        <c:axId val="417728768"/>
      </c:radarChart>
      <c:catAx>
        <c:axId val="41772723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17728768"/>
        <c:crosses val="autoZero"/>
        <c:auto val="1"/>
        <c:lblAlgn val="ctr"/>
        <c:lblOffset val="100"/>
      </c:catAx>
      <c:valAx>
        <c:axId val="41772876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1772723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8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>
        <c:manualLayout>
          <c:layoutTarget val="inner"/>
          <c:xMode val="edge"/>
          <c:yMode val="edge"/>
          <c:x val="0.26384315884093679"/>
          <c:y val="0.19293945475655241"/>
          <c:w val="0.58198457747119003"/>
          <c:h val="0.64993137402111012"/>
        </c:manualLayout>
      </c:layout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0.9</c:v>
                </c:pt>
                <c:pt idx="1">
                  <c:v>1.24</c:v>
                </c:pt>
                <c:pt idx="2">
                  <c:v>0.26</c:v>
                </c:pt>
                <c:pt idx="3">
                  <c:v>1.1399999999999835</c:v>
                </c:pt>
                <c:pt idx="4">
                  <c:v>1.29</c:v>
                </c:pt>
                <c:pt idx="5">
                  <c:v>0.96000000000000063</c:v>
                </c:pt>
                <c:pt idx="6">
                  <c:v>0.86000000000000065</c:v>
                </c:pt>
                <c:pt idx="7">
                  <c:v>0.24000000000000021</c:v>
                </c:pt>
              </c:numCache>
            </c:numRef>
          </c:val>
        </c:ser>
        <c:axId val="417785344"/>
        <c:axId val="417786880"/>
      </c:radarChart>
      <c:catAx>
        <c:axId val="41778534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17786880"/>
        <c:crosses val="autoZero"/>
        <c:auto val="1"/>
        <c:lblAlgn val="ctr"/>
        <c:lblOffset val="100"/>
      </c:catAx>
      <c:valAx>
        <c:axId val="417786880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1778534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8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0.78</c:v>
                </c:pt>
                <c:pt idx="1">
                  <c:v>0.96000000000000063</c:v>
                </c:pt>
                <c:pt idx="2">
                  <c:v>0.11</c:v>
                </c:pt>
                <c:pt idx="3">
                  <c:v>0.89</c:v>
                </c:pt>
                <c:pt idx="4">
                  <c:v>0.84000000000000064</c:v>
                </c:pt>
                <c:pt idx="5">
                  <c:v>0.81</c:v>
                </c:pt>
                <c:pt idx="6">
                  <c:v>0.73000000000000065</c:v>
                </c:pt>
                <c:pt idx="7">
                  <c:v>0.1</c:v>
                </c:pt>
              </c:numCache>
            </c:numRef>
          </c:val>
        </c:ser>
        <c:axId val="417962240"/>
        <c:axId val="417968128"/>
      </c:radarChart>
      <c:catAx>
        <c:axId val="41796224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17968128"/>
        <c:crosses val="autoZero"/>
        <c:auto val="1"/>
        <c:lblAlgn val="ctr"/>
        <c:lblOffset val="100"/>
      </c:catAx>
      <c:valAx>
        <c:axId val="417968128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1796224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8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418007680"/>
        <c:axId val="418009472"/>
      </c:radarChart>
      <c:catAx>
        <c:axId val="41800768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18009472"/>
        <c:crosses val="autoZero"/>
        <c:auto val="1"/>
        <c:lblAlgn val="ctr"/>
        <c:lblOffset val="100"/>
      </c:catAx>
      <c:valAx>
        <c:axId val="41800947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1800768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8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1.1599999999999844</c:v>
                </c:pt>
                <c:pt idx="1">
                  <c:v>0.83000000000000063</c:v>
                </c:pt>
                <c:pt idx="2">
                  <c:v>1.56</c:v>
                </c:pt>
                <c:pt idx="3">
                  <c:v>1.54</c:v>
                </c:pt>
                <c:pt idx="4">
                  <c:v>0.85000000000000064</c:v>
                </c:pt>
                <c:pt idx="5">
                  <c:v>0.98</c:v>
                </c:pt>
                <c:pt idx="6">
                  <c:v>0.70000000000000062</c:v>
                </c:pt>
                <c:pt idx="7">
                  <c:v>0.28000000000000008</c:v>
                </c:pt>
              </c:numCache>
            </c:numRef>
          </c:val>
        </c:ser>
        <c:axId val="418033024"/>
        <c:axId val="418088064"/>
      </c:radarChart>
      <c:catAx>
        <c:axId val="41803302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18088064"/>
        <c:crosses val="autoZero"/>
        <c:auto val="1"/>
        <c:lblAlgn val="ctr"/>
        <c:lblOffset val="100"/>
      </c:catAx>
      <c:valAx>
        <c:axId val="418088064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1803302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8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418152448"/>
        <c:axId val="418153984"/>
      </c:radarChart>
      <c:catAx>
        <c:axId val="41815244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18153984"/>
        <c:crosses val="autoZero"/>
        <c:auto val="1"/>
        <c:lblAlgn val="ctr"/>
        <c:lblOffset val="100"/>
      </c:catAx>
      <c:valAx>
        <c:axId val="41815398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1815244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8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1.1599999999999844</c:v>
                </c:pt>
                <c:pt idx="1">
                  <c:v>0.8</c:v>
                </c:pt>
                <c:pt idx="2">
                  <c:v>1.6500000000000001</c:v>
                </c:pt>
                <c:pt idx="3">
                  <c:v>1.5</c:v>
                </c:pt>
                <c:pt idx="4">
                  <c:v>0.82000000000000062</c:v>
                </c:pt>
                <c:pt idx="5">
                  <c:v>0.98</c:v>
                </c:pt>
                <c:pt idx="6">
                  <c:v>0.73000000000000065</c:v>
                </c:pt>
                <c:pt idx="7">
                  <c:v>0.27</c:v>
                </c:pt>
              </c:numCache>
            </c:numRef>
          </c:val>
        </c:ser>
        <c:axId val="418239232"/>
        <c:axId val="418240768"/>
      </c:radarChart>
      <c:catAx>
        <c:axId val="41823923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18240768"/>
        <c:crosses val="autoZero"/>
        <c:auto val="1"/>
        <c:lblAlgn val="ctr"/>
        <c:lblOffset val="100"/>
      </c:catAx>
      <c:valAx>
        <c:axId val="418240768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1823923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8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418276864"/>
        <c:axId val="418278400"/>
      </c:radarChart>
      <c:catAx>
        <c:axId val="41827686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18278400"/>
        <c:crosses val="autoZero"/>
        <c:auto val="1"/>
        <c:lblAlgn val="ctr"/>
        <c:lblOffset val="100"/>
      </c:catAx>
      <c:valAx>
        <c:axId val="41827840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1827686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8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0.75000000000000744</c:v>
                </c:pt>
                <c:pt idx="1">
                  <c:v>0.96000000000000063</c:v>
                </c:pt>
                <c:pt idx="2">
                  <c:v>0.16</c:v>
                </c:pt>
                <c:pt idx="3">
                  <c:v>1</c:v>
                </c:pt>
                <c:pt idx="4">
                  <c:v>0.93</c:v>
                </c:pt>
                <c:pt idx="5">
                  <c:v>0.74000000000000365</c:v>
                </c:pt>
                <c:pt idx="6">
                  <c:v>0.70000000000000062</c:v>
                </c:pt>
                <c:pt idx="7">
                  <c:v>0.16</c:v>
                </c:pt>
              </c:numCache>
            </c:numRef>
          </c:val>
        </c:ser>
        <c:axId val="418453760"/>
        <c:axId val="418463744"/>
      </c:radarChart>
      <c:catAx>
        <c:axId val="41845376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18463744"/>
        <c:crosses val="autoZero"/>
        <c:auto val="1"/>
        <c:lblAlgn val="ctr"/>
        <c:lblOffset val="100"/>
      </c:catAx>
      <c:valAx>
        <c:axId val="418463744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1845376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9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418495104"/>
        <c:axId val="418500992"/>
      </c:radarChart>
      <c:catAx>
        <c:axId val="41849510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18500992"/>
        <c:crosses val="autoZero"/>
        <c:auto val="1"/>
        <c:lblAlgn val="ctr"/>
        <c:lblOffset val="100"/>
      </c:catAx>
      <c:valAx>
        <c:axId val="41850099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1849510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9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1.33</c:v>
                </c:pt>
                <c:pt idx="1">
                  <c:v>1.24</c:v>
                </c:pt>
                <c:pt idx="2">
                  <c:v>0.86000000000000065</c:v>
                </c:pt>
                <c:pt idx="3">
                  <c:v>1.46</c:v>
                </c:pt>
                <c:pt idx="4">
                  <c:v>1.36</c:v>
                </c:pt>
                <c:pt idx="5">
                  <c:v>1.25</c:v>
                </c:pt>
                <c:pt idx="6">
                  <c:v>1.31</c:v>
                </c:pt>
                <c:pt idx="7">
                  <c:v>0.73000000000000065</c:v>
                </c:pt>
              </c:numCache>
            </c:numRef>
          </c:val>
        </c:ser>
        <c:axId val="418511872"/>
        <c:axId val="418603776"/>
      </c:radarChart>
      <c:catAx>
        <c:axId val="41851187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18603776"/>
        <c:crosses val="autoZero"/>
        <c:auto val="1"/>
        <c:lblAlgn val="ctr"/>
        <c:lblOffset val="100"/>
      </c:catAx>
      <c:valAx>
        <c:axId val="418603776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1851187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9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1.26</c:v>
                </c:pt>
                <c:pt idx="1">
                  <c:v>1.1800000000000141</c:v>
                </c:pt>
                <c:pt idx="2">
                  <c:v>0.91</c:v>
                </c:pt>
                <c:pt idx="3">
                  <c:v>1.46</c:v>
                </c:pt>
                <c:pt idx="4">
                  <c:v>1.3</c:v>
                </c:pt>
                <c:pt idx="5">
                  <c:v>1.28</c:v>
                </c:pt>
                <c:pt idx="6">
                  <c:v>1.3800000000000001</c:v>
                </c:pt>
                <c:pt idx="7">
                  <c:v>0.78</c:v>
                </c:pt>
              </c:numCache>
            </c:numRef>
          </c:val>
        </c:ser>
        <c:axId val="418684928"/>
        <c:axId val="418686464"/>
      </c:radarChart>
      <c:catAx>
        <c:axId val="41868492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18686464"/>
        <c:crosses val="autoZero"/>
        <c:auto val="1"/>
        <c:lblAlgn val="ctr"/>
        <c:lblOffset val="100"/>
      </c:catAx>
      <c:valAx>
        <c:axId val="418686464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1868492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9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418709888"/>
        <c:axId val="418711424"/>
      </c:radarChart>
      <c:catAx>
        <c:axId val="41870988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18711424"/>
        <c:crosses val="autoZero"/>
        <c:auto val="1"/>
        <c:lblAlgn val="ctr"/>
        <c:lblOffset val="100"/>
      </c:catAx>
      <c:valAx>
        <c:axId val="41871142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1870988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9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418775808"/>
        <c:axId val="418777344"/>
      </c:radarChart>
      <c:catAx>
        <c:axId val="41877580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18777344"/>
        <c:crosses val="autoZero"/>
        <c:auto val="1"/>
        <c:lblAlgn val="ctr"/>
        <c:lblOffset val="100"/>
      </c:catAx>
      <c:valAx>
        <c:axId val="41877734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1877580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9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B59">
                <a:lumMod val="50000"/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4.25</c:v>
                </c:pt>
                <c:pt idx="1">
                  <c:v>3.66</c:v>
                </c:pt>
                <c:pt idx="2">
                  <c:v>3.55</c:v>
                </c:pt>
                <c:pt idx="3">
                  <c:v>4.34</c:v>
                </c:pt>
                <c:pt idx="4">
                  <c:v>2.2599999999999998</c:v>
                </c:pt>
                <c:pt idx="5">
                  <c:v>3.19</c:v>
                </c:pt>
                <c:pt idx="6">
                  <c:v>2.58</c:v>
                </c:pt>
                <c:pt idx="7">
                  <c:v>3.38</c:v>
                </c:pt>
              </c:numCache>
            </c:numRef>
          </c:val>
        </c:ser>
        <c:axId val="417646464"/>
        <c:axId val="417648000"/>
      </c:radarChart>
      <c:catAx>
        <c:axId val="41764646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17648000"/>
        <c:crosses val="autoZero"/>
        <c:auto val="1"/>
        <c:lblAlgn val="ctr"/>
        <c:lblOffset val="100"/>
      </c:catAx>
      <c:valAx>
        <c:axId val="41764800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1764646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9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418938880"/>
        <c:axId val="418940416"/>
      </c:radarChart>
      <c:catAx>
        <c:axId val="41893888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18940416"/>
        <c:crosses val="autoZero"/>
        <c:auto val="1"/>
        <c:lblAlgn val="ctr"/>
        <c:lblOffset val="100"/>
      </c:catAx>
      <c:valAx>
        <c:axId val="41894041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1893888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9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1F497D">
                <a:lumMod val="20000"/>
                <a:lumOff val="80000"/>
                <a:alpha val="7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4.59</c:v>
                </c:pt>
                <c:pt idx="1">
                  <c:v>3.9</c:v>
                </c:pt>
                <c:pt idx="2">
                  <c:v>2.04</c:v>
                </c:pt>
                <c:pt idx="3">
                  <c:v>4.0199999999999996</c:v>
                </c:pt>
                <c:pt idx="4">
                  <c:v>4.6599999999999975</c:v>
                </c:pt>
                <c:pt idx="5">
                  <c:v>2.67</c:v>
                </c:pt>
                <c:pt idx="6">
                  <c:v>4.28</c:v>
                </c:pt>
                <c:pt idx="7">
                  <c:v>3.86</c:v>
                </c:pt>
              </c:numCache>
            </c:numRef>
          </c:val>
        </c:ser>
        <c:axId val="419012992"/>
        <c:axId val="419014528"/>
      </c:radarChart>
      <c:catAx>
        <c:axId val="41901299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19014528"/>
        <c:crosses val="autoZero"/>
        <c:auto val="1"/>
        <c:lblAlgn val="ctr"/>
        <c:lblOffset val="100"/>
      </c:catAx>
      <c:valAx>
        <c:axId val="41901452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1901299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9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F79646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2.9499999999999997</c:v>
                </c:pt>
                <c:pt idx="1">
                  <c:v>2.21</c:v>
                </c:pt>
                <c:pt idx="2">
                  <c:v>1.34</c:v>
                </c:pt>
                <c:pt idx="3">
                  <c:v>2.9899999999999998</c:v>
                </c:pt>
                <c:pt idx="4">
                  <c:v>1.79</c:v>
                </c:pt>
                <c:pt idx="5">
                  <c:v>2.06</c:v>
                </c:pt>
                <c:pt idx="6">
                  <c:v>2.44</c:v>
                </c:pt>
                <c:pt idx="7">
                  <c:v>1.45</c:v>
                </c:pt>
              </c:numCache>
            </c:numRef>
          </c:val>
        </c:ser>
        <c:axId val="419245440"/>
        <c:axId val="419251328"/>
      </c:radarChart>
      <c:catAx>
        <c:axId val="41924544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19251328"/>
        <c:crosses val="autoZero"/>
        <c:auto val="1"/>
        <c:lblAlgn val="ctr"/>
        <c:lblOffset val="100"/>
      </c:catAx>
      <c:valAx>
        <c:axId val="41925132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1924544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29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F79646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2.15</c:v>
                </c:pt>
                <c:pt idx="1">
                  <c:v>1.77</c:v>
                </c:pt>
                <c:pt idx="2">
                  <c:v>1.29</c:v>
                </c:pt>
                <c:pt idx="3">
                  <c:v>2.74</c:v>
                </c:pt>
                <c:pt idx="4">
                  <c:v>1.77</c:v>
                </c:pt>
                <c:pt idx="5">
                  <c:v>1.6900000000000137</c:v>
                </c:pt>
                <c:pt idx="6">
                  <c:v>2.09</c:v>
                </c:pt>
                <c:pt idx="7">
                  <c:v>1.5</c:v>
                </c:pt>
              </c:numCache>
            </c:numRef>
          </c:val>
        </c:ser>
        <c:axId val="419399168"/>
        <c:axId val="419400704"/>
      </c:radarChart>
      <c:catAx>
        <c:axId val="41939916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19400704"/>
        <c:crosses val="autoZero"/>
        <c:auto val="1"/>
        <c:lblAlgn val="ctr"/>
        <c:lblOffset val="100"/>
      </c:catAx>
      <c:valAx>
        <c:axId val="41940070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1939916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0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F79646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2.2799999999999998</c:v>
                </c:pt>
                <c:pt idx="1">
                  <c:v>1.6500000000000001</c:v>
                </c:pt>
                <c:pt idx="2">
                  <c:v>1.41</c:v>
                </c:pt>
                <c:pt idx="3">
                  <c:v>3.06</c:v>
                </c:pt>
                <c:pt idx="4">
                  <c:v>1.54</c:v>
                </c:pt>
                <c:pt idx="5">
                  <c:v>1.6400000000000001</c:v>
                </c:pt>
                <c:pt idx="6">
                  <c:v>2.0099999999999998</c:v>
                </c:pt>
                <c:pt idx="7">
                  <c:v>1.75</c:v>
                </c:pt>
              </c:numCache>
            </c:numRef>
          </c:val>
        </c:ser>
        <c:axId val="419465472"/>
        <c:axId val="419467264"/>
      </c:radarChart>
      <c:catAx>
        <c:axId val="41946547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19467264"/>
        <c:crosses val="autoZero"/>
        <c:auto val="1"/>
        <c:lblAlgn val="ctr"/>
        <c:lblOffset val="100"/>
      </c:catAx>
      <c:valAx>
        <c:axId val="41946726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1946547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0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419482624"/>
        <c:axId val="419574528"/>
      </c:radarChart>
      <c:catAx>
        <c:axId val="41948262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19574528"/>
        <c:crosses val="autoZero"/>
        <c:auto val="1"/>
        <c:lblAlgn val="ctr"/>
        <c:lblOffset val="100"/>
      </c:catAx>
      <c:valAx>
        <c:axId val="41957452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1948262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0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F79646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2.21</c:v>
                </c:pt>
                <c:pt idx="1">
                  <c:v>1.6600000000000001</c:v>
                </c:pt>
                <c:pt idx="2">
                  <c:v>1.44</c:v>
                </c:pt>
                <c:pt idx="3">
                  <c:v>2.8899999999999997</c:v>
                </c:pt>
                <c:pt idx="4">
                  <c:v>1.56</c:v>
                </c:pt>
                <c:pt idx="5">
                  <c:v>1.6</c:v>
                </c:pt>
                <c:pt idx="6">
                  <c:v>2.0299999999999998</c:v>
                </c:pt>
                <c:pt idx="7">
                  <c:v>1.6</c:v>
                </c:pt>
              </c:numCache>
            </c:numRef>
          </c:val>
        </c:ser>
        <c:axId val="419626368"/>
        <c:axId val="419718272"/>
      </c:radarChart>
      <c:catAx>
        <c:axId val="41962636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19718272"/>
        <c:crosses val="autoZero"/>
        <c:auto val="1"/>
        <c:lblAlgn val="ctr"/>
        <c:lblOffset val="100"/>
      </c:catAx>
      <c:valAx>
        <c:axId val="41971827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1962636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0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F79646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2.1</c:v>
                </c:pt>
                <c:pt idx="1">
                  <c:v>1.6600000000000001</c:v>
                </c:pt>
                <c:pt idx="2">
                  <c:v>1.21</c:v>
                </c:pt>
                <c:pt idx="3">
                  <c:v>2.63</c:v>
                </c:pt>
                <c:pt idx="4">
                  <c:v>1.6500000000000001</c:v>
                </c:pt>
                <c:pt idx="5">
                  <c:v>1.6400000000000001</c:v>
                </c:pt>
                <c:pt idx="6">
                  <c:v>2.0299999999999998</c:v>
                </c:pt>
                <c:pt idx="7">
                  <c:v>1.3900000000000001</c:v>
                </c:pt>
              </c:numCache>
            </c:numRef>
          </c:val>
        </c:ser>
        <c:axId val="419676544"/>
        <c:axId val="419678080"/>
      </c:radarChart>
      <c:catAx>
        <c:axId val="41967654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19678080"/>
        <c:crosses val="autoZero"/>
        <c:auto val="1"/>
        <c:lblAlgn val="ctr"/>
        <c:lblOffset val="100"/>
      </c:catAx>
      <c:valAx>
        <c:axId val="41967808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1967654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0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419816576"/>
        <c:axId val="419818112"/>
      </c:radarChart>
      <c:catAx>
        <c:axId val="41981657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19818112"/>
        <c:crosses val="autoZero"/>
        <c:auto val="1"/>
        <c:lblAlgn val="ctr"/>
        <c:lblOffset val="100"/>
      </c:catAx>
      <c:valAx>
        <c:axId val="41981811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1981657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0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419899264"/>
        <c:axId val="419900800"/>
      </c:radarChart>
      <c:catAx>
        <c:axId val="41989926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19900800"/>
        <c:crosses val="autoZero"/>
        <c:auto val="1"/>
        <c:lblAlgn val="ctr"/>
        <c:lblOffset val="100"/>
      </c:catAx>
      <c:valAx>
        <c:axId val="41990080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1989926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0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419928320"/>
        <c:axId val="419930112"/>
      </c:radarChart>
      <c:catAx>
        <c:axId val="41992832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19930112"/>
        <c:crosses val="autoZero"/>
        <c:auto val="1"/>
        <c:lblAlgn val="ctr"/>
        <c:lblOffset val="100"/>
      </c:catAx>
      <c:valAx>
        <c:axId val="41993011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1992832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0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420010240"/>
        <c:axId val="420016128"/>
      </c:radarChart>
      <c:catAx>
        <c:axId val="42001024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20016128"/>
        <c:crosses val="autoZero"/>
        <c:auto val="1"/>
        <c:lblAlgn val="ctr"/>
        <c:lblOffset val="100"/>
      </c:catAx>
      <c:valAx>
        <c:axId val="42001612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2001024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0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F79646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2.5299999999999998</c:v>
                </c:pt>
                <c:pt idx="1">
                  <c:v>1.9300000000000137</c:v>
                </c:pt>
                <c:pt idx="2">
                  <c:v>1.33</c:v>
                </c:pt>
                <c:pt idx="3">
                  <c:v>2.4299999999999997</c:v>
                </c:pt>
                <c:pt idx="4">
                  <c:v>1.74</c:v>
                </c:pt>
                <c:pt idx="5">
                  <c:v>1.74</c:v>
                </c:pt>
                <c:pt idx="6">
                  <c:v>2.2599999999999998</c:v>
                </c:pt>
                <c:pt idx="7">
                  <c:v>1.36</c:v>
                </c:pt>
              </c:numCache>
            </c:numRef>
          </c:val>
        </c:ser>
        <c:axId val="420084736"/>
        <c:axId val="420098816"/>
      </c:radarChart>
      <c:catAx>
        <c:axId val="42008473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20098816"/>
        <c:crosses val="autoZero"/>
        <c:auto val="1"/>
        <c:lblAlgn val="ctr"/>
        <c:lblOffset val="100"/>
      </c:catAx>
      <c:valAx>
        <c:axId val="42009881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2008473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0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420220928"/>
        <c:axId val="420222464"/>
      </c:radarChart>
      <c:catAx>
        <c:axId val="42022092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20222464"/>
        <c:crosses val="autoZero"/>
        <c:auto val="1"/>
        <c:lblAlgn val="ctr"/>
        <c:lblOffset val="100"/>
      </c:catAx>
      <c:valAx>
        <c:axId val="42022246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2022092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1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420176256"/>
        <c:axId val="420177792"/>
      </c:radarChart>
      <c:catAx>
        <c:axId val="42017625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20177792"/>
        <c:crosses val="autoZero"/>
        <c:auto val="1"/>
        <c:lblAlgn val="ctr"/>
        <c:lblOffset val="100"/>
      </c:catAx>
      <c:valAx>
        <c:axId val="42017779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2017625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1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F79646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2.65</c:v>
                </c:pt>
                <c:pt idx="1">
                  <c:v>2.0499999999999998</c:v>
                </c:pt>
                <c:pt idx="2">
                  <c:v>1.3800000000000001</c:v>
                </c:pt>
                <c:pt idx="3">
                  <c:v>3.73</c:v>
                </c:pt>
                <c:pt idx="4">
                  <c:v>1.41</c:v>
                </c:pt>
                <c:pt idx="5">
                  <c:v>2.08</c:v>
                </c:pt>
                <c:pt idx="6">
                  <c:v>1.75</c:v>
                </c:pt>
                <c:pt idx="7">
                  <c:v>2.3099999999999987</c:v>
                </c:pt>
              </c:numCache>
            </c:numRef>
          </c:val>
        </c:ser>
        <c:axId val="420283136"/>
        <c:axId val="420284672"/>
      </c:radarChart>
      <c:catAx>
        <c:axId val="42028313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20284672"/>
        <c:crosses val="autoZero"/>
        <c:auto val="1"/>
        <c:lblAlgn val="ctr"/>
        <c:lblOffset val="100"/>
      </c:catAx>
      <c:valAx>
        <c:axId val="42028467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2028313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1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F79646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1.9400000000000137</c:v>
                </c:pt>
                <c:pt idx="1">
                  <c:v>1.75</c:v>
                </c:pt>
                <c:pt idx="2">
                  <c:v>1.1399999999999846</c:v>
                </c:pt>
                <c:pt idx="3">
                  <c:v>2.21</c:v>
                </c:pt>
                <c:pt idx="4">
                  <c:v>1.77</c:v>
                </c:pt>
                <c:pt idx="5">
                  <c:v>1.74</c:v>
                </c:pt>
                <c:pt idx="6">
                  <c:v>2.0499999999999998</c:v>
                </c:pt>
                <c:pt idx="7">
                  <c:v>1.1900000000000137</c:v>
                </c:pt>
              </c:numCache>
            </c:numRef>
          </c:val>
        </c:ser>
        <c:axId val="420423168"/>
        <c:axId val="420424704"/>
      </c:radarChart>
      <c:catAx>
        <c:axId val="42042316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20424704"/>
        <c:crosses val="autoZero"/>
        <c:auto val="1"/>
        <c:lblAlgn val="ctr"/>
        <c:lblOffset val="100"/>
      </c:catAx>
      <c:valAx>
        <c:axId val="42042470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2042316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1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420399360"/>
        <c:axId val="420405248"/>
      </c:radarChart>
      <c:catAx>
        <c:axId val="42039936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20405248"/>
        <c:crosses val="autoZero"/>
        <c:auto val="1"/>
        <c:lblAlgn val="ctr"/>
        <c:lblOffset val="100"/>
      </c:catAx>
      <c:valAx>
        <c:axId val="42040524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2039936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1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F79646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1.9600000000000137</c:v>
                </c:pt>
                <c:pt idx="1">
                  <c:v>1.76</c:v>
                </c:pt>
                <c:pt idx="2">
                  <c:v>1.32</c:v>
                </c:pt>
                <c:pt idx="3">
                  <c:v>2.2400000000000002</c:v>
                </c:pt>
                <c:pt idx="4">
                  <c:v>1.57</c:v>
                </c:pt>
                <c:pt idx="5">
                  <c:v>1.6600000000000001</c:v>
                </c:pt>
                <c:pt idx="6">
                  <c:v>2.2000000000000002</c:v>
                </c:pt>
                <c:pt idx="7">
                  <c:v>1.26</c:v>
                </c:pt>
              </c:numCache>
            </c:numRef>
          </c:val>
        </c:ser>
        <c:axId val="420510336"/>
        <c:axId val="420516224"/>
      </c:radarChart>
      <c:catAx>
        <c:axId val="42051033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20516224"/>
        <c:crosses val="autoZero"/>
        <c:auto val="1"/>
        <c:lblAlgn val="ctr"/>
        <c:lblOffset val="100"/>
      </c:catAx>
      <c:valAx>
        <c:axId val="42051622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2051033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1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F79646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1.8900000000000001</c:v>
                </c:pt>
                <c:pt idx="1">
                  <c:v>1.59</c:v>
                </c:pt>
                <c:pt idx="2">
                  <c:v>1.25</c:v>
                </c:pt>
                <c:pt idx="3">
                  <c:v>2.08</c:v>
                </c:pt>
                <c:pt idx="4">
                  <c:v>1.55</c:v>
                </c:pt>
                <c:pt idx="5">
                  <c:v>1.6300000000000001</c:v>
                </c:pt>
                <c:pt idx="6">
                  <c:v>2.08</c:v>
                </c:pt>
                <c:pt idx="7">
                  <c:v>1.1900000000000137</c:v>
                </c:pt>
              </c:numCache>
            </c:numRef>
          </c:val>
        </c:ser>
        <c:axId val="420638080"/>
        <c:axId val="420689024"/>
      </c:radarChart>
      <c:catAx>
        <c:axId val="42063808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20689024"/>
        <c:crosses val="autoZero"/>
        <c:auto val="1"/>
        <c:lblAlgn val="ctr"/>
        <c:lblOffset val="100"/>
      </c:catAx>
      <c:valAx>
        <c:axId val="42068902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2063808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1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420770560"/>
        <c:axId val="420772096"/>
      </c:radarChart>
      <c:catAx>
        <c:axId val="42077056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20772096"/>
        <c:crosses val="autoZero"/>
        <c:auto val="1"/>
        <c:lblAlgn val="ctr"/>
        <c:lblOffset val="100"/>
      </c:catAx>
      <c:valAx>
        <c:axId val="42077209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2077056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1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420799232"/>
        <c:axId val="420800768"/>
      </c:radarChart>
      <c:catAx>
        <c:axId val="42079923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20800768"/>
        <c:crosses val="autoZero"/>
        <c:auto val="1"/>
        <c:lblAlgn val="ctr"/>
        <c:lblOffset val="100"/>
      </c:catAx>
      <c:valAx>
        <c:axId val="42080076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2079923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1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F79646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1.9000000000000001</c:v>
                </c:pt>
                <c:pt idx="1">
                  <c:v>1.6400000000000001</c:v>
                </c:pt>
                <c:pt idx="2">
                  <c:v>1.24</c:v>
                </c:pt>
                <c:pt idx="3">
                  <c:v>2.12</c:v>
                </c:pt>
                <c:pt idx="4">
                  <c:v>1.6600000000000001</c:v>
                </c:pt>
                <c:pt idx="5">
                  <c:v>1.6400000000000001</c:v>
                </c:pt>
                <c:pt idx="6">
                  <c:v>2.12</c:v>
                </c:pt>
                <c:pt idx="7">
                  <c:v>1.1800000000000137</c:v>
                </c:pt>
              </c:numCache>
            </c:numRef>
          </c:val>
        </c:ser>
        <c:axId val="420934784"/>
        <c:axId val="420936320"/>
      </c:radarChart>
      <c:catAx>
        <c:axId val="42093478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20936320"/>
        <c:crosses val="autoZero"/>
        <c:auto val="1"/>
        <c:lblAlgn val="ctr"/>
        <c:lblOffset val="100"/>
      </c:catAx>
      <c:valAx>
        <c:axId val="42093632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2093478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1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421095296"/>
        <c:axId val="421096832"/>
      </c:radarChart>
      <c:catAx>
        <c:axId val="42109529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21096832"/>
        <c:crosses val="autoZero"/>
        <c:auto val="1"/>
        <c:lblAlgn val="ctr"/>
        <c:lblOffset val="100"/>
      </c:catAx>
      <c:valAx>
        <c:axId val="42109683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2109529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2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F79646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1.31</c:v>
                </c:pt>
                <c:pt idx="1">
                  <c:v>0.12000000000000002</c:v>
                </c:pt>
                <c:pt idx="2">
                  <c:v>1.0000000000000005E-2</c:v>
                </c:pt>
                <c:pt idx="3">
                  <c:v>2.21</c:v>
                </c:pt>
                <c:pt idx="4">
                  <c:v>0.36000000000000032</c:v>
                </c:pt>
                <c:pt idx="5">
                  <c:v>0.56000000000000005</c:v>
                </c:pt>
                <c:pt idx="6">
                  <c:v>1.6300000000000001</c:v>
                </c:pt>
                <c:pt idx="7">
                  <c:v>0.34</c:v>
                </c:pt>
              </c:numCache>
            </c:numRef>
          </c:val>
        </c:ser>
        <c:axId val="421128448"/>
        <c:axId val="421130240"/>
      </c:radarChart>
      <c:catAx>
        <c:axId val="42112844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21130240"/>
        <c:crosses val="autoZero"/>
        <c:auto val="1"/>
        <c:lblAlgn val="ctr"/>
        <c:lblOffset val="100"/>
      </c:catAx>
      <c:valAx>
        <c:axId val="421130240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2112844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2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F79646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1.9500000000000137</c:v>
                </c:pt>
                <c:pt idx="1">
                  <c:v>2.16</c:v>
                </c:pt>
                <c:pt idx="2">
                  <c:v>1.24</c:v>
                </c:pt>
                <c:pt idx="3">
                  <c:v>2.14</c:v>
                </c:pt>
                <c:pt idx="4">
                  <c:v>1.44</c:v>
                </c:pt>
                <c:pt idx="5">
                  <c:v>1.9600000000000137</c:v>
                </c:pt>
                <c:pt idx="6">
                  <c:v>2</c:v>
                </c:pt>
                <c:pt idx="7">
                  <c:v>2.8099999999999987</c:v>
                </c:pt>
              </c:numCache>
            </c:numRef>
          </c:val>
        </c:ser>
        <c:axId val="421137408"/>
        <c:axId val="421237504"/>
      </c:radarChart>
      <c:catAx>
        <c:axId val="42113740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21237504"/>
        <c:crosses val="autoZero"/>
        <c:auto val="1"/>
        <c:lblAlgn val="ctr"/>
        <c:lblOffset val="100"/>
      </c:catAx>
      <c:valAx>
        <c:axId val="42123750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2113740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2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421314560"/>
        <c:axId val="421316096"/>
      </c:radarChart>
      <c:catAx>
        <c:axId val="42131456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21316096"/>
        <c:crosses val="autoZero"/>
        <c:auto val="1"/>
        <c:lblAlgn val="ctr"/>
        <c:lblOffset val="100"/>
      </c:catAx>
      <c:valAx>
        <c:axId val="42131609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2131456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2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421380480"/>
        <c:axId val="421382016"/>
      </c:radarChart>
      <c:catAx>
        <c:axId val="42138048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21382016"/>
        <c:crosses val="autoZero"/>
        <c:auto val="1"/>
        <c:lblAlgn val="ctr"/>
        <c:lblOffset val="100"/>
      </c:catAx>
      <c:valAx>
        <c:axId val="421382016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2138048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2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F79646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1.53</c:v>
                </c:pt>
                <c:pt idx="1">
                  <c:v>1.1100000000000001</c:v>
                </c:pt>
                <c:pt idx="2">
                  <c:v>0.94000000000000061</c:v>
                </c:pt>
                <c:pt idx="3">
                  <c:v>1.79</c:v>
                </c:pt>
                <c:pt idx="4">
                  <c:v>1.34</c:v>
                </c:pt>
                <c:pt idx="5">
                  <c:v>1.3</c:v>
                </c:pt>
                <c:pt idx="6">
                  <c:v>1.49</c:v>
                </c:pt>
                <c:pt idx="7">
                  <c:v>0.99</c:v>
                </c:pt>
              </c:numCache>
            </c:numRef>
          </c:val>
        </c:ser>
        <c:axId val="419326208"/>
        <c:axId val="419332096"/>
      </c:radarChart>
      <c:catAx>
        <c:axId val="419326208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19332096"/>
        <c:crosses val="autoZero"/>
        <c:auto val="1"/>
        <c:lblAlgn val="ctr"/>
        <c:lblOffset val="100"/>
      </c:catAx>
      <c:valAx>
        <c:axId val="419332096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19326208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2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F79646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1.6300000000000001</c:v>
                </c:pt>
                <c:pt idx="1">
                  <c:v>1.29</c:v>
                </c:pt>
                <c:pt idx="2">
                  <c:v>1.02</c:v>
                </c:pt>
                <c:pt idx="3">
                  <c:v>1.9000000000000001</c:v>
                </c:pt>
                <c:pt idx="4">
                  <c:v>1.44</c:v>
                </c:pt>
                <c:pt idx="5">
                  <c:v>1.43</c:v>
                </c:pt>
                <c:pt idx="6">
                  <c:v>1.7</c:v>
                </c:pt>
                <c:pt idx="7">
                  <c:v>1.08</c:v>
                </c:pt>
              </c:numCache>
            </c:numRef>
          </c:val>
        </c:ser>
        <c:axId val="421540224"/>
        <c:axId val="421541760"/>
      </c:radarChart>
      <c:catAx>
        <c:axId val="42154022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21541760"/>
        <c:crosses val="autoZero"/>
        <c:auto val="1"/>
        <c:lblAlgn val="ctr"/>
        <c:lblOffset val="100"/>
      </c:catAx>
      <c:valAx>
        <c:axId val="421541760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2154022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2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F79646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1.62</c:v>
                </c:pt>
                <c:pt idx="1">
                  <c:v>1.55</c:v>
                </c:pt>
                <c:pt idx="2">
                  <c:v>1.06</c:v>
                </c:pt>
                <c:pt idx="3">
                  <c:v>1.8</c:v>
                </c:pt>
                <c:pt idx="4">
                  <c:v>1.36</c:v>
                </c:pt>
                <c:pt idx="5">
                  <c:v>1.49</c:v>
                </c:pt>
                <c:pt idx="6">
                  <c:v>1.56</c:v>
                </c:pt>
                <c:pt idx="7">
                  <c:v>1.08</c:v>
                </c:pt>
              </c:numCache>
            </c:numRef>
          </c:val>
        </c:ser>
        <c:axId val="421635200"/>
        <c:axId val="421636736"/>
      </c:radarChart>
      <c:catAx>
        <c:axId val="42163520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21636736"/>
        <c:crosses val="autoZero"/>
        <c:auto val="1"/>
        <c:lblAlgn val="ctr"/>
        <c:lblOffset val="100"/>
      </c:catAx>
      <c:valAx>
        <c:axId val="421636736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2163520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2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F79646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1.1599999999999853</c:v>
                </c:pt>
                <c:pt idx="1">
                  <c:v>1</c:v>
                </c:pt>
                <c:pt idx="2">
                  <c:v>0.43000000000000038</c:v>
                </c:pt>
                <c:pt idx="3">
                  <c:v>1.41</c:v>
                </c:pt>
                <c:pt idx="4">
                  <c:v>0.76000000000000778</c:v>
                </c:pt>
                <c:pt idx="5">
                  <c:v>0.96000000000000063</c:v>
                </c:pt>
                <c:pt idx="6">
                  <c:v>1</c:v>
                </c:pt>
                <c:pt idx="7">
                  <c:v>0.85000000000000064</c:v>
                </c:pt>
              </c:numCache>
            </c:numRef>
          </c:val>
        </c:ser>
        <c:axId val="421721984"/>
        <c:axId val="421723520"/>
      </c:radarChart>
      <c:catAx>
        <c:axId val="42172198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21723520"/>
        <c:crosses val="autoZero"/>
        <c:auto val="1"/>
        <c:lblAlgn val="ctr"/>
        <c:lblOffset val="100"/>
      </c:catAx>
      <c:valAx>
        <c:axId val="421723520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2172198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2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F79646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1.03</c:v>
                </c:pt>
                <c:pt idx="1">
                  <c:v>0.78</c:v>
                </c:pt>
                <c:pt idx="2">
                  <c:v>0.34</c:v>
                </c:pt>
                <c:pt idx="3">
                  <c:v>1.31</c:v>
                </c:pt>
                <c:pt idx="4">
                  <c:v>0.71000000000000063</c:v>
                </c:pt>
                <c:pt idx="5">
                  <c:v>0.83000000000000063</c:v>
                </c:pt>
                <c:pt idx="6">
                  <c:v>0.91</c:v>
                </c:pt>
                <c:pt idx="7">
                  <c:v>0.60000000000000064</c:v>
                </c:pt>
              </c:numCache>
            </c:numRef>
          </c:val>
        </c:ser>
        <c:axId val="421816960"/>
        <c:axId val="421818752"/>
      </c:radarChart>
      <c:catAx>
        <c:axId val="42181696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21818752"/>
        <c:crosses val="autoZero"/>
        <c:auto val="1"/>
        <c:lblAlgn val="ctr"/>
        <c:lblOffset val="100"/>
      </c:catAx>
      <c:valAx>
        <c:axId val="421818752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2181696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2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F79646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1.01</c:v>
                </c:pt>
                <c:pt idx="1">
                  <c:v>0.88</c:v>
                </c:pt>
                <c:pt idx="2">
                  <c:v>0.28000000000000008</c:v>
                </c:pt>
                <c:pt idx="3">
                  <c:v>1.26</c:v>
                </c:pt>
                <c:pt idx="4">
                  <c:v>1.1499999999999846</c:v>
                </c:pt>
                <c:pt idx="5">
                  <c:v>0.93</c:v>
                </c:pt>
                <c:pt idx="6">
                  <c:v>1</c:v>
                </c:pt>
                <c:pt idx="7">
                  <c:v>0.49000000000000032</c:v>
                </c:pt>
              </c:numCache>
            </c:numRef>
          </c:val>
        </c:ser>
        <c:axId val="421870976"/>
        <c:axId val="421999744"/>
      </c:radarChart>
      <c:catAx>
        <c:axId val="42187097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21999744"/>
        <c:crosses val="autoZero"/>
        <c:auto val="1"/>
        <c:lblAlgn val="ctr"/>
        <c:lblOffset val="100"/>
      </c:catAx>
      <c:valAx>
        <c:axId val="421999744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2187097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3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422064512"/>
        <c:axId val="422066048"/>
      </c:radarChart>
      <c:catAx>
        <c:axId val="42206451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22066048"/>
        <c:crosses val="autoZero"/>
        <c:auto val="1"/>
        <c:lblAlgn val="ctr"/>
        <c:lblOffset val="100"/>
      </c:catAx>
      <c:valAx>
        <c:axId val="42206604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2206451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3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F79646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1.05</c:v>
                </c:pt>
                <c:pt idx="1">
                  <c:v>0.87000000000000688</c:v>
                </c:pt>
                <c:pt idx="2">
                  <c:v>0.29000000000000031</c:v>
                </c:pt>
                <c:pt idx="3">
                  <c:v>1.27</c:v>
                </c:pt>
                <c:pt idx="4">
                  <c:v>1.1599999999999853</c:v>
                </c:pt>
                <c:pt idx="5">
                  <c:v>0.92</c:v>
                </c:pt>
                <c:pt idx="6">
                  <c:v>1.02</c:v>
                </c:pt>
                <c:pt idx="7">
                  <c:v>0.5</c:v>
                </c:pt>
              </c:numCache>
            </c:numRef>
          </c:val>
        </c:ser>
        <c:axId val="422142720"/>
        <c:axId val="422144256"/>
      </c:radarChart>
      <c:catAx>
        <c:axId val="42214272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22144256"/>
        <c:crosses val="autoZero"/>
        <c:auto val="1"/>
        <c:lblAlgn val="ctr"/>
        <c:lblOffset val="100"/>
      </c:catAx>
      <c:valAx>
        <c:axId val="422144256"/>
        <c:scaling>
          <c:orientation val="minMax"/>
          <c:max val="5"/>
          <c:min val="0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2214272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3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422242176"/>
        <c:axId val="422243712"/>
      </c:radarChart>
      <c:catAx>
        <c:axId val="422242176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22243712"/>
        <c:crosses val="autoZero"/>
        <c:auto val="1"/>
        <c:lblAlgn val="ctr"/>
        <c:lblOffset val="100"/>
      </c:catAx>
      <c:valAx>
        <c:axId val="42224371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22242176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3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422320384"/>
        <c:axId val="422334464"/>
      </c:radarChart>
      <c:catAx>
        <c:axId val="42232038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22334464"/>
        <c:crosses val="autoZero"/>
        <c:auto val="1"/>
        <c:lblAlgn val="ctr"/>
        <c:lblOffset val="100"/>
      </c:catAx>
      <c:valAx>
        <c:axId val="422334464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2232038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3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422402304"/>
        <c:axId val="422412288"/>
      </c:radarChart>
      <c:catAx>
        <c:axId val="422402304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22412288"/>
        <c:crosses val="autoZero"/>
        <c:auto val="1"/>
        <c:lblAlgn val="ctr"/>
        <c:lblOffset val="100"/>
      </c:catAx>
      <c:valAx>
        <c:axId val="42241228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22402304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3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422419072"/>
        <c:axId val="422433152"/>
      </c:radarChart>
      <c:catAx>
        <c:axId val="42241907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22433152"/>
        <c:crosses val="autoZero"/>
        <c:auto val="1"/>
        <c:lblAlgn val="ctr"/>
        <c:lblOffset val="100"/>
      </c:catAx>
      <c:valAx>
        <c:axId val="42243315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2241907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3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422476800"/>
        <c:axId val="422482688"/>
      </c:radarChart>
      <c:catAx>
        <c:axId val="422476800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22482688"/>
        <c:crosses val="autoZero"/>
        <c:auto val="1"/>
        <c:lblAlgn val="ctr"/>
        <c:lblOffset val="100"/>
      </c:catAx>
      <c:valAx>
        <c:axId val="422482688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22476800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charts/chart33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fr-FR"/>
  <c:chart>
    <c:autoTitleDeleted val="1"/>
    <c:plotArea>
      <c:layout/>
      <c:radarChart>
        <c:radarStyle val="filled"/>
        <c:ser>
          <c:idx val="0"/>
          <c:order val="0"/>
          <c:tx>
            <c:strRef>
              <c:f>Feuil1!$B$1</c:f>
              <c:strCache>
                <c:ptCount val="1"/>
                <c:pt idx="0">
                  <c:v>Statistiques</c:v>
                </c:pt>
              </c:strCache>
            </c:strRef>
          </c:tx>
          <c:spPr>
            <a:solidFill>
              <a:srgbClr val="9BB959">
                <a:alpha val="80000"/>
              </a:srgbClr>
            </a:solidFill>
          </c:spPr>
          <c:cat>
            <c:strRef>
              <c:f>Feuil1!$A$2:$A$9</c:f>
              <c:strCache>
                <c:ptCount val="8"/>
                <c:pt idx="0">
                  <c:v>Nin</c:v>
                </c:pt>
                <c:pt idx="1">
                  <c:v>Tai</c:v>
                </c:pt>
                <c:pt idx="2">
                  <c:v>Gen</c:v>
                </c:pt>
                <c:pt idx="3">
                  <c:v>Int</c:v>
                </c:pt>
                <c:pt idx="4">
                  <c:v>For</c:v>
                </c:pt>
                <c:pt idx="5">
                  <c:v>Vit</c:v>
                </c:pt>
                <c:pt idx="6">
                  <c:v>End</c:v>
                </c:pt>
                <c:pt idx="7">
                  <c:v>Sce</c:v>
                </c:pt>
              </c:strCache>
            </c:strRef>
          </c:cat>
          <c:val>
            <c:numRef>
              <c:f>Feuil1!$B$2:$B$9</c:f>
              <c:numCache>
                <c:formatCode>General</c:formatCode>
                <c:ptCount val="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</c:ser>
        <c:axId val="422489472"/>
        <c:axId val="422564992"/>
      </c:radarChart>
      <c:catAx>
        <c:axId val="422489472"/>
        <c:scaling>
          <c:orientation val="minMax"/>
        </c:scaling>
        <c:axPos val="b"/>
        <c:majorGridlines/>
        <c:numFmt formatCode="dd/mm/yyyy" sourceLinked="1"/>
        <c:tickLblPos val="nextTo"/>
        <c:txPr>
          <a:bodyPr/>
          <a:lstStyle/>
          <a:p>
            <a:pPr>
              <a:defRPr sz="900">
                <a:latin typeface="Baskerville Old Face" pitchFamily="18" charset="0"/>
              </a:defRPr>
            </a:pPr>
            <a:endParaRPr lang="fr-FR"/>
          </a:p>
        </c:txPr>
        <c:crossAx val="422564992"/>
        <c:crosses val="autoZero"/>
        <c:auto val="1"/>
        <c:lblAlgn val="ctr"/>
        <c:lblOffset val="100"/>
      </c:catAx>
      <c:valAx>
        <c:axId val="422564992"/>
        <c:scaling>
          <c:orientation val="minMax"/>
        </c:scaling>
        <c:axPos val="l"/>
        <c:majorGridlines>
          <c:spPr>
            <a:ln cmpd="sng">
              <a:solidFill>
                <a:prstClr val="black"/>
              </a:solidFill>
              <a:prstDash val="solid"/>
            </a:ln>
          </c:spPr>
        </c:majorGridlines>
        <c:minorGridlines/>
        <c:numFmt formatCode="General" sourceLinked="1"/>
        <c:majorTickMark val="none"/>
        <c:tickLblPos val="none"/>
        <c:spPr>
          <a:solidFill>
            <a:schemeClr val="accent2">
              <a:lumMod val="50000"/>
            </a:schemeClr>
          </a:solidFill>
          <a:ln>
            <a:solidFill>
              <a:prstClr val="white">
                <a:lumMod val="75000"/>
                <a:alpha val="30000"/>
              </a:prstClr>
            </a:solidFill>
            <a:prstDash val="solid"/>
          </a:ln>
        </c:spPr>
        <c:txPr>
          <a:bodyPr rot="0" vert="wordArtVert" anchor="t" anchorCtr="1"/>
          <a:lstStyle/>
          <a:p>
            <a:pPr>
              <a:defRPr/>
            </a:pPr>
            <a:endParaRPr lang="fr-FR"/>
          </a:p>
        </c:txPr>
        <c:crossAx val="422489472"/>
        <c:crosses val="autoZero"/>
        <c:crossBetween val="between"/>
      </c:valAx>
      <c:spPr>
        <a:noFill/>
        <a:ln>
          <a:noFill/>
        </a:ln>
        <a:effectLst/>
        <a:scene3d>
          <a:camera prst="orthographicFront"/>
          <a:lightRig rig="threePt" dir="t"/>
        </a:scene3d>
        <a:sp3d>
          <a:bevelT w="0" h="0"/>
        </a:sp3d>
      </c:spPr>
    </c:plotArea>
    <c:plotVisOnly val="1"/>
  </c:chart>
  <c:txPr>
    <a:bodyPr/>
    <a:lstStyle/>
    <a:p>
      <a:pPr>
        <a:defRPr sz="1800"/>
      </a:pPr>
      <a:endParaRPr lang="fr-FR"/>
    </a:p>
  </c:txPr>
  <c:externalData r:id="rId1"/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en-tête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fr-FR"/>
          </a:p>
        </p:txBody>
      </p:sp>
      <p:sp>
        <p:nvSpPr>
          <p:cNvPr id="3" name="Espace réservé de la date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26E790E-7B57-424F-9EB5-45DF6FADB175}" type="datetimeFigureOut">
              <a:rPr lang="fr-FR" smtClean="0"/>
              <a:pPr/>
              <a:t>16/11/2015</a:t>
            </a:fld>
            <a:endParaRPr lang="fr-FR"/>
          </a:p>
        </p:txBody>
      </p:sp>
      <p:sp>
        <p:nvSpPr>
          <p:cNvPr id="4" name="Espace réservé de l'image des diapositives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fr-FR"/>
          </a:p>
        </p:txBody>
      </p:sp>
      <p:sp>
        <p:nvSpPr>
          <p:cNvPr id="5" name="Espace réservé des commentaires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fr-FR"/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fr-FR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D299839-B892-4D03-91F6-FE4FEDEF05B0}" type="slidenum">
              <a:rPr lang="fr-FR" smtClean="0"/>
              <a:pPr/>
              <a:t>‹N°›</a:t>
            </a:fld>
            <a:endParaRPr lang="fr-FR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commentaires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299839-B892-4D03-91F6-FE4FEDEF05B0}" type="slidenum">
              <a:rPr lang="fr-FR" smtClean="0"/>
              <a:pPr/>
              <a:t>52</a:t>
            </a:fld>
            <a:endParaRPr lang="fr-FR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e de tit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fr-FR" smtClean="0"/>
              <a:t>Cliquez pour modifier le style du titre</a:t>
            </a:r>
            <a:endParaRPr lang="fr-FR"/>
          </a:p>
        </p:txBody>
      </p:sp>
      <p:sp>
        <p:nvSpPr>
          <p:cNvPr id="3" name="Sous-titr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fr-FR" smtClean="0"/>
              <a:t>Cliquez pour modifier le style des sous-titres du masque</a:t>
            </a:r>
            <a:endParaRPr lang="fr-FR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A3A3D-50D5-4828-98ED-AC42284431A9}" type="datetimeFigureOut">
              <a:rPr lang="fr-FR" smtClean="0"/>
              <a:pPr/>
              <a:t>16/11/2015</a:t>
            </a:fld>
            <a:endParaRPr lang="fr-FR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321A92-DEB2-4A4C-9B60-B1BFD8048ED4}" type="slidenum">
              <a:rPr lang="fr-FR" smtClean="0"/>
              <a:pPr/>
              <a:t>‹N°›</a:t>
            </a:fld>
            <a:endParaRPr lang="fr-FR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re et conten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smtClean="0"/>
              <a:t>Cliquez pour modifier le style du titre</a:t>
            </a:r>
            <a:endParaRPr lang="fr-FR"/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fr-FR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A3A3D-50D5-4828-98ED-AC42284431A9}" type="datetimeFigureOut">
              <a:rPr lang="fr-FR" smtClean="0"/>
              <a:pPr/>
              <a:t>16/11/2015</a:t>
            </a:fld>
            <a:endParaRPr lang="fr-FR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321A92-DEB2-4A4C-9B60-B1BFD8048ED4}" type="slidenum">
              <a:rPr lang="fr-FR" smtClean="0"/>
              <a:pPr/>
              <a:t>‹N°›</a:t>
            </a:fld>
            <a:endParaRPr lang="fr-FR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Titre de se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fr-FR" smtClean="0"/>
              <a:t>Cliquez pour modifier le style du titre</a:t>
            </a:r>
            <a:endParaRPr lang="fr-FR"/>
          </a:p>
        </p:txBody>
      </p:sp>
      <p:sp>
        <p:nvSpPr>
          <p:cNvPr id="3" name="Espace réservé du texte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A3A3D-50D5-4828-98ED-AC42284431A9}" type="datetimeFigureOut">
              <a:rPr lang="fr-FR" smtClean="0"/>
              <a:pPr/>
              <a:t>16/11/2015</a:t>
            </a:fld>
            <a:endParaRPr lang="fr-FR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321A92-DEB2-4A4C-9B60-B1BFD8048ED4}" type="slidenum">
              <a:rPr lang="fr-FR" smtClean="0"/>
              <a:pPr/>
              <a:t>‹N°›</a:t>
            </a:fld>
            <a:endParaRPr lang="fr-FR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eux conten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smtClean="0"/>
              <a:t>Cliquez pour modifier le style du titre</a:t>
            </a:r>
            <a:endParaRPr lang="fr-FR"/>
          </a:p>
        </p:txBody>
      </p:sp>
      <p:sp>
        <p:nvSpPr>
          <p:cNvPr id="3" name="Espace réservé du contenu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fr-FR"/>
          </a:p>
        </p:txBody>
      </p:sp>
      <p:sp>
        <p:nvSpPr>
          <p:cNvPr id="4" name="Espace réservé du contenu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fr-FR"/>
          </a:p>
        </p:txBody>
      </p:sp>
      <p:sp>
        <p:nvSpPr>
          <p:cNvPr id="5" name="Espace réservé de la dat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A3A3D-50D5-4828-98ED-AC42284431A9}" type="datetimeFigureOut">
              <a:rPr lang="fr-FR" smtClean="0"/>
              <a:pPr/>
              <a:t>16/11/2015</a:t>
            </a:fld>
            <a:endParaRPr lang="fr-FR"/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321A92-DEB2-4A4C-9B60-B1BFD8048ED4}" type="slidenum">
              <a:rPr lang="fr-FR" smtClean="0"/>
              <a:pPr/>
              <a:t>‹N°›</a:t>
            </a:fld>
            <a:endParaRPr lang="fr-FR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fr-FR" smtClean="0"/>
              <a:t>Cliquez pour modifier le style du titre</a:t>
            </a:r>
            <a:endParaRPr lang="fr-FR"/>
          </a:p>
        </p:txBody>
      </p:sp>
      <p:sp>
        <p:nvSpPr>
          <p:cNvPr id="3" name="Espace réservé du text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</p:txBody>
      </p:sp>
      <p:sp>
        <p:nvSpPr>
          <p:cNvPr id="4" name="Espace réservé du contenu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fr-FR"/>
          </a:p>
        </p:txBody>
      </p:sp>
      <p:sp>
        <p:nvSpPr>
          <p:cNvPr id="5" name="Espace réservé du text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</p:txBody>
      </p:sp>
      <p:sp>
        <p:nvSpPr>
          <p:cNvPr id="6" name="Espace réservé du contenu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fr-FR"/>
          </a:p>
        </p:txBody>
      </p:sp>
      <p:sp>
        <p:nvSpPr>
          <p:cNvPr id="7" name="Espace réservé de la dat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A3A3D-50D5-4828-98ED-AC42284431A9}" type="datetimeFigureOut">
              <a:rPr lang="fr-FR" smtClean="0"/>
              <a:pPr/>
              <a:t>16/11/2015</a:t>
            </a:fld>
            <a:endParaRPr lang="fr-FR"/>
          </a:p>
        </p:txBody>
      </p:sp>
      <p:sp>
        <p:nvSpPr>
          <p:cNvPr id="8" name="Espace réservé du pied de pag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9" name="Espace réservé du numéro de diapositiv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321A92-DEB2-4A4C-9B60-B1BFD8048ED4}" type="slidenum">
              <a:rPr lang="fr-FR" smtClean="0"/>
              <a:pPr/>
              <a:t>‹N°›</a:t>
            </a:fld>
            <a:endParaRPr lang="fr-FR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re seu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smtClean="0"/>
              <a:t>Cliquez pour modifier le style du titre</a:t>
            </a:r>
            <a:endParaRPr lang="fr-FR"/>
          </a:p>
        </p:txBody>
      </p:sp>
      <p:sp>
        <p:nvSpPr>
          <p:cNvPr id="3" name="Espace réservé de la dat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A3A3D-50D5-4828-98ED-AC42284431A9}" type="datetimeFigureOut">
              <a:rPr lang="fr-FR" smtClean="0"/>
              <a:pPr/>
              <a:t>16/11/2015</a:t>
            </a:fld>
            <a:endParaRPr lang="fr-FR"/>
          </a:p>
        </p:txBody>
      </p:sp>
      <p:sp>
        <p:nvSpPr>
          <p:cNvPr id="4" name="Espace réservé du pied de pag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5" name="Espace réservé du numéro de diapositiv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321A92-DEB2-4A4C-9B60-B1BFD8048ED4}" type="slidenum">
              <a:rPr lang="fr-FR" smtClean="0"/>
              <a:pPr/>
              <a:t>‹N°›</a:t>
            </a:fld>
            <a:endParaRPr lang="fr-FR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a date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A3A3D-50D5-4828-98ED-AC42284431A9}" type="datetimeFigureOut">
              <a:rPr lang="fr-FR" smtClean="0"/>
              <a:pPr/>
              <a:t>16/11/2015</a:t>
            </a:fld>
            <a:endParaRPr lang="fr-FR"/>
          </a:p>
        </p:txBody>
      </p:sp>
      <p:sp>
        <p:nvSpPr>
          <p:cNvPr id="3" name="Espace réservé du pied de page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321A92-DEB2-4A4C-9B60-B1BFD8048ED4}" type="slidenum">
              <a:rPr lang="fr-FR" smtClean="0"/>
              <a:pPr/>
              <a:t>‹N°›</a:t>
            </a:fld>
            <a:endParaRPr lang="fr-FR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fr-FR" smtClean="0"/>
              <a:t>Cliquez pour modifier le style du titre</a:t>
            </a:r>
            <a:endParaRPr lang="fr-FR"/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fr-FR"/>
          </a:p>
        </p:txBody>
      </p:sp>
      <p:sp>
        <p:nvSpPr>
          <p:cNvPr id="4" name="Espace réservé du text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</p:txBody>
      </p:sp>
      <p:sp>
        <p:nvSpPr>
          <p:cNvPr id="5" name="Espace réservé de la dat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A3A3D-50D5-4828-98ED-AC42284431A9}" type="datetimeFigureOut">
              <a:rPr lang="fr-FR" smtClean="0"/>
              <a:pPr/>
              <a:t>16/11/2015</a:t>
            </a:fld>
            <a:endParaRPr lang="fr-FR"/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321A92-DEB2-4A4C-9B60-B1BFD8048ED4}" type="slidenum">
              <a:rPr lang="fr-FR" smtClean="0"/>
              <a:pPr/>
              <a:t>‹N°›</a:t>
            </a:fld>
            <a:endParaRPr lang="fr-FR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fr-FR" smtClean="0"/>
              <a:t>Cliquez pour modifier le style du titre</a:t>
            </a:r>
            <a:endParaRPr lang="fr-FR"/>
          </a:p>
        </p:txBody>
      </p:sp>
      <p:sp>
        <p:nvSpPr>
          <p:cNvPr id="3" name="Espace réservé pour une image 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fr-FR"/>
          </a:p>
        </p:txBody>
      </p:sp>
      <p:sp>
        <p:nvSpPr>
          <p:cNvPr id="4" name="Espace réservé du texte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</p:txBody>
      </p:sp>
      <p:sp>
        <p:nvSpPr>
          <p:cNvPr id="5" name="Espace réservé de la dat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A3A3D-50D5-4828-98ED-AC42284431A9}" type="datetimeFigureOut">
              <a:rPr lang="fr-FR" smtClean="0"/>
              <a:pPr/>
              <a:t>16/11/2015</a:t>
            </a:fld>
            <a:endParaRPr lang="fr-FR"/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321A92-DEB2-4A4C-9B60-B1BFD8048ED4}" type="slidenum">
              <a:rPr lang="fr-FR" smtClean="0"/>
              <a:pPr/>
              <a:t>‹N°›</a:t>
            </a:fld>
            <a:endParaRPr lang="fr-FR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re et texte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smtClean="0"/>
              <a:t>Cliquez pour modifier le style du titre</a:t>
            </a:r>
            <a:endParaRPr lang="fr-FR"/>
          </a:p>
        </p:txBody>
      </p:sp>
      <p:sp>
        <p:nvSpPr>
          <p:cNvPr id="3" name="Espace réservé du texte vertical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fr-FR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A3A3D-50D5-4828-98ED-AC42284431A9}" type="datetimeFigureOut">
              <a:rPr lang="fr-FR" smtClean="0"/>
              <a:pPr/>
              <a:t>16/11/2015</a:t>
            </a:fld>
            <a:endParaRPr lang="fr-FR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321A92-DEB2-4A4C-9B60-B1BFD8048ED4}" type="slidenum">
              <a:rPr lang="fr-FR" smtClean="0"/>
              <a:pPr/>
              <a:t>‹N°›</a:t>
            </a:fld>
            <a:endParaRPr lang="fr-FR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re vertical et tex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vertical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fr-FR" smtClean="0"/>
              <a:t>Cliquez pour modifier le style du titre</a:t>
            </a:r>
            <a:endParaRPr lang="fr-FR"/>
          </a:p>
        </p:txBody>
      </p:sp>
      <p:sp>
        <p:nvSpPr>
          <p:cNvPr id="3" name="Espace réservé du texte vertical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fr-FR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A3A3D-50D5-4828-98ED-AC42284431A9}" type="datetimeFigureOut">
              <a:rPr lang="fr-FR" smtClean="0"/>
              <a:pPr/>
              <a:t>16/11/2015</a:t>
            </a:fld>
            <a:endParaRPr lang="fr-FR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321A92-DEB2-4A4C-9B60-B1BFD8048ED4}" type="slidenum">
              <a:rPr lang="fr-FR" smtClean="0"/>
              <a:pPr/>
              <a:t>‹N°›</a:t>
            </a:fld>
            <a:endParaRPr lang="fr-FR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u titr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fr-FR" smtClean="0"/>
              <a:t>Cliquez pour modifier le style du titre</a:t>
            </a:r>
            <a:endParaRPr lang="fr-FR"/>
          </a:p>
        </p:txBody>
      </p:sp>
      <p:sp>
        <p:nvSpPr>
          <p:cNvPr id="3" name="Espace réservé du texte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fr-FR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DA3A3D-50D5-4828-98ED-AC42284431A9}" type="datetimeFigureOut">
              <a:rPr lang="fr-FR" smtClean="0"/>
              <a:pPr/>
              <a:t>16/11/2015</a:t>
            </a:fld>
            <a:endParaRPr lang="fr-FR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fr-FR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321A92-DEB2-4A4C-9B60-B1BFD8048ED4}" type="slidenum">
              <a:rPr lang="fr-FR" smtClean="0"/>
              <a:pPr/>
              <a:t>‹N°›</a:t>
            </a:fld>
            <a:endParaRPr lang="fr-FR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fr-F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13" Type="http://schemas.openxmlformats.org/officeDocument/2006/relationships/image" Target="../media/image8.png"/><Relationship Id="rId3" Type="http://schemas.openxmlformats.org/officeDocument/2006/relationships/image" Target="../media/image2.png"/><Relationship Id="rId7" Type="http://schemas.openxmlformats.org/officeDocument/2006/relationships/chart" Target="../charts/chart2.xml"/><Relationship Id="rId12" Type="http://schemas.openxmlformats.org/officeDocument/2006/relationships/image" Target="../media/image7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chart" Target="../charts/chart1.xml"/><Relationship Id="rId11" Type="http://schemas.openxmlformats.org/officeDocument/2006/relationships/chart" Target="../charts/chart4.xml"/><Relationship Id="rId5" Type="http://schemas.openxmlformats.org/officeDocument/2006/relationships/image" Target="../media/image4.png"/><Relationship Id="rId15" Type="http://schemas.openxmlformats.org/officeDocument/2006/relationships/image" Target="../media/image10.jpeg"/><Relationship Id="rId10" Type="http://schemas.openxmlformats.org/officeDocument/2006/relationships/image" Target="../media/image6.png"/><Relationship Id="rId4" Type="http://schemas.openxmlformats.org/officeDocument/2006/relationships/image" Target="../media/image3.png"/><Relationship Id="rId9" Type="http://schemas.openxmlformats.org/officeDocument/2006/relationships/chart" Target="../charts/chart3.xml"/><Relationship Id="rId14" Type="http://schemas.openxmlformats.org/officeDocument/2006/relationships/image" Target="../media/image9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chart" Target="../charts/chart7.xml"/><Relationship Id="rId13" Type="http://schemas.openxmlformats.org/officeDocument/2006/relationships/image" Target="../media/image18.png"/><Relationship Id="rId3" Type="http://schemas.openxmlformats.org/officeDocument/2006/relationships/image" Target="../media/image11.png"/><Relationship Id="rId7" Type="http://schemas.openxmlformats.org/officeDocument/2006/relationships/image" Target="../media/image14.png"/><Relationship Id="rId12" Type="http://schemas.openxmlformats.org/officeDocument/2006/relationships/image" Target="../media/image17.png"/><Relationship Id="rId2" Type="http://schemas.openxmlformats.org/officeDocument/2006/relationships/chart" Target="../charts/chart5.xml"/><Relationship Id="rId1" Type="http://schemas.openxmlformats.org/officeDocument/2006/relationships/slideLayout" Target="../slideLayouts/slideLayout7.xml"/><Relationship Id="rId6" Type="http://schemas.openxmlformats.org/officeDocument/2006/relationships/chart" Target="../charts/chart6.xml"/><Relationship Id="rId11" Type="http://schemas.openxmlformats.org/officeDocument/2006/relationships/chart" Target="../charts/chart8.xml"/><Relationship Id="rId5" Type="http://schemas.openxmlformats.org/officeDocument/2006/relationships/image" Target="../media/image13.png"/><Relationship Id="rId10" Type="http://schemas.openxmlformats.org/officeDocument/2006/relationships/image" Target="../media/image16.png"/><Relationship Id="rId4" Type="http://schemas.openxmlformats.org/officeDocument/2006/relationships/image" Target="../media/image12.png"/><Relationship Id="rId9" Type="http://schemas.openxmlformats.org/officeDocument/2006/relationships/image" Target="../media/image15.png"/><Relationship Id="rId14" Type="http://schemas.openxmlformats.org/officeDocument/2006/relationships/image" Target="../media/image19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13" Type="http://schemas.openxmlformats.org/officeDocument/2006/relationships/image" Target="../media/image27.png"/><Relationship Id="rId3" Type="http://schemas.openxmlformats.org/officeDocument/2006/relationships/image" Target="../media/image20.png"/><Relationship Id="rId7" Type="http://schemas.openxmlformats.org/officeDocument/2006/relationships/image" Target="../media/image23.png"/><Relationship Id="rId12" Type="http://schemas.openxmlformats.org/officeDocument/2006/relationships/chart" Target="../charts/chart12.xml"/><Relationship Id="rId2" Type="http://schemas.openxmlformats.org/officeDocument/2006/relationships/chart" Target="../charts/chart9.xml"/><Relationship Id="rId1" Type="http://schemas.openxmlformats.org/officeDocument/2006/relationships/slideLayout" Target="../slideLayouts/slideLayout7.xml"/><Relationship Id="rId6" Type="http://schemas.openxmlformats.org/officeDocument/2006/relationships/chart" Target="../charts/chart10.xml"/><Relationship Id="rId11" Type="http://schemas.openxmlformats.org/officeDocument/2006/relationships/image" Target="../media/image26.png"/><Relationship Id="rId5" Type="http://schemas.openxmlformats.org/officeDocument/2006/relationships/image" Target="../media/image22.png"/><Relationship Id="rId10" Type="http://schemas.openxmlformats.org/officeDocument/2006/relationships/image" Target="../media/image25.png"/><Relationship Id="rId4" Type="http://schemas.openxmlformats.org/officeDocument/2006/relationships/image" Target="../media/image21.png"/><Relationship Id="rId9" Type="http://schemas.openxmlformats.org/officeDocument/2006/relationships/chart" Target="../charts/chart11.xml"/><Relationship Id="rId14" Type="http://schemas.openxmlformats.org/officeDocument/2006/relationships/image" Target="../media/image28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13" Type="http://schemas.openxmlformats.org/officeDocument/2006/relationships/image" Target="../media/image37.png"/><Relationship Id="rId18" Type="http://schemas.openxmlformats.org/officeDocument/2006/relationships/image" Target="../media/image42.png"/><Relationship Id="rId3" Type="http://schemas.openxmlformats.org/officeDocument/2006/relationships/chart" Target="../charts/chart14.xml"/><Relationship Id="rId21" Type="http://schemas.openxmlformats.org/officeDocument/2006/relationships/image" Target="../media/image44.jpeg"/><Relationship Id="rId7" Type="http://schemas.openxmlformats.org/officeDocument/2006/relationships/image" Target="../media/image31.jpeg"/><Relationship Id="rId12" Type="http://schemas.openxmlformats.org/officeDocument/2006/relationships/image" Target="../media/image36.png"/><Relationship Id="rId17" Type="http://schemas.openxmlformats.org/officeDocument/2006/relationships/image" Target="../media/image41.png"/><Relationship Id="rId2" Type="http://schemas.openxmlformats.org/officeDocument/2006/relationships/chart" Target="../charts/chart13.xml"/><Relationship Id="rId16" Type="http://schemas.openxmlformats.org/officeDocument/2006/relationships/image" Target="../media/image40.png"/><Relationship Id="rId20" Type="http://schemas.openxmlformats.org/officeDocument/2006/relationships/image" Target="../media/image4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.png"/><Relationship Id="rId11" Type="http://schemas.openxmlformats.org/officeDocument/2006/relationships/image" Target="../media/image35.jpeg"/><Relationship Id="rId5" Type="http://schemas.openxmlformats.org/officeDocument/2006/relationships/chart" Target="../charts/chart15.xml"/><Relationship Id="rId15" Type="http://schemas.openxmlformats.org/officeDocument/2006/relationships/image" Target="../media/image39.png"/><Relationship Id="rId23" Type="http://schemas.openxmlformats.org/officeDocument/2006/relationships/image" Target="../media/image46.jpeg"/><Relationship Id="rId10" Type="http://schemas.openxmlformats.org/officeDocument/2006/relationships/image" Target="../media/image34.jpeg"/><Relationship Id="rId19" Type="http://schemas.openxmlformats.org/officeDocument/2006/relationships/chart" Target="../charts/chart16.xml"/><Relationship Id="rId4" Type="http://schemas.openxmlformats.org/officeDocument/2006/relationships/image" Target="../media/image29.png"/><Relationship Id="rId9" Type="http://schemas.openxmlformats.org/officeDocument/2006/relationships/image" Target="../media/image33.jpeg"/><Relationship Id="rId14" Type="http://schemas.openxmlformats.org/officeDocument/2006/relationships/image" Target="../media/image38.png"/><Relationship Id="rId22" Type="http://schemas.openxmlformats.org/officeDocument/2006/relationships/image" Target="../media/image45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chart" Target="../charts/chart19.xml"/><Relationship Id="rId13" Type="http://schemas.openxmlformats.org/officeDocument/2006/relationships/image" Target="../media/image54.png"/><Relationship Id="rId18" Type="http://schemas.openxmlformats.org/officeDocument/2006/relationships/image" Target="../media/image59.png"/><Relationship Id="rId3" Type="http://schemas.openxmlformats.org/officeDocument/2006/relationships/chart" Target="../charts/chart18.xml"/><Relationship Id="rId21" Type="http://schemas.openxmlformats.org/officeDocument/2006/relationships/image" Target="../media/image62.png"/><Relationship Id="rId7" Type="http://schemas.openxmlformats.org/officeDocument/2006/relationships/image" Target="../media/image50.png"/><Relationship Id="rId12" Type="http://schemas.openxmlformats.org/officeDocument/2006/relationships/image" Target="../media/image53.png"/><Relationship Id="rId17" Type="http://schemas.openxmlformats.org/officeDocument/2006/relationships/image" Target="../media/image58.jpeg"/><Relationship Id="rId2" Type="http://schemas.openxmlformats.org/officeDocument/2006/relationships/chart" Target="../charts/chart17.xml"/><Relationship Id="rId16" Type="http://schemas.openxmlformats.org/officeDocument/2006/relationships/image" Target="../media/image57.png"/><Relationship Id="rId20" Type="http://schemas.openxmlformats.org/officeDocument/2006/relationships/image" Target="../media/image6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9.png"/><Relationship Id="rId11" Type="http://schemas.openxmlformats.org/officeDocument/2006/relationships/chart" Target="../charts/chart20.xml"/><Relationship Id="rId5" Type="http://schemas.openxmlformats.org/officeDocument/2006/relationships/image" Target="../media/image48.jpeg"/><Relationship Id="rId15" Type="http://schemas.openxmlformats.org/officeDocument/2006/relationships/image" Target="../media/image56.jpeg"/><Relationship Id="rId10" Type="http://schemas.openxmlformats.org/officeDocument/2006/relationships/image" Target="../media/image52.png"/><Relationship Id="rId19" Type="http://schemas.openxmlformats.org/officeDocument/2006/relationships/image" Target="../media/image60.jpeg"/><Relationship Id="rId4" Type="http://schemas.openxmlformats.org/officeDocument/2006/relationships/image" Target="../media/image47.jpeg"/><Relationship Id="rId9" Type="http://schemas.openxmlformats.org/officeDocument/2006/relationships/image" Target="../media/image51.png"/><Relationship Id="rId14" Type="http://schemas.openxmlformats.org/officeDocument/2006/relationships/image" Target="../media/image55.jpeg"/><Relationship Id="rId22" Type="http://schemas.openxmlformats.org/officeDocument/2006/relationships/image" Target="../media/image63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chart" Target="../charts/chart23.xml"/><Relationship Id="rId13" Type="http://schemas.openxmlformats.org/officeDocument/2006/relationships/image" Target="../media/image71.jpeg"/><Relationship Id="rId3" Type="http://schemas.openxmlformats.org/officeDocument/2006/relationships/chart" Target="../charts/chart22.xml"/><Relationship Id="rId7" Type="http://schemas.openxmlformats.org/officeDocument/2006/relationships/image" Target="../media/image67.png"/><Relationship Id="rId12" Type="http://schemas.openxmlformats.org/officeDocument/2006/relationships/image" Target="../media/image70.png"/><Relationship Id="rId2" Type="http://schemas.openxmlformats.org/officeDocument/2006/relationships/chart" Target="../charts/chart21.xml"/><Relationship Id="rId16" Type="http://schemas.openxmlformats.org/officeDocument/2006/relationships/image" Target="../media/image7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6.png"/><Relationship Id="rId11" Type="http://schemas.openxmlformats.org/officeDocument/2006/relationships/image" Target="../media/image69.png"/><Relationship Id="rId5" Type="http://schemas.openxmlformats.org/officeDocument/2006/relationships/image" Target="../media/image65.png"/><Relationship Id="rId15" Type="http://schemas.openxmlformats.org/officeDocument/2006/relationships/image" Target="../media/image73.jpeg"/><Relationship Id="rId10" Type="http://schemas.openxmlformats.org/officeDocument/2006/relationships/chart" Target="../charts/chart24.xml"/><Relationship Id="rId4" Type="http://schemas.openxmlformats.org/officeDocument/2006/relationships/image" Target="../media/image64.jpeg"/><Relationship Id="rId9" Type="http://schemas.openxmlformats.org/officeDocument/2006/relationships/image" Target="../media/image68.png"/><Relationship Id="rId14" Type="http://schemas.openxmlformats.org/officeDocument/2006/relationships/image" Target="../media/image72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9.png"/><Relationship Id="rId13" Type="http://schemas.openxmlformats.org/officeDocument/2006/relationships/chart" Target="../charts/chart28.xml"/><Relationship Id="rId3" Type="http://schemas.openxmlformats.org/officeDocument/2006/relationships/image" Target="../media/image75.jpeg"/><Relationship Id="rId7" Type="http://schemas.openxmlformats.org/officeDocument/2006/relationships/image" Target="../media/image78.png"/><Relationship Id="rId12" Type="http://schemas.openxmlformats.org/officeDocument/2006/relationships/image" Target="../media/image82.png"/><Relationship Id="rId2" Type="http://schemas.openxmlformats.org/officeDocument/2006/relationships/chart" Target="../charts/chart2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7.jpeg"/><Relationship Id="rId11" Type="http://schemas.openxmlformats.org/officeDocument/2006/relationships/image" Target="../media/image81.png"/><Relationship Id="rId5" Type="http://schemas.openxmlformats.org/officeDocument/2006/relationships/image" Target="../media/image76.jpeg"/><Relationship Id="rId10" Type="http://schemas.openxmlformats.org/officeDocument/2006/relationships/image" Target="../media/image80.png"/><Relationship Id="rId4" Type="http://schemas.openxmlformats.org/officeDocument/2006/relationships/chart" Target="../charts/chart26.xml"/><Relationship Id="rId9" Type="http://schemas.openxmlformats.org/officeDocument/2006/relationships/chart" Target="../charts/chart27.xml"/><Relationship Id="rId14" Type="http://schemas.openxmlformats.org/officeDocument/2006/relationships/image" Target="../media/image83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87.png"/><Relationship Id="rId13" Type="http://schemas.openxmlformats.org/officeDocument/2006/relationships/image" Target="../media/image91.png"/><Relationship Id="rId3" Type="http://schemas.openxmlformats.org/officeDocument/2006/relationships/chart" Target="../charts/chart30.xml"/><Relationship Id="rId7" Type="http://schemas.openxmlformats.org/officeDocument/2006/relationships/image" Target="../media/image86.png"/><Relationship Id="rId12" Type="http://schemas.openxmlformats.org/officeDocument/2006/relationships/image" Target="../media/image90.png"/><Relationship Id="rId17" Type="http://schemas.openxmlformats.org/officeDocument/2006/relationships/image" Target="../media/image95.png"/><Relationship Id="rId2" Type="http://schemas.openxmlformats.org/officeDocument/2006/relationships/chart" Target="../charts/chart29.xml"/><Relationship Id="rId16" Type="http://schemas.openxmlformats.org/officeDocument/2006/relationships/image" Target="../media/image9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5.png"/><Relationship Id="rId11" Type="http://schemas.openxmlformats.org/officeDocument/2006/relationships/image" Target="../media/image89.png"/><Relationship Id="rId5" Type="http://schemas.openxmlformats.org/officeDocument/2006/relationships/image" Target="../media/image84.jpeg"/><Relationship Id="rId15" Type="http://schemas.openxmlformats.org/officeDocument/2006/relationships/image" Target="../media/image93.png"/><Relationship Id="rId10" Type="http://schemas.openxmlformats.org/officeDocument/2006/relationships/image" Target="../media/image88.png"/><Relationship Id="rId4" Type="http://schemas.openxmlformats.org/officeDocument/2006/relationships/chart" Target="../charts/chart31.xml"/><Relationship Id="rId9" Type="http://schemas.openxmlformats.org/officeDocument/2006/relationships/chart" Target="../charts/chart32.xml"/><Relationship Id="rId14" Type="http://schemas.openxmlformats.org/officeDocument/2006/relationships/image" Target="../media/image92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chart" Target="../charts/chart35.xml"/><Relationship Id="rId13" Type="http://schemas.openxmlformats.org/officeDocument/2006/relationships/image" Target="../media/image103.png"/><Relationship Id="rId3" Type="http://schemas.openxmlformats.org/officeDocument/2006/relationships/chart" Target="../charts/chart34.xml"/><Relationship Id="rId7" Type="http://schemas.openxmlformats.org/officeDocument/2006/relationships/image" Target="../media/image99.png"/><Relationship Id="rId12" Type="http://schemas.openxmlformats.org/officeDocument/2006/relationships/image" Target="../media/image102.png"/><Relationship Id="rId2" Type="http://schemas.openxmlformats.org/officeDocument/2006/relationships/chart" Target="../charts/chart3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8.png"/><Relationship Id="rId11" Type="http://schemas.openxmlformats.org/officeDocument/2006/relationships/chart" Target="../charts/chart36.xml"/><Relationship Id="rId5" Type="http://schemas.openxmlformats.org/officeDocument/2006/relationships/image" Target="../media/image97.png"/><Relationship Id="rId15" Type="http://schemas.openxmlformats.org/officeDocument/2006/relationships/image" Target="../media/image105.png"/><Relationship Id="rId10" Type="http://schemas.openxmlformats.org/officeDocument/2006/relationships/image" Target="../media/image101.png"/><Relationship Id="rId4" Type="http://schemas.openxmlformats.org/officeDocument/2006/relationships/image" Target="../media/image96.png"/><Relationship Id="rId9" Type="http://schemas.openxmlformats.org/officeDocument/2006/relationships/image" Target="../media/image100.png"/><Relationship Id="rId14" Type="http://schemas.openxmlformats.org/officeDocument/2006/relationships/image" Target="../media/image104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0.png"/><Relationship Id="rId13" Type="http://schemas.openxmlformats.org/officeDocument/2006/relationships/image" Target="../media/image113.jpeg"/><Relationship Id="rId3" Type="http://schemas.openxmlformats.org/officeDocument/2006/relationships/chart" Target="../charts/chart38.xml"/><Relationship Id="rId7" Type="http://schemas.openxmlformats.org/officeDocument/2006/relationships/image" Target="../media/image109.png"/><Relationship Id="rId12" Type="http://schemas.openxmlformats.org/officeDocument/2006/relationships/image" Target="../media/image112.png"/><Relationship Id="rId2" Type="http://schemas.openxmlformats.org/officeDocument/2006/relationships/chart" Target="../charts/chart3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8.png"/><Relationship Id="rId11" Type="http://schemas.openxmlformats.org/officeDocument/2006/relationships/image" Target="../media/image111.jpeg"/><Relationship Id="rId5" Type="http://schemas.openxmlformats.org/officeDocument/2006/relationships/image" Target="../media/image107.png"/><Relationship Id="rId10" Type="http://schemas.openxmlformats.org/officeDocument/2006/relationships/chart" Target="../charts/chart40.xml"/><Relationship Id="rId4" Type="http://schemas.openxmlformats.org/officeDocument/2006/relationships/image" Target="../media/image106.png"/><Relationship Id="rId9" Type="http://schemas.openxmlformats.org/officeDocument/2006/relationships/chart" Target="../charts/chart39.xml"/><Relationship Id="rId14" Type="http://schemas.openxmlformats.org/officeDocument/2006/relationships/image" Target="../media/image114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9.png"/><Relationship Id="rId13" Type="http://schemas.openxmlformats.org/officeDocument/2006/relationships/image" Target="../media/image123.png"/><Relationship Id="rId3" Type="http://schemas.openxmlformats.org/officeDocument/2006/relationships/chart" Target="../charts/chart42.xml"/><Relationship Id="rId7" Type="http://schemas.openxmlformats.org/officeDocument/2006/relationships/image" Target="../media/image118.png"/><Relationship Id="rId12" Type="http://schemas.openxmlformats.org/officeDocument/2006/relationships/image" Target="../media/image122.png"/><Relationship Id="rId2" Type="http://schemas.openxmlformats.org/officeDocument/2006/relationships/chart" Target="../charts/chart41.xml"/><Relationship Id="rId16" Type="http://schemas.openxmlformats.org/officeDocument/2006/relationships/image" Target="../media/image12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7.png"/><Relationship Id="rId11" Type="http://schemas.openxmlformats.org/officeDocument/2006/relationships/image" Target="../media/image121.png"/><Relationship Id="rId5" Type="http://schemas.openxmlformats.org/officeDocument/2006/relationships/image" Target="../media/image116.png"/><Relationship Id="rId15" Type="http://schemas.openxmlformats.org/officeDocument/2006/relationships/image" Target="../media/image124.png"/><Relationship Id="rId10" Type="http://schemas.openxmlformats.org/officeDocument/2006/relationships/image" Target="../media/image120.jpeg"/><Relationship Id="rId4" Type="http://schemas.openxmlformats.org/officeDocument/2006/relationships/image" Target="../media/image115.jpeg"/><Relationship Id="rId9" Type="http://schemas.openxmlformats.org/officeDocument/2006/relationships/chart" Target="../charts/chart43.xml"/><Relationship Id="rId14" Type="http://schemas.openxmlformats.org/officeDocument/2006/relationships/chart" Target="../charts/chart44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chart" Target="../charts/chart47.xml"/><Relationship Id="rId13" Type="http://schemas.openxmlformats.org/officeDocument/2006/relationships/image" Target="../media/image133.jpeg"/><Relationship Id="rId3" Type="http://schemas.openxmlformats.org/officeDocument/2006/relationships/image" Target="../media/image126.jpeg"/><Relationship Id="rId7" Type="http://schemas.openxmlformats.org/officeDocument/2006/relationships/chart" Target="../charts/chart46.xml"/><Relationship Id="rId12" Type="http://schemas.openxmlformats.org/officeDocument/2006/relationships/image" Target="../media/image132.jpeg"/><Relationship Id="rId2" Type="http://schemas.openxmlformats.org/officeDocument/2006/relationships/chart" Target="../charts/chart4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9.png"/><Relationship Id="rId11" Type="http://schemas.openxmlformats.org/officeDocument/2006/relationships/chart" Target="../charts/chart48.xml"/><Relationship Id="rId5" Type="http://schemas.openxmlformats.org/officeDocument/2006/relationships/image" Target="../media/image128.png"/><Relationship Id="rId10" Type="http://schemas.openxmlformats.org/officeDocument/2006/relationships/image" Target="../media/image131.png"/><Relationship Id="rId4" Type="http://schemas.openxmlformats.org/officeDocument/2006/relationships/image" Target="../media/image127.jpeg"/><Relationship Id="rId9" Type="http://schemas.openxmlformats.org/officeDocument/2006/relationships/image" Target="../media/image130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chart" Target="../charts/chart51.xml"/><Relationship Id="rId13" Type="http://schemas.openxmlformats.org/officeDocument/2006/relationships/image" Target="../media/image142.png"/><Relationship Id="rId18" Type="http://schemas.openxmlformats.org/officeDocument/2006/relationships/image" Target="../media/image146.jpeg"/><Relationship Id="rId3" Type="http://schemas.openxmlformats.org/officeDocument/2006/relationships/image" Target="../media/image134.png"/><Relationship Id="rId7" Type="http://schemas.openxmlformats.org/officeDocument/2006/relationships/image" Target="../media/image137.png"/><Relationship Id="rId12" Type="http://schemas.openxmlformats.org/officeDocument/2006/relationships/image" Target="../media/image141.png"/><Relationship Id="rId17" Type="http://schemas.openxmlformats.org/officeDocument/2006/relationships/image" Target="../media/image145.jpeg"/><Relationship Id="rId2" Type="http://schemas.openxmlformats.org/officeDocument/2006/relationships/chart" Target="../charts/chart49.xml"/><Relationship Id="rId16" Type="http://schemas.openxmlformats.org/officeDocument/2006/relationships/image" Target="../media/image14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6.jpeg"/><Relationship Id="rId11" Type="http://schemas.openxmlformats.org/officeDocument/2006/relationships/image" Target="../media/image140.png"/><Relationship Id="rId5" Type="http://schemas.openxmlformats.org/officeDocument/2006/relationships/chart" Target="../charts/chart50.xml"/><Relationship Id="rId15" Type="http://schemas.openxmlformats.org/officeDocument/2006/relationships/image" Target="../media/image143.jpeg"/><Relationship Id="rId10" Type="http://schemas.openxmlformats.org/officeDocument/2006/relationships/image" Target="../media/image139.jpeg"/><Relationship Id="rId19" Type="http://schemas.openxmlformats.org/officeDocument/2006/relationships/image" Target="../media/image147.png"/><Relationship Id="rId4" Type="http://schemas.openxmlformats.org/officeDocument/2006/relationships/image" Target="../media/image135.png"/><Relationship Id="rId9" Type="http://schemas.openxmlformats.org/officeDocument/2006/relationships/image" Target="../media/image138.jpeg"/><Relationship Id="rId14" Type="http://schemas.openxmlformats.org/officeDocument/2006/relationships/chart" Target="../charts/chart5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0.jpeg"/><Relationship Id="rId13" Type="http://schemas.openxmlformats.org/officeDocument/2006/relationships/image" Target="../media/image155.png"/><Relationship Id="rId3" Type="http://schemas.openxmlformats.org/officeDocument/2006/relationships/chart" Target="../charts/chart54.xml"/><Relationship Id="rId7" Type="http://schemas.openxmlformats.org/officeDocument/2006/relationships/image" Target="../media/image149.png"/><Relationship Id="rId12" Type="http://schemas.openxmlformats.org/officeDocument/2006/relationships/image" Target="../media/image154.png"/><Relationship Id="rId17" Type="http://schemas.openxmlformats.org/officeDocument/2006/relationships/image" Target="../media/image159.png"/><Relationship Id="rId2" Type="http://schemas.openxmlformats.org/officeDocument/2006/relationships/chart" Target="../charts/chart53.xml"/><Relationship Id="rId16" Type="http://schemas.openxmlformats.org/officeDocument/2006/relationships/image" Target="../media/image15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8.png"/><Relationship Id="rId11" Type="http://schemas.openxmlformats.org/officeDocument/2006/relationships/image" Target="../media/image153.png"/><Relationship Id="rId5" Type="http://schemas.openxmlformats.org/officeDocument/2006/relationships/chart" Target="../charts/chart56.xml"/><Relationship Id="rId15" Type="http://schemas.openxmlformats.org/officeDocument/2006/relationships/image" Target="../media/image157.png"/><Relationship Id="rId10" Type="http://schemas.openxmlformats.org/officeDocument/2006/relationships/image" Target="../media/image152.png"/><Relationship Id="rId4" Type="http://schemas.openxmlformats.org/officeDocument/2006/relationships/chart" Target="../charts/chart55.xml"/><Relationship Id="rId9" Type="http://schemas.openxmlformats.org/officeDocument/2006/relationships/image" Target="../media/image151.png"/><Relationship Id="rId14" Type="http://schemas.openxmlformats.org/officeDocument/2006/relationships/image" Target="../media/image156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chart" Target="../charts/chart59.xml"/><Relationship Id="rId13" Type="http://schemas.openxmlformats.org/officeDocument/2006/relationships/chart" Target="../charts/chart60.xml"/><Relationship Id="rId3" Type="http://schemas.openxmlformats.org/officeDocument/2006/relationships/image" Target="../media/image160.jpeg"/><Relationship Id="rId7" Type="http://schemas.openxmlformats.org/officeDocument/2006/relationships/chart" Target="../charts/chart58.xml"/><Relationship Id="rId12" Type="http://schemas.openxmlformats.org/officeDocument/2006/relationships/image" Target="../media/image167.png"/><Relationship Id="rId17" Type="http://schemas.openxmlformats.org/officeDocument/2006/relationships/image" Target="../media/image171.jpeg"/><Relationship Id="rId2" Type="http://schemas.openxmlformats.org/officeDocument/2006/relationships/chart" Target="../charts/chart57.xml"/><Relationship Id="rId16" Type="http://schemas.openxmlformats.org/officeDocument/2006/relationships/image" Target="../media/image17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3.png"/><Relationship Id="rId11" Type="http://schemas.openxmlformats.org/officeDocument/2006/relationships/image" Target="../media/image166.png"/><Relationship Id="rId5" Type="http://schemas.openxmlformats.org/officeDocument/2006/relationships/image" Target="../media/image162.png"/><Relationship Id="rId15" Type="http://schemas.openxmlformats.org/officeDocument/2006/relationships/image" Target="../media/image169.png"/><Relationship Id="rId10" Type="http://schemas.openxmlformats.org/officeDocument/2006/relationships/image" Target="../media/image165.png"/><Relationship Id="rId4" Type="http://schemas.openxmlformats.org/officeDocument/2006/relationships/image" Target="../media/image161.png"/><Relationship Id="rId9" Type="http://schemas.openxmlformats.org/officeDocument/2006/relationships/image" Target="../media/image164.png"/><Relationship Id="rId14" Type="http://schemas.openxmlformats.org/officeDocument/2006/relationships/image" Target="../media/image168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6.png"/><Relationship Id="rId13" Type="http://schemas.openxmlformats.org/officeDocument/2006/relationships/chart" Target="../charts/chart64.xml"/><Relationship Id="rId3" Type="http://schemas.openxmlformats.org/officeDocument/2006/relationships/chart" Target="../charts/chart61.xml"/><Relationship Id="rId7" Type="http://schemas.openxmlformats.org/officeDocument/2006/relationships/image" Target="../media/image175.png"/><Relationship Id="rId12" Type="http://schemas.openxmlformats.org/officeDocument/2006/relationships/image" Target="../media/image179.png"/><Relationship Id="rId17" Type="http://schemas.openxmlformats.org/officeDocument/2006/relationships/image" Target="../media/image183.jpeg"/><Relationship Id="rId2" Type="http://schemas.openxmlformats.org/officeDocument/2006/relationships/image" Target="../media/image172.png"/><Relationship Id="rId16" Type="http://schemas.openxmlformats.org/officeDocument/2006/relationships/image" Target="../media/image18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4.png"/><Relationship Id="rId11" Type="http://schemas.openxmlformats.org/officeDocument/2006/relationships/image" Target="../media/image178.png"/><Relationship Id="rId5" Type="http://schemas.openxmlformats.org/officeDocument/2006/relationships/image" Target="../media/image173.jpeg"/><Relationship Id="rId15" Type="http://schemas.openxmlformats.org/officeDocument/2006/relationships/image" Target="../media/image181.jpeg"/><Relationship Id="rId10" Type="http://schemas.openxmlformats.org/officeDocument/2006/relationships/image" Target="../media/image177.jpeg"/><Relationship Id="rId4" Type="http://schemas.openxmlformats.org/officeDocument/2006/relationships/chart" Target="../charts/chart62.xml"/><Relationship Id="rId9" Type="http://schemas.openxmlformats.org/officeDocument/2006/relationships/chart" Target="../charts/chart63.xml"/><Relationship Id="rId14" Type="http://schemas.openxmlformats.org/officeDocument/2006/relationships/image" Target="../media/image180.jpe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chart" Target="../charts/chart67.xml"/><Relationship Id="rId13" Type="http://schemas.openxmlformats.org/officeDocument/2006/relationships/image" Target="../media/image191.jpeg"/><Relationship Id="rId3" Type="http://schemas.openxmlformats.org/officeDocument/2006/relationships/chart" Target="../charts/chart66.xml"/><Relationship Id="rId7" Type="http://schemas.openxmlformats.org/officeDocument/2006/relationships/image" Target="../media/image187.png"/><Relationship Id="rId12" Type="http://schemas.openxmlformats.org/officeDocument/2006/relationships/chart" Target="../charts/chart68.xml"/><Relationship Id="rId2" Type="http://schemas.openxmlformats.org/officeDocument/2006/relationships/chart" Target="../charts/chart6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6.png"/><Relationship Id="rId11" Type="http://schemas.openxmlformats.org/officeDocument/2006/relationships/image" Target="../media/image190.png"/><Relationship Id="rId5" Type="http://schemas.openxmlformats.org/officeDocument/2006/relationships/image" Target="../media/image185.png"/><Relationship Id="rId10" Type="http://schemas.openxmlformats.org/officeDocument/2006/relationships/image" Target="../media/image189.png"/><Relationship Id="rId4" Type="http://schemas.openxmlformats.org/officeDocument/2006/relationships/image" Target="../media/image184.png"/><Relationship Id="rId9" Type="http://schemas.openxmlformats.org/officeDocument/2006/relationships/image" Target="../media/image188.png"/><Relationship Id="rId14" Type="http://schemas.openxmlformats.org/officeDocument/2006/relationships/image" Target="../media/image192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6.png"/><Relationship Id="rId13" Type="http://schemas.openxmlformats.org/officeDocument/2006/relationships/chart" Target="../charts/chart72.xml"/><Relationship Id="rId3" Type="http://schemas.openxmlformats.org/officeDocument/2006/relationships/chart" Target="../charts/chart70.xml"/><Relationship Id="rId7" Type="http://schemas.openxmlformats.org/officeDocument/2006/relationships/image" Target="../media/image195.jpeg"/><Relationship Id="rId12" Type="http://schemas.openxmlformats.org/officeDocument/2006/relationships/image" Target="../media/image200.png"/><Relationship Id="rId2" Type="http://schemas.openxmlformats.org/officeDocument/2006/relationships/chart" Target="../charts/chart6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4.png"/><Relationship Id="rId11" Type="http://schemas.openxmlformats.org/officeDocument/2006/relationships/image" Target="../media/image199.png"/><Relationship Id="rId5" Type="http://schemas.openxmlformats.org/officeDocument/2006/relationships/image" Target="../media/image193.jpeg"/><Relationship Id="rId15" Type="http://schemas.openxmlformats.org/officeDocument/2006/relationships/image" Target="../media/image202.png"/><Relationship Id="rId10" Type="http://schemas.openxmlformats.org/officeDocument/2006/relationships/image" Target="../media/image198.jpeg"/><Relationship Id="rId4" Type="http://schemas.openxmlformats.org/officeDocument/2006/relationships/chart" Target="../charts/chart71.xml"/><Relationship Id="rId9" Type="http://schemas.openxmlformats.org/officeDocument/2006/relationships/image" Target="../media/image197.png"/><Relationship Id="rId14" Type="http://schemas.openxmlformats.org/officeDocument/2006/relationships/image" Target="../media/image201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6.png"/><Relationship Id="rId13" Type="http://schemas.openxmlformats.org/officeDocument/2006/relationships/image" Target="../media/image210.jpeg"/><Relationship Id="rId3" Type="http://schemas.openxmlformats.org/officeDocument/2006/relationships/chart" Target="../charts/chart74.xml"/><Relationship Id="rId7" Type="http://schemas.openxmlformats.org/officeDocument/2006/relationships/chart" Target="../charts/chart75.xml"/><Relationship Id="rId12" Type="http://schemas.openxmlformats.org/officeDocument/2006/relationships/chart" Target="../charts/chart76.xml"/><Relationship Id="rId2" Type="http://schemas.openxmlformats.org/officeDocument/2006/relationships/chart" Target="../charts/chart73.xml"/><Relationship Id="rId16" Type="http://schemas.openxmlformats.org/officeDocument/2006/relationships/image" Target="../media/image2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5.png"/><Relationship Id="rId11" Type="http://schemas.openxmlformats.org/officeDocument/2006/relationships/image" Target="../media/image209.png"/><Relationship Id="rId5" Type="http://schemas.openxmlformats.org/officeDocument/2006/relationships/image" Target="../media/image204.jpeg"/><Relationship Id="rId15" Type="http://schemas.openxmlformats.org/officeDocument/2006/relationships/image" Target="../media/image212.jpeg"/><Relationship Id="rId10" Type="http://schemas.openxmlformats.org/officeDocument/2006/relationships/image" Target="../media/image208.png"/><Relationship Id="rId4" Type="http://schemas.openxmlformats.org/officeDocument/2006/relationships/image" Target="../media/image203.png"/><Relationship Id="rId9" Type="http://schemas.openxmlformats.org/officeDocument/2006/relationships/image" Target="../media/image207.png"/><Relationship Id="rId14" Type="http://schemas.openxmlformats.org/officeDocument/2006/relationships/image" Target="../media/image211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7.png"/><Relationship Id="rId13" Type="http://schemas.openxmlformats.org/officeDocument/2006/relationships/image" Target="../media/image221.png"/><Relationship Id="rId3" Type="http://schemas.openxmlformats.org/officeDocument/2006/relationships/chart" Target="../charts/chart78.xml"/><Relationship Id="rId7" Type="http://schemas.openxmlformats.org/officeDocument/2006/relationships/image" Target="../media/image216.png"/><Relationship Id="rId12" Type="http://schemas.openxmlformats.org/officeDocument/2006/relationships/chart" Target="../charts/chart80.xml"/><Relationship Id="rId2" Type="http://schemas.openxmlformats.org/officeDocument/2006/relationships/chart" Target="../charts/chart7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5.png"/><Relationship Id="rId11" Type="http://schemas.openxmlformats.org/officeDocument/2006/relationships/image" Target="../media/image220.png"/><Relationship Id="rId5" Type="http://schemas.openxmlformats.org/officeDocument/2006/relationships/image" Target="../media/image214.jpeg"/><Relationship Id="rId10" Type="http://schemas.openxmlformats.org/officeDocument/2006/relationships/image" Target="../media/image219.png"/><Relationship Id="rId4" Type="http://schemas.openxmlformats.org/officeDocument/2006/relationships/chart" Target="../charts/chart79.xml"/><Relationship Id="rId9" Type="http://schemas.openxmlformats.org/officeDocument/2006/relationships/image" Target="../media/image218.png"/><Relationship Id="rId14" Type="http://schemas.openxmlformats.org/officeDocument/2006/relationships/image" Target="../media/image222.pn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5.png"/><Relationship Id="rId13" Type="http://schemas.openxmlformats.org/officeDocument/2006/relationships/image" Target="../media/image230.png"/><Relationship Id="rId3" Type="http://schemas.openxmlformats.org/officeDocument/2006/relationships/chart" Target="../charts/chart82.xml"/><Relationship Id="rId7" Type="http://schemas.openxmlformats.org/officeDocument/2006/relationships/chart" Target="../charts/chart84.xml"/><Relationship Id="rId12" Type="http://schemas.openxmlformats.org/officeDocument/2006/relationships/image" Target="../media/image229.png"/><Relationship Id="rId2" Type="http://schemas.openxmlformats.org/officeDocument/2006/relationships/chart" Target="../charts/chart8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4.png"/><Relationship Id="rId11" Type="http://schemas.openxmlformats.org/officeDocument/2006/relationships/image" Target="../media/image228.jpeg"/><Relationship Id="rId5" Type="http://schemas.openxmlformats.org/officeDocument/2006/relationships/image" Target="../media/image223.png"/><Relationship Id="rId10" Type="http://schemas.openxmlformats.org/officeDocument/2006/relationships/image" Target="../media/image227.jpeg"/><Relationship Id="rId4" Type="http://schemas.openxmlformats.org/officeDocument/2006/relationships/chart" Target="../charts/chart83.xml"/><Relationship Id="rId9" Type="http://schemas.openxmlformats.org/officeDocument/2006/relationships/image" Target="../media/image226.png"/><Relationship Id="rId14" Type="http://schemas.openxmlformats.org/officeDocument/2006/relationships/image" Target="../media/image231.pn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4.png"/><Relationship Id="rId13" Type="http://schemas.openxmlformats.org/officeDocument/2006/relationships/image" Target="../media/image239.png"/><Relationship Id="rId3" Type="http://schemas.openxmlformats.org/officeDocument/2006/relationships/chart" Target="../charts/chart86.xml"/><Relationship Id="rId7" Type="http://schemas.openxmlformats.org/officeDocument/2006/relationships/image" Target="../media/image233.png"/><Relationship Id="rId12" Type="http://schemas.openxmlformats.org/officeDocument/2006/relationships/image" Target="../media/image238.png"/><Relationship Id="rId2" Type="http://schemas.openxmlformats.org/officeDocument/2006/relationships/chart" Target="../charts/chart8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2.png"/><Relationship Id="rId11" Type="http://schemas.openxmlformats.org/officeDocument/2006/relationships/image" Target="../media/image237.jpeg"/><Relationship Id="rId5" Type="http://schemas.openxmlformats.org/officeDocument/2006/relationships/chart" Target="../charts/chart88.xml"/><Relationship Id="rId10" Type="http://schemas.openxmlformats.org/officeDocument/2006/relationships/image" Target="../media/image236.png"/><Relationship Id="rId4" Type="http://schemas.openxmlformats.org/officeDocument/2006/relationships/chart" Target="../charts/chart87.xml"/><Relationship Id="rId9" Type="http://schemas.openxmlformats.org/officeDocument/2006/relationships/image" Target="../media/image235.pn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chart" Target="../charts/chart91.xml"/><Relationship Id="rId13" Type="http://schemas.openxmlformats.org/officeDocument/2006/relationships/image" Target="../media/image247.png"/><Relationship Id="rId3" Type="http://schemas.openxmlformats.org/officeDocument/2006/relationships/chart" Target="../charts/chart90.xml"/><Relationship Id="rId7" Type="http://schemas.openxmlformats.org/officeDocument/2006/relationships/image" Target="../media/image243.png"/><Relationship Id="rId12" Type="http://schemas.openxmlformats.org/officeDocument/2006/relationships/image" Target="../media/image246.jpeg"/><Relationship Id="rId2" Type="http://schemas.openxmlformats.org/officeDocument/2006/relationships/chart" Target="../charts/chart8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2.png"/><Relationship Id="rId11" Type="http://schemas.openxmlformats.org/officeDocument/2006/relationships/chart" Target="../charts/chart92.xml"/><Relationship Id="rId5" Type="http://schemas.openxmlformats.org/officeDocument/2006/relationships/image" Target="../media/image241.jpeg"/><Relationship Id="rId10" Type="http://schemas.openxmlformats.org/officeDocument/2006/relationships/image" Target="../media/image245.png"/><Relationship Id="rId4" Type="http://schemas.openxmlformats.org/officeDocument/2006/relationships/image" Target="../media/image240.png"/><Relationship Id="rId9" Type="http://schemas.openxmlformats.org/officeDocument/2006/relationships/image" Target="../media/image244.jpeg"/><Relationship Id="rId14" Type="http://schemas.openxmlformats.org/officeDocument/2006/relationships/image" Target="../media/image248.jpe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chart" Target="../charts/chart95.xml"/><Relationship Id="rId13" Type="http://schemas.openxmlformats.org/officeDocument/2006/relationships/image" Target="../media/image256.png"/><Relationship Id="rId3" Type="http://schemas.openxmlformats.org/officeDocument/2006/relationships/image" Target="../media/image249.jpeg"/><Relationship Id="rId7" Type="http://schemas.openxmlformats.org/officeDocument/2006/relationships/chart" Target="../charts/chart94.xml"/><Relationship Id="rId12" Type="http://schemas.openxmlformats.org/officeDocument/2006/relationships/chart" Target="../charts/chart96.xml"/><Relationship Id="rId17" Type="http://schemas.openxmlformats.org/officeDocument/2006/relationships/image" Target="../media/image260.png"/><Relationship Id="rId2" Type="http://schemas.openxmlformats.org/officeDocument/2006/relationships/chart" Target="../charts/chart93.xml"/><Relationship Id="rId16" Type="http://schemas.openxmlformats.org/officeDocument/2006/relationships/image" Target="../media/image25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2.png"/><Relationship Id="rId11" Type="http://schemas.openxmlformats.org/officeDocument/2006/relationships/image" Target="../media/image255.png"/><Relationship Id="rId5" Type="http://schemas.openxmlformats.org/officeDocument/2006/relationships/image" Target="../media/image251.png"/><Relationship Id="rId15" Type="http://schemas.openxmlformats.org/officeDocument/2006/relationships/image" Target="../media/image258.jpeg"/><Relationship Id="rId10" Type="http://schemas.openxmlformats.org/officeDocument/2006/relationships/image" Target="../media/image254.png"/><Relationship Id="rId4" Type="http://schemas.openxmlformats.org/officeDocument/2006/relationships/image" Target="../media/image250.png"/><Relationship Id="rId9" Type="http://schemas.openxmlformats.org/officeDocument/2006/relationships/image" Target="../media/image253.jpeg"/><Relationship Id="rId14" Type="http://schemas.openxmlformats.org/officeDocument/2006/relationships/image" Target="../media/image257.jpe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5.png"/><Relationship Id="rId13" Type="http://schemas.openxmlformats.org/officeDocument/2006/relationships/image" Target="../media/image269.png"/><Relationship Id="rId18" Type="http://schemas.openxmlformats.org/officeDocument/2006/relationships/image" Target="../media/image273.jpeg"/><Relationship Id="rId3" Type="http://schemas.openxmlformats.org/officeDocument/2006/relationships/chart" Target="../charts/chart98.xml"/><Relationship Id="rId7" Type="http://schemas.openxmlformats.org/officeDocument/2006/relationships/image" Target="../media/image264.png"/><Relationship Id="rId12" Type="http://schemas.openxmlformats.org/officeDocument/2006/relationships/image" Target="../media/image268.png"/><Relationship Id="rId17" Type="http://schemas.openxmlformats.org/officeDocument/2006/relationships/image" Target="../media/image272.jpeg"/><Relationship Id="rId2" Type="http://schemas.openxmlformats.org/officeDocument/2006/relationships/chart" Target="../charts/chart97.xml"/><Relationship Id="rId16" Type="http://schemas.openxmlformats.org/officeDocument/2006/relationships/image" Target="../media/image271.png"/><Relationship Id="rId20" Type="http://schemas.openxmlformats.org/officeDocument/2006/relationships/image" Target="../media/image27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3.jpeg"/><Relationship Id="rId11" Type="http://schemas.openxmlformats.org/officeDocument/2006/relationships/chart" Target="../charts/chart99.xml"/><Relationship Id="rId5" Type="http://schemas.openxmlformats.org/officeDocument/2006/relationships/image" Target="../media/image262.png"/><Relationship Id="rId15" Type="http://schemas.openxmlformats.org/officeDocument/2006/relationships/image" Target="../media/image270.jpeg"/><Relationship Id="rId10" Type="http://schemas.openxmlformats.org/officeDocument/2006/relationships/image" Target="../media/image267.png"/><Relationship Id="rId19" Type="http://schemas.openxmlformats.org/officeDocument/2006/relationships/image" Target="../media/image274.png"/><Relationship Id="rId4" Type="http://schemas.openxmlformats.org/officeDocument/2006/relationships/image" Target="../media/image261.png"/><Relationship Id="rId9" Type="http://schemas.openxmlformats.org/officeDocument/2006/relationships/image" Target="../media/image266.png"/><Relationship Id="rId14" Type="http://schemas.openxmlformats.org/officeDocument/2006/relationships/chart" Target="../charts/chart100.xm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9.png"/><Relationship Id="rId13" Type="http://schemas.openxmlformats.org/officeDocument/2006/relationships/image" Target="../media/image283.png"/><Relationship Id="rId3" Type="http://schemas.openxmlformats.org/officeDocument/2006/relationships/chart" Target="../charts/chart102.xml"/><Relationship Id="rId7" Type="http://schemas.openxmlformats.org/officeDocument/2006/relationships/image" Target="../media/image278.png"/><Relationship Id="rId12" Type="http://schemas.openxmlformats.org/officeDocument/2006/relationships/image" Target="../media/image282.png"/><Relationship Id="rId2" Type="http://schemas.openxmlformats.org/officeDocument/2006/relationships/chart" Target="../charts/chart101.xml"/><Relationship Id="rId16" Type="http://schemas.openxmlformats.org/officeDocument/2006/relationships/image" Target="../media/image28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7.jpeg"/><Relationship Id="rId11" Type="http://schemas.openxmlformats.org/officeDocument/2006/relationships/chart" Target="../charts/chart104.xml"/><Relationship Id="rId5" Type="http://schemas.openxmlformats.org/officeDocument/2006/relationships/image" Target="../media/image276.png"/><Relationship Id="rId15" Type="http://schemas.openxmlformats.org/officeDocument/2006/relationships/image" Target="../media/image285.jpeg"/><Relationship Id="rId10" Type="http://schemas.openxmlformats.org/officeDocument/2006/relationships/image" Target="../media/image281.png"/><Relationship Id="rId4" Type="http://schemas.openxmlformats.org/officeDocument/2006/relationships/chart" Target="../charts/chart103.xml"/><Relationship Id="rId9" Type="http://schemas.openxmlformats.org/officeDocument/2006/relationships/image" Target="../media/image280.png"/><Relationship Id="rId14" Type="http://schemas.openxmlformats.org/officeDocument/2006/relationships/image" Target="../media/image284.jpeg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2.png"/><Relationship Id="rId13" Type="http://schemas.openxmlformats.org/officeDocument/2006/relationships/image" Target="../media/image297.png"/><Relationship Id="rId18" Type="http://schemas.openxmlformats.org/officeDocument/2006/relationships/image" Target="../media/image302.png"/><Relationship Id="rId26" Type="http://schemas.openxmlformats.org/officeDocument/2006/relationships/image" Target="../media/image309.png"/><Relationship Id="rId3" Type="http://schemas.openxmlformats.org/officeDocument/2006/relationships/image" Target="../media/image287.jpeg"/><Relationship Id="rId21" Type="http://schemas.openxmlformats.org/officeDocument/2006/relationships/image" Target="../media/image305.png"/><Relationship Id="rId7" Type="http://schemas.openxmlformats.org/officeDocument/2006/relationships/image" Target="../media/image291.png"/><Relationship Id="rId12" Type="http://schemas.openxmlformats.org/officeDocument/2006/relationships/image" Target="../media/image296.png"/><Relationship Id="rId17" Type="http://schemas.openxmlformats.org/officeDocument/2006/relationships/image" Target="../media/image301.png"/><Relationship Id="rId25" Type="http://schemas.openxmlformats.org/officeDocument/2006/relationships/chart" Target="../charts/chart106.xml"/><Relationship Id="rId33" Type="http://schemas.openxmlformats.org/officeDocument/2006/relationships/image" Target="../media/image315.jpeg"/><Relationship Id="rId2" Type="http://schemas.openxmlformats.org/officeDocument/2006/relationships/chart" Target="../charts/chart105.xml"/><Relationship Id="rId16" Type="http://schemas.openxmlformats.org/officeDocument/2006/relationships/image" Target="../media/image300.png"/><Relationship Id="rId20" Type="http://schemas.openxmlformats.org/officeDocument/2006/relationships/image" Target="../media/image304.png"/><Relationship Id="rId29" Type="http://schemas.openxmlformats.org/officeDocument/2006/relationships/image" Target="../media/image31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0.png"/><Relationship Id="rId11" Type="http://schemas.openxmlformats.org/officeDocument/2006/relationships/image" Target="../media/image295.png"/><Relationship Id="rId24" Type="http://schemas.openxmlformats.org/officeDocument/2006/relationships/image" Target="../media/image308.png"/><Relationship Id="rId32" Type="http://schemas.openxmlformats.org/officeDocument/2006/relationships/image" Target="../media/image314.png"/><Relationship Id="rId5" Type="http://schemas.openxmlformats.org/officeDocument/2006/relationships/image" Target="../media/image289.png"/><Relationship Id="rId15" Type="http://schemas.openxmlformats.org/officeDocument/2006/relationships/image" Target="../media/image299.png"/><Relationship Id="rId23" Type="http://schemas.openxmlformats.org/officeDocument/2006/relationships/image" Target="../media/image307.png"/><Relationship Id="rId28" Type="http://schemas.openxmlformats.org/officeDocument/2006/relationships/image" Target="../media/image311.jpeg"/><Relationship Id="rId10" Type="http://schemas.openxmlformats.org/officeDocument/2006/relationships/image" Target="../media/image294.png"/><Relationship Id="rId19" Type="http://schemas.openxmlformats.org/officeDocument/2006/relationships/image" Target="../media/image303.png"/><Relationship Id="rId31" Type="http://schemas.openxmlformats.org/officeDocument/2006/relationships/image" Target="../media/image313.png"/><Relationship Id="rId4" Type="http://schemas.openxmlformats.org/officeDocument/2006/relationships/image" Target="../media/image288.png"/><Relationship Id="rId9" Type="http://schemas.openxmlformats.org/officeDocument/2006/relationships/image" Target="../media/image293.png"/><Relationship Id="rId14" Type="http://schemas.openxmlformats.org/officeDocument/2006/relationships/image" Target="../media/image298.png"/><Relationship Id="rId22" Type="http://schemas.openxmlformats.org/officeDocument/2006/relationships/image" Target="../media/image306.png"/><Relationship Id="rId27" Type="http://schemas.openxmlformats.org/officeDocument/2006/relationships/image" Target="../media/image310.png"/><Relationship Id="rId30" Type="http://schemas.openxmlformats.org/officeDocument/2006/relationships/chart" Target="../charts/chart107.xml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9.png"/><Relationship Id="rId13" Type="http://schemas.openxmlformats.org/officeDocument/2006/relationships/image" Target="../media/image323.png"/><Relationship Id="rId18" Type="http://schemas.openxmlformats.org/officeDocument/2006/relationships/image" Target="../media/image328.png"/><Relationship Id="rId3" Type="http://schemas.openxmlformats.org/officeDocument/2006/relationships/image" Target="../media/image43.jpeg"/><Relationship Id="rId21" Type="http://schemas.openxmlformats.org/officeDocument/2006/relationships/image" Target="../media/image330.png"/><Relationship Id="rId7" Type="http://schemas.openxmlformats.org/officeDocument/2006/relationships/image" Target="../media/image318.png"/><Relationship Id="rId12" Type="http://schemas.openxmlformats.org/officeDocument/2006/relationships/image" Target="../media/image322.png"/><Relationship Id="rId17" Type="http://schemas.openxmlformats.org/officeDocument/2006/relationships/image" Target="../media/image327.png"/><Relationship Id="rId2" Type="http://schemas.openxmlformats.org/officeDocument/2006/relationships/chart" Target="../charts/chart108.xml"/><Relationship Id="rId16" Type="http://schemas.openxmlformats.org/officeDocument/2006/relationships/image" Target="../media/image326.png"/><Relationship Id="rId20" Type="http://schemas.openxmlformats.org/officeDocument/2006/relationships/image" Target="../media/image329.jpeg"/><Relationship Id="rId1" Type="http://schemas.openxmlformats.org/officeDocument/2006/relationships/slideLayout" Target="../slideLayouts/slideLayout7.xml"/><Relationship Id="rId6" Type="http://schemas.openxmlformats.org/officeDocument/2006/relationships/chart" Target="../charts/chart109.xml"/><Relationship Id="rId11" Type="http://schemas.openxmlformats.org/officeDocument/2006/relationships/chart" Target="../charts/chart110.xml"/><Relationship Id="rId24" Type="http://schemas.openxmlformats.org/officeDocument/2006/relationships/image" Target="../media/image333.jpeg"/><Relationship Id="rId5" Type="http://schemas.openxmlformats.org/officeDocument/2006/relationships/image" Target="../media/image317.png"/><Relationship Id="rId15" Type="http://schemas.openxmlformats.org/officeDocument/2006/relationships/image" Target="../media/image325.png"/><Relationship Id="rId23" Type="http://schemas.openxmlformats.org/officeDocument/2006/relationships/image" Target="../media/image332.jpeg"/><Relationship Id="rId10" Type="http://schemas.openxmlformats.org/officeDocument/2006/relationships/image" Target="../media/image321.png"/><Relationship Id="rId19" Type="http://schemas.openxmlformats.org/officeDocument/2006/relationships/chart" Target="../charts/chart111.xml"/><Relationship Id="rId4" Type="http://schemas.openxmlformats.org/officeDocument/2006/relationships/image" Target="../media/image316.png"/><Relationship Id="rId9" Type="http://schemas.openxmlformats.org/officeDocument/2006/relationships/image" Target="../media/image320.jpeg"/><Relationship Id="rId14" Type="http://schemas.openxmlformats.org/officeDocument/2006/relationships/image" Target="../media/image324.jpeg"/><Relationship Id="rId22" Type="http://schemas.openxmlformats.org/officeDocument/2006/relationships/image" Target="../media/image331.jpeg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9.jpeg"/><Relationship Id="rId3" Type="http://schemas.openxmlformats.org/officeDocument/2006/relationships/image" Target="../media/image334.jpeg"/><Relationship Id="rId7" Type="http://schemas.openxmlformats.org/officeDocument/2006/relationships/image" Target="../media/image338.jpeg"/><Relationship Id="rId12" Type="http://schemas.openxmlformats.org/officeDocument/2006/relationships/image" Target="../media/image343.jpeg"/><Relationship Id="rId2" Type="http://schemas.openxmlformats.org/officeDocument/2006/relationships/chart" Target="../charts/chart11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37.jpeg"/><Relationship Id="rId11" Type="http://schemas.openxmlformats.org/officeDocument/2006/relationships/image" Target="../media/image342.png"/><Relationship Id="rId5" Type="http://schemas.openxmlformats.org/officeDocument/2006/relationships/image" Target="../media/image336.png"/><Relationship Id="rId10" Type="http://schemas.openxmlformats.org/officeDocument/2006/relationships/image" Target="../media/image341.jpeg"/><Relationship Id="rId4" Type="http://schemas.openxmlformats.org/officeDocument/2006/relationships/image" Target="../media/image335.jpeg"/><Relationship Id="rId9" Type="http://schemas.openxmlformats.org/officeDocument/2006/relationships/image" Target="../media/image340.png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chart" Target="../charts/chart115.xml"/><Relationship Id="rId13" Type="http://schemas.openxmlformats.org/officeDocument/2006/relationships/image" Target="../media/image352.png"/><Relationship Id="rId3" Type="http://schemas.openxmlformats.org/officeDocument/2006/relationships/chart" Target="../charts/chart114.xml"/><Relationship Id="rId7" Type="http://schemas.openxmlformats.org/officeDocument/2006/relationships/image" Target="../media/image347.png"/><Relationship Id="rId12" Type="http://schemas.openxmlformats.org/officeDocument/2006/relationships/image" Target="../media/image351.jpeg"/><Relationship Id="rId2" Type="http://schemas.openxmlformats.org/officeDocument/2006/relationships/chart" Target="../charts/chart113.xml"/><Relationship Id="rId16" Type="http://schemas.openxmlformats.org/officeDocument/2006/relationships/image" Target="../media/image35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46.png"/><Relationship Id="rId11" Type="http://schemas.openxmlformats.org/officeDocument/2006/relationships/image" Target="../media/image350.jpeg"/><Relationship Id="rId5" Type="http://schemas.openxmlformats.org/officeDocument/2006/relationships/image" Target="../media/image345.png"/><Relationship Id="rId15" Type="http://schemas.openxmlformats.org/officeDocument/2006/relationships/image" Target="../media/image354.png"/><Relationship Id="rId10" Type="http://schemas.openxmlformats.org/officeDocument/2006/relationships/image" Target="../media/image349.png"/><Relationship Id="rId4" Type="http://schemas.openxmlformats.org/officeDocument/2006/relationships/image" Target="../media/image344.png"/><Relationship Id="rId9" Type="http://schemas.openxmlformats.org/officeDocument/2006/relationships/image" Target="../media/image348.png"/><Relationship Id="rId14" Type="http://schemas.openxmlformats.org/officeDocument/2006/relationships/image" Target="../media/image353.png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0.png"/><Relationship Id="rId13" Type="http://schemas.openxmlformats.org/officeDocument/2006/relationships/image" Target="../media/image365.png"/><Relationship Id="rId3" Type="http://schemas.openxmlformats.org/officeDocument/2006/relationships/image" Target="../media/image356.png"/><Relationship Id="rId7" Type="http://schemas.openxmlformats.org/officeDocument/2006/relationships/image" Target="../media/image359.png"/><Relationship Id="rId12" Type="http://schemas.openxmlformats.org/officeDocument/2006/relationships/image" Target="../media/image364.jpeg"/><Relationship Id="rId2" Type="http://schemas.openxmlformats.org/officeDocument/2006/relationships/chart" Target="../charts/chart116.xml"/><Relationship Id="rId16" Type="http://schemas.openxmlformats.org/officeDocument/2006/relationships/image" Target="../media/image36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58.png"/><Relationship Id="rId11" Type="http://schemas.openxmlformats.org/officeDocument/2006/relationships/image" Target="../media/image363.png"/><Relationship Id="rId5" Type="http://schemas.openxmlformats.org/officeDocument/2006/relationships/chart" Target="../charts/chart117.xml"/><Relationship Id="rId15" Type="http://schemas.openxmlformats.org/officeDocument/2006/relationships/image" Target="../media/image367.png"/><Relationship Id="rId10" Type="http://schemas.openxmlformats.org/officeDocument/2006/relationships/image" Target="../media/image362.jpeg"/><Relationship Id="rId4" Type="http://schemas.openxmlformats.org/officeDocument/2006/relationships/image" Target="../media/image357.png"/><Relationship Id="rId9" Type="http://schemas.openxmlformats.org/officeDocument/2006/relationships/image" Target="../media/image361.jpeg"/><Relationship Id="rId14" Type="http://schemas.openxmlformats.org/officeDocument/2006/relationships/image" Target="../media/image366.png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chart" Target="../charts/chart120.xml"/><Relationship Id="rId3" Type="http://schemas.openxmlformats.org/officeDocument/2006/relationships/chart" Target="../charts/chart119.xml"/><Relationship Id="rId7" Type="http://schemas.openxmlformats.org/officeDocument/2006/relationships/image" Target="../media/image372.png"/><Relationship Id="rId12" Type="http://schemas.openxmlformats.org/officeDocument/2006/relationships/image" Target="../media/image375.png"/><Relationship Id="rId2" Type="http://schemas.openxmlformats.org/officeDocument/2006/relationships/chart" Target="../charts/chart11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71.png"/><Relationship Id="rId11" Type="http://schemas.openxmlformats.org/officeDocument/2006/relationships/image" Target="../media/image374.png"/><Relationship Id="rId5" Type="http://schemas.openxmlformats.org/officeDocument/2006/relationships/image" Target="../media/image370.png"/><Relationship Id="rId10" Type="http://schemas.openxmlformats.org/officeDocument/2006/relationships/image" Target="../media/image373.png"/><Relationship Id="rId4" Type="http://schemas.openxmlformats.org/officeDocument/2006/relationships/image" Target="../media/image369.jpeg"/><Relationship Id="rId9" Type="http://schemas.openxmlformats.org/officeDocument/2006/relationships/chart" Target="../charts/chart121.xml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chart" Target="../charts/chart124.xml"/><Relationship Id="rId13" Type="http://schemas.openxmlformats.org/officeDocument/2006/relationships/image" Target="../media/image383.png"/><Relationship Id="rId18" Type="http://schemas.openxmlformats.org/officeDocument/2006/relationships/image" Target="../media/image388.png"/><Relationship Id="rId3" Type="http://schemas.openxmlformats.org/officeDocument/2006/relationships/chart" Target="../charts/chart123.xml"/><Relationship Id="rId7" Type="http://schemas.openxmlformats.org/officeDocument/2006/relationships/image" Target="../media/image379.png"/><Relationship Id="rId12" Type="http://schemas.openxmlformats.org/officeDocument/2006/relationships/image" Target="../media/image382.jpeg"/><Relationship Id="rId17" Type="http://schemas.openxmlformats.org/officeDocument/2006/relationships/image" Target="../media/image387.png"/><Relationship Id="rId2" Type="http://schemas.openxmlformats.org/officeDocument/2006/relationships/chart" Target="../charts/chart122.xml"/><Relationship Id="rId16" Type="http://schemas.openxmlformats.org/officeDocument/2006/relationships/image" Target="../media/image386.jpeg"/><Relationship Id="rId20" Type="http://schemas.openxmlformats.org/officeDocument/2006/relationships/image" Target="../media/image39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78.png"/><Relationship Id="rId11" Type="http://schemas.openxmlformats.org/officeDocument/2006/relationships/chart" Target="../charts/chart125.xml"/><Relationship Id="rId5" Type="http://schemas.openxmlformats.org/officeDocument/2006/relationships/image" Target="../media/image377.png"/><Relationship Id="rId15" Type="http://schemas.openxmlformats.org/officeDocument/2006/relationships/image" Target="../media/image385.png"/><Relationship Id="rId10" Type="http://schemas.openxmlformats.org/officeDocument/2006/relationships/image" Target="../media/image381.png"/><Relationship Id="rId19" Type="http://schemas.openxmlformats.org/officeDocument/2006/relationships/image" Target="../media/image389.jpeg"/><Relationship Id="rId4" Type="http://schemas.openxmlformats.org/officeDocument/2006/relationships/image" Target="../media/image376.png"/><Relationship Id="rId9" Type="http://schemas.openxmlformats.org/officeDocument/2006/relationships/image" Target="../media/image380.png"/><Relationship Id="rId14" Type="http://schemas.openxmlformats.org/officeDocument/2006/relationships/image" Target="../media/image384.png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5.png"/><Relationship Id="rId13" Type="http://schemas.openxmlformats.org/officeDocument/2006/relationships/image" Target="../media/image398.png"/><Relationship Id="rId3" Type="http://schemas.openxmlformats.org/officeDocument/2006/relationships/image" Target="../media/image391.png"/><Relationship Id="rId7" Type="http://schemas.openxmlformats.org/officeDocument/2006/relationships/image" Target="../media/image394.png"/><Relationship Id="rId12" Type="http://schemas.openxmlformats.org/officeDocument/2006/relationships/chart" Target="../charts/chart129.xml"/><Relationship Id="rId17" Type="http://schemas.openxmlformats.org/officeDocument/2006/relationships/image" Target="../media/image402.jpeg"/><Relationship Id="rId2" Type="http://schemas.openxmlformats.org/officeDocument/2006/relationships/chart" Target="../charts/chart126.xml"/><Relationship Id="rId16" Type="http://schemas.openxmlformats.org/officeDocument/2006/relationships/image" Target="../media/image401.jpeg"/><Relationship Id="rId1" Type="http://schemas.openxmlformats.org/officeDocument/2006/relationships/slideLayout" Target="../slideLayouts/slideLayout7.xml"/><Relationship Id="rId6" Type="http://schemas.openxmlformats.org/officeDocument/2006/relationships/chart" Target="../charts/chart127.xml"/><Relationship Id="rId11" Type="http://schemas.openxmlformats.org/officeDocument/2006/relationships/image" Target="../media/image397.png"/><Relationship Id="rId5" Type="http://schemas.openxmlformats.org/officeDocument/2006/relationships/image" Target="../media/image393.png"/><Relationship Id="rId15" Type="http://schemas.openxmlformats.org/officeDocument/2006/relationships/image" Target="../media/image400.jpeg"/><Relationship Id="rId10" Type="http://schemas.openxmlformats.org/officeDocument/2006/relationships/image" Target="../media/image396.png"/><Relationship Id="rId4" Type="http://schemas.openxmlformats.org/officeDocument/2006/relationships/image" Target="../media/image392.png"/><Relationship Id="rId9" Type="http://schemas.openxmlformats.org/officeDocument/2006/relationships/chart" Target="../charts/chart128.xml"/><Relationship Id="rId14" Type="http://schemas.openxmlformats.org/officeDocument/2006/relationships/image" Target="../media/image399.png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chart" Target="../charts/chart132.xml"/><Relationship Id="rId13" Type="http://schemas.openxmlformats.org/officeDocument/2006/relationships/image" Target="../media/image411.jpeg"/><Relationship Id="rId18" Type="http://schemas.openxmlformats.org/officeDocument/2006/relationships/image" Target="../media/image415.jpeg"/><Relationship Id="rId3" Type="http://schemas.openxmlformats.org/officeDocument/2006/relationships/image" Target="../media/image403.png"/><Relationship Id="rId7" Type="http://schemas.openxmlformats.org/officeDocument/2006/relationships/image" Target="../media/image406.jpeg"/><Relationship Id="rId12" Type="http://schemas.openxmlformats.org/officeDocument/2006/relationships/image" Target="../media/image410.png"/><Relationship Id="rId17" Type="http://schemas.openxmlformats.org/officeDocument/2006/relationships/image" Target="../media/image414.png"/><Relationship Id="rId2" Type="http://schemas.openxmlformats.org/officeDocument/2006/relationships/chart" Target="../charts/chart130.xml"/><Relationship Id="rId16" Type="http://schemas.openxmlformats.org/officeDocument/2006/relationships/image" Target="../media/image413.png"/><Relationship Id="rId20" Type="http://schemas.openxmlformats.org/officeDocument/2006/relationships/image" Target="../media/image417.jpeg"/><Relationship Id="rId1" Type="http://schemas.openxmlformats.org/officeDocument/2006/relationships/slideLayout" Target="../slideLayouts/slideLayout7.xml"/><Relationship Id="rId6" Type="http://schemas.openxmlformats.org/officeDocument/2006/relationships/chart" Target="../charts/chart131.xml"/><Relationship Id="rId11" Type="http://schemas.openxmlformats.org/officeDocument/2006/relationships/image" Target="../media/image409.png"/><Relationship Id="rId5" Type="http://schemas.openxmlformats.org/officeDocument/2006/relationships/image" Target="../media/image405.png"/><Relationship Id="rId15" Type="http://schemas.openxmlformats.org/officeDocument/2006/relationships/image" Target="../media/image412.png"/><Relationship Id="rId10" Type="http://schemas.openxmlformats.org/officeDocument/2006/relationships/image" Target="../media/image408.png"/><Relationship Id="rId19" Type="http://schemas.openxmlformats.org/officeDocument/2006/relationships/image" Target="../media/image416.png"/><Relationship Id="rId4" Type="http://schemas.openxmlformats.org/officeDocument/2006/relationships/image" Target="../media/image404.png"/><Relationship Id="rId9" Type="http://schemas.openxmlformats.org/officeDocument/2006/relationships/image" Target="../media/image407.png"/><Relationship Id="rId14" Type="http://schemas.openxmlformats.org/officeDocument/2006/relationships/chart" Target="../charts/chart133.xml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1.png"/><Relationship Id="rId13" Type="http://schemas.openxmlformats.org/officeDocument/2006/relationships/image" Target="../media/image425.png"/><Relationship Id="rId3" Type="http://schemas.openxmlformats.org/officeDocument/2006/relationships/chart" Target="../charts/chart135.xml"/><Relationship Id="rId7" Type="http://schemas.openxmlformats.org/officeDocument/2006/relationships/image" Target="../media/image420.png"/><Relationship Id="rId12" Type="http://schemas.openxmlformats.org/officeDocument/2006/relationships/chart" Target="../charts/chart137.xml"/><Relationship Id="rId2" Type="http://schemas.openxmlformats.org/officeDocument/2006/relationships/chart" Target="../charts/chart13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19.png"/><Relationship Id="rId11" Type="http://schemas.openxmlformats.org/officeDocument/2006/relationships/image" Target="../media/image424.png"/><Relationship Id="rId5" Type="http://schemas.openxmlformats.org/officeDocument/2006/relationships/image" Target="../media/image418.png"/><Relationship Id="rId15" Type="http://schemas.openxmlformats.org/officeDocument/2006/relationships/image" Target="../media/image427.jpeg"/><Relationship Id="rId10" Type="http://schemas.openxmlformats.org/officeDocument/2006/relationships/image" Target="../media/image423.png"/><Relationship Id="rId4" Type="http://schemas.openxmlformats.org/officeDocument/2006/relationships/chart" Target="../charts/chart136.xml"/><Relationship Id="rId9" Type="http://schemas.openxmlformats.org/officeDocument/2006/relationships/image" Target="../media/image422.png"/><Relationship Id="rId14" Type="http://schemas.openxmlformats.org/officeDocument/2006/relationships/image" Target="../media/image426.jpeg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2.png"/><Relationship Id="rId3" Type="http://schemas.openxmlformats.org/officeDocument/2006/relationships/chart" Target="../charts/chart139.xml"/><Relationship Id="rId7" Type="http://schemas.openxmlformats.org/officeDocument/2006/relationships/image" Target="../media/image431.jpeg"/><Relationship Id="rId2" Type="http://schemas.openxmlformats.org/officeDocument/2006/relationships/chart" Target="../charts/chart13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30.jpeg"/><Relationship Id="rId5" Type="http://schemas.openxmlformats.org/officeDocument/2006/relationships/image" Target="../media/image429.png"/><Relationship Id="rId10" Type="http://schemas.openxmlformats.org/officeDocument/2006/relationships/image" Target="../media/image434.png"/><Relationship Id="rId4" Type="http://schemas.openxmlformats.org/officeDocument/2006/relationships/image" Target="../media/image428.png"/><Relationship Id="rId9" Type="http://schemas.openxmlformats.org/officeDocument/2006/relationships/image" Target="../media/image433.png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0.jpeg"/><Relationship Id="rId13" Type="http://schemas.openxmlformats.org/officeDocument/2006/relationships/image" Target="../media/image443.png"/><Relationship Id="rId3" Type="http://schemas.openxmlformats.org/officeDocument/2006/relationships/image" Target="../media/image435.png"/><Relationship Id="rId7" Type="http://schemas.openxmlformats.org/officeDocument/2006/relationships/image" Target="../media/image439.jpeg"/><Relationship Id="rId12" Type="http://schemas.openxmlformats.org/officeDocument/2006/relationships/image" Target="../media/image442.jpeg"/><Relationship Id="rId2" Type="http://schemas.openxmlformats.org/officeDocument/2006/relationships/chart" Target="../charts/chart140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38.jpeg"/><Relationship Id="rId11" Type="http://schemas.openxmlformats.org/officeDocument/2006/relationships/chart" Target="../charts/chart142.xml"/><Relationship Id="rId5" Type="http://schemas.openxmlformats.org/officeDocument/2006/relationships/image" Target="../media/image437.jpeg"/><Relationship Id="rId10" Type="http://schemas.openxmlformats.org/officeDocument/2006/relationships/image" Target="../media/image441.png"/><Relationship Id="rId4" Type="http://schemas.openxmlformats.org/officeDocument/2006/relationships/image" Target="../media/image436.png"/><Relationship Id="rId9" Type="http://schemas.openxmlformats.org/officeDocument/2006/relationships/chart" Target="../charts/chart141.xml"/><Relationship Id="rId14" Type="http://schemas.openxmlformats.org/officeDocument/2006/relationships/image" Target="../media/image444.gif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9.png"/><Relationship Id="rId3" Type="http://schemas.openxmlformats.org/officeDocument/2006/relationships/chart" Target="../charts/chart143.xml"/><Relationship Id="rId7" Type="http://schemas.openxmlformats.org/officeDocument/2006/relationships/image" Target="../media/image448.png"/><Relationship Id="rId2" Type="http://schemas.openxmlformats.org/officeDocument/2006/relationships/image" Target="../media/image445.png"/><Relationship Id="rId1" Type="http://schemas.openxmlformats.org/officeDocument/2006/relationships/slideLayout" Target="../slideLayouts/slideLayout7.xml"/><Relationship Id="rId6" Type="http://schemas.openxmlformats.org/officeDocument/2006/relationships/chart" Target="../charts/chart144.xml"/><Relationship Id="rId5" Type="http://schemas.openxmlformats.org/officeDocument/2006/relationships/image" Target="../media/image447.png"/><Relationship Id="rId4" Type="http://schemas.openxmlformats.org/officeDocument/2006/relationships/image" Target="../media/image446.jpeg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3.jpeg"/><Relationship Id="rId13" Type="http://schemas.openxmlformats.org/officeDocument/2006/relationships/image" Target="../media/image458.png"/><Relationship Id="rId3" Type="http://schemas.openxmlformats.org/officeDocument/2006/relationships/chart" Target="../charts/chart145.xml"/><Relationship Id="rId7" Type="http://schemas.openxmlformats.org/officeDocument/2006/relationships/image" Target="../media/image452.png"/><Relationship Id="rId12" Type="http://schemas.openxmlformats.org/officeDocument/2006/relationships/image" Target="../media/image457.png"/><Relationship Id="rId2" Type="http://schemas.openxmlformats.org/officeDocument/2006/relationships/image" Target="../media/image450.png"/><Relationship Id="rId16" Type="http://schemas.openxmlformats.org/officeDocument/2006/relationships/image" Target="../media/image46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51.png"/><Relationship Id="rId11" Type="http://schemas.openxmlformats.org/officeDocument/2006/relationships/image" Target="../media/image456.png"/><Relationship Id="rId5" Type="http://schemas.openxmlformats.org/officeDocument/2006/relationships/chart" Target="../charts/chart147.xml"/><Relationship Id="rId15" Type="http://schemas.openxmlformats.org/officeDocument/2006/relationships/image" Target="../media/image459.jpeg"/><Relationship Id="rId10" Type="http://schemas.openxmlformats.org/officeDocument/2006/relationships/image" Target="../media/image455.png"/><Relationship Id="rId4" Type="http://schemas.openxmlformats.org/officeDocument/2006/relationships/chart" Target="../charts/chart146.xml"/><Relationship Id="rId9" Type="http://schemas.openxmlformats.org/officeDocument/2006/relationships/image" Target="../media/image454.png"/><Relationship Id="rId14" Type="http://schemas.openxmlformats.org/officeDocument/2006/relationships/chart" Target="../charts/chart148.xml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4.png"/><Relationship Id="rId13" Type="http://schemas.openxmlformats.org/officeDocument/2006/relationships/image" Target="../media/image469.jpeg"/><Relationship Id="rId3" Type="http://schemas.openxmlformats.org/officeDocument/2006/relationships/chart" Target="../charts/chart149.xml"/><Relationship Id="rId7" Type="http://schemas.openxmlformats.org/officeDocument/2006/relationships/chart" Target="../charts/chart151.xml"/><Relationship Id="rId12" Type="http://schemas.openxmlformats.org/officeDocument/2006/relationships/image" Target="../media/image468.jpeg"/><Relationship Id="rId2" Type="http://schemas.openxmlformats.org/officeDocument/2006/relationships/image" Target="../media/image461.png"/><Relationship Id="rId1" Type="http://schemas.openxmlformats.org/officeDocument/2006/relationships/slideLayout" Target="../slideLayouts/slideLayout7.xml"/><Relationship Id="rId6" Type="http://schemas.openxmlformats.org/officeDocument/2006/relationships/chart" Target="../charts/chart150.xml"/><Relationship Id="rId11" Type="http://schemas.openxmlformats.org/officeDocument/2006/relationships/image" Target="../media/image467.png"/><Relationship Id="rId5" Type="http://schemas.openxmlformats.org/officeDocument/2006/relationships/image" Target="../media/image463.jpeg"/><Relationship Id="rId10" Type="http://schemas.openxmlformats.org/officeDocument/2006/relationships/image" Target="../media/image466.jpeg"/><Relationship Id="rId4" Type="http://schemas.openxmlformats.org/officeDocument/2006/relationships/image" Target="../media/image462.jpeg"/><Relationship Id="rId9" Type="http://schemas.openxmlformats.org/officeDocument/2006/relationships/image" Target="../media/image465.png"/><Relationship Id="rId14" Type="http://schemas.openxmlformats.org/officeDocument/2006/relationships/image" Target="../media/image470.png"/></Relationships>
</file>

<file path=ppt/slides/_rels/slide4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3.png"/><Relationship Id="rId13" Type="http://schemas.openxmlformats.org/officeDocument/2006/relationships/image" Target="../media/image478.jpeg"/><Relationship Id="rId3" Type="http://schemas.openxmlformats.org/officeDocument/2006/relationships/chart" Target="../charts/chart153.xml"/><Relationship Id="rId7" Type="http://schemas.openxmlformats.org/officeDocument/2006/relationships/image" Target="../media/image472.jpeg"/><Relationship Id="rId12" Type="http://schemas.openxmlformats.org/officeDocument/2006/relationships/image" Target="../media/image477.png"/><Relationship Id="rId2" Type="http://schemas.openxmlformats.org/officeDocument/2006/relationships/chart" Target="../charts/chart152.xml"/><Relationship Id="rId1" Type="http://schemas.openxmlformats.org/officeDocument/2006/relationships/slideLayout" Target="../slideLayouts/slideLayout7.xml"/><Relationship Id="rId6" Type="http://schemas.openxmlformats.org/officeDocument/2006/relationships/chart" Target="../charts/chart155.xml"/><Relationship Id="rId11" Type="http://schemas.openxmlformats.org/officeDocument/2006/relationships/image" Target="../media/image476.png"/><Relationship Id="rId5" Type="http://schemas.openxmlformats.org/officeDocument/2006/relationships/image" Target="../media/image471.png"/><Relationship Id="rId10" Type="http://schemas.openxmlformats.org/officeDocument/2006/relationships/image" Target="../media/image475.png"/><Relationship Id="rId4" Type="http://schemas.openxmlformats.org/officeDocument/2006/relationships/chart" Target="../charts/chart154.xml"/><Relationship Id="rId9" Type="http://schemas.openxmlformats.org/officeDocument/2006/relationships/image" Target="../media/image474.png"/></Relationships>
</file>

<file path=ppt/slides/_rels/slide4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3.png"/><Relationship Id="rId13" Type="http://schemas.openxmlformats.org/officeDocument/2006/relationships/image" Target="../media/image488.jpeg"/><Relationship Id="rId18" Type="http://schemas.openxmlformats.org/officeDocument/2006/relationships/image" Target="../media/image493.png"/><Relationship Id="rId26" Type="http://schemas.openxmlformats.org/officeDocument/2006/relationships/image" Target="../media/image500.jpeg"/><Relationship Id="rId3" Type="http://schemas.openxmlformats.org/officeDocument/2006/relationships/image" Target="../media/image479.png"/><Relationship Id="rId21" Type="http://schemas.openxmlformats.org/officeDocument/2006/relationships/image" Target="../media/image496.png"/><Relationship Id="rId34" Type="http://schemas.openxmlformats.org/officeDocument/2006/relationships/image" Target="../media/image508.png"/><Relationship Id="rId7" Type="http://schemas.openxmlformats.org/officeDocument/2006/relationships/image" Target="../media/image482.jpeg"/><Relationship Id="rId12" Type="http://schemas.openxmlformats.org/officeDocument/2006/relationships/image" Target="../media/image487.png"/><Relationship Id="rId17" Type="http://schemas.openxmlformats.org/officeDocument/2006/relationships/image" Target="../media/image492.jpeg"/><Relationship Id="rId25" Type="http://schemas.openxmlformats.org/officeDocument/2006/relationships/image" Target="../media/image499.jpeg"/><Relationship Id="rId33" Type="http://schemas.openxmlformats.org/officeDocument/2006/relationships/image" Target="../media/image507.png"/><Relationship Id="rId2" Type="http://schemas.openxmlformats.org/officeDocument/2006/relationships/chart" Target="../charts/chart156.xml"/><Relationship Id="rId16" Type="http://schemas.openxmlformats.org/officeDocument/2006/relationships/image" Target="../media/image491.png"/><Relationship Id="rId20" Type="http://schemas.openxmlformats.org/officeDocument/2006/relationships/image" Target="../media/image495.jpeg"/><Relationship Id="rId29" Type="http://schemas.openxmlformats.org/officeDocument/2006/relationships/image" Target="../media/image50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81.jpeg"/><Relationship Id="rId11" Type="http://schemas.openxmlformats.org/officeDocument/2006/relationships/image" Target="../media/image486.jpeg"/><Relationship Id="rId24" Type="http://schemas.openxmlformats.org/officeDocument/2006/relationships/image" Target="../media/image498.png"/><Relationship Id="rId32" Type="http://schemas.openxmlformats.org/officeDocument/2006/relationships/image" Target="../media/image506.jpeg"/><Relationship Id="rId5" Type="http://schemas.openxmlformats.org/officeDocument/2006/relationships/image" Target="../media/image480.png"/><Relationship Id="rId15" Type="http://schemas.openxmlformats.org/officeDocument/2006/relationships/image" Target="../media/image490.png"/><Relationship Id="rId23" Type="http://schemas.openxmlformats.org/officeDocument/2006/relationships/image" Target="../media/image497.jpeg"/><Relationship Id="rId28" Type="http://schemas.openxmlformats.org/officeDocument/2006/relationships/image" Target="../media/image502.jpeg"/><Relationship Id="rId36" Type="http://schemas.openxmlformats.org/officeDocument/2006/relationships/image" Target="../media/image510.jpeg"/><Relationship Id="rId10" Type="http://schemas.openxmlformats.org/officeDocument/2006/relationships/image" Target="../media/image485.jpeg"/><Relationship Id="rId19" Type="http://schemas.openxmlformats.org/officeDocument/2006/relationships/image" Target="../media/image494.png"/><Relationship Id="rId31" Type="http://schemas.openxmlformats.org/officeDocument/2006/relationships/image" Target="../media/image505.jpeg"/><Relationship Id="rId4" Type="http://schemas.openxmlformats.org/officeDocument/2006/relationships/chart" Target="../charts/chart157.xml"/><Relationship Id="rId9" Type="http://schemas.openxmlformats.org/officeDocument/2006/relationships/image" Target="../media/image484.jpeg"/><Relationship Id="rId14" Type="http://schemas.openxmlformats.org/officeDocument/2006/relationships/image" Target="../media/image489.png"/><Relationship Id="rId22" Type="http://schemas.openxmlformats.org/officeDocument/2006/relationships/chart" Target="../charts/chart158.xml"/><Relationship Id="rId27" Type="http://schemas.openxmlformats.org/officeDocument/2006/relationships/image" Target="../media/image501.jpeg"/><Relationship Id="rId30" Type="http://schemas.openxmlformats.org/officeDocument/2006/relationships/image" Target="../media/image504.jpeg"/><Relationship Id="rId35" Type="http://schemas.openxmlformats.org/officeDocument/2006/relationships/image" Target="../media/image509.png"/></Relationships>
</file>

<file path=ppt/slides/_rels/slide4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14.jpeg"/><Relationship Id="rId13" Type="http://schemas.openxmlformats.org/officeDocument/2006/relationships/image" Target="../media/image519.jpeg"/><Relationship Id="rId3" Type="http://schemas.openxmlformats.org/officeDocument/2006/relationships/image" Target="../media/image511.png"/><Relationship Id="rId7" Type="http://schemas.openxmlformats.org/officeDocument/2006/relationships/image" Target="../media/image513.jpeg"/><Relationship Id="rId12" Type="http://schemas.openxmlformats.org/officeDocument/2006/relationships/image" Target="../media/image518.png"/><Relationship Id="rId2" Type="http://schemas.openxmlformats.org/officeDocument/2006/relationships/chart" Target="../charts/chart15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12.jpeg"/><Relationship Id="rId11" Type="http://schemas.openxmlformats.org/officeDocument/2006/relationships/image" Target="../media/image517.jpeg"/><Relationship Id="rId5" Type="http://schemas.openxmlformats.org/officeDocument/2006/relationships/chart" Target="../charts/chart161.xml"/><Relationship Id="rId10" Type="http://schemas.openxmlformats.org/officeDocument/2006/relationships/image" Target="../media/image516.jpeg"/><Relationship Id="rId4" Type="http://schemas.openxmlformats.org/officeDocument/2006/relationships/chart" Target="../charts/chart160.xml"/><Relationship Id="rId9" Type="http://schemas.openxmlformats.org/officeDocument/2006/relationships/image" Target="../media/image515.jpeg"/></Relationships>
</file>

<file path=ppt/slides/_rels/slide4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24.jpeg"/><Relationship Id="rId13" Type="http://schemas.openxmlformats.org/officeDocument/2006/relationships/image" Target="../media/image529.png"/><Relationship Id="rId3" Type="http://schemas.openxmlformats.org/officeDocument/2006/relationships/image" Target="../media/image520.png"/><Relationship Id="rId7" Type="http://schemas.openxmlformats.org/officeDocument/2006/relationships/chart" Target="../charts/chart163.xml"/><Relationship Id="rId12" Type="http://schemas.openxmlformats.org/officeDocument/2006/relationships/image" Target="../media/image528.jpeg"/><Relationship Id="rId2" Type="http://schemas.openxmlformats.org/officeDocument/2006/relationships/chart" Target="../charts/chart162.xml"/><Relationship Id="rId16" Type="http://schemas.openxmlformats.org/officeDocument/2006/relationships/image" Target="../media/image53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23.png"/><Relationship Id="rId11" Type="http://schemas.openxmlformats.org/officeDocument/2006/relationships/image" Target="../media/image527.jpeg"/><Relationship Id="rId5" Type="http://schemas.openxmlformats.org/officeDocument/2006/relationships/image" Target="../media/image522.png"/><Relationship Id="rId15" Type="http://schemas.openxmlformats.org/officeDocument/2006/relationships/image" Target="../media/image531.jpeg"/><Relationship Id="rId10" Type="http://schemas.openxmlformats.org/officeDocument/2006/relationships/image" Target="../media/image526.jpeg"/><Relationship Id="rId4" Type="http://schemas.openxmlformats.org/officeDocument/2006/relationships/image" Target="../media/image521.png"/><Relationship Id="rId9" Type="http://schemas.openxmlformats.org/officeDocument/2006/relationships/image" Target="../media/image525.jpeg"/><Relationship Id="rId14" Type="http://schemas.openxmlformats.org/officeDocument/2006/relationships/image" Target="../media/image530.png"/></Relationships>
</file>

<file path=ppt/slides/_rels/slide4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37.png"/><Relationship Id="rId13" Type="http://schemas.openxmlformats.org/officeDocument/2006/relationships/image" Target="../media/image541.png"/><Relationship Id="rId3" Type="http://schemas.openxmlformats.org/officeDocument/2006/relationships/chart" Target="../charts/chart165.xml"/><Relationship Id="rId7" Type="http://schemas.openxmlformats.org/officeDocument/2006/relationships/image" Target="../media/image536.jpeg"/><Relationship Id="rId12" Type="http://schemas.openxmlformats.org/officeDocument/2006/relationships/image" Target="../media/image540.png"/><Relationship Id="rId2" Type="http://schemas.openxmlformats.org/officeDocument/2006/relationships/chart" Target="../charts/chart16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35.jpeg"/><Relationship Id="rId11" Type="http://schemas.openxmlformats.org/officeDocument/2006/relationships/chart" Target="../charts/chart166.xml"/><Relationship Id="rId5" Type="http://schemas.openxmlformats.org/officeDocument/2006/relationships/image" Target="../media/image534.jpeg"/><Relationship Id="rId15" Type="http://schemas.openxmlformats.org/officeDocument/2006/relationships/image" Target="../media/image543.png"/><Relationship Id="rId10" Type="http://schemas.openxmlformats.org/officeDocument/2006/relationships/image" Target="../media/image539.png"/><Relationship Id="rId4" Type="http://schemas.openxmlformats.org/officeDocument/2006/relationships/image" Target="../media/image533.jpeg"/><Relationship Id="rId9" Type="http://schemas.openxmlformats.org/officeDocument/2006/relationships/image" Target="../media/image538.png"/><Relationship Id="rId14" Type="http://schemas.openxmlformats.org/officeDocument/2006/relationships/image" Target="../media/image542.jpeg"/></Relationships>
</file>

<file path=ppt/slides/_rels/slide4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7.png"/><Relationship Id="rId13" Type="http://schemas.openxmlformats.org/officeDocument/2006/relationships/image" Target="../media/image552.png"/><Relationship Id="rId3" Type="http://schemas.openxmlformats.org/officeDocument/2006/relationships/image" Target="../media/image544.png"/><Relationship Id="rId7" Type="http://schemas.openxmlformats.org/officeDocument/2006/relationships/chart" Target="../charts/chart169.xml"/><Relationship Id="rId12" Type="http://schemas.openxmlformats.org/officeDocument/2006/relationships/image" Target="../media/image551.png"/><Relationship Id="rId2" Type="http://schemas.openxmlformats.org/officeDocument/2006/relationships/chart" Target="../charts/chart16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46.png"/><Relationship Id="rId11" Type="http://schemas.openxmlformats.org/officeDocument/2006/relationships/image" Target="../media/image550.png"/><Relationship Id="rId5" Type="http://schemas.openxmlformats.org/officeDocument/2006/relationships/chart" Target="../charts/chart168.xml"/><Relationship Id="rId10" Type="http://schemas.openxmlformats.org/officeDocument/2006/relationships/image" Target="../media/image549.png"/><Relationship Id="rId4" Type="http://schemas.openxmlformats.org/officeDocument/2006/relationships/image" Target="../media/image545.png"/><Relationship Id="rId9" Type="http://schemas.openxmlformats.org/officeDocument/2006/relationships/image" Target="../media/image548.png"/><Relationship Id="rId14" Type="http://schemas.openxmlformats.org/officeDocument/2006/relationships/chart" Target="../charts/chart170.xml"/></Relationships>
</file>

<file path=ppt/slides/_rels/slide4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56.png"/><Relationship Id="rId3" Type="http://schemas.openxmlformats.org/officeDocument/2006/relationships/chart" Target="../charts/chart171.xml"/><Relationship Id="rId7" Type="http://schemas.openxmlformats.org/officeDocument/2006/relationships/image" Target="../media/image555.jpeg"/><Relationship Id="rId12" Type="http://schemas.openxmlformats.org/officeDocument/2006/relationships/image" Target="../media/image560.jpeg"/><Relationship Id="rId2" Type="http://schemas.openxmlformats.org/officeDocument/2006/relationships/image" Target="../media/image55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54.png"/><Relationship Id="rId11" Type="http://schemas.openxmlformats.org/officeDocument/2006/relationships/image" Target="../media/image559.png"/><Relationship Id="rId5" Type="http://schemas.openxmlformats.org/officeDocument/2006/relationships/chart" Target="../charts/chart173.xml"/><Relationship Id="rId10" Type="http://schemas.openxmlformats.org/officeDocument/2006/relationships/image" Target="../media/image558.png"/><Relationship Id="rId4" Type="http://schemas.openxmlformats.org/officeDocument/2006/relationships/chart" Target="../charts/chart172.xml"/><Relationship Id="rId9" Type="http://schemas.openxmlformats.org/officeDocument/2006/relationships/image" Target="../media/image557.png"/></Relationships>
</file>

<file path=ppt/slides/_rels/slide4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65.png"/><Relationship Id="rId13" Type="http://schemas.openxmlformats.org/officeDocument/2006/relationships/image" Target="../media/image569.png"/><Relationship Id="rId3" Type="http://schemas.openxmlformats.org/officeDocument/2006/relationships/image" Target="../media/image561.jpeg"/><Relationship Id="rId7" Type="http://schemas.openxmlformats.org/officeDocument/2006/relationships/chart" Target="../charts/chart175.xml"/><Relationship Id="rId12" Type="http://schemas.openxmlformats.org/officeDocument/2006/relationships/image" Target="../media/image568.png"/><Relationship Id="rId2" Type="http://schemas.openxmlformats.org/officeDocument/2006/relationships/chart" Target="../charts/chart17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64.png"/><Relationship Id="rId11" Type="http://schemas.openxmlformats.org/officeDocument/2006/relationships/chart" Target="../charts/chart176.xml"/><Relationship Id="rId5" Type="http://schemas.openxmlformats.org/officeDocument/2006/relationships/image" Target="../media/image563.png"/><Relationship Id="rId15" Type="http://schemas.openxmlformats.org/officeDocument/2006/relationships/image" Target="../media/image571.jpeg"/><Relationship Id="rId10" Type="http://schemas.openxmlformats.org/officeDocument/2006/relationships/image" Target="../media/image567.png"/><Relationship Id="rId4" Type="http://schemas.openxmlformats.org/officeDocument/2006/relationships/image" Target="../media/image562.jpeg"/><Relationship Id="rId9" Type="http://schemas.openxmlformats.org/officeDocument/2006/relationships/image" Target="../media/image566.png"/><Relationship Id="rId14" Type="http://schemas.openxmlformats.org/officeDocument/2006/relationships/image" Target="../media/image570.jpeg"/></Relationships>
</file>

<file path=ppt/slides/_rels/slide5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74.png"/><Relationship Id="rId13" Type="http://schemas.openxmlformats.org/officeDocument/2006/relationships/chart" Target="../charts/chart181.xml"/><Relationship Id="rId18" Type="http://schemas.openxmlformats.org/officeDocument/2006/relationships/image" Target="../media/image581.png"/><Relationship Id="rId3" Type="http://schemas.openxmlformats.org/officeDocument/2006/relationships/chart" Target="../charts/chart178.xml"/><Relationship Id="rId7" Type="http://schemas.openxmlformats.org/officeDocument/2006/relationships/chart" Target="../charts/chart180.xml"/><Relationship Id="rId12" Type="http://schemas.openxmlformats.org/officeDocument/2006/relationships/image" Target="../media/image578.png"/><Relationship Id="rId17" Type="http://schemas.openxmlformats.org/officeDocument/2006/relationships/chart" Target="../charts/chart183.xml"/><Relationship Id="rId2" Type="http://schemas.openxmlformats.org/officeDocument/2006/relationships/chart" Target="../charts/chart177.xml"/><Relationship Id="rId16" Type="http://schemas.openxmlformats.org/officeDocument/2006/relationships/chart" Target="../charts/chart182.xml"/><Relationship Id="rId20" Type="http://schemas.openxmlformats.org/officeDocument/2006/relationships/image" Target="../media/image58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73.png"/><Relationship Id="rId11" Type="http://schemas.openxmlformats.org/officeDocument/2006/relationships/image" Target="../media/image577.png"/><Relationship Id="rId5" Type="http://schemas.openxmlformats.org/officeDocument/2006/relationships/chart" Target="../charts/chart179.xml"/><Relationship Id="rId15" Type="http://schemas.openxmlformats.org/officeDocument/2006/relationships/image" Target="../media/image580.jpeg"/><Relationship Id="rId10" Type="http://schemas.openxmlformats.org/officeDocument/2006/relationships/image" Target="../media/image576.png"/><Relationship Id="rId19" Type="http://schemas.openxmlformats.org/officeDocument/2006/relationships/chart" Target="../charts/chart184.xml"/><Relationship Id="rId4" Type="http://schemas.openxmlformats.org/officeDocument/2006/relationships/image" Target="../media/image572.png"/><Relationship Id="rId9" Type="http://schemas.openxmlformats.org/officeDocument/2006/relationships/image" Target="../media/image575.png"/><Relationship Id="rId14" Type="http://schemas.openxmlformats.org/officeDocument/2006/relationships/image" Target="../media/image579.png"/></Relationships>
</file>

<file path=ppt/slides/_rels/slide5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85.jpeg"/><Relationship Id="rId13" Type="http://schemas.openxmlformats.org/officeDocument/2006/relationships/image" Target="../media/image589.png"/><Relationship Id="rId18" Type="http://schemas.openxmlformats.org/officeDocument/2006/relationships/image" Target="../media/image592.png"/><Relationship Id="rId3" Type="http://schemas.openxmlformats.org/officeDocument/2006/relationships/image" Target="../media/image583.png"/><Relationship Id="rId7" Type="http://schemas.openxmlformats.org/officeDocument/2006/relationships/chart" Target="../charts/chart188.xml"/><Relationship Id="rId12" Type="http://schemas.openxmlformats.org/officeDocument/2006/relationships/chart" Target="../charts/chart189.xml"/><Relationship Id="rId17" Type="http://schemas.openxmlformats.org/officeDocument/2006/relationships/image" Target="../media/image591.png"/><Relationship Id="rId2" Type="http://schemas.openxmlformats.org/officeDocument/2006/relationships/chart" Target="../charts/chart185.xml"/><Relationship Id="rId16" Type="http://schemas.openxmlformats.org/officeDocument/2006/relationships/chart" Target="../charts/chart191.xml"/><Relationship Id="rId20" Type="http://schemas.openxmlformats.org/officeDocument/2006/relationships/image" Target="../media/image59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84.png"/><Relationship Id="rId11" Type="http://schemas.openxmlformats.org/officeDocument/2006/relationships/image" Target="../media/image588.png"/><Relationship Id="rId5" Type="http://schemas.openxmlformats.org/officeDocument/2006/relationships/chart" Target="../charts/chart187.xml"/><Relationship Id="rId15" Type="http://schemas.openxmlformats.org/officeDocument/2006/relationships/image" Target="../media/image590.png"/><Relationship Id="rId10" Type="http://schemas.openxmlformats.org/officeDocument/2006/relationships/image" Target="../media/image587.jpeg"/><Relationship Id="rId19" Type="http://schemas.openxmlformats.org/officeDocument/2006/relationships/chart" Target="../charts/chart192.xml"/><Relationship Id="rId4" Type="http://schemas.openxmlformats.org/officeDocument/2006/relationships/chart" Target="../charts/chart186.xml"/><Relationship Id="rId9" Type="http://schemas.openxmlformats.org/officeDocument/2006/relationships/image" Target="../media/image586.png"/><Relationship Id="rId14" Type="http://schemas.openxmlformats.org/officeDocument/2006/relationships/chart" Target="../charts/chart190.xml"/></Relationships>
</file>

<file path=ppt/slides/_rels/slide52.xml.rels><?xml version="1.0" encoding="UTF-8" standalone="yes"?>
<Relationships xmlns="http://schemas.openxmlformats.org/package/2006/relationships"><Relationship Id="rId8" Type="http://schemas.openxmlformats.org/officeDocument/2006/relationships/chart" Target="../charts/chart196.xml"/><Relationship Id="rId13" Type="http://schemas.openxmlformats.org/officeDocument/2006/relationships/chart" Target="../charts/chart198.xml"/><Relationship Id="rId18" Type="http://schemas.openxmlformats.org/officeDocument/2006/relationships/chart" Target="../charts/chart200.xml"/><Relationship Id="rId3" Type="http://schemas.openxmlformats.org/officeDocument/2006/relationships/chart" Target="../charts/chart193.xml"/><Relationship Id="rId7" Type="http://schemas.openxmlformats.org/officeDocument/2006/relationships/chart" Target="../charts/chart195.xml"/><Relationship Id="rId12" Type="http://schemas.openxmlformats.org/officeDocument/2006/relationships/image" Target="../media/image598.png"/><Relationship Id="rId17" Type="http://schemas.openxmlformats.org/officeDocument/2006/relationships/image" Target="../media/image601.jpeg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600.png"/><Relationship Id="rId20" Type="http://schemas.openxmlformats.org/officeDocument/2006/relationships/image" Target="../media/image60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95.png"/><Relationship Id="rId11" Type="http://schemas.openxmlformats.org/officeDocument/2006/relationships/chart" Target="../charts/chart197.xml"/><Relationship Id="rId5" Type="http://schemas.openxmlformats.org/officeDocument/2006/relationships/chart" Target="../charts/chart194.xml"/><Relationship Id="rId15" Type="http://schemas.openxmlformats.org/officeDocument/2006/relationships/chart" Target="../charts/chart199.xml"/><Relationship Id="rId10" Type="http://schemas.openxmlformats.org/officeDocument/2006/relationships/image" Target="../media/image597.png"/><Relationship Id="rId19" Type="http://schemas.openxmlformats.org/officeDocument/2006/relationships/image" Target="../media/image602.jpeg"/><Relationship Id="rId4" Type="http://schemas.openxmlformats.org/officeDocument/2006/relationships/image" Target="../media/image594.png"/><Relationship Id="rId9" Type="http://schemas.openxmlformats.org/officeDocument/2006/relationships/image" Target="../media/image596.png"/><Relationship Id="rId14" Type="http://schemas.openxmlformats.org/officeDocument/2006/relationships/image" Target="../media/image599.png"/></Relationships>
</file>

<file path=ppt/slides/_rels/slide5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06.png"/><Relationship Id="rId13" Type="http://schemas.openxmlformats.org/officeDocument/2006/relationships/image" Target="../media/image610.png"/><Relationship Id="rId3" Type="http://schemas.openxmlformats.org/officeDocument/2006/relationships/image" Target="../media/image604.png"/><Relationship Id="rId7" Type="http://schemas.openxmlformats.org/officeDocument/2006/relationships/chart" Target="../charts/chart204.xml"/><Relationship Id="rId12" Type="http://schemas.openxmlformats.org/officeDocument/2006/relationships/image" Target="../media/image609.jpeg"/><Relationship Id="rId2" Type="http://schemas.openxmlformats.org/officeDocument/2006/relationships/chart" Target="../charts/chart201.xml"/><Relationship Id="rId1" Type="http://schemas.openxmlformats.org/officeDocument/2006/relationships/slideLayout" Target="../slideLayouts/slideLayout7.xml"/><Relationship Id="rId6" Type="http://schemas.openxmlformats.org/officeDocument/2006/relationships/chart" Target="../charts/chart203.xml"/><Relationship Id="rId11" Type="http://schemas.openxmlformats.org/officeDocument/2006/relationships/chart" Target="../charts/chart205.xml"/><Relationship Id="rId5" Type="http://schemas.openxmlformats.org/officeDocument/2006/relationships/image" Target="../media/image605.png"/><Relationship Id="rId15" Type="http://schemas.openxmlformats.org/officeDocument/2006/relationships/chart" Target="../charts/chart206.xml"/><Relationship Id="rId10" Type="http://schemas.openxmlformats.org/officeDocument/2006/relationships/image" Target="../media/image608.png"/><Relationship Id="rId4" Type="http://schemas.openxmlformats.org/officeDocument/2006/relationships/chart" Target="../charts/chart202.xml"/><Relationship Id="rId9" Type="http://schemas.openxmlformats.org/officeDocument/2006/relationships/image" Target="../media/image607.png"/><Relationship Id="rId14" Type="http://schemas.openxmlformats.org/officeDocument/2006/relationships/image" Target="../media/image611.png"/></Relationships>
</file>

<file path=ppt/slides/_rels/slide5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16.png"/><Relationship Id="rId13" Type="http://schemas.openxmlformats.org/officeDocument/2006/relationships/image" Target="../media/image621.png"/><Relationship Id="rId18" Type="http://schemas.openxmlformats.org/officeDocument/2006/relationships/image" Target="../media/image625.png"/><Relationship Id="rId3" Type="http://schemas.openxmlformats.org/officeDocument/2006/relationships/chart" Target="../charts/chart208.xml"/><Relationship Id="rId21" Type="http://schemas.openxmlformats.org/officeDocument/2006/relationships/image" Target="../media/image628.jpeg"/><Relationship Id="rId7" Type="http://schemas.openxmlformats.org/officeDocument/2006/relationships/image" Target="../media/image615.png"/><Relationship Id="rId12" Type="http://schemas.openxmlformats.org/officeDocument/2006/relationships/image" Target="../media/image620.png"/><Relationship Id="rId17" Type="http://schemas.openxmlformats.org/officeDocument/2006/relationships/image" Target="../media/image624.png"/><Relationship Id="rId2" Type="http://schemas.openxmlformats.org/officeDocument/2006/relationships/chart" Target="../charts/chart207.xml"/><Relationship Id="rId16" Type="http://schemas.openxmlformats.org/officeDocument/2006/relationships/chart" Target="../charts/chart209.xml"/><Relationship Id="rId20" Type="http://schemas.openxmlformats.org/officeDocument/2006/relationships/image" Target="../media/image62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14.jpeg"/><Relationship Id="rId11" Type="http://schemas.openxmlformats.org/officeDocument/2006/relationships/image" Target="../media/image619.png"/><Relationship Id="rId5" Type="http://schemas.openxmlformats.org/officeDocument/2006/relationships/image" Target="../media/image613.jpeg"/><Relationship Id="rId15" Type="http://schemas.openxmlformats.org/officeDocument/2006/relationships/image" Target="../media/image623.png"/><Relationship Id="rId10" Type="http://schemas.openxmlformats.org/officeDocument/2006/relationships/image" Target="../media/image618.jpeg"/><Relationship Id="rId19" Type="http://schemas.openxmlformats.org/officeDocument/2006/relationships/image" Target="../media/image626.jpeg"/><Relationship Id="rId4" Type="http://schemas.openxmlformats.org/officeDocument/2006/relationships/image" Target="../media/image612.png"/><Relationship Id="rId9" Type="http://schemas.openxmlformats.org/officeDocument/2006/relationships/image" Target="../media/image617.png"/><Relationship Id="rId14" Type="http://schemas.openxmlformats.org/officeDocument/2006/relationships/image" Target="../media/image622.png"/><Relationship Id="rId22" Type="http://schemas.openxmlformats.org/officeDocument/2006/relationships/image" Target="../media/image629.png"/></Relationships>
</file>

<file path=ppt/slides/_rels/slide5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34.png"/><Relationship Id="rId13" Type="http://schemas.openxmlformats.org/officeDocument/2006/relationships/chart" Target="../charts/chart213.xml"/><Relationship Id="rId3" Type="http://schemas.openxmlformats.org/officeDocument/2006/relationships/chart" Target="../charts/chart211.xml"/><Relationship Id="rId7" Type="http://schemas.openxmlformats.org/officeDocument/2006/relationships/image" Target="../media/image633.png"/><Relationship Id="rId12" Type="http://schemas.openxmlformats.org/officeDocument/2006/relationships/image" Target="../media/image637.png"/><Relationship Id="rId17" Type="http://schemas.openxmlformats.org/officeDocument/2006/relationships/image" Target="../media/image641.png"/><Relationship Id="rId2" Type="http://schemas.openxmlformats.org/officeDocument/2006/relationships/chart" Target="../charts/chart210.xml"/><Relationship Id="rId16" Type="http://schemas.openxmlformats.org/officeDocument/2006/relationships/image" Target="../media/image64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32.png"/><Relationship Id="rId11" Type="http://schemas.openxmlformats.org/officeDocument/2006/relationships/chart" Target="../charts/chart212.xml"/><Relationship Id="rId5" Type="http://schemas.openxmlformats.org/officeDocument/2006/relationships/image" Target="../media/image631.png"/><Relationship Id="rId15" Type="http://schemas.openxmlformats.org/officeDocument/2006/relationships/image" Target="../media/image639.png"/><Relationship Id="rId10" Type="http://schemas.openxmlformats.org/officeDocument/2006/relationships/image" Target="../media/image636.png"/><Relationship Id="rId4" Type="http://schemas.openxmlformats.org/officeDocument/2006/relationships/image" Target="../media/image630.png"/><Relationship Id="rId9" Type="http://schemas.openxmlformats.org/officeDocument/2006/relationships/image" Target="../media/image635.png"/><Relationship Id="rId14" Type="http://schemas.openxmlformats.org/officeDocument/2006/relationships/image" Target="../media/image638.png"/></Relationships>
</file>

<file path=ppt/slides/_rels/slide5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44.png"/><Relationship Id="rId13" Type="http://schemas.openxmlformats.org/officeDocument/2006/relationships/chart" Target="../charts/chart220.xml"/><Relationship Id="rId18" Type="http://schemas.openxmlformats.org/officeDocument/2006/relationships/image" Target="../media/image649.png"/><Relationship Id="rId3" Type="http://schemas.openxmlformats.org/officeDocument/2006/relationships/chart" Target="../charts/chart215.xml"/><Relationship Id="rId21" Type="http://schemas.openxmlformats.org/officeDocument/2006/relationships/image" Target="../media/image651.jpeg"/><Relationship Id="rId7" Type="http://schemas.openxmlformats.org/officeDocument/2006/relationships/chart" Target="../charts/chart217.xml"/><Relationship Id="rId12" Type="http://schemas.openxmlformats.org/officeDocument/2006/relationships/chart" Target="../charts/chart219.xml"/><Relationship Id="rId17" Type="http://schemas.openxmlformats.org/officeDocument/2006/relationships/chart" Target="../charts/chart222.xml"/><Relationship Id="rId25" Type="http://schemas.openxmlformats.org/officeDocument/2006/relationships/chart" Target="../charts/chart225.xml"/><Relationship Id="rId2" Type="http://schemas.openxmlformats.org/officeDocument/2006/relationships/chart" Target="../charts/chart214.xml"/><Relationship Id="rId16" Type="http://schemas.openxmlformats.org/officeDocument/2006/relationships/chart" Target="../charts/chart221.xml"/><Relationship Id="rId20" Type="http://schemas.openxmlformats.org/officeDocument/2006/relationships/chart" Target="../charts/chart22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43.png"/><Relationship Id="rId11" Type="http://schemas.openxmlformats.org/officeDocument/2006/relationships/image" Target="../media/image646.png"/><Relationship Id="rId24" Type="http://schemas.openxmlformats.org/officeDocument/2006/relationships/image" Target="../media/image653.jpeg"/><Relationship Id="rId5" Type="http://schemas.openxmlformats.org/officeDocument/2006/relationships/image" Target="../media/image642.png"/><Relationship Id="rId15" Type="http://schemas.openxmlformats.org/officeDocument/2006/relationships/image" Target="../media/image648.png"/><Relationship Id="rId23" Type="http://schemas.openxmlformats.org/officeDocument/2006/relationships/image" Target="../media/image652.png"/><Relationship Id="rId10" Type="http://schemas.openxmlformats.org/officeDocument/2006/relationships/image" Target="../media/image645.png"/><Relationship Id="rId19" Type="http://schemas.openxmlformats.org/officeDocument/2006/relationships/image" Target="../media/image650.png"/><Relationship Id="rId4" Type="http://schemas.openxmlformats.org/officeDocument/2006/relationships/chart" Target="../charts/chart216.xml"/><Relationship Id="rId9" Type="http://schemas.openxmlformats.org/officeDocument/2006/relationships/chart" Target="../charts/chart218.xml"/><Relationship Id="rId14" Type="http://schemas.openxmlformats.org/officeDocument/2006/relationships/image" Target="../media/image647.png"/><Relationship Id="rId22" Type="http://schemas.openxmlformats.org/officeDocument/2006/relationships/chart" Target="../charts/chart224.xml"/></Relationships>
</file>

<file path=ppt/slides/_rels/slide5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56.png"/><Relationship Id="rId13" Type="http://schemas.openxmlformats.org/officeDocument/2006/relationships/chart" Target="../charts/chart231.xml"/><Relationship Id="rId18" Type="http://schemas.openxmlformats.org/officeDocument/2006/relationships/image" Target="../media/image662.png"/><Relationship Id="rId3" Type="http://schemas.openxmlformats.org/officeDocument/2006/relationships/chart" Target="../charts/chart227.xml"/><Relationship Id="rId21" Type="http://schemas.openxmlformats.org/officeDocument/2006/relationships/chart" Target="../charts/chart235.xml"/><Relationship Id="rId7" Type="http://schemas.openxmlformats.org/officeDocument/2006/relationships/chart" Target="../charts/chart229.xml"/><Relationship Id="rId12" Type="http://schemas.openxmlformats.org/officeDocument/2006/relationships/image" Target="../media/image659.png"/><Relationship Id="rId17" Type="http://schemas.openxmlformats.org/officeDocument/2006/relationships/chart" Target="../charts/chart233.xml"/><Relationship Id="rId2" Type="http://schemas.openxmlformats.org/officeDocument/2006/relationships/chart" Target="../charts/chart226.xml"/><Relationship Id="rId16" Type="http://schemas.openxmlformats.org/officeDocument/2006/relationships/chart" Target="../charts/chart232.xml"/><Relationship Id="rId20" Type="http://schemas.openxmlformats.org/officeDocument/2006/relationships/chart" Target="../charts/chart234.xml"/><Relationship Id="rId1" Type="http://schemas.openxmlformats.org/officeDocument/2006/relationships/slideLayout" Target="../slideLayouts/slideLayout7.xml"/><Relationship Id="rId6" Type="http://schemas.openxmlformats.org/officeDocument/2006/relationships/chart" Target="../charts/chart228.xml"/><Relationship Id="rId11" Type="http://schemas.openxmlformats.org/officeDocument/2006/relationships/image" Target="../media/image658.png"/><Relationship Id="rId5" Type="http://schemas.openxmlformats.org/officeDocument/2006/relationships/image" Target="../media/image655.png"/><Relationship Id="rId15" Type="http://schemas.openxmlformats.org/officeDocument/2006/relationships/image" Target="../media/image661.png"/><Relationship Id="rId23" Type="http://schemas.openxmlformats.org/officeDocument/2006/relationships/image" Target="../media/image665.png"/><Relationship Id="rId10" Type="http://schemas.openxmlformats.org/officeDocument/2006/relationships/chart" Target="../charts/chart230.xml"/><Relationship Id="rId19" Type="http://schemas.openxmlformats.org/officeDocument/2006/relationships/image" Target="../media/image663.png"/><Relationship Id="rId4" Type="http://schemas.openxmlformats.org/officeDocument/2006/relationships/image" Target="../media/image654.png"/><Relationship Id="rId9" Type="http://schemas.openxmlformats.org/officeDocument/2006/relationships/image" Target="../media/image657.png"/><Relationship Id="rId14" Type="http://schemas.openxmlformats.org/officeDocument/2006/relationships/image" Target="../media/image660.jpeg"/><Relationship Id="rId22" Type="http://schemas.openxmlformats.org/officeDocument/2006/relationships/image" Target="../media/image664.png"/></Relationships>
</file>

<file path=ppt/slides/_rels/slide58.xml.rels><?xml version="1.0" encoding="UTF-8" standalone="yes"?>
<Relationships xmlns="http://schemas.openxmlformats.org/package/2006/relationships"><Relationship Id="rId8" Type="http://schemas.openxmlformats.org/officeDocument/2006/relationships/image" Target="../media/image668.png"/><Relationship Id="rId13" Type="http://schemas.openxmlformats.org/officeDocument/2006/relationships/chart" Target="../charts/chart241.xml"/><Relationship Id="rId18" Type="http://schemas.openxmlformats.org/officeDocument/2006/relationships/chart" Target="../charts/chart244.xml"/><Relationship Id="rId3" Type="http://schemas.openxmlformats.org/officeDocument/2006/relationships/image" Target="../media/image666.png"/><Relationship Id="rId21" Type="http://schemas.openxmlformats.org/officeDocument/2006/relationships/image" Target="../media/image675.png"/><Relationship Id="rId7" Type="http://schemas.openxmlformats.org/officeDocument/2006/relationships/chart" Target="../charts/chart239.xml"/><Relationship Id="rId12" Type="http://schemas.openxmlformats.org/officeDocument/2006/relationships/image" Target="../media/image671.png"/><Relationship Id="rId17" Type="http://schemas.openxmlformats.org/officeDocument/2006/relationships/chart" Target="../charts/chart243.xml"/><Relationship Id="rId2" Type="http://schemas.openxmlformats.org/officeDocument/2006/relationships/chart" Target="../charts/chart236.xml"/><Relationship Id="rId16" Type="http://schemas.openxmlformats.org/officeDocument/2006/relationships/image" Target="../media/image673.png"/><Relationship Id="rId20" Type="http://schemas.openxmlformats.org/officeDocument/2006/relationships/chart" Target="../charts/chart245.xml"/><Relationship Id="rId1" Type="http://schemas.openxmlformats.org/officeDocument/2006/relationships/slideLayout" Target="../slideLayouts/slideLayout7.xml"/><Relationship Id="rId6" Type="http://schemas.openxmlformats.org/officeDocument/2006/relationships/chart" Target="../charts/chart238.xml"/><Relationship Id="rId11" Type="http://schemas.openxmlformats.org/officeDocument/2006/relationships/image" Target="../media/image670.png"/><Relationship Id="rId5" Type="http://schemas.openxmlformats.org/officeDocument/2006/relationships/chart" Target="../charts/chart237.xml"/><Relationship Id="rId15" Type="http://schemas.openxmlformats.org/officeDocument/2006/relationships/image" Target="../media/image672.png"/><Relationship Id="rId10" Type="http://schemas.openxmlformats.org/officeDocument/2006/relationships/chart" Target="../charts/chart240.xml"/><Relationship Id="rId19" Type="http://schemas.openxmlformats.org/officeDocument/2006/relationships/image" Target="../media/image674.png"/><Relationship Id="rId4" Type="http://schemas.openxmlformats.org/officeDocument/2006/relationships/image" Target="../media/image667.png"/><Relationship Id="rId9" Type="http://schemas.openxmlformats.org/officeDocument/2006/relationships/image" Target="../media/image669.png"/><Relationship Id="rId14" Type="http://schemas.openxmlformats.org/officeDocument/2006/relationships/chart" Target="../charts/chart242.xml"/></Relationships>
</file>

<file path=ppt/slides/_rels/slide59.xml.rels><?xml version="1.0" encoding="UTF-8" standalone="yes"?>
<Relationships xmlns="http://schemas.openxmlformats.org/package/2006/relationships"><Relationship Id="rId8" Type="http://schemas.openxmlformats.org/officeDocument/2006/relationships/image" Target="../media/image678.png"/><Relationship Id="rId13" Type="http://schemas.openxmlformats.org/officeDocument/2006/relationships/image" Target="../media/image681.png"/><Relationship Id="rId18" Type="http://schemas.openxmlformats.org/officeDocument/2006/relationships/chart" Target="../charts/chart254.xml"/><Relationship Id="rId3" Type="http://schemas.openxmlformats.org/officeDocument/2006/relationships/chart" Target="../charts/chart247.xml"/><Relationship Id="rId21" Type="http://schemas.openxmlformats.org/officeDocument/2006/relationships/chart" Target="../charts/chart255.xml"/><Relationship Id="rId7" Type="http://schemas.openxmlformats.org/officeDocument/2006/relationships/chart" Target="../charts/chart249.xml"/><Relationship Id="rId12" Type="http://schemas.openxmlformats.org/officeDocument/2006/relationships/chart" Target="../charts/chart251.xml"/><Relationship Id="rId17" Type="http://schemas.openxmlformats.org/officeDocument/2006/relationships/chart" Target="../charts/chart253.xml"/><Relationship Id="rId25" Type="http://schemas.openxmlformats.org/officeDocument/2006/relationships/image" Target="../media/image687.png"/><Relationship Id="rId2" Type="http://schemas.openxmlformats.org/officeDocument/2006/relationships/chart" Target="../charts/chart246.xml"/><Relationship Id="rId16" Type="http://schemas.openxmlformats.org/officeDocument/2006/relationships/image" Target="../media/image683.png"/><Relationship Id="rId20" Type="http://schemas.openxmlformats.org/officeDocument/2006/relationships/image" Target="../media/image68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77.png"/><Relationship Id="rId11" Type="http://schemas.openxmlformats.org/officeDocument/2006/relationships/image" Target="../media/image680.png"/><Relationship Id="rId24" Type="http://schemas.openxmlformats.org/officeDocument/2006/relationships/chart" Target="../charts/chart257.xml"/><Relationship Id="rId5" Type="http://schemas.openxmlformats.org/officeDocument/2006/relationships/image" Target="../media/image676.png"/><Relationship Id="rId15" Type="http://schemas.openxmlformats.org/officeDocument/2006/relationships/image" Target="../media/image682.png"/><Relationship Id="rId23" Type="http://schemas.openxmlformats.org/officeDocument/2006/relationships/chart" Target="../charts/chart256.xml"/><Relationship Id="rId10" Type="http://schemas.openxmlformats.org/officeDocument/2006/relationships/chart" Target="../charts/chart250.xml"/><Relationship Id="rId19" Type="http://schemas.openxmlformats.org/officeDocument/2006/relationships/image" Target="../media/image684.png"/><Relationship Id="rId4" Type="http://schemas.openxmlformats.org/officeDocument/2006/relationships/chart" Target="../charts/chart248.xml"/><Relationship Id="rId9" Type="http://schemas.openxmlformats.org/officeDocument/2006/relationships/image" Target="../media/image679.png"/><Relationship Id="rId14" Type="http://schemas.openxmlformats.org/officeDocument/2006/relationships/chart" Target="../charts/chart252.xml"/><Relationship Id="rId22" Type="http://schemas.openxmlformats.org/officeDocument/2006/relationships/image" Target="../media/image686.png"/></Relationships>
</file>

<file path=ppt/slides/_rels/slide60.xml.rels><?xml version="1.0" encoding="UTF-8" standalone="yes"?>
<Relationships xmlns="http://schemas.openxmlformats.org/package/2006/relationships"><Relationship Id="rId8" Type="http://schemas.openxmlformats.org/officeDocument/2006/relationships/image" Target="../media/image692.jpeg"/><Relationship Id="rId3" Type="http://schemas.openxmlformats.org/officeDocument/2006/relationships/chart" Target="../charts/chart259.xml"/><Relationship Id="rId7" Type="http://schemas.openxmlformats.org/officeDocument/2006/relationships/image" Target="../media/image691.png"/><Relationship Id="rId12" Type="http://schemas.openxmlformats.org/officeDocument/2006/relationships/image" Target="../media/image695.png"/><Relationship Id="rId2" Type="http://schemas.openxmlformats.org/officeDocument/2006/relationships/chart" Target="../charts/chart25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90.png"/><Relationship Id="rId11" Type="http://schemas.openxmlformats.org/officeDocument/2006/relationships/chart" Target="../charts/chart260.xml"/><Relationship Id="rId5" Type="http://schemas.openxmlformats.org/officeDocument/2006/relationships/image" Target="../media/image689.jpeg"/><Relationship Id="rId10" Type="http://schemas.openxmlformats.org/officeDocument/2006/relationships/image" Target="../media/image694.png"/><Relationship Id="rId4" Type="http://schemas.openxmlformats.org/officeDocument/2006/relationships/image" Target="../media/image688.jpeg"/><Relationship Id="rId9" Type="http://schemas.openxmlformats.org/officeDocument/2006/relationships/image" Target="../media/image693.png"/></Relationships>
</file>

<file path=ppt/slides/_rels/slide61.xml.rels><?xml version="1.0" encoding="UTF-8" standalone="yes"?>
<Relationships xmlns="http://schemas.openxmlformats.org/package/2006/relationships"><Relationship Id="rId8" Type="http://schemas.openxmlformats.org/officeDocument/2006/relationships/chart" Target="../charts/chart264.xml"/><Relationship Id="rId13" Type="http://schemas.openxmlformats.org/officeDocument/2006/relationships/chart" Target="../charts/chart267.xml"/><Relationship Id="rId18" Type="http://schemas.openxmlformats.org/officeDocument/2006/relationships/image" Target="../media/image703.png"/><Relationship Id="rId3" Type="http://schemas.openxmlformats.org/officeDocument/2006/relationships/chart" Target="../charts/chart261.xml"/><Relationship Id="rId21" Type="http://schemas.openxmlformats.org/officeDocument/2006/relationships/image" Target="../media/image705.png"/><Relationship Id="rId7" Type="http://schemas.openxmlformats.org/officeDocument/2006/relationships/chart" Target="../charts/chart263.xml"/><Relationship Id="rId12" Type="http://schemas.openxmlformats.org/officeDocument/2006/relationships/image" Target="../media/image700.png"/><Relationship Id="rId17" Type="http://schemas.openxmlformats.org/officeDocument/2006/relationships/image" Target="../media/image702.jpeg"/><Relationship Id="rId2" Type="http://schemas.openxmlformats.org/officeDocument/2006/relationships/image" Target="../media/image696.png"/><Relationship Id="rId16" Type="http://schemas.openxmlformats.org/officeDocument/2006/relationships/chart" Target="../charts/chart269.xml"/><Relationship Id="rId20" Type="http://schemas.openxmlformats.org/officeDocument/2006/relationships/image" Target="../media/image704.png"/><Relationship Id="rId1" Type="http://schemas.openxmlformats.org/officeDocument/2006/relationships/slideLayout" Target="../slideLayouts/slideLayout7.xml"/><Relationship Id="rId6" Type="http://schemas.openxmlformats.org/officeDocument/2006/relationships/chart" Target="../charts/chart262.xml"/><Relationship Id="rId11" Type="http://schemas.openxmlformats.org/officeDocument/2006/relationships/image" Target="../media/image699.png"/><Relationship Id="rId5" Type="http://schemas.openxmlformats.org/officeDocument/2006/relationships/image" Target="../media/image698.png"/><Relationship Id="rId15" Type="http://schemas.openxmlformats.org/officeDocument/2006/relationships/image" Target="../media/image701.png"/><Relationship Id="rId23" Type="http://schemas.openxmlformats.org/officeDocument/2006/relationships/image" Target="../media/image707.png"/><Relationship Id="rId10" Type="http://schemas.openxmlformats.org/officeDocument/2006/relationships/chart" Target="../charts/chart266.xml"/><Relationship Id="rId19" Type="http://schemas.openxmlformats.org/officeDocument/2006/relationships/chart" Target="../charts/chart270.xml"/><Relationship Id="rId4" Type="http://schemas.openxmlformats.org/officeDocument/2006/relationships/image" Target="../media/image697.png"/><Relationship Id="rId9" Type="http://schemas.openxmlformats.org/officeDocument/2006/relationships/chart" Target="../charts/chart265.xml"/><Relationship Id="rId14" Type="http://schemas.openxmlformats.org/officeDocument/2006/relationships/chart" Target="../charts/chart268.xml"/><Relationship Id="rId22" Type="http://schemas.openxmlformats.org/officeDocument/2006/relationships/image" Target="../media/image706.jpeg"/></Relationships>
</file>

<file path=ppt/slides/_rels/slide6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11.png"/><Relationship Id="rId13" Type="http://schemas.openxmlformats.org/officeDocument/2006/relationships/image" Target="../media/image714.png"/><Relationship Id="rId18" Type="http://schemas.openxmlformats.org/officeDocument/2006/relationships/image" Target="../media/image717.png"/><Relationship Id="rId3" Type="http://schemas.openxmlformats.org/officeDocument/2006/relationships/image" Target="../media/image709.png"/><Relationship Id="rId21" Type="http://schemas.openxmlformats.org/officeDocument/2006/relationships/chart" Target="../charts/chart280.xml"/><Relationship Id="rId7" Type="http://schemas.openxmlformats.org/officeDocument/2006/relationships/image" Target="../media/image710.png"/><Relationship Id="rId12" Type="http://schemas.openxmlformats.org/officeDocument/2006/relationships/chart" Target="../charts/chart275.xml"/><Relationship Id="rId17" Type="http://schemas.openxmlformats.org/officeDocument/2006/relationships/image" Target="../media/image716.png"/><Relationship Id="rId2" Type="http://schemas.openxmlformats.org/officeDocument/2006/relationships/image" Target="../media/image708.png"/><Relationship Id="rId16" Type="http://schemas.openxmlformats.org/officeDocument/2006/relationships/chart" Target="../charts/chart277.xml"/><Relationship Id="rId20" Type="http://schemas.openxmlformats.org/officeDocument/2006/relationships/chart" Target="../charts/chart279.xml"/><Relationship Id="rId1" Type="http://schemas.openxmlformats.org/officeDocument/2006/relationships/slideLayout" Target="../slideLayouts/slideLayout7.xml"/><Relationship Id="rId6" Type="http://schemas.openxmlformats.org/officeDocument/2006/relationships/chart" Target="../charts/chart273.xml"/><Relationship Id="rId11" Type="http://schemas.openxmlformats.org/officeDocument/2006/relationships/image" Target="../media/image713.png"/><Relationship Id="rId5" Type="http://schemas.openxmlformats.org/officeDocument/2006/relationships/chart" Target="../charts/chart272.xml"/><Relationship Id="rId15" Type="http://schemas.openxmlformats.org/officeDocument/2006/relationships/chart" Target="../charts/chart276.xml"/><Relationship Id="rId10" Type="http://schemas.openxmlformats.org/officeDocument/2006/relationships/image" Target="../media/image712.png"/><Relationship Id="rId19" Type="http://schemas.openxmlformats.org/officeDocument/2006/relationships/chart" Target="../charts/chart278.xml"/><Relationship Id="rId4" Type="http://schemas.openxmlformats.org/officeDocument/2006/relationships/chart" Target="../charts/chart271.xml"/><Relationship Id="rId9" Type="http://schemas.openxmlformats.org/officeDocument/2006/relationships/chart" Target="../charts/chart274.xml"/><Relationship Id="rId14" Type="http://schemas.openxmlformats.org/officeDocument/2006/relationships/image" Target="../media/image715.png"/></Relationships>
</file>

<file path=ppt/slides/_rels/slide63.xml.rels><?xml version="1.0" encoding="UTF-8" standalone="yes"?>
<Relationships xmlns="http://schemas.openxmlformats.org/package/2006/relationships"><Relationship Id="rId8" Type="http://schemas.openxmlformats.org/officeDocument/2006/relationships/chart" Target="../charts/chart285.xml"/><Relationship Id="rId13" Type="http://schemas.openxmlformats.org/officeDocument/2006/relationships/image" Target="../media/image722.png"/><Relationship Id="rId18" Type="http://schemas.openxmlformats.org/officeDocument/2006/relationships/image" Target="../media/image725.png"/><Relationship Id="rId26" Type="http://schemas.openxmlformats.org/officeDocument/2006/relationships/image" Target="../media/image729.png"/><Relationship Id="rId3" Type="http://schemas.openxmlformats.org/officeDocument/2006/relationships/chart" Target="../charts/chart282.xml"/><Relationship Id="rId21" Type="http://schemas.openxmlformats.org/officeDocument/2006/relationships/chart" Target="../charts/chart291.xml"/><Relationship Id="rId7" Type="http://schemas.openxmlformats.org/officeDocument/2006/relationships/chart" Target="../charts/chart284.xml"/><Relationship Id="rId12" Type="http://schemas.openxmlformats.org/officeDocument/2006/relationships/chart" Target="../charts/chart287.xml"/><Relationship Id="rId17" Type="http://schemas.openxmlformats.org/officeDocument/2006/relationships/image" Target="../media/image724.png"/><Relationship Id="rId25" Type="http://schemas.openxmlformats.org/officeDocument/2006/relationships/chart" Target="../charts/chart293.xml"/><Relationship Id="rId2" Type="http://schemas.openxmlformats.org/officeDocument/2006/relationships/chart" Target="../charts/chart281.xml"/><Relationship Id="rId16" Type="http://schemas.openxmlformats.org/officeDocument/2006/relationships/chart" Target="../charts/chart289.xml"/><Relationship Id="rId20" Type="http://schemas.openxmlformats.org/officeDocument/2006/relationships/image" Target="../media/image726.png"/><Relationship Id="rId29" Type="http://schemas.openxmlformats.org/officeDocument/2006/relationships/image" Target="../media/image73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19.png"/><Relationship Id="rId11" Type="http://schemas.openxmlformats.org/officeDocument/2006/relationships/chart" Target="../charts/chart286.xml"/><Relationship Id="rId24" Type="http://schemas.openxmlformats.org/officeDocument/2006/relationships/image" Target="../media/image728.png"/><Relationship Id="rId5" Type="http://schemas.openxmlformats.org/officeDocument/2006/relationships/image" Target="../media/image718.png"/><Relationship Id="rId15" Type="http://schemas.openxmlformats.org/officeDocument/2006/relationships/chart" Target="../charts/chart288.xml"/><Relationship Id="rId23" Type="http://schemas.openxmlformats.org/officeDocument/2006/relationships/image" Target="../media/image727.png"/><Relationship Id="rId28" Type="http://schemas.openxmlformats.org/officeDocument/2006/relationships/chart" Target="../charts/chart294.xml"/><Relationship Id="rId10" Type="http://schemas.openxmlformats.org/officeDocument/2006/relationships/image" Target="../media/image721.png"/><Relationship Id="rId19" Type="http://schemas.openxmlformats.org/officeDocument/2006/relationships/chart" Target="../charts/chart290.xml"/><Relationship Id="rId4" Type="http://schemas.openxmlformats.org/officeDocument/2006/relationships/chart" Target="../charts/chart283.xml"/><Relationship Id="rId9" Type="http://schemas.openxmlformats.org/officeDocument/2006/relationships/image" Target="../media/image720.png"/><Relationship Id="rId14" Type="http://schemas.openxmlformats.org/officeDocument/2006/relationships/image" Target="../media/image723.png"/><Relationship Id="rId22" Type="http://schemas.openxmlformats.org/officeDocument/2006/relationships/chart" Target="../charts/chart292.xml"/><Relationship Id="rId27" Type="http://schemas.openxmlformats.org/officeDocument/2006/relationships/image" Target="../media/image730.png"/></Relationships>
</file>

<file path=ppt/slides/_rels/slide6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35.jpeg"/><Relationship Id="rId3" Type="http://schemas.openxmlformats.org/officeDocument/2006/relationships/image" Target="../media/image732.png"/><Relationship Id="rId7" Type="http://schemas.openxmlformats.org/officeDocument/2006/relationships/image" Target="../media/image734.jpeg"/><Relationship Id="rId12" Type="http://schemas.openxmlformats.org/officeDocument/2006/relationships/image" Target="../media/image739.jpeg"/><Relationship Id="rId2" Type="http://schemas.openxmlformats.org/officeDocument/2006/relationships/chart" Target="../charts/chart29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33.png"/><Relationship Id="rId11" Type="http://schemas.openxmlformats.org/officeDocument/2006/relationships/image" Target="../media/image738.png"/><Relationship Id="rId5" Type="http://schemas.openxmlformats.org/officeDocument/2006/relationships/chart" Target="../charts/chart297.xml"/><Relationship Id="rId10" Type="http://schemas.openxmlformats.org/officeDocument/2006/relationships/image" Target="../media/image737.jpeg"/><Relationship Id="rId4" Type="http://schemas.openxmlformats.org/officeDocument/2006/relationships/chart" Target="../charts/chart296.xml"/><Relationship Id="rId9" Type="http://schemas.openxmlformats.org/officeDocument/2006/relationships/image" Target="../media/image736.png"/></Relationships>
</file>

<file path=ppt/slides/_rels/slide65.xml.rels><?xml version="1.0" encoding="UTF-8" standalone="yes"?>
<Relationships xmlns="http://schemas.openxmlformats.org/package/2006/relationships"><Relationship Id="rId8" Type="http://schemas.openxmlformats.org/officeDocument/2006/relationships/chart" Target="../charts/chart301.xml"/><Relationship Id="rId13" Type="http://schemas.openxmlformats.org/officeDocument/2006/relationships/image" Target="../media/image745.png"/><Relationship Id="rId18" Type="http://schemas.openxmlformats.org/officeDocument/2006/relationships/image" Target="../media/image748.png"/><Relationship Id="rId3" Type="http://schemas.openxmlformats.org/officeDocument/2006/relationships/chart" Target="../charts/chart299.xml"/><Relationship Id="rId21" Type="http://schemas.openxmlformats.org/officeDocument/2006/relationships/chart" Target="../charts/chart307.xml"/><Relationship Id="rId7" Type="http://schemas.openxmlformats.org/officeDocument/2006/relationships/image" Target="../media/image742.png"/><Relationship Id="rId12" Type="http://schemas.openxmlformats.org/officeDocument/2006/relationships/image" Target="../media/image744.png"/><Relationship Id="rId17" Type="http://schemas.openxmlformats.org/officeDocument/2006/relationships/chart" Target="../charts/chart305.xml"/><Relationship Id="rId2" Type="http://schemas.openxmlformats.org/officeDocument/2006/relationships/chart" Target="../charts/chart298.xml"/><Relationship Id="rId16" Type="http://schemas.openxmlformats.org/officeDocument/2006/relationships/image" Target="../media/image747.jpeg"/><Relationship Id="rId20" Type="http://schemas.openxmlformats.org/officeDocument/2006/relationships/image" Target="../media/image74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41.png"/><Relationship Id="rId11" Type="http://schemas.openxmlformats.org/officeDocument/2006/relationships/chart" Target="../charts/chart303.xml"/><Relationship Id="rId5" Type="http://schemas.openxmlformats.org/officeDocument/2006/relationships/image" Target="../media/image740.png"/><Relationship Id="rId15" Type="http://schemas.openxmlformats.org/officeDocument/2006/relationships/image" Target="../media/image746.png"/><Relationship Id="rId10" Type="http://schemas.openxmlformats.org/officeDocument/2006/relationships/image" Target="../media/image743.png"/><Relationship Id="rId19" Type="http://schemas.openxmlformats.org/officeDocument/2006/relationships/chart" Target="../charts/chart306.xml"/><Relationship Id="rId4" Type="http://schemas.openxmlformats.org/officeDocument/2006/relationships/chart" Target="../charts/chart300.xml"/><Relationship Id="rId9" Type="http://schemas.openxmlformats.org/officeDocument/2006/relationships/chart" Target="../charts/chart302.xml"/><Relationship Id="rId14" Type="http://schemas.openxmlformats.org/officeDocument/2006/relationships/chart" Target="../charts/chart304.xml"/></Relationships>
</file>

<file path=ppt/slides/_rels/slide6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52.png"/><Relationship Id="rId13" Type="http://schemas.openxmlformats.org/officeDocument/2006/relationships/chart" Target="../charts/chart314.xml"/><Relationship Id="rId18" Type="http://schemas.openxmlformats.org/officeDocument/2006/relationships/image" Target="../media/image757.png"/><Relationship Id="rId26" Type="http://schemas.openxmlformats.org/officeDocument/2006/relationships/image" Target="../media/image761.png"/><Relationship Id="rId3" Type="http://schemas.openxmlformats.org/officeDocument/2006/relationships/image" Target="../media/image750.png"/><Relationship Id="rId21" Type="http://schemas.openxmlformats.org/officeDocument/2006/relationships/chart" Target="../charts/chart318.xml"/><Relationship Id="rId7" Type="http://schemas.openxmlformats.org/officeDocument/2006/relationships/chart" Target="../charts/chart311.xml"/><Relationship Id="rId12" Type="http://schemas.openxmlformats.org/officeDocument/2006/relationships/chart" Target="../charts/chart313.xml"/><Relationship Id="rId17" Type="http://schemas.openxmlformats.org/officeDocument/2006/relationships/chart" Target="../charts/chart316.xml"/><Relationship Id="rId25" Type="http://schemas.openxmlformats.org/officeDocument/2006/relationships/chart" Target="../charts/chart320.xml"/><Relationship Id="rId33" Type="http://schemas.openxmlformats.org/officeDocument/2006/relationships/image" Target="../media/image765.png"/><Relationship Id="rId2" Type="http://schemas.openxmlformats.org/officeDocument/2006/relationships/chart" Target="../charts/chart308.xml"/><Relationship Id="rId16" Type="http://schemas.openxmlformats.org/officeDocument/2006/relationships/image" Target="../media/image756.jpeg"/><Relationship Id="rId20" Type="http://schemas.openxmlformats.org/officeDocument/2006/relationships/chart" Target="../charts/chart317.xml"/><Relationship Id="rId29" Type="http://schemas.openxmlformats.org/officeDocument/2006/relationships/chart" Target="../charts/chart322.xml"/><Relationship Id="rId1" Type="http://schemas.openxmlformats.org/officeDocument/2006/relationships/slideLayout" Target="../slideLayouts/slideLayout7.xml"/><Relationship Id="rId6" Type="http://schemas.openxmlformats.org/officeDocument/2006/relationships/chart" Target="../charts/chart310.xml"/><Relationship Id="rId11" Type="http://schemas.openxmlformats.org/officeDocument/2006/relationships/image" Target="../media/image754.png"/><Relationship Id="rId24" Type="http://schemas.openxmlformats.org/officeDocument/2006/relationships/chart" Target="../charts/chart319.xml"/><Relationship Id="rId32" Type="http://schemas.openxmlformats.org/officeDocument/2006/relationships/image" Target="../media/image764.png"/><Relationship Id="rId5" Type="http://schemas.openxmlformats.org/officeDocument/2006/relationships/chart" Target="../charts/chart309.xml"/><Relationship Id="rId15" Type="http://schemas.openxmlformats.org/officeDocument/2006/relationships/image" Target="../media/image755.png"/><Relationship Id="rId23" Type="http://schemas.openxmlformats.org/officeDocument/2006/relationships/image" Target="../media/image760.jpeg"/><Relationship Id="rId28" Type="http://schemas.openxmlformats.org/officeDocument/2006/relationships/image" Target="../media/image762.png"/><Relationship Id="rId10" Type="http://schemas.openxmlformats.org/officeDocument/2006/relationships/image" Target="../media/image753.png"/><Relationship Id="rId19" Type="http://schemas.openxmlformats.org/officeDocument/2006/relationships/image" Target="../media/image758.png"/><Relationship Id="rId31" Type="http://schemas.openxmlformats.org/officeDocument/2006/relationships/chart" Target="../charts/chart323.xml"/><Relationship Id="rId4" Type="http://schemas.openxmlformats.org/officeDocument/2006/relationships/image" Target="../media/image751.jpeg"/><Relationship Id="rId9" Type="http://schemas.openxmlformats.org/officeDocument/2006/relationships/chart" Target="../charts/chart312.xml"/><Relationship Id="rId14" Type="http://schemas.openxmlformats.org/officeDocument/2006/relationships/chart" Target="../charts/chart315.xml"/><Relationship Id="rId22" Type="http://schemas.openxmlformats.org/officeDocument/2006/relationships/image" Target="../media/image759.png"/><Relationship Id="rId27" Type="http://schemas.openxmlformats.org/officeDocument/2006/relationships/chart" Target="../charts/chart321.xml"/><Relationship Id="rId30" Type="http://schemas.openxmlformats.org/officeDocument/2006/relationships/image" Target="../media/image763.png"/></Relationships>
</file>

<file path=ppt/slides/_rels/slide67.xml.rels><?xml version="1.0" encoding="UTF-8" standalone="yes"?>
<Relationships xmlns="http://schemas.openxmlformats.org/package/2006/relationships"><Relationship Id="rId8" Type="http://schemas.openxmlformats.org/officeDocument/2006/relationships/chart" Target="../charts/chart328.xml"/><Relationship Id="rId13" Type="http://schemas.openxmlformats.org/officeDocument/2006/relationships/chart" Target="../charts/chart331.xml"/><Relationship Id="rId18" Type="http://schemas.openxmlformats.org/officeDocument/2006/relationships/chart" Target="../charts/chart333.xml"/><Relationship Id="rId26" Type="http://schemas.openxmlformats.org/officeDocument/2006/relationships/image" Target="../media/image778.jpeg"/><Relationship Id="rId3" Type="http://schemas.openxmlformats.org/officeDocument/2006/relationships/image" Target="../media/image766.jpeg"/><Relationship Id="rId21" Type="http://schemas.openxmlformats.org/officeDocument/2006/relationships/chart" Target="../charts/chart334.xml"/><Relationship Id="rId7" Type="http://schemas.openxmlformats.org/officeDocument/2006/relationships/image" Target="../media/image767.png"/><Relationship Id="rId12" Type="http://schemas.openxmlformats.org/officeDocument/2006/relationships/chart" Target="../charts/chart330.xml"/><Relationship Id="rId17" Type="http://schemas.openxmlformats.org/officeDocument/2006/relationships/image" Target="../media/image772.jpeg"/><Relationship Id="rId25" Type="http://schemas.openxmlformats.org/officeDocument/2006/relationships/image" Target="../media/image777.png"/><Relationship Id="rId2" Type="http://schemas.openxmlformats.org/officeDocument/2006/relationships/chart" Target="../charts/chart324.xml"/><Relationship Id="rId16" Type="http://schemas.openxmlformats.org/officeDocument/2006/relationships/image" Target="../media/image771.png"/><Relationship Id="rId20" Type="http://schemas.openxmlformats.org/officeDocument/2006/relationships/image" Target="../media/image774.png"/><Relationship Id="rId29" Type="http://schemas.openxmlformats.org/officeDocument/2006/relationships/chart" Target="../charts/chart337.xml"/><Relationship Id="rId1" Type="http://schemas.openxmlformats.org/officeDocument/2006/relationships/slideLayout" Target="../slideLayouts/slideLayout7.xml"/><Relationship Id="rId6" Type="http://schemas.openxmlformats.org/officeDocument/2006/relationships/chart" Target="../charts/chart327.xml"/><Relationship Id="rId11" Type="http://schemas.openxmlformats.org/officeDocument/2006/relationships/image" Target="../media/image769.png"/><Relationship Id="rId24" Type="http://schemas.openxmlformats.org/officeDocument/2006/relationships/chart" Target="../charts/chart335.xml"/><Relationship Id="rId5" Type="http://schemas.openxmlformats.org/officeDocument/2006/relationships/chart" Target="../charts/chart326.xml"/><Relationship Id="rId15" Type="http://schemas.openxmlformats.org/officeDocument/2006/relationships/chart" Target="../charts/chart332.xml"/><Relationship Id="rId23" Type="http://schemas.openxmlformats.org/officeDocument/2006/relationships/image" Target="../media/image776.png"/><Relationship Id="rId28" Type="http://schemas.openxmlformats.org/officeDocument/2006/relationships/image" Target="../media/image779.png"/><Relationship Id="rId10" Type="http://schemas.openxmlformats.org/officeDocument/2006/relationships/image" Target="../media/image768.png"/><Relationship Id="rId19" Type="http://schemas.openxmlformats.org/officeDocument/2006/relationships/image" Target="../media/image773.png"/><Relationship Id="rId4" Type="http://schemas.openxmlformats.org/officeDocument/2006/relationships/chart" Target="../charts/chart325.xml"/><Relationship Id="rId9" Type="http://schemas.openxmlformats.org/officeDocument/2006/relationships/chart" Target="../charts/chart329.xml"/><Relationship Id="rId14" Type="http://schemas.openxmlformats.org/officeDocument/2006/relationships/image" Target="../media/image770.png"/><Relationship Id="rId22" Type="http://schemas.openxmlformats.org/officeDocument/2006/relationships/image" Target="../media/image775.png"/><Relationship Id="rId27" Type="http://schemas.openxmlformats.org/officeDocument/2006/relationships/chart" Target="../charts/chart33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rapèze 1"/>
          <p:cNvSpPr/>
          <p:nvPr/>
        </p:nvSpPr>
        <p:spPr>
          <a:xfrm rot="10800000">
            <a:off x="2555776" y="-18094"/>
            <a:ext cx="4464496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dirty="0"/>
          </a:p>
        </p:txBody>
      </p:sp>
      <p:sp>
        <p:nvSpPr>
          <p:cNvPr id="3" name="Rectangle 2"/>
          <p:cNvSpPr/>
          <p:nvPr/>
        </p:nvSpPr>
        <p:spPr>
          <a:xfrm>
            <a:off x="2555776" y="-99392"/>
            <a:ext cx="446449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Yamato &amp; </a:t>
            </a:r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Naruto</a:t>
            </a:r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</a:t>
            </a:r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Sakura</a:t>
            </a:r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Sai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1029" name="Picture 5" descr="C:\Mes Documents\Forum\Topic diagramme\Render\M-N-O-P\Naruto\NG\Partiel\11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8536" y="404664"/>
            <a:ext cx="1917240" cy="1734874"/>
          </a:xfrm>
          <a:prstGeom prst="rect">
            <a:avLst/>
          </a:prstGeom>
          <a:noFill/>
        </p:spPr>
      </p:pic>
      <p:sp>
        <p:nvSpPr>
          <p:cNvPr id="19" name="Trapèze 18"/>
          <p:cNvSpPr/>
          <p:nvPr/>
        </p:nvSpPr>
        <p:spPr>
          <a:xfrm rot="10800000">
            <a:off x="611560" y="723587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0" name="Rectangle 19"/>
          <p:cNvSpPr/>
          <p:nvPr/>
        </p:nvSpPr>
        <p:spPr>
          <a:xfrm>
            <a:off x="821729" y="642289"/>
            <a:ext cx="1467068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Team Yamato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23" name="Picture 3" descr="C:\Mes Documents\Forum\Topic diagramme\Render\Q-R-S-T\Sai\12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6569" y="651690"/>
            <a:ext cx="1265111" cy="1409158"/>
          </a:xfrm>
          <a:prstGeom prst="rect">
            <a:avLst/>
          </a:prstGeom>
          <a:noFill/>
        </p:spPr>
      </p:pic>
      <p:pic>
        <p:nvPicPr>
          <p:cNvPr id="24" name="Picture 4" descr="C:\Mes Documents\Forum\Topic diagramme\Render\Q-R-S-T\Sakura\NG\Sakura 17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0416" y="1196752"/>
            <a:ext cx="941224" cy="941224"/>
          </a:xfrm>
          <a:prstGeom prst="rect">
            <a:avLst/>
          </a:prstGeom>
          <a:noFill/>
        </p:spPr>
      </p:pic>
      <p:pic>
        <p:nvPicPr>
          <p:cNvPr id="34" name="Picture 2" descr="C:\Mes Documents\Forum\Topic diagramme\Render\U-V-W-X-Y-Z\Yamato\8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851890" y="764704"/>
            <a:ext cx="1207942" cy="1382460"/>
          </a:xfrm>
          <a:prstGeom prst="rect">
            <a:avLst/>
          </a:prstGeom>
          <a:noFill/>
        </p:spPr>
      </p:pic>
      <p:graphicFrame>
        <p:nvGraphicFramePr>
          <p:cNvPr id="35" name="Graphique 34"/>
          <p:cNvGraphicFramePr/>
          <p:nvPr/>
        </p:nvGraphicFramePr>
        <p:xfrm>
          <a:off x="857253" y="930321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sp>
        <p:nvSpPr>
          <p:cNvPr id="36" name="Rectangle 35"/>
          <p:cNvSpPr/>
          <p:nvPr/>
        </p:nvSpPr>
        <p:spPr>
          <a:xfrm>
            <a:off x="1403648" y="1241000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38" name="Graphique 37"/>
          <p:cNvGraphicFramePr/>
          <p:nvPr/>
        </p:nvGraphicFramePr>
        <p:xfrm>
          <a:off x="1979713" y="298597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7"/>
          </a:graphicData>
        </a:graphic>
      </p:graphicFrame>
      <p:sp>
        <p:nvSpPr>
          <p:cNvPr id="39" name="Rectangle 38"/>
          <p:cNvSpPr/>
          <p:nvPr/>
        </p:nvSpPr>
        <p:spPr>
          <a:xfrm>
            <a:off x="35496" y="2636912"/>
            <a:ext cx="3528391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cap="none" spc="0" dirty="0" smtClean="0">
                <a:ln w="1905"/>
                <a:solidFill>
                  <a:srgbClr val="677A4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Team Yamato [58,53%]</a:t>
            </a:r>
            <a:endParaRPr lang="fr-FR" sz="2000" b="1" cap="none" spc="0" dirty="0">
              <a:ln w="1905"/>
              <a:solidFill>
                <a:srgbClr val="677A4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0" name="Tableau 39"/>
          <p:cNvGraphicFramePr>
            <a:graphicFrameLocks noGrp="1"/>
          </p:cNvGraphicFramePr>
          <p:nvPr/>
        </p:nvGraphicFramePr>
        <p:xfrm>
          <a:off x="35497" y="4405174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677A4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677A4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677A4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677A4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677A4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677A4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677A4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677A4E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495737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3,52</a:t>
                      </a:r>
                      <a:endParaRPr lang="fr-FR" sz="800" b="1" dirty="0">
                        <a:solidFill>
                          <a:srgbClr val="495737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AEBD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495737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2,93</a:t>
                      </a:r>
                      <a:endParaRPr lang="fr-FR" sz="800" b="1" dirty="0">
                        <a:solidFill>
                          <a:srgbClr val="495737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AEBD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495737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1,64</a:t>
                      </a:r>
                      <a:endParaRPr lang="fr-FR" sz="800" b="1" dirty="0">
                        <a:solidFill>
                          <a:srgbClr val="495737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AEBD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495737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2,84</a:t>
                      </a:r>
                      <a:endParaRPr lang="fr-FR" sz="800" b="1" dirty="0">
                        <a:solidFill>
                          <a:srgbClr val="495737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AEBD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495737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3,57</a:t>
                      </a:r>
                      <a:endParaRPr lang="fr-FR" sz="800" b="1" dirty="0">
                        <a:solidFill>
                          <a:srgbClr val="495737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AEBD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495737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2,17</a:t>
                      </a:r>
                      <a:endParaRPr lang="fr-FR" sz="800" b="1" dirty="0">
                        <a:solidFill>
                          <a:srgbClr val="495737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AEBD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495737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3,27</a:t>
                      </a:r>
                      <a:endParaRPr lang="fr-FR" sz="800" b="1" dirty="0">
                        <a:solidFill>
                          <a:srgbClr val="495737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AEBD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495737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3,47</a:t>
                      </a:r>
                    </a:p>
                  </a:txBody>
                  <a:tcPr marL="0" marR="0" marT="0" marB="0" anchor="ctr">
                    <a:solidFill>
                      <a:srgbClr val="AEBD99"/>
                    </a:solidFill>
                  </a:tcPr>
                </a:tc>
              </a:tr>
            </a:tbl>
          </a:graphicData>
        </a:graphic>
      </p:graphicFrame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5496" y="2991746"/>
            <a:ext cx="1872208" cy="13905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6" name="Graphique 15"/>
          <p:cNvGraphicFramePr/>
          <p:nvPr/>
        </p:nvGraphicFramePr>
        <p:xfrm>
          <a:off x="7236296" y="301790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9"/>
          </a:graphicData>
        </a:graphic>
      </p:graphicFrame>
      <p:sp>
        <p:nvSpPr>
          <p:cNvPr id="17" name="Rectangle 16"/>
          <p:cNvSpPr/>
          <p:nvPr/>
        </p:nvSpPr>
        <p:spPr>
          <a:xfrm>
            <a:off x="5292079" y="2668850"/>
            <a:ext cx="3528391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cap="none" spc="0" dirty="0" smtClean="0">
                <a:ln w="1905"/>
                <a:solidFill>
                  <a:schemeClr val="bg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Team </a:t>
            </a:r>
            <a:r>
              <a:rPr lang="fr-FR" sz="2000" b="1" cap="none" spc="0" dirty="0" err="1" smtClean="0">
                <a:ln w="1905"/>
                <a:solidFill>
                  <a:schemeClr val="bg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Dosu</a:t>
            </a:r>
            <a:r>
              <a:rPr lang="fr-FR" sz="2000" b="1" cap="none" spc="0" dirty="0" smtClean="0">
                <a:ln w="1905"/>
                <a:solidFill>
                  <a:schemeClr val="bg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[20,70%]</a:t>
            </a:r>
            <a:endParaRPr lang="fr-FR" sz="2000" b="1" cap="none" spc="0" dirty="0">
              <a:ln w="1905"/>
              <a:solidFill>
                <a:schemeClr val="bg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18" name="Tableau 17"/>
          <p:cNvGraphicFramePr>
            <a:graphicFrameLocks noGrp="1"/>
          </p:cNvGraphicFramePr>
          <p:nvPr/>
        </p:nvGraphicFramePr>
        <p:xfrm>
          <a:off x="5292080" y="4437112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bg1">
                              <a:lumMod val="6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1,44</a:t>
                      </a:r>
                      <a:endParaRPr lang="fr-FR" sz="800" b="1" dirty="0">
                        <a:solidFill>
                          <a:schemeClr val="bg1">
                            <a:lumMod val="6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bg1">
                              <a:lumMod val="6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1,36</a:t>
                      </a:r>
                      <a:endParaRPr lang="fr-FR" sz="800" b="1" dirty="0">
                        <a:solidFill>
                          <a:schemeClr val="bg1">
                            <a:lumMod val="6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bg1">
                              <a:lumMod val="6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0,82</a:t>
                      </a:r>
                      <a:endParaRPr lang="fr-FR" sz="800" b="1" dirty="0">
                        <a:solidFill>
                          <a:schemeClr val="bg1">
                            <a:lumMod val="6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bg1">
                              <a:lumMod val="6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1,24</a:t>
                      </a:r>
                      <a:endParaRPr lang="fr-FR" sz="800" b="1" dirty="0">
                        <a:solidFill>
                          <a:schemeClr val="bg1">
                            <a:lumMod val="6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bg1">
                              <a:lumMod val="6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1,07</a:t>
                      </a:r>
                      <a:endParaRPr lang="fr-FR" sz="800" b="1" dirty="0">
                        <a:solidFill>
                          <a:schemeClr val="bg1">
                            <a:lumMod val="6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bg1">
                              <a:lumMod val="6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1,08</a:t>
                      </a:r>
                      <a:endParaRPr lang="fr-FR" sz="800" b="1" dirty="0">
                        <a:solidFill>
                          <a:schemeClr val="bg1">
                            <a:lumMod val="6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bg1">
                              <a:lumMod val="6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0,99</a:t>
                      </a:r>
                      <a:endParaRPr lang="fr-FR" sz="800" b="1" dirty="0">
                        <a:solidFill>
                          <a:schemeClr val="bg1">
                            <a:lumMod val="6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bg1">
                              <a:lumMod val="6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0,28</a:t>
                      </a:r>
                    </a:p>
                  </a:txBody>
                  <a:tcPr marL="0" marR="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21" name="Picture 5" descr="C:\Mes Documents\Forum\Topic diagramme\Render\A-B-C-D\Dosu\2.pn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084167" y="777958"/>
            <a:ext cx="1656184" cy="1493548"/>
          </a:xfrm>
          <a:prstGeom prst="rect">
            <a:avLst/>
          </a:prstGeom>
          <a:noFill/>
        </p:spPr>
      </p:pic>
      <p:sp>
        <p:nvSpPr>
          <p:cNvPr id="22" name="Trapèze 21"/>
          <p:cNvSpPr/>
          <p:nvPr/>
        </p:nvSpPr>
        <p:spPr>
          <a:xfrm rot="10800000">
            <a:off x="5868143" y="755525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5" name="Rectangle 24"/>
          <p:cNvSpPr/>
          <p:nvPr/>
        </p:nvSpPr>
        <p:spPr>
          <a:xfrm>
            <a:off x="6195683" y="674227"/>
            <a:ext cx="1232325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Team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Dosu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26" name="Graphique 25"/>
          <p:cNvGraphicFramePr/>
          <p:nvPr/>
        </p:nvGraphicFramePr>
        <p:xfrm>
          <a:off x="6113836" y="962259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1"/>
          </a:graphicData>
        </a:graphic>
      </p:graphicFrame>
      <p:sp>
        <p:nvSpPr>
          <p:cNvPr id="27" name="Rectangle 26"/>
          <p:cNvSpPr/>
          <p:nvPr/>
        </p:nvSpPr>
        <p:spPr>
          <a:xfrm>
            <a:off x="6660231" y="1272938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28" name="Picture 2" descr="C:\Mes Documents\Forum\Topic diagramme\Render\U-V-W-X-Y-Z\Zaku\1.pn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5508103" y="868650"/>
            <a:ext cx="913035" cy="1457400"/>
          </a:xfrm>
          <a:prstGeom prst="rect">
            <a:avLst/>
          </a:prstGeom>
          <a:noFill/>
        </p:spPr>
      </p:pic>
      <p:pic>
        <p:nvPicPr>
          <p:cNvPr id="29" name="Picture 4" descr="C:\Mes Documents\Forum\Topic diagramme\Render\I-J-K-L\Kin\1.png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 flipH="1">
            <a:off x="7380311" y="796642"/>
            <a:ext cx="1140214" cy="1584176"/>
          </a:xfrm>
          <a:prstGeom prst="rect">
            <a:avLst/>
          </a:prstGeom>
          <a:noFill/>
        </p:spPr>
      </p:pic>
      <p:pic>
        <p:nvPicPr>
          <p:cNvPr id="30" name="Picture 6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5292078" y="3028890"/>
            <a:ext cx="2081971" cy="13681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1" name="Trapèze 30"/>
          <p:cNvSpPr/>
          <p:nvPr/>
        </p:nvSpPr>
        <p:spPr>
          <a:xfrm rot="10800000">
            <a:off x="2555776" y="332654"/>
            <a:ext cx="4464496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2" name="Rectangle 31"/>
          <p:cNvSpPr/>
          <p:nvPr/>
        </p:nvSpPr>
        <p:spPr>
          <a:xfrm>
            <a:off x="2555776" y="251356"/>
            <a:ext cx="446449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Dosu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</a:t>
            </a:r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</a:t>
            </a:r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Zaku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</a:t>
            </a:r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</a:t>
            </a:r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Kin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33" name="Picture 2" descr="http://th01.deviantart.net/fs71/PRE/i/2011/207/6/b/sound_team_by_acolnahuacatl-d27wkr0.jpg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7892698" y="5085184"/>
            <a:ext cx="1251302" cy="177281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8" name="Graphique 37"/>
          <p:cNvGraphicFramePr/>
          <p:nvPr/>
        </p:nvGraphicFramePr>
        <p:xfrm>
          <a:off x="2267745" y="298597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39" name="Rectangle 38"/>
          <p:cNvSpPr/>
          <p:nvPr/>
        </p:nvSpPr>
        <p:spPr>
          <a:xfrm>
            <a:off x="323528" y="2636912"/>
            <a:ext cx="3528391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cap="none" spc="0" dirty="0" smtClean="0">
                <a:ln w="1905"/>
                <a:solidFill>
                  <a:srgbClr val="C9A10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Team Samui [40,08%]</a:t>
            </a:r>
            <a:endParaRPr lang="fr-FR" sz="2000" b="1" cap="none" spc="0" dirty="0">
              <a:ln w="1905"/>
              <a:solidFill>
                <a:srgbClr val="C9A10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0" name="Tableau 39"/>
          <p:cNvGraphicFramePr>
            <a:graphicFrameLocks noGrp="1"/>
          </p:cNvGraphicFramePr>
          <p:nvPr/>
        </p:nvGraphicFramePr>
        <p:xfrm>
          <a:off x="323529" y="4405174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9A10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9A10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9A10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9A10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9A10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9A10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9A10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9A10D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98A0D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1,86</a:t>
                      </a:r>
                      <a:endParaRPr lang="fr-FR" sz="800" b="1" dirty="0">
                        <a:solidFill>
                          <a:srgbClr val="C98A0D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DF8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98A0D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2,99</a:t>
                      </a:r>
                      <a:endParaRPr lang="fr-FR" sz="800" b="1" dirty="0">
                        <a:solidFill>
                          <a:srgbClr val="C98A0D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DF8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98A0D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1,46</a:t>
                      </a:r>
                      <a:endParaRPr lang="fr-FR" sz="800" b="1" dirty="0">
                        <a:solidFill>
                          <a:srgbClr val="C98A0D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DF8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98A0D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2,51</a:t>
                      </a:r>
                      <a:endParaRPr lang="fr-FR" sz="800" b="1" dirty="0">
                        <a:solidFill>
                          <a:srgbClr val="C98A0D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DF8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98A0D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1,89</a:t>
                      </a:r>
                      <a:endParaRPr lang="fr-FR" sz="800" b="1" dirty="0">
                        <a:solidFill>
                          <a:srgbClr val="C98A0D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DF8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98A0D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2,11</a:t>
                      </a:r>
                      <a:endParaRPr lang="fr-FR" sz="800" b="1" dirty="0">
                        <a:solidFill>
                          <a:srgbClr val="C98A0D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DF8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98A0D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2,02</a:t>
                      </a:r>
                      <a:endParaRPr lang="fr-FR" sz="800" b="1" dirty="0">
                        <a:solidFill>
                          <a:srgbClr val="C98A0D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DF8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98A0D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1,19</a:t>
                      </a:r>
                    </a:p>
                  </a:txBody>
                  <a:tcPr marL="0" marR="0" marT="0" marB="0" anchor="ctr">
                    <a:solidFill>
                      <a:srgbClr val="F7DF85"/>
                    </a:solidFill>
                  </a:tcPr>
                </a:tc>
              </a:tr>
            </a:tbl>
          </a:graphicData>
        </a:graphic>
      </p:graphicFrame>
      <p:sp>
        <p:nvSpPr>
          <p:cNvPr id="21" name="Trapèze 20"/>
          <p:cNvSpPr/>
          <p:nvPr/>
        </p:nvSpPr>
        <p:spPr>
          <a:xfrm rot="10800000">
            <a:off x="2555776" y="-18094"/>
            <a:ext cx="4464496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2" name="Rectangle 21"/>
          <p:cNvSpPr/>
          <p:nvPr/>
        </p:nvSpPr>
        <p:spPr>
          <a:xfrm>
            <a:off x="2555776" y="-99392"/>
            <a:ext cx="446449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Samui &amp; </a:t>
            </a:r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Omoi</a:t>
            </a:r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</a:t>
            </a:r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Karui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25" name="Trapèze 24"/>
          <p:cNvSpPr/>
          <p:nvPr/>
        </p:nvSpPr>
        <p:spPr>
          <a:xfrm rot="10800000">
            <a:off x="899592" y="723587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6" name="Rectangle 25"/>
          <p:cNvSpPr/>
          <p:nvPr/>
        </p:nvSpPr>
        <p:spPr>
          <a:xfrm>
            <a:off x="1174234" y="642289"/>
            <a:ext cx="1338123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Team Samui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1026" name="Picture 2" descr="C:\Mes Documents\Forum\Topic diagramme\Render\Q-R-S-T\Samui\6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15616" y="764704"/>
            <a:ext cx="1578424" cy="1872208"/>
          </a:xfrm>
          <a:prstGeom prst="rect">
            <a:avLst/>
          </a:prstGeom>
          <a:noFill/>
        </p:spPr>
      </p:pic>
      <p:pic>
        <p:nvPicPr>
          <p:cNvPr id="1027" name="Picture 3" descr="C:\Mes Documents\Forum\Topic diagramme\Render\M-N-O-P\Omoi\5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11760" y="692696"/>
            <a:ext cx="1071996" cy="1613463"/>
          </a:xfrm>
          <a:prstGeom prst="rect">
            <a:avLst/>
          </a:prstGeom>
          <a:noFill/>
        </p:spPr>
      </p:pic>
      <p:pic>
        <p:nvPicPr>
          <p:cNvPr id="1028" name="Picture 4" descr="C:\Mes Documents\Forum\Topic diagramme\Render\I-J-K-L\Karui\1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1520" y="764704"/>
            <a:ext cx="1152128" cy="1536171"/>
          </a:xfrm>
          <a:prstGeom prst="rect">
            <a:avLst/>
          </a:prstGeom>
          <a:noFill/>
        </p:spPr>
      </p:pic>
      <p:graphicFrame>
        <p:nvGraphicFramePr>
          <p:cNvPr id="18" name="Graphique 17"/>
          <p:cNvGraphicFramePr/>
          <p:nvPr/>
        </p:nvGraphicFramePr>
        <p:xfrm>
          <a:off x="1115616" y="930321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sp>
        <p:nvSpPr>
          <p:cNvPr id="19" name="Rectangle 18"/>
          <p:cNvSpPr/>
          <p:nvPr/>
        </p:nvSpPr>
        <p:spPr>
          <a:xfrm>
            <a:off x="1691680" y="1268760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23528" y="2973559"/>
            <a:ext cx="1944216" cy="13915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5" name="Graphique 14"/>
          <p:cNvGraphicFramePr/>
          <p:nvPr/>
        </p:nvGraphicFramePr>
        <p:xfrm>
          <a:off x="7236296" y="298597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8"/>
          </a:graphicData>
        </a:graphic>
      </p:graphicFrame>
      <p:sp>
        <p:nvSpPr>
          <p:cNvPr id="16" name="Rectangle 15"/>
          <p:cNvSpPr/>
          <p:nvPr/>
        </p:nvSpPr>
        <p:spPr>
          <a:xfrm>
            <a:off x="5292079" y="2636912"/>
            <a:ext cx="3528391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cap="none" spc="0" dirty="0" smtClean="0">
                <a:ln w="1905"/>
                <a:solidFill>
                  <a:srgbClr val="76904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Team </a:t>
            </a:r>
            <a:r>
              <a:rPr lang="fr-FR" sz="2000" b="1" cap="none" spc="0" dirty="0" err="1" smtClean="0">
                <a:ln w="1905"/>
                <a:solidFill>
                  <a:srgbClr val="76904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Asuma</a:t>
            </a:r>
            <a:r>
              <a:rPr lang="fr-FR" sz="2000" b="1" cap="none" spc="0" dirty="0" smtClean="0">
                <a:ln w="1905"/>
                <a:solidFill>
                  <a:srgbClr val="76904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[52,60%]</a:t>
            </a:r>
            <a:endParaRPr lang="fr-FR" sz="2000" b="1" cap="none" spc="0" dirty="0">
              <a:ln w="1905"/>
              <a:solidFill>
                <a:srgbClr val="76904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17" name="Tableau 16"/>
          <p:cNvGraphicFramePr>
            <a:graphicFrameLocks noGrp="1"/>
          </p:cNvGraphicFramePr>
          <p:nvPr/>
        </p:nvGraphicFramePr>
        <p:xfrm>
          <a:off x="5292080" y="4405174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7690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7690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7690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7690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7690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7690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7690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769046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769046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3,28</a:t>
                      </a:r>
                      <a:endParaRPr lang="fr-FR" sz="800" b="1" dirty="0">
                        <a:solidFill>
                          <a:srgbClr val="769046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3D3A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769046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3,26</a:t>
                      </a:r>
                      <a:endParaRPr lang="fr-FR" sz="800" b="1" dirty="0">
                        <a:solidFill>
                          <a:srgbClr val="769046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3D3A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769046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1,83</a:t>
                      </a:r>
                      <a:endParaRPr lang="fr-FR" sz="800" b="1" dirty="0">
                        <a:solidFill>
                          <a:srgbClr val="769046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3D3A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769046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4,07</a:t>
                      </a:r>
                      <a:endParaRPr lang="fr-FR" sz="800" b="1" dirty="0">
                        <a:solidFill>
                          <a:srgbClr val="769046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3D3A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769046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2,38</a:t>
                      </a:r>
                      <a:endParaRPr lang="fr-FR" sz="800" b="1" dirty="0">
                        <a:solidFill>
                          <a:srgbClr val="769046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3D3A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769046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2,13</a:t>
                      </a:r>
                      <a:endParaRPr lang="fr-FR" sz="800" b="1" dirty="0">
                        <a:solidFill>
                          <a:srgbClr val="769046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3D3A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769046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2,33</a:t>
                      </a:r>
                      <a:endParaRPr lang="fr-FR" sz="800" b="1" dirty="0">
                        <a:solidFill>
                          <a:srgbClr val="769046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3D3A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769046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1,76</a:t>
                      </a:r>
                    </a:p>
                  </a:txBody>
                  <a:tcPr marL="0" marR="0" marT="0" marB="0" anchor="ctr">
                    <a:solidFill>
                      <a:srgbClr val="C3D3A5"/>
                    </a:solidFill>
                  </a:tcPr>
                </a:tc>
              </a:tr>
            </a:tbl>
          </a:graphicData>
        </a:graphic>
      </p:graphicFrame>
      <p:pic>
        <p:nvPicPr>
          <p:cNvPr id="20" name="Picture 2" descr="C:\Mes Documents\Forum\Topic diagramme\Render\A-B-C-D\Asuma\Asuma 12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020271" y="836712"/>
            <a:ext cx="1008112" cy="1382867"/>
          </a:xfrm>
          <a:prstGeom prst="rect">
            <a:avLst/>
          </a:prstGeom>
          <a:noFill/>
        </p:spPr>
      </p:pic>
      <p:pic>
        <p:nvPicPr>
          <p:cNvPr id="23" name="Picture 3" descr="C:\Mes Documents\Forum\Topic diagramme\Render\Q-R-S-T\Shikamaru\14.pn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444207" y="981278"/>
            <a:ext cx="843939" cy="1583626"/>
          </a:xfrm>
          <a:prstGeom prst="rect">
            <a:avLst/>
          </a:prstGeom>
          <a:noFill/>
        </p:spPr>
      </p:pic>
      <p:sp>
        <p:nvSpPr>
          <p:cNvPr id="24" name="Trapèze 23"/>
          <p:cNvSpPr/>
          <p:nvPr/>
        </p:nvSpPr>
        <p:spPr>
          <a:xfrm rot="10800000">
            <a:off x="5868143" y="723587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7" name="Rectangle 26"/>
          <p:cNvSpPr/>
          <p:nvPr/>
        </p:nvSpPr>
        <p:spPr>
          <a:xfrm>
            <a:off x="6109924" y="642289"/>
            <a:ext cx="1403846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Team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Asuma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28" name="Graphique 27"/>
          <p:cNvGraphicFramePr/>
          <p:nvPr/>
        </p:nvGraphicFramePr>
        <p:xfrm>
          <a:off x="6084167" y="930321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1"/>
          </a:graphicData>
        </a:graphic>
      </p:graphicFrame>
      <p:sp>
        <p:nvSpPr>
          <p:cNvPr id="29" name="Rectangle 28"/>
          <p:cNvSpPr/>
          <p:nvPr/>
        </p:nvSpPr>
        <p:spPr>
          <a:xfrm>
            <a:off x="6660231" y="1268760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30" name="Picture 5" descr="C:\Mes Documents\Forum\Topic diagramme\Render\I-J-K-L\Kotetsu\kotetsu 2.pn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5724127" y="872134"/>
            <a:ext cx="864096" cy="1421978"/>
          </a:xfrm>
          <a:prstGeom prst="rect">
            <a:avLst/>
          </a:prstGeom>
          <a:noFill/>
        </p:spPr>
      </p:pic>
      <p:pic>
        <p:nvPicPr>
          <p:cNvPr id="31" name="Picture 4" descr="C:\Mes Documents\Forum\Topic diagramme\Render\I-J-K-L\Izumo\1.png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5366245" y="790407"/>
            <a:ext cx="573906" cy="1558473"/>
          </a:xfrm>
          <a:prstGeom prst="rect">
            <a:avLst/>
          </a:prstGeom>
          <a:noFill/>
        </p:spPr>
      </p:pic>
      <p:pic>
        <p:nvPicPr>
          <p:cNvPr id="32" name="Picture 9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5292079" y="2996951"/>
            <a:ext cx="2004121" cy="136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3" name="Trapèze 32"/>
          <p:cNvSpPr/>
          <p:nvPr/>
        </p:nvSpPr>
        <p:spPr>
          <a:xfrm rot="10800000">
            <a:off x="2555776" y="260646"/>
            <a:ext cx="4464496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4" name="Rectangle 33"/>
          <p:cNvSpPr/>
          <p:nvPr/>
        </p:nvSpPr>
        <p:spPr>
          <a:xfrm>
            <a:off x="2555776" y="179348"/>
            <a:ext cx="446449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Asuma</a:t>
            </a:r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Izumo &amp; </a:t>
            </a:r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Kotetsu</a:t>
            </a:r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Shikamaru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8" name="Graphique 37"/>
          <p:cNvGraphicFramePr/>
          <p:nvPr/>
        </p:nvGraphicFramePr>
        <p:xfrm>
          <a:off x="2411761" y="298597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39" name="Rectangle 38"/>
          <p:cNvSpPr/>
          <p:nvPr/>
        </p:nvSpPr>
        <p:spPr>
          <a:xfrm>
            <a:off x="467544" y="2636912"/>
            <a:ext cx="3528391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cap="none" spc="0" dirty="0" smtClean="0">
                <a:ln w="1905"/>
                <a:solidFill>
                  <a:srgbClr val="3E6F9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Team 8 (FG) [26,50%]</a:t>
            </a:r>
            <a:endParaRPr lang="fr-FR" sz="2000" b="1" cap="none" spc="0" dirty="0">
              <a:ln w="1905"/>
              <a:solidFill>
                <a:srgbClr val="3E6F98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0" name="Tableau 39"/>
          <p:cNvGraphicFramePr>
            <a:graphicFrameLocks noGrp="1"/>
          </p:cNvGraphicFramePr>
          <p:nvPr/>
        </p:nvGraphicFramePr>
        <p:xfrm>
          <a:off x="467545" y="4405174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3E6F9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3E6F9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3E6F9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3E6F9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3E6F9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3E6F9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3E6F9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3E6F98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3E6F9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1,59</a:t>
                      </a:r>
                      <a:endParaRPr lang="fr-FR" sz="800" b="1" dirty="0">
                        <a:solidFill>
                          <a:srgbClr val="3E6F9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ABBD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3E6F9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2,21</a:t>
                      </a:r>
                      <a:endParaRPr lang="fr-FR" sz="800" b="1" dirty="0">
                        <a:solidFill>
                          <a:srgbClr val="3E6F9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ABBD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3E6F9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0,99</a:t>
                      </a:r>
                      <a:endParaRPr lang="fr-FR" sz="800" b="1" dirty="0">
                        <a:solidFill>
                          <a:srgbClr val="3E6F9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ABBD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3E6F9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1,75</a:t>
                      </a:r>
                      <a:endParaRPr lang="fr-FR" sz="800" b="1" dirty="0">
                        <a:solidFill>
                          <a:srgbClr val="3E6F9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ABBD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3E6F9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1,08</a:t>
                      </a:r>
                      <a:endParaRPr lang="fr-FR" sz="800" b="1" dirty="0">
                        <a:solidFill>
                          <a:srgbClr val="3E6F9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ABBD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3E6F9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1,50</a:t>
                      </a:r>
                      <a:endParaRPr lang="fr-FR" sz="800" b="1" dirty="0">
                        <a:solidFill>
                          <a:srgbClr val="3E6F9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ABBD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3E6F9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1,05</a:t>
                      </a:r>
                      <a:endParaRPr lang="fr-FR" sz="800" b="1" dirty="0">
                        <a:solidFill>
                          <a:srgbClr val="3E6F9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ABBD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3E6F9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0,43</a:t>
                      </a:r>
                    </a:p>
                  </a:txBody>
                  <a:tcPr marL="0" marR="0" marT="0" marB="0" anchor="ctr">
                    <a:solidFill>
                      <a:srgbClr val="9ABBD6"/>
                    </a:solidFill>
                  </a:tcPr>
                </a:tc>
              </a:tr>
            </a:tbl>
          </a:graphicData>
        </a:graphic>
      </p:graphicFrame>
      <p:sp>
        <p:nvSpPr>
          <p:cNvPr id="21" name="Trapèze 20"/>
          <p:cNvSpPr/>
          <p:nvPr/>
        </p:nvSpPr>
        <p:spPr>
          <a:xfrm rot="10800000">
            <a:off x="2555776" y="-18094"/>
            <a:ext cx="4464496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2" name="Rectangle 21"/>
          <p:cNvSpPr/>
          <p:nvPr/>
        </p:nvSpPr>
        <p:spPr>
          <a:xfrm>
            <a:off x="2555776" y="-99392"/>
            <a:ext cx="446449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Shino &amp; Kiba &amp;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Hinata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(FG)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28" name="Picture 2" descr="C:\Mes Documents\Forum\Topic diagramme\Render\Q-R-S-T\Shino\13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15616" y="764704"/>
            <a:ext cx="1920213" cy="1440160"/>
          </a:xfrm>
          <a:prstGeom prst="rect">
            <a:avLst/>
          </a:prstGeom>
          <a:noFill/>
        </p:spPr>
      </p:pic>
      <p:pic>
        <p:nvPicPr>
          <p:cNvPr id="43" name="Picture 4" descr="C:\Mes Documents\Forum\Topic diagramme\Render\I-J-K-L\Kiba\6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051720" y="620688"/>
            <a:ext cx="1584176" cy="1549155"/>
          </a:xfrm>
          <a:prstGeom prst="rect">
            <a:avLst/>
          </a:prstGeom>
          <a:noFill/>
        </p:spPr>
      </p:pic>
      <p:sp>
        <p:nvSpPr>
          <p:cNvPr id="44" name="Trapèze 43"/>
          <p:cNvSpPr/>
          <p:nvPr/>
        </p:nvSpPr>
        <p:spPr>
          <a:xfrm rot="10800000">
            <a:off x="1043608" y="723587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45" name="Rectangle 44"/>
          <p:cNvSpPr/>
          <p:nvPr/>
        </p:nvSpPr>
        <p:spPr>
          <a:xfrm>
            <a:off x="1402441" y="642289"/>
            <a:ext cx="1169744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Team 8 FG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46" name="Picture 1" descr="C:\Mes Documents\Forum\Topic diagramme\Render\E-F-G-H\Hinata\FG\7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16200000">
            <a:off x="410517" y="563661"/>
            <a:ext cx="1725750" cy="1556656"/>
          </a:xfrm>
          <a:prstGeom prst="rect">
            <a:avLst/>
          </a:prstGeom>
          <a:noFill/>
        </p:spPr>
      </p:pic>
      <p:graphicFrame>
        <p:nvGraphicFramePr>
          <p:cNvPr id="47" name="Graphique 46"/>
          <p:cNvGraphicFramePr/>
          <p:nvPr/>
        </p:nvGraphicFramePr>
        <p:xfrm>
          <a:off x="1259632" y="930321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sp>
        <p:nvSpPr>
          <p:cNvPr id="48" name="Rectangle 47"/>
          <p:cNvSpPr/>
          <p:nvPr/>
        </p:nvSpPr>
        <p:spPr>
          <a:xfrm>
            <a:off x="1835696" y="1268760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67544" y="3001442"/>
            <a:ext cx="1800200" cy="1363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 descr="C:\Mes Documents\Forum\Topic diagramme\Render\M-N-O-P\Néji\10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724128" y="692696"/>
            <a:ext cx="2015130" cy="1535063"/>
          </a:xfrm>
          <a:prstGeom prst="rect">
            <a:avLst/>
          </a:prstGeom>
          <a:noFill/>
        </p:spPr>
      </p:pic>
      <p:sp>
        <p:nvSpPr>
          <p:cNvPr id="23" name="Trapèze 22"/>
          <p:cNvSpPr/>
          <p:nvPr/>
        </p:nvSpPr>
        <p:spPr>
          <a:xfrm rot="10800000">
            <a:off x="5964155" y="701986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4" name="Rectangle 23"/>
          <p:cNvSpPr/>
          <p:nvPr/>
        </p:nvSpPr>
        <p:spPr>
          <a:xfrm>
            <a:off x="6322988" y="620688"/>
            <a:ext cx="1169744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Team 9 FG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25" name="Graphique 24"/>
          <p:cNvGraphicFramePr/>
          <p:nvPr/>
        </p:nvGraphicFramePr>
        <p:xfrm>
          <a:off x="6180179" y="90872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9"/>
          </a:graphicData>
        </a:graphic>
      </p:graphicFrame>
      <p:sp>
        <p:nvSpPr>
          <p:cNvPr id="26" name="Rectangle 25"/>
          <p:cNvSpPr/>
          <p:nvPr/>
        </p:nvSpPr>
        <p:spPr>
          <a:xfrm>
            <a:off x="6756243" y="1247159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27" name="Picture 3" descr="C:\Mes Documents\Forum\Topic diagramme\Render\I-J-K-L\Lee\5.pn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5436096" y="836712"/>
            <a:ext cx="933078" cy="1500794"/>
          </a:xfrm>
          <a:prstGeom prst="rect">
            <a:avLst/>
          </a:prstGeom>
          <a:noFill/>
        </p:spPr>
      </p:pic>
      <p:pic>
        <p:nvPicPr>
          <p:cNvPr id="1028" name="Picture 4" descr="C:\Mes Documents\Forum\Topic diagramme\Render\Q-R-S-T\Ten ten\6.pn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7564947" y="692696"/>
            <a:ext cx="535445" cy="1529408"/>
          </a:xfrm>
          <a:prstGeom prst="rect">
            <a:avLst/>
          </a:prstGeom>
          <a:noFill/>
        </p:spPr>
      </p:pic>
      <p:sp>
        <p:nvSpPr>
          <p:cNvPr id="27" name="Trapèze 26"/>
          <p:cNvSpPr/>
          <p:nvPr/>
        </p:nvSpPr>
        <p:spPr>
          <a:xfrm rot="10800000">
            <a:off x="2555776" y="260646"/>
            <a:ext cx="4464496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9" name="Rectangle 28"/>
          <p:cNvSpPr/>
          <p:nvPr/>
        </p:nvSpPr>
        <p:spPr>
          <a:xfrm>
            <a:off x="2555776" y="179348"/>
            <a:ext cx="446449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Néji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Lee &amp;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Tenten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(FG)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30" name="Graphique 29"/>
          <p:cNvGraphicFramePr/>
          <p:nvPr/>
        </p:nvGraphicFramePr>
        <p:xfrm>
          <a:off x="6876256" y="298597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2"/>
          </a:graphicData>
        </a:graphic>
      </p:graphicFrame>
      <p:sp>
        <p:nvSpPr>
          <p:cNvPr id="31" name="Rectangle 30"/>
          <p:cNvSpPr/>
          <p:nvPr/>
        </p:nvSpPr>
        <p:spPr>
          <a:xfrm>
            <a:off x="4932039" y="2636912"/>
            <a:ext cx="3528391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cap="none" spc="0" dirty="0" smtClean="0">
                <a:ln w="1905"/>
                <a:solidFill>
                  <a:srgbClr val="A6B4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Team 9 (FG) [35,48%]</a:t>
            </a:r>
            <a:endParaRPr lang="fr-FR" sz="2000" b="1" cap="none" spc="0" dirty="0">
              <a:ln w="1905"/>
              <a:solidFill>
                <a:srgbClr val="A6B4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32" name="Tableau 31"/>
          <p:cNvGraphicFramePr>
            <a:graphicFrameLocks noGrp="1"/>
          </p:cNvGraphicFramePr>
          <p:nvPr/>
        </p:nvGraphicFramePr>
        <p:xfrm>
          <a:off x="4932040" y="4405174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A6B4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A6B4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A6B4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A6B4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A6B4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A6B4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A6B4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A6B450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769046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0,98</a:t>
                      </a:r>
                      <a:endParaRPr lang="fr-FR" sz="800" b="1" dirty="0">
                        <a:solidFill>
                          <a:srgbClr val="769046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1D8A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769046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3,32</a:t>
                      </a:r>
                      <a:endParaRPr lang="fr-FR" sz="800" b="1" dirty="0">
                        <a:solidFill>
                          <a:srgbClr val="769046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1D8A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769046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1,03</a:t>
                      </a:r>
                      <a:endParaRPr lang="fr-FR" sz="800" b="1" dirty="0">
                        <a:solidFill>
                          <a:srgbClr val="769046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1D8A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769046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2,14</a:t>
                      </a:r>
                      <a:endParaRPr lang="fr-FR" sz="800" b="1" dirty="0">
                        <a:solidFill>
                          <a:srgbClr val="769046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1D8A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769046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1,73</a:t>
                      </a:r>
                      <a:endParaRPr lang="fr-FR" sz="800" b="1" dirty="0">
                        <a:solidFill>
                          <a:srgbClr val="769046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1D8A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769046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2,34</a:t>
                      </a:r>
                      <a:endParaRPr lang="fr-FR" sz="800" b="1" dirty="0">
                        <a:solidFill>
                          <a:srgbClr val="769046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1D8A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769046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1,63</a:t>
                      </a:r>
                      <a:endParaRPr lang="fr-FR" sz="800" b="1" dirty="0">
                        <a:solidFill>
                          <a:srgbClr val="769046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1D8A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769046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1,02</a:t>
                      </a:r>
                    </a:p>
                  </a:txBody>
                  <a:tcPr marL="0" marR="0" marT="0" marB="0" anchor="ctr">
                    <a:solidFill>
                      <a:srgbClr val="D1D8A4"/>
                    </a:solidFill>
                  </a:tcPr>
                </a:tc>
              </a:tr>
            </a:tbl>
          </a:graphicData>
        </a:graphic>
      </p:graphicFrame>
      <p:pic>
        <p:nvPicPr>
          <p:cNvPr id="2" name="Picture 5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4932040" y="3024398"/>
            <a:ext cx="1800200" cy="13501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4" name="Picture 2" descr="COLLAB Team GAI by YAMsgarden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6372200" y="4932251"/>
            <a:ext cx="2960911" cy="192574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8" name="Graphique 37"/>
          <p:cNvGraphicFramePr/>
          <p:nvPr/>
        </p:nvGraphicFramePr>
        <p:xfrm>
          <a:off x="2411761" y="298597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39" name="Rectangle 38"/>
          <p:cNvSpPr/>
          <p:nvPr/>
        </p:nvSpPr>
        <p:spPr>
          <a:xfrm>
            <a:off x="467544" y="2636912"/>
            <a:ext cx="3528391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cap="none" spc="0" dirty="0" smtClean="0">
                <a:ln w="1905"/>
                <a:solidFill>
                  <a:srgbClr val="EF71B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Chiyo &amp; </a:t>
            </a:r>
            <a:r>
              <a:rPr lang="fr-FR" sz="2000" b="1" cap="none" spc="0" dirty="0" err="1" smtClean="0">
                <a:ln w="1905"/>
                <a:solidFill>
                  <a:srgbClr val="EF71B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Sakura</a:t>
            </a:r>
            <a:r>
              <a:rPr lang="fr-FR" sz="2000" b="1" cap="none" spc="0" dirty="0" smtClean="0">
                <a:ln w="1905"/>
                <a:solidFill>
                  <a:srgbClr val="EF71B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[67,80%]</a:t>
            </a:r>
            <a:endParaRPr lang="fr-FR" sz="2000" b="1" cap="none" spc="0" dirty="0">
              <a:ln w="1905"/>
              <a:solidFill>
                <a:srgbClr val="EF71B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0" name="Tableau 39"/>
          <p:cNvGraphicFramePr>
            <a:graphicFrameLocks noGrp="1"/>
          </p:cNvGraphicFramePr>
          <p:nvPr/>
        </p:nvGraphicFramePr>
        <p:xfrm>
          <a:off x="467545" y="4405174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F71B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F71B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F71B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F71B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F71B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F71B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F71B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F71B9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EF71B9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3,76</a:t>
                      </a:r>
                      <a:endParaRPr lang="fr-FR" sz="800" b="1" dirty="0">
                        <a:solidFill>
                          <a:srgbClr val="EF71B9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EF71B9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3,57</a:t>
                      </a:r>
                      <a:endParaRPr lang="fr-FR" sz="800" b="1" dirty="0">
                        <a:solidFill>
                          <a:srgbClr val="EF71B9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EF71B9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1,83</a:t>
                      </a:r>
                      <a:endParaRPr lang="fr-FR" sz="800" b="1" dirty="0">
                        <a:solidFill>
                          <a:srgbClr val="EF71B9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EF71B9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3,69</a:t>
                      </a:r>
                      <a:endParaRPr lang="fr-FR" sz="800" b="1" dirty="0">
                        <a:solidFill>
                          <a:srgbClr val="EF71B9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EF71B9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4,39</a:t>
                      </a:r>
                      <a:endParaRPr lang="fr-FR" sz="800" b="1" dirty="0">
                        <a:solidFill>
                          <a:srgbClr val="EF71B9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EF71B9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2,68</a:t>
                      </a:r>
                      <a:endParaRPr lang="fr-FR" sz="800" b="1" dirty="0">
                        <a:solidFill>
                          <a:srgbClr val="EF71B9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EF71B9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3,22</a:t>
                      </a:r>
                      <a:endParaRPr lang="fr-FR" sz="800" b="1" dirty="0">
                        <a:solidFill>
                          <a:srgbClr val="EF71B9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EF71B9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3,98</a:t>
                      </a:r>
                    </a:p>
                  </a:txBody>
                  <a:tcPr marL="0" marR="0" marT="0" marB="0" anchor="ctr"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21" name="Trapèze 20"/>
          <p:cNvSpPr/>
          <p:nvPr/>
        </p:nvSpPr>
        <p:spPr>
          <a:xfrm rot="10800000">
            <a:off x="2555776" y="-18094"/>
            <a:ext cx="4464496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2" name="Rectangle 21"/>
          <p:cNvSpPr/>
          <p:nvPr/>
        </p:nvSpPr>
        <p:spPr>
          <a:xfrm>
            <a:off x="2555776" y="-99392"/>
            <a:ext cx="446449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Chiyo &amp;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Sakura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27" name="Trapèze 26"/>
          <p:cNvSpPr/>
          <p:nvPr/>
        </p:nvSpPr>
        <p:spPr>
          <a:xfrm rot="10800000">
            <a:off x="2555776" y="260646"/>
            <a:ext cx="4464496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9" name="Rectangle 28"/>
          <p:cNvSpPr/>
          <p:nvPr/>
        </p:nvSpPr>
        <p:spPr>
          <a:xfrm>
            <a:off x="2555776" y="179348"/>
            <a:ext cx="446449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Zabuza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Haku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Pakura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Gari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30" name="Graphique 29"/>
          <p:cNvGraphicFramePr/>
          <p:nvPr/>
        </p:nvGraphicFramePr>
        <p:xfrm>
          <a:off x="6876256" y="298597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31" name="Rectangle 30"/>
          <p:cNvSpPr/>
          <p:nvPr/>
        </p:nvSpPr>
        <p:spPr>
          <a:xfrm>
            <a:off x="4932039" y="2636912"/>
            <a:ext cx="3528391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cap="none" spc="0" dirty="0" smtClean="0">
                <a:ln w="1905"/>
                <a:solidFill>
                  <a:srgbClr val="B894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Team </a:t>
            </a:r>
            <a:r>
              <a:rPr lang="fr-FR" sz="2000" b="1" cap="none" spc="0" dirty="0" err="1" smtClean="0">
                <a:ln w="1905"/>
                <a:solidFill>
                  <a:srgbClr val="B894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Zabuza</a:t>
            </a:r>
            <a:r>
              <a:rPr lang="fr-FR" sz="2000" b="1" cap="none" spc="0" dirty="0" smtClean="0">
                <a:ln w="1905"/>
                <a:solidFill>
                  <a:srgbClr val="B894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[59,85%]</a:t>
            </a:r>
            <a:endParaRPr lang="fr-FR" sz="2000" b="1" cap="none" spc="0" dirty="0">
              <a:ln w="1905"/>
              <a:solidFill>
                <a:srgbClr val="B894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32" name="Tableau 31"/>
          <p:cNvGraphicFramePr>
            <a:graphicFrameLocks noGrp="1"/>
          </p:cNvGraphicFramePr>
          <p:nvPr/>
        </p:nvGraphicFramePr>
        <p:xfrm>
          <a:off x="4932040" y="4405174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8946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8946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8946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8946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8946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8946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8946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89460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B8946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4,23</a:t>
                      </a:r>
                      <a:endParaRPr lang="fr-FR" sz="800" b="1" dirty="0">
                        <a:solidFill>
                          <a:srgbClr val="B8946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CDB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B8946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3,84</a:t>
                      </a:r>
                    </a:p>
                  </a:txBody>
                  <a:tcPr marL="0" marR="0" marT="0" marB="0" anchor="ctr">
                    <a:solidFill>
                      <a:srgbClr val="DECDB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B8946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1,96</a:t>
                      </a:r>
                      <a:endParaRPr lang="fr-FR" sz="800" b="1" dirty="0">
                        <a:solidFill>
                          <a:srgbClr val="B8946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CDB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B8946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3,34</a:t>
                      </a:r>
                      <a:endParaRPr lang="fr-FR" sz="800" b="1" dirty="0">
                        <a:solidFill>
                          <a:srgbClr val="B8946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CDB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B8946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2,59</a:t>
                      </a:r>
                      <a:endParaRPr lang="fr-FR" sz="800" b="1" dirty="0">
                        <a:solidFill>
                          <a:srgbClr val="B8946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CDB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B8946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2,87</a:t>
                      </a:r>
                      <a:endParaRPr lang="fr-FR" sz="800" b="1" dirty="0">
                        <a:solidFill>
                          <a:srgbClr val="B8946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CDB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B8946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3,34</a:t>
                      </a:r>
                      <a:endParaRPr lang="fr-FR" sz="800" b="1" dirty="0">
                        <a:solidFill>
                          <a:srgbClr val="B8946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CDB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B8946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1,87</a:t>
                      </a:r>
                    </a:p>
                  </a:txBody>
                  <a:tcPr marL="0" marR="0" marT="0" marB="0" anchor="ctr">
                    <a:solidFill>
                      <a:srgbClr val="DECDB4"/>
                    </a:solidFill>
                  </a:tcPr>
                </a:tc>
              </a:tr>
            </a:tbl>
          </a:graphicData>
        </a:graphic>
      </p:graphicFrame>
      <p:pic>
        <p:nvPicPr>
          <p:cNvPr id="3" name="Picture 2" descr="C:\Mes Documents\Forum\Topic diagramme\Render\A-B-C-D\Chiyo\5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3568" y="764704"/>
            <a:ext cx="2267744" cy="1629941"/>
          </a:xfrm>
          <a:prstGeom prst="rect">
            <a:avLst/>
          </a:prstGeom>
          <a:noFill/>
        </p:spPr>
      </p:pic>
      <p:sp>
        <p:nvSpPr>
          <p:cNvPr id="37" name="Trapèze 36"/>
          <p:cNvSpPr/>
          <p:nvPr/>
        </p:nvSpPr>
        <p:spPr>
          <a:xfrm rot="10800000">
            <a:off x="971600" y="701986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41" name="Rectangle 40"/>
          <p:cNvSpPr/>
          <p:nvPr/>
        </p:nvSpPr>
        <p:spPr>
          <a:xfrm>
            <a:off x="1154104" y="620688"/>
            <a:ext cx="1522404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Chiyo&amp;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Sakura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42" name="Graphique 41"/>
          <p:cNvGraphicFramePr/>
          <p:nvPr/>
        </p:nvGraphicFramePr>
        <p:xfrm>
          <a:off x="1217293" y="90872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sp>
        <p:nvSpPr>
          <p:cNvPr id="49" name="Rectangle 48"/>
          <p:cNvSpPr/>
          <p:nvPr/>
        </p:nvSpPr>
        <p:spPr>
          <a:xfrm>
            <a:off x="1793357" y="1219399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50" name="Picture 3" descr="C:\Mes Documents\Forum\Topic diagramme\Render\Q-R-S-T\Sakura\NG\28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95536" y="548680"/>
            <a:ext cx="917479" cy="1889448"/>
          </a:xfrm>
          <a:prstGeom prst="rect">
            <a:avLst/>
          </a:prstGeom>
          <a:noFill/>
        </p:spPr>
      </p:pic>
      <p:pic>
        <p:nvPicPr>
          <p:cNvPr id="5" name="Picture 5" descr="http://i958.photobucket.com/albums/ae68/SS__HN__SI/SasuSaku/Artistas/Kanako/f9aef88ba0bcd9ddfc1f1061.jpg~original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0" y="4845246"/>
            <a:ext cx="2088232" cy="2012754"/>
          </a:xfrm>
          <a:prstGeom prst="rect">
            <a:avLst/>
          </a:prstGeom>
          <a:noFill/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67544" y="2963360"/>
            <a:ext cx="1872208" cy="14255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3" name="Ellipse 32"/>
          <p:cNvSpPr/>
          <p:nvPr/>
        </p:nvSpPr>
        <p:spPr>
          <a:xfrm>
            <a:off x="4932040" y="488618"/>
            <a:ext cx="3888432" cy="1428214"/>
          </a:xfrm>
          <a:prstGeom prst="ellipse">
            <a:avLst/>
          </a:prstGeom>
          <a:blipFill dpi="0" rotWithShape="1">
            <a:blip r:embed="rId9" cstate="print">
              <a:alphaModFix amt="74000"/>
            </a:blip>
            <a:srcRect/>
            <a:stretch>
              <a:fillRect/>
            </a:stretch>
          </a:blipFill>
          <a:ln>
            <a:noFill/>
          </a:ln>
          <a:effectLst>
            <a:softEdge rad="63500"/>
          </a:effectLst>
          <a:scene3d>
            <a:camera prst="orthographicFront"/>
            <a:lightRig rig="glow" dir="tl">
              <a:rot lat="0" lon="0" rev="5400000"/>
            </a:lightRig>
          </a:scene3d>
          <a:sp3d>
            <a:bevelT w="0" h="0"/>
          </a:sp3d>
        </p:spPr>
        <p:txBody>
          <a:bodyPr wrap="square" lIns="91440" tIns="45720" rIns="91440" bIns="45720" rtlCol="0" anchor="ctr">
            <a:spAutoFit/>
            <a:sp3d contourW="12700">
              <a:bevelT w="25400" h="25400"/>
              <a:contourClr>
                <a:schemeClr val="accent1">
                  <a:lumMod val="60000"/>
                  <a:lumOff val="40000"/>
                </a:schemeClr>
              </a:contourClr>
            </a:sp3d>
          </a:bodyPr>
          <a:lstStyle/>
          <a:p>
            <a:pPr algn="ctr"/>
            <a:endParaRPr lang="fr-FR" sz="6000" b="1" cap="none" spc="0" dirty="0" smtClean="0">
              <a:ln w="11430"/>
              <a:solidFill>
                <a:schemeClr val="accent1">
                  <a:lumMod val="60000"/>
                  <a:lumOff val="40000"/>
                </a:schemeClr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Ninja Naruto" pitchFamily="2" charset="0"/>
            </a:endParaRPr>
          </a:p>
        </p:txBody>
      </p:sp>
      <p:sp>
        <p:nvSpPr>
          <p:cNvPr id="67" name="Ellipse 66"/>
          <p:cNvSpPr/>
          <p:nvPr/>
        </p:nvSpPr>
        <p:spPr>
          <a:xfrm>
            <a:off x="4140264" y="2060848"/>
            <a:ext cx="2808000" cy="288000"/>
          </a:xfrm>
          <a:prstGeom prst="ellipse">
            <a:avLst/>
          </a:prstGeom>
          <a:blipFill dpi="0" rotWithShape="1">
            <a:blip r:embed="rId10" cstate="print">
              <a:alphaModFix amt="74000"/>
            </a:blip>
            <a:srcRect/>
            <a:stretch>
              <a:fillRect/>
            </a:stretch>
          </a:blipFill>
          <a:ln>
            <a:noFill/>
          </a:ln>
          <a:effectLst>
            <a:softEdge rad="63500"/>
          </a:effectLst>
          <a:scene3d>
            <a:camera prst="orthographicFront"/>
            <a:lightRig rig="glow" dir="tl">
              <a:rot lat="0" lon="0" rev="5400000"/>
            </a:lightRig>
          </a:scene3d>
          <a:sp3d>
            <a:bevelT w="0" h="0"/>
          </a:sp3d>
        </p:spPr>
        <p:txBody>
          <a:bodyPr wrap="square" lIns="91440" tIns="45720" rIns="91440" bIns="45720" rtlCol="0" anchor="ctr">
            <a:spAutoFit/>
            <a:sp3d contourW="12700">
              <a:bevelT w="25400" h="25400"/>
              <a:contourClr>
                <a:schemeClr val="accent1">
                  <a:lumMod val="60000"/>
                  <a:lumOff val="40000"/>
                </a:schemeClr>
              </a:contourClr>
            </a:sp3d>
          </a:bodyPr>
          <a:lstStyle/>
          <a:p>
            <a:pPr algn="ctr"/>
            <a:endParaRPr lang="fr-FR" sz="6000" b="1" cap="none" spc="0" dirty="0" smtClean="0">
              <a:ln w="11430"/>
              <a:solidFill>
                <a:schemeClr val="accent1">
                  <a:lumMod val="60000"/>
                  <a:lumOff val="40000"/>
                </a:schemeClr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Ninja Naruto" pitchFamily="2" charset="0"/>
            </a:endParaRPr>
          </a:p>
        </p:txBody>
      </p:sp>
      <p:sp>
        <p:nvSpPr>
          <p:cNvPr id="70" name="Ellipse 69"/>
          <p:cNvSpPr/>
          <p:nvPr/>
        </p:nvSpPr>
        <p:spPr>
          <a:xfrm rot="11224516">
            <a:off x="7028273" y="653480"/>
            <a:ext cx="2088232" cy="1428214"/>
          </a:xfrm>
          <a:prstGeom prst="ellipse">
            <a:avLst/>
          </a:prstGeom>
          <a:blipFill dpi="0" rotWithShape="1">
            <a:blip r:embed="rId11" cstate="print">
              <a:alphaModFix amt="74000"/>
            </a:blip>
            <a:srcRect/>
            <a:stretch>
              <a:fillRect/>
            </a:stretch>
          </a:blipFill>
          <a:ln>
            <a:noFill/>
          </a:ln>
          <a:effectLst>
            <a:softEdge rad="63500"/>
          </a:effectLst>
          <a:scene3d>
            <a:camera prst="orthographicFront"/>
            <a:lightRig rig="glow" dir="tl">
              <a:rot lat="0" lon="0" rev="5400000"/>
            </a:lightRig>
          </a:scene3d>
          <a:sp3d>
            <a:bevelT w="0" h="0"/>
          </a:sp3d>
        </p:spPr>
        <p:txBody>
          <a:bodyPr wrap="square" lIns="91440" tIns="45720" rIns="91440" bIns="45720" rtlCol="0" anchor="ctr">
            <a:spAutoFit/>
            <a:sp3d contourW="12700">
              <a:bevelT w="25400" h="25400"/>
              <a:contourClr>
                <a:schemeClr val="accent1">
                  <a:lumMod val="60000"/>
                  <a:lumOff val="40000"/>
                </a:schemeClr>
              </a:contourClr>
            </a:sp3d>
          </a:bodyPr>
          <a:lstStyle/>
          <a:p>
            <a:pPr algn="ctr"/>
            <a:endParaRPr lang="fr-FR" sz="6000" b="1" cap="none" spc="0" dirty="0" smtClean="0">
              <a:ln w="11430"/>
              <a:solidFill>
                <a:schemeClr val="accent1">
                  <a:lumMod val="60000"/>
                  <a:lumOff val="40000"/>
                </a:schemeClr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Ninja Naruto" pitchFamily="2" charset="0"/>
            </a:endParaRPr>
          </a:p>
        </p:txBody>
      </p:sp>
      <p:sp>
        <p:nvSpPr>
          <p:cNvPr id="74" name="Ellipse 73"/>
          <p:cNvSpPr/>
          <p:nvPr/>
        </p:nvSpPr>
        <p:spPr>
          <a:xfrm>
            <a:off x="4860032" y="692696"/>
            <a:ext cx="3888432" cy="1428214"/>
          </a:xfrm>
          <a:prstGeom prst="ellipse">
            <a:avLst/>
          </a:prstGeom>
          <a:blipFill dpi="0" rotWithShape="1">
            <a:blip r:embed="rId9" cstate="print">
              <a:alphaModFix amt="74000"/>
            </a:blip>
            <a:srcRect/>
            <a:stretch>
              <a:fillRect/>
            </a:stretch>
          </a:blipFill>
          <a:ln>
            <a:noFill/>
          </a:ln>
          <a:effectLst>
            <a:softEdge rad="63500"/>
          </a:effectLst>
          <a:scene3d>
            <a:camera prst="orthographicFront"/>
            <a:lightRig rig="glow" dir="tl">
              <a:rot lat="0" lon="0" rev="5400000"/>
            </a:lightRig>
          </a:scene3d>
          <a:sp3d>
            <a:bevelT w="0" h="0"/>
          </a:sp3d>
        </p:spPr>
        <p:txBody>
          <a:bodyPr wrap="square" lIns="91440" tIns="45720" rIns="91440" bIns="45720" rtlCol="0" anchor="ctr">
            <a:spAutoFit/>
            <a:sp3d contourW="12700">
              <a:bevelT w="25400" h="25400"/>
              <a:contourClr>
                <a:schemeClr val="accent1">
                  <a:lumMod val="60000"/>
                  <a:lumOff val="40000"/>
                </a:schemeClr>
              </a:contourClr>
            </a:sp3d>
          </a:bodyPr>
          <a:lstStyle/>
          <a:p>
            <a:pPr algn="ctr"/>
            <a:endParaRPr lang="fr-FR" sz="6000" b="1" cap="none" spc="0" dirty="0" smtClean="0">
              <a:ln w="11430"/>
              <a:solidFill>
                <a:schemeClr val="accent1">
                  <a:lumMod val="60000"/>
                  <a:lumOff val="40000"/>
                </a:schemeClr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Ninja Naruto" pitchFamily="2" charset="0"/>
            </a:endParaRPr>
          </a:p>
        </p:txBody>
      </p:sp>
      <p:pic>
        <p:nvPicPr>
          <p:cNvPr id="91" name="Picture 9" descr="C:\Mes Documents\Forum\Topic diagramme\Render\E-F-G-H\Haku\1.pn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5580112" y="548680"/>
            <a:ext cx="792088" cy="874121"/>
          </a:xfrm>
          <a:prstGeom prst="rect">
            <a:avLst/>
          </a:prstGeom>
          <a:noFill/>
        </p:spPr>
      </p:pic>
      <p:pic>
        <p:nvPicPr>
          <p:cNvPr id="102" name="Picture 4" descr="C:\Mes Documents\Forum\Topic diagramme\Render\E-F-G-H\Gari\2.png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4366028" y="911560"/>
            <a:ext cx="1646132" cy="1437320"/>
          </a:xfrm>
          <a:prstGeom prst="rect">
            <a:avLst/>
          </a:prstGeom>
          <a:noFill/>
        </p:spPr>
      </p:pic>
      <p:pic>
        <p:nvPicPr>
          <p:cNvPr id="103" name="Picture 16" descr="Render 3D Abstrait - Renders Boule Lumiere Lueur Jaune"/>
          <p:cNvPicPr>
            <a:picLocks noChangeAspect="1" noChangeArrowheads="1"/>
          </p:cNvPicPr>
          <p:nvPr/>
        </p:nvPicPr>
        <p:blipFill>
          <a:blip r:embed="rId14" cstate="print">
            <a:duotone>
              <a:prstClr val="black"/>
              <a:schemeClr val="accent6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7843347" y="1340768"/>
            <a:ext cx="833109" cy="720080"/>
          </a:xfrm>
          <a:prstGeom prst="rect">
            <a:avLst/>
          </a:prstGeom>
          <a:noFill/>
        </p:spPr>
      </p:pic>
      <p:pic>
        <p:nvPicPr>
          <p:cNvPr id="104" name="Picture 16" descr="Render 3D Abstrait - Renders Boule Lumiere Lueur Jaune"/>
          <p:cNvPicPr>
            <a:picLocks noChangeAspect="1" noChangeArrowheads="1"/>
          </p:cNvPicPr>
          <p:nvPr/>
        </p:nvPicPr>
        <p:blipFill>
          <a:blip r:embed="rId15" cstate="print">
            <a:duotone>
              <a:prstClr val="black"/>
              <a:schemeClr val="accent6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8172400" y="908720"/>
            <a:ext cx="648072" cy="560148"/>
          </a:xfrm>
          <a:prstGeom prst="rect">
            <a:avLst/>
          </a:prstGeom>
          <a:noFill/>
        </p:spPr>
      </p:pic>
      <p:pic>
        <p:nvPicPr>
          <p:cNvPr id="105" name="Picture 16" descr="Render 3D Abstrait - Renders Boule Lumiere Lueur Jaune"/>
          <p:cNvPicPr>
            <a:picLocks noChangeAspect="1" noChangeArrowheads="1"/>
          </p:cNvPicPr>
          <p:nvPr/>
        </p:nvPicPr>
        <p:blipFill>
          <a:blip r:embed="rId15" cstate="print">
            <a:duotone>
              <a:prstClr val="black"/>
              <a:schemeClr val="accent6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7524328" y="620688"/>
            <a:ext cx="648072" cy="560148"/>
          </a:xfrm>
          <a:prstGeom prst="rect">
            <a:avLst/>
          </a:prstGeom>
          <a:noFill/>
        </p:spPr>
      </p:pic>
      <p:pic>
        <p:nvPicPr>
          <p:cNvPr id="106" name="Picture 16" descr="Render 3D Abstrait - Renders Boule Lumiere Lueur Jaune"/>
          <p:cNvPicPr>
            <a:picLocks noChangeAspect="1" noChangeArrowheads="1"/>
          </p:cNvPicPr>
          <p:nvPr/>
        </p:nvPicPr>
        <p:blipFill>
          <a:blip r:embed="rId16" cstate="print">
            <a:duotone>
              <a:prstClr val="black"/>
              <a:schemeClr val="accent6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8460432" y="620688"/>
            <a:ext cx="519550" cy="449062"/>
          </a:xfrm>
          <a:prstGeom prst="rect">
            <a:avLst/>
          </a:prstGeom>
          <a:noFill/>
        </p:spPr>
      </p:pic>
      <p:pic>
        <p:nvPicPr>
          <p:cNvPr id="107" name="Picture 8" descr="http://vignette4.wikia.nocookie.net/naruto/images/e/e1/Pakura_Completa.png/revision/latest?cb=20140820235608&amp;path-prefix=pt-br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7452320" y="404664"/>
            <a:ext cx="1512168" cy="1867640"/>
          </a:xfrm>
          <a:prstGeom prst="rect">
            <a:avLst/>
          </a:prstGeom>
          <a:noFill/>
        </p:spPr>
      </p:pic>
      <p:sp>
        <p:nvSpPr>
          <p:cNvPr id="108" name="Trapèze 107"/>
          <p:cNvSpPr/>
          <p:nvPr/>
        </p:nvSpPr>
        <p:spPr>
          <a:xfrm rot="10800000">
            <a:off x="5964155" y="701986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09" name="Ellipse 108"/>
          <p:cNvSpPr/>
          <p:nvPr/>
        </p:nvSpPr>
        <p:spPr>
          <a:xfrm rot="10800000">
            <a:off x="5292080" y="692696"/>
            <a:ext cx="3888432" cy="1428214"/>
          </a:xfrm>
          <a:prstGeom prst="ellipse">
            <a:avLst/>
          </a:prstGeom>
          <a:blipFill dpi="0" rotWithShape="1">
            <a:blip r:embed="rId9" cstate="print">
              <a:alphaModFix amt="74000"/>
            </a:blip>
            <a:srcRect/>
            <a:stretch>
              <a:fillRect/>
            </a:stretch>
          </a:blipFill>
          <a:ln>
            <a:noFill/>
          </a:ln>
          <a:effectLst>
            <a:softEdge rad="63500"/>
          </a:effectLst>
          <a:scene3d>
            <a:camera prst="orthographicFront"/>
            <a:lightRig rig="glow" dir="tl">
              <a:rot lat="0" lon="0" rev="5400000"/>
            </a:lightRig>
          </a:scene3d>
          <a:sp3d>
            <a:bevelT w="0" h="0"/>
          </a:sp3d>
        </p:spPr>
        <p:txBody>
          <a:bodyPr wrap="square" lIns="91440" tIns="45720" rIns="91440" bIns="45720" rtlCol="0" anchor="ctr">
            <a:spAutoFit/>
            <a:sp3d contourW="12700">
              <a:bevelT w="25400" h="25400"/>
              <a:contourClr>
                <a:schemeClr val="accent1">
                  <a:lumMod val="60000"/>
                  <a:lumOff val="40000"/>
                </a:schemeClr>
              </a:contourClr>
            </a:sp3d>
          </a:bodyPr>
          <a:lstStyle/>
          <a:p>
            <a:pPr algn="ctr"/>
            <a:endParaRPr lang="fr-FR" sz="6000" b="1" cap="none" spc="0" dirty="0" smtClean="0">
              <a:ln w="11430"/>
              <a:solidFill>
                <a:schemeClr val="accent1">
                  <a:lumMod val="60000"/>
                  <a:lumOff val="40000"/>
                </a:schemeClr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Ninja Naruto" pitchFamily="2" charset="0"/>
            </a:endParaRPr>
          </a:p>
        </p:txBody>
      </p:sp>
      <p:sp>
        <p:nvSpPr>
          <p:cNvPr id="110" name="Ellipse 109"/>
          <p:cNvSpPr/>
          <p:nvPr/>
        </p:nvSpPr>
        <p:spPr>
          <a:xfrm>
            <a:off x="4427984" y="908720"/>
            <a:ext cx="3888432" cy="1428214"/>
          </a:xfrm>
          <a:prstGeom prst="ellipse">
            <a:avLst/>
          </a:prstGeom>
          <a:blipFill dpi="0" rotWithShape="1">
            <a:blip r:embed="rId9" cstate="print">
              <a:alphaModFix amt="74000"/>
            </a:blip>
            <a:srcRect/>
            <a:stretch>
              <a:fillRect/>
            </a:stretch>
          </a:blipFill>
          <a:ln>
            <a:noFill/>
          </a:ln>
          <a:effectLst>
            <a:softEdge rad="63500"/>
          </a:effectLst>
          <a:scene3d>
            <a:camera prst="orthographicFront"/>
            <a:lightRig rig="glow" dir="tl">
              <a:rot lat="0" lon="0" rev="5400000"/>
            </a:lightRig>
          </a:scene3d>
          <a:sp3d>
            <a:bevelT w="0" h="0"/>
          </a:sp3d>
        </p:spPr>
        <p:txBody>
          <a:bodyPr wrap="square" lIns="91440" tIns="45720" rIns="91440" bIns="45720" rtlCol="0" anchor="ctr">
            <a:spAutoFit/>
            <a:sp3d contourW="12700">
              <a:bevelT w="25400" h="25400"/>
              <a:contourClr>
                <a:schemeClr val="accent1">
                  <a:lumMod val="60000"/>
                  <a:lumOff val="40000"/>
                </a:schemeClr>
              </a:contourClr>
            </a:sp3d>
          </a:bodyPr>
          <a:lstStyle/>
          <a:p>
            <a:pPr algn="ctr"/>
            <a:endParaRPr lang="fr-FR" sz="6000" b="1" cap="none" spc="0" dirty="0" smtClean="0">
              <a:ln w="11430"/>
              <a:solidFill>
                <a:schemeClr val="accent1">
                  <a:lumMod val="60000"/>
                  <a:lumOff val="40000"/>
                </a:schemeClr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Ninja Naruto" pitchFamily="2" charset="0"/>
            </a:endParaRPr>
          </a:p>
        </p:txBody>
      </p:sp>
      <p:sp>
        <p:nvSpPr>
          <p:cNvPr id="111" name="Ellipse 110"/>
          <p:cNvSpPr/>
          <p:nvPr/>
        </p:nvSpPr>
        <p:spPr>
          <a:xfrm>
            <a:off x="5940152" y="1196752"/>
            <a:ext cx="3168000" cy="1044000"/>
          </a:xfrm>
          <a:prstGeom prst="ellipse">
            <a:avLst/>
          </a:prstGeom>
          <a:blipFill dpi="0" rotWithShape="1">
            <a:blip r:embed="rId9" cstate="print">
              <a:alphaModFix amt="74000"/>
            </a:blip>
            <a:srcRect/>
            <a:stretch>
              <a:fillRect/>
            </a:stretch>
          </a:blipFill>
          <a:ln>
            <a:noFill/>
          </a:ln>
          <a:effectLst>
            <a:softEdge rad="63500"/>
          </a:effectLst>
          <a:scene3d>
            <a:camera prst="orthographicFront"/>
            <a:lightRig rig="glow" dir="tl">
              <a:rot lat="0" lon="0" rev="5400000"/>
            </a:lightRig>
          </a:scene3d>
          <a:sp3d>
            <a:bevelT w="0" h="0"/>
          </a:sp3d>
        </p:spPr>
        <p:txBody>
          <a:bodyPr wrap="square" lIns="91440" tIns="45720" rIns="91440" bIns="45720" rtlCol="0" anchor="ctr">
            <a:spAutoFit/>
            <a:sp3d contourW="12700">
              <a:bevelT w="25400" h="25400"/>
              <a:contourClr>
                <a:schemeClr val="accent1">
                  <a:lumMod val="60000"/>
                  <a:lumOff val="40000"/>
                </a:schemeClr>
              </a:contourClr>
            </a:sp3d>
          </a:bodyPr>
          <a:lstStyle/>
          <a:p>
            <a:pPr algn="ctr"/>
            <a:endParaRPr lang="fr-FR" sz="6000" b="1" cap="none" spc="0" dirty="0" smtClean="0">
              <a:ln w="11430"/>
              <a:solidFill>
                <a:schemeClr val="accent1">
                  <a:lumMod val="60000"/>
                  <a:lumOff val="40000"/>
                </a:schemeClr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Ninja Naruto" pitchFamily="2" charset="0"/>
            </a:endParaRPr>
          </a:p>
        </p:txBody>
      </p:sp>
      <p:sp>
        <p:nvSpPr>
          <p:cNvPr id="112" name="Ellipse 111"/>
          <p:cNvSpPr/>
          <p:nvPr/>
        </p:nvSpPr>
        <p:spPr>
          <a:xfrm>
            <a:off x="4427984" y="1412880"/>
            <a:ext cx="3456384" cy="936000"/>
          </a:xfrm>
          <a:prstGeom prst="ellipse">
            <a:avLst/>
          </a:prstGeom>
          <a:blipFill dpi="0" rotWithShape="1">
            <a:blip r:embed="rId9" cstate="print">
              <a:alphaModFix amt="74000"/>
            </a:blip>
            <a:srcRect/>
            <a:stretch>
              <a:fillRect/>
            </a:stretch>
          </a:blipFill>
          <a:ln>
            <a:noFill/>
          </a:ln>
          <a:effectLst>
            <a:softEdge rad="63500"/>
          </a:effectLst>
          <a:scene3d>
            <a:camera prst="orthographicFront"/>
            <a:lightRig rig="glow" dir="tl">
              <a:rot lat="0" lon="0" rev="5400000"/>
            </a:lightRig>
          </a:scene3d>
          <a:sp3d>
            <a:bevelT w="0" h="0"/>
          </a:sp3d>
        </p:spPr>
        <p:txBody>
          <a:bodyPr wrap="square" lIns="91440" tIns="45720" rIns="91440" bIns="45720" rtlCol="0" anchor="ctr">
            <a:spAutoFit/>
            <a:sp3d contourW="12700">
              <a:bevelT w="25400" h="25400"/>
              <a:contourClr>
                <a:schemeClr val="accent1">
                  <a:lumMod val="60000"/>
                  <a:lumOff val="40000"/>
                </a:schemeClr>
              </a:contourClr>
            </a:sp3d>
          </a:bodyPr>
          <a:lstStyle/>
          <a:p>
            <a:pPr algn="ctr"/>
            <a:endParaRPr lang="fr-FR" sz="6000" b="1" cap="none" spc="0" dirty="0" smtClean="0">
              <a:ln w="11430"/>
              <a:solidFill>
                <a:schemeClr val="accent1">
                  <a:lumMod val="60000"/>
                  <a:lumOff val="40000"/>
                </a:schemeClr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Ninja Naruto" pitchFamily="2" charset="0"/>
            </a:endParaRPr>
          </a:p>
        </p:txBody>
      </p:sp>
      <p:sp>
        <p:nvSpPr>
          <p:cNvPr id="113" name="Rectangle 112"/>
          <p:cNvSpPr/>
          <p:nvPr/>
        </p:nvSpPr>
        <p:spPr>
          <a:xfrm>
            <a:off x="6197569" y="620688"/>
            <a:ext cx="1420582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Team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Zabuza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114" name="Picture 3" descr="C:\Mes Documents\Forum\Topic diagramme\Render\U-V-W-X-Y-Z\Zabuza\4.png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6300192" y="710228"/>
            <a:ext cx="1239769" cy="1638652"/>
          </a:xfrm>
          <a:prstGeom prst="rect">
            <a:avLst/>
          </a:prstGeom>
          <a:noFill/>
        </p:spPr>
      </p:pic>
      <p:graphicFrame>
        <p:nvGraphicFramePr>
          <p:cNvPr id="115" name="Graphique 114"/>
          <p:cNvGraphicFramePr/>
          <p:nvPr/>
        </p:nvGraphicFramePr>
        <p:xfrm>
          <a:off x="6180179" y="90872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9"/>
          </a:graphicData>
        </a:graphic>
      </p:graphicFrame>
      <p:sp>
        <p:nvSpPr>
          <p:cNvPr id="116" name="Rectangle 115"/>
          <p:cNvSpPr/>
          <p:nvPr/>
        </p:nvSpPr>
        <p:spPr>
          <a:xfrm>
            <a:off x="6756243" y="1247159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17" name="Ellipse 116"/>
          <p:cNvSpPr/>
          <p:nvPr/>
        </p:nvSpPr>
        <p:spPr>
          <a:xfrm>
            <a:off x="5076056" y="1196752"/>
            <a:ext cx="1559024" cy="792000"/>
          </a:xfrm>
          <a:prstGeom prst="ellipse">
            <a:avLst/>
          </a:prstGeom>
          <a:blipFill dpi="0" rotWithShape="1">
            <a:blip r:embed="rId20" cstate="print">
              <a:alphaModFix amt="74000"/>
            </a:blip>
            <a:srcRect/>
            <a:stretch>
              <a:fillRect/>
            </a:stretch>
          </a:blipFill>
          <a:ln>
            <a:noFill/>
          </a:ln>
          <a:effectLst>
            <a:softEdge rad="63500"/>
          </a:effectLst>
          <a:scene3d>
            <a:camera prst="orthographicFront"/>
            <a:lightRig rig="glow" dir="tl">
              <a:rot lat="0" lon="0" rev="5400000"/>
            </a:lightRig>
          </a:scene3d>
          <a:sp3d>
            <a:bevelT w="0" h="0"/>
          </a:sp3d>
        </p:spPr>
        <p:txBody>
          <a:bodyPr wrap="square" lIns="91440" tIns="45720" rIns="91440" bIns="45720" rtlCol="0" anchor="ctr">
            <a:spAutoFit/>
            <a:sp3d contourW="12700">
              <a:bevelT w="25400" h="25400"/>
              <a:contourClr>
                <a:schemeClr val="accent1">
                  <a:lumMod val="60000"/>
                  <a:lumOff val="40000"/>
                </a:schemeClr>
              </a:contourClr>
            </a:sp3d>
          </a:bodyPr>
          <a:lstStyle/>
          <a:p>
            <a:pPr algn="ctr"/>
            <a:endParaRPr lang="fr-FR" sz="6000" b="1" cap="none" spc="0" dirty="0" smtClean="0">
              <a:ln w="11430"/>
              <a:solidFill>
                <a:schemeClr val="accent1">
                  <a:lumMod val="60000"/>
                  <a:lumOff val="40000"/>
                </a:schemeClr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Ninja Naruto" pitchFamily="2" charset="0"/>
            </a:endParaRPr>
          </a:p>
        </p:txBody>
      </p:sp>
      <p:sp>
        <p:nvSpPr>
          <p:cNvPr id="118" name="Ellipse 117"/>
          <p:cNvSpPr/>
          <p:nvPr/>
        </p:nvSpPr>
        <p:spPr>
          <a:xfrm>
            <a:off x="6300192" y="1736888"/>
            <a:ext cx="1927448" cy="684000"/>
          </a:xfrm>
          <a:prstGeom prst="ellipse">
            <a:avLst/>
          </a:prstGeom>
          <a:blipFill dpi="0" rotWithShape="1">
            <a:blip r:embed="rId21" cstate="print">
              <a:alphaModFix amt="74000"/>
            </a:blip>
            <a:srcRect/>
            <a:stretch>
              <a:fillRect/>
            </a:stretch>
          </a:blipFill>
          <a:ln>
            <a:noFill/>
          </a:ln>
          <a:effectLst>
            <a:softEdge rad="63500"/>
          </a:effectLst>
          <a:scene3d>
            <a:camera prst="orthographicFront"/>
            <a:lightRig rig="glow" dir="tl">
              <a:rot lat="0" lon="0" rev="5400000"/>
            </a:lightRig>
          </a:scene3d>
          <a:sp3d>
            <a:bevelT w="0" h="0"/>
          </a:sp3d>
        </p:spPr>
        <p:txBody>
          <a:bodyPr wrap="square" lIns="91440" tIns="45720" rIns="91440" bIns="45720" rtlCol="0" anchor="ctr">
            <a:spAutoFit/>
            <a:sp3d contourW="12700">
              <a:bevelT w="25400" h="25400"/>
              <a:contourClr>
                <a:schemeClr val="accent1">
                  <a:lumMod val="60000"/>
                  <a:lumOff val="40000"/>
                </a:schemeClr>
              </a:contourClr>
            </a:sp3d>
          </a:bodyPr>
          <a:lstStyle/>
          <a:p>
            <a:pPr algn="ctr"/>
            <a:endParaRPr lang="fr-FR" sz="6000" b="1" cap="none" spc="0" dirty="0" smtClean="0">
              <a:ln w="11430"/>
              <a:solidFill>
                <a:schemeClr val="accent1">
                  <a:lumMod val="60000"/>
                  <a:lumOff val="40000"/>
                </a:schemeClr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Ninja Naruto" pitchFamily="2" charset="0"/>
            </a:endParaRPr>
          </a:p>
        </p:txBody>
      </p:sp>
      <p:sp>
        <p:nvSpPr>
          <p:cNvPr id="119" name="Ellipse 118"/>
          <p:cNvSpPr/>
          <p:nvPr/>
        </p:nvSpPr>
        <p:spPr>
          <a:xfrm>
            <a:off x="7020272" y="1700808"/>
            <a:ext cx="2808000" cy="288000"/>
          </a:xfrm>
          <a:prstGeom prst="ellipse">
            <a:avLst/>
          </a:prstGeom>
          <a:blipFill dpi="0" rotWithShape="1">
            <a:blip r:embed="rId10" cstate="print">
              <a:alphaModFix amt="74000"/>
            </a:blip>
            <a:srcRect/>
            <a:stretch>
              <a:fillRect/>
            </a:stretch>
          </a:blipFill>
          <a:ln>
            <a:noFill/>
          </a:ln>
          <a:effectLst>
            <a:softEdge rad="63500"/>
          </a:effectLst>
          <a:scene3d>
            <a:camera prst="orthographicFront"/>
            <a:lightRig rig="glow" dir="tl">
              <a:rot lat="0" lon="0" rev="5400000"/>
            </a:lightRig>
          </a:scene3d>
          <a:sp3d>
            <a:bevelT w="0" h="0"/>
          </a:sp3d>
        </p:spPr>
        <p:txBody>
          <a:bodyPr wrap="square" lIns="91440" tIns="45720" rIns="91440" bIns="45720" rtlCol="0" anchor="ctr">
            <a:spAutoFit/>
            <a:sp3d contourW="12700">
              <a:bevelT w="25400" h="25400"/>
              <a:contourClr>
                <a:schemeClr val="accent1">
                  <a:lumMod val="60000"/>
                  <a:lumOff val="40000"/>
                </a:schemeClr>
              </a:contourClr>
            </a:sp3d>
          </a:bodyPr>
          <a:lstStyle/>
          <a:p>
            <a:pPr algn="ctr"/>
            <a:endParaRPr lang="fr-FR" sz="6000" b="1" cap="none" spc="0" dirty="0" smtClean="0">
              <a:ln w="11430"/>
              <a:solidFill>
                <a:schemeClr val="accent1">
                  <a:lumMod val="60000"/>
                  <a:lumOff val="40000"/>
                </a:schemeClr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Ninja Naruto" pitchFamily="2" charset="0"/>
            </a:endParaRPr>
          </a:p>
        </p:txBody>
      </p:sp>
      <p:sp>
        <p:nvSpPr>
          <p:cNvPr id="120" name="Ellipse 119"/>
          <p:cNvSpPr/>
          <p:nvPr/>
        </p:nvSpPr>
        <p:spPr>
          <a:xfrm>
            <a:off x="4356288" y="620688"/>
            <a:ext cx="2808000" cy="288000"/>
          </a:xfrm>
          <a:prstGeom prst="ellipse">
            <a:avLst/>
          </a:prstGeom>
          <a:blipFill dpi="0" rotWithShape="1">
            <a:blip r:embed="rId10" cstate="print">
              <a:alphaModFix amt="74000"/>
            </a:blip>
            <a:srcRect/>
            <a:stretch>
              <a:fillRect/>
            </a:stretch>
          </a:blipFill>
          <a:ln>
            <a:noFill/>
          </a:ln>
          <a:effectLst>
            <a:softEdge rad="63500"/>
          </a:effectLst>
          <a:scene3d>
            <a:camera prst="orthographicFront"/>
            <a:lightRig rig="glow" dir="tl">
              <a:rot lat="0" lon="0" rev="5400000"/>
            </a:lightRig>
          </a:scene3d>
          <a:sp3d>
            <a:bevelT w="0" h="0"/>
          </a:sp3d>
        </p:spPr>
        <p:txBody>
          <a:bodyPr wrap="square" lIns="91440" tIns="45720" rIns="91440" bIns="45720" rtlCol="0" anchor="ctr">
            <a:spAutoFit/>
            <a:sp3d contourW="12700">
              <a:bevelT w="25400" h="25400"/>
              <a:contourClr>
                <a:schemeClr val="accent1">
                  <a:lumMod val="60000"/>
                  <a:lumOff val="40000"/>
                </a:schemeClr>
              </a:contourClr>
            </a:sp3d>
          </a:bodyPr>
          <a:lstStyle/>
          <a:p>
            <a:pPr algn="ctr"/>
            <a:endParaRPr lang="fr-FR" sz="6000" b="1" cap="none" spc="0" dirty="0" smtClean="0">
              <a:ln w="11430"/>
              <a:solidFill>
                <a:schemeClr val="accent1">
                  <a:lumMod val="60000"/>
                  <a:lumOff val="40000"/>
                </a:schemeClr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Ninja Naruto" pitchFamily="2" charset="0"/>
            </a:endParaRPr>
          </a:p>
        </p:txBody>
      </p:sp>
      <p:sp>
        <p:nvSpPr>
          <p:cNvPr id="121" name="Ellipse 120"/>
          <p:cNvSpPr/>
          <p:nvPr/>
        </p:nvSpPr>
        <p:spPr>
          <a:xfrm>
            <a:off x="7092280" y="1628800"/>
            <a:ext cx="2808000" cy="288000"/>
          </a:xfrm>
          <a:prstGeom prst="ellipse">
            <a:avLst/>
          </a:prstGeom>
          <a:blipFill dpi="0" rotWithShape="1">
            <a:blip r:embed="rId10" cstate="print">
              <a:alphaModFix amt="74000"/>
            </a:blip>
            <a:srcRect/>
            <a:stretch>
              <a:fillRect/>
            </a:stretch>
          </a:blipFill>
          <a:ln>
            <a:noFill/>
          </a:ln>
          <a:effectLst>
            <a:softEdge rad="63500"/>
          </a:effectLst>
          <a:scene3d>
            <a:camera prst="orthographicFront"/>
            <a:lightRig rig="glow" dir="tl">
              <a:rot lat="0" lon="0" rev="5400000"/>
            </a:lightRig>
          </a:scene3d>
          <a:sp3d>
            <a:bevelT w="0" h="0"/>
          </a:sp3d>
        </p:spPr>
        <p:txBody>
          <a:bodyPr wrap="square" lIns="91440" tIns="45720" rIns="91440" bIns="45720" rtlCol="0" anchor="ctr">
            <a:spAutoFit/>
            <a:sp3d contourW="12700">
              <a:bevelT w="25400" h="25400"/>
              <a:contourClr>
                <a:schemeClr val="accent1">
                  <a:lumMod val="60000"/>
                  <a:lumOff val="40000"/>
                </a:schemeClr>
              </a:contourClr>
            </a:sp3d>
          </a:bodyPr>
          <a:lstStyle/>
          <a:p>
            <a:pPr algn="ctr"/>
            <a:endParaRPr lang="fr-FR" sz="6000" b="1" cap="none" spc="0" dirty="0" smtClean="0">
              <a:ln w="11430"/>
              <a:solidFill>
                <a:schemeClr val="accent1">
                  <a:lumMod val="60000"/>
                  <a:lumOff val="40000"/>
                </a:schemeClr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Ninja Naruto" pitchFamily="2" charset="0"/>
            </a:endParaRPr>
          </a:p>
        </p:txBody>
      </p:sp>
      <p:pic>
        <p:nvPicPr>
          <p:cNvPr id="17418" name="Picture 10"/>
          <p:cNvPicPr>
            <a:picLocks noChangeAspect="1" noChangeArrowheads="1"/>
          </p:cNvPicPr>
          <p:nvPr/>
        </p:nvPicPr>
        <p:blipFill>
          <a:blip r:embed="rId22" cstate="print"/>
          <a:srcRect/>
          <a:stretch>
            <a:fillRect/>
          </a:stretch>
        </p:blipFill>
        <p:spPr bwMode="auto">
          <a:xfrm>
            <a:off x="4932040" y="3010629"/>
            <a:ext cx="2024640" cy="136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8" name="Picture 2" descr="http://stuffpoint.com/naruto/image/370761-naruto-chiyo-and-sakura.jpg"/>
          <p:cNvPicPr>
            <a:picLocks noChangeAspect="1" noChangeArrowheads="1"/>
          </p:cNvPicPr>
          <p:nvPr/>
        </p:nvPicPr>
        <p:blipFill>
          <a:blip r:embed="rId23" cstate="print"/>
          <a:srcRect/>
          <a:stretch>
            <a:fillRect/>
          </a:stretch>
        </p:blipFill>
        <p:spPr bwMode="auto">
          <a:xfrm>
            <a:off x="2123728" y="4869160"/>
            <a:ext cx="1342185" cy="198884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Trapèze 20"/>
          <p:cNvSpPr/>
          <p:nvPr/>
        </p:nvSpPr>
        <p:spPr>
          <a:xfrm rot="10800000">
            <a:off x="2555776" y="-18094"/>
            <a:ext cx="4464496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2" name="Rectangle 21"/>
          <p:cNvSpPr/>
          <p:nvPr/>
        </p:nvSpPr>
        <p:spPr>
          <a:xfrm>
            <a:off x="2555776" y="-99392"/>
            <a:ext cx="446449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Shino &amp; Kiba &amp;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Hinata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27" name="Trapèze 26"/>
          <p:cNvSpPr/>
          <p:nvPr/>
        </p:nvSpPr>
        <p:spPr>
          <a:xfrm rot="10800000">
            <a:off x="2555776" y="260646"/>
            <a:ext cx="4464496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9" name="Rectangle 28"/>
          <p:cNvSpPr/>
          <p:nvPr/>
        </p:nvSpPr>
        <p:spPr>
          <a:xfrm>
            <a:off x="2555776" y="179348"/>
            <a:ext cx="446449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Kakashi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Obito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Rin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30" name="Graphique 29"/>
          <p:cNvGraphicFramePr/>
          <p:nvPr/>
        </p:nvGraphicFramePr>
        <p:xfrm>
          <a:off x="6876256" y="298597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31" name="Rectangle 30"/>
          <p:cNvSpPr/>
          <p:nvPr/>
        </p:nvSpPr>
        <p:spPr>
          <a:xfrm>
            <a:off x="4932039" y="2636912"/>
            <a:ext cx="3528391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cap="none" spc="0" dirty="0" smtClean="0">
                <a:ln w="1905"/>
                <a:solidFill>
                  <a:srgbClr val="D5774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Team </a:t>
            </a:r>
            <a:r>
              <a:rPr lang="fr-FR" sz="2000" b="1" cap="none" spc="0" dirty="0" err="1" smtClean="0">
                <a:ln w="1905"/>
                <a:solidFill>
                  <a:srgbClr val="D5774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Gaiden</a:t>
            </a:r>
            <a:r>
              <a:rPr lang="fr-FR" sz="2000" b="1" cap="none" spc="0" dirty="0" smtClean="0">
                <a:ln w="1905"/>
                <a:solidFill>
                  <a:srgbClr val="D5774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[37,28%]</a:t>
            </a:r>
            <a:endParaRPr lang="fr-FR" sz="2000" b="1" cap="none" spc="0" dirty="0">
              <a:ln w="1905"/>
              <a:solidFill>
                <a:srgbClr val="D5774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32" name="Tableau 31"/>
          <p:cNvGraphicFramePr>
            <a:graphicFrameLocks noGrp="1"/>
          </p:cNvGraphicFramePr>
          <p:nvPr/>
        </p:nvGraphicFramePr>
        <p:xfrm>
          <a:off x="4932040" y="4405174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5774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5774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5774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5774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5774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5774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5774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57743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57743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2,58</a:t>
                      </a:r>
                      <a:endParaRPr lang="fr-FR" sz="800" b="1" dirty="0">
                        <a:solidFill>
                          <a:srgbClr val="D57743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FBCB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57743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2,15</a:t>
                      </a:r>
                      <a:endParaRPr lang="fr-FR" sz="800" b="1" dirty="0">
                        <a:solidFill>
                          <a:srgbClr val="D57743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FBCB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57743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1,53</a:t>
                      </a:r>
                      <a:endParaRPr lang="fr-FR" sz="800" b="1" dirty="0">
                        <a:solidFill>
                          <a:srgbClr val="D57743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FBCB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57743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2,61</a:t>
                      </a:r>
                      <a:endParaRPr lang="fr-FR" sz="800" b="1" dirty="0">
                        <a:solidFill>
                          <a:srgbClr val="D57743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FBCB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57743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1,10</a:t>
                      </a:r>
                      <a:endParaRPr lang="fr-FR" sz="800" b="1" dirty="0">
                        <a:solidFill>
                          <a:srgbClr val="D57743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FBCB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57743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1,83</a:t>
                      </a:r>
                      <a:endParaRPr lang="fr-FR" sz="800" b="1" dirty="0">
                        <a:solidFill>
                          <a:srgbClr val="D57743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FBCB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57743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1,84</a:t>
                      </a:r>
                      <a:endParaRPr lang="fr-FR" sz="800" b="1" dirty="0">
                        <a:solidFill>
                          <a:srgbClr val="D57743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FBCB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57743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1,27</a:t>
                      </a:r>
                    </a:p>
                  </a:txBody>
                  <a:tcPr marL="0" marR="0" marT="0" marB="0" anchor="ctr">
                    <a:solidFill>
                      <a:srgbClr val="DFBCB3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3" name="Graphique 52"/>
          <p:cNvGraphicFramePr/>
          <p:nvPr/>
        </p:nvGraphicFramePr>
        <p:xfrm>
          <a:off x="2411761" y="298597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54" name="Rectangle 53"/>
          <p:cNvSpPr/>
          <p:nvPr/>
        </p:nvSpPr>
        <p:spPr>
          <a:xfrm>
            <a:off x="467544" y="2636912"/>
            <a:ext cx="3528391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cap="none" spc="0" dirty="0" smtClean="0">
                <a:ln w="1905"/>
                <a:solidFill>
                  <a:srgbClr val="3B7D9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Team 8 (</a:t>
            </a:r>
            <a:r>
              <a:rPr lang="fr-FR" sz="2000" b="1" cap="none" spc="0" dirty="0" err="1" smtClean="0">
                <a:ln w="1905"/>
                <a:solidFill>
                  <a:srgbClr val="3B7D9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war</a:t>
            </a:r>
            <a:r>
              <a:rPr lang="fr-FR" sz="2000" b="1" cap="none" spc="0" dirty="0" smtClean="0">
                <a:ln w="1905"/>
                <a:solidFill>
                  <a:srgbClr val="3B7D9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[44,55%]</a:t>
            </a:r>
            <a:endParaRPr lang="fr-FR" sz="2000" b="1" cap="none" spc="0" dirty="0">
              <a:ln w="1905"/>
              <a:solidFill>
                <a:srgbClr val="3B7D9B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55" name="Tableau 54"/>
          <p:cNvGraphicFramePr>
            <a:graphicFrameLocks noGrp="1"/>
          </p:cNvGraphicFramePr>
          <p:nvPr/>
        </p:nvGraphicFramePr>
        <p:xfrm>
          <a:off x="467545" y="4405174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3B7D9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3B7D9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3B7D9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3B7D9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3B7D9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3B7D9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3B7D9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3B7D9B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3E6F9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2,61</a:t>
                      </a:r>
                      <a:endParaRPr lang="fr-FR" sz="800" b="1" dirty="0">
                        <a:solidFill>
                          <a:srgbClr val="3E6F9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5CDE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3E6F9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3,31</a:t>
                      </a:r>
                      <a:endParaRPr lang="fr-FR" sz="800" b="1" dirty="0">
                        <a:solidFill>
                          <a:srgbClr val="3E6F9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5CDE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3E6F9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1,48</a:t>
                      </a:r>
                      <a:endParaRPr lang="fr-FR" sz="800" b="1" dirty="0">
                        <a:solidFill>
                          <a:srgbClr val="3E6F9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5CDE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3E6F9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2,52</a:t>
                      </a:r>
                      <a:endParaRPr lang="fr-FR" sz="800" b="1" dirty="0">
                        <a:solidFill>
                          <a:srgbClr val="3E6F9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5CDE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3E6F9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2,03</a:t>
                      </a:r>
                      <a:endParaRPr lang="fr-FR" sz="800" b="1" dirty="0">
                        <a:solidFill>
                          <a:srgbClr val="3E6F9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5CDE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3E6F9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2,50</a:t>
                      </a:r>
                      <a:endParaRPr lang="fr-FR" sz="800" b="1" dirty="0">
                        <a:solidFill>
                          <a:srgbClr val="3E6F9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5CDE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3E6F9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2,20</a:t>
                      </a:r>
                      <a:endParaRPr lang="fr-FR" sz="800" b="1" dirty="0">
                        <a:solidFill>
                          <a:srgbClr val="3E6F9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5CDE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3E6F9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1,17</a:t>
                      </a:r>
                    </a:p>
                  </a:txBody>
                  <a:tcPr marL="0" marR="0" marT="0" marB="0" anchor="ctr">
                    <a:solidFill>
                      <a:srgbClr val="B5CDE1"/>
                    </a:solidFill>
                  </a:tcPr>
                </a:tc>
              </a:tr>
            </a:tbl>
          </a:graphicData>
        </a:graphic>
      </p:graphicFrame>
      <p:pic>
        <p:nvPicPr>
          <p:cNvPr id="58" name="Picture 2" descr="http://fc06.deviantart.net/fs45/i/2009/119/3/1/Welcome_back__Team_8_by_Lee_nus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63688" y="5445224"/>
            <a:ext cx="1811251" cy="1412776"/>
          </a:xfrm>
          <a:prstGeom prst="rect">
            <a:avLst/>
          </a:prstGeom>
          <a:noFill/>
        </p:spPr>
      </p:pic>
      <p:pic>
        <p:nvPicPr>
          <p:cNvPr id="59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563888" y="5729376"/>
            <a:ext cx="1368152" cy="11286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3" name="Picture 3" descr="C:\Mes Documents\Forum\Topic diagramme\Render\E-F-G-H\Hinata\Jutsu\19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flipH="1">
            <a:off x="2195736" y="794541"/>
            <a:ext cx="2107792" cy="1554339"/>
          </a:xfrm>
          <a:prstGeom prst="rect">
            <a:avLst/>
          </a:prstGeom>
          <a:noFill/>
        </p:spPr>
      </p:pic>
      <p:pic>
        <p:nvPicPr>
          <p:cNvPr id="75" name="Picture 4" descr="C:\Mes Documents\Forum\Topic diagramme\Render\Q-R-S-T\Shino\9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827584" y="138981"/>
            <a:ext cx="2160240" cy="2209900"/>
          </a:xfrm>
          <a:prstGeom prst="rect">
            <a:avLst/>
          </a:prstGeom>
          <a:noFill/>
        </p:spPr>
      </p:pic>
      <p:sp>
        <p:nvSpPr>
          <p:cNvPr id="76" name="Trapèze 75"/>
          <p:cNvSpPr/>
          <p:nvPr/>
        </p:nvSpPr>
        <p:spPr>
          <a:xfrm rot="10800000">
            <a:off x="971600" y="701986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77" name="Rectangle 76"/>
          <p:cNvSpPr/>
          <p:nvPr/>
        </p:nvSpPr>
        <p:spPr>
          <a:xfrm>
            <a:off x="1201811" y="620688"/>
            <a:ext cx="1426994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Team 8 (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war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)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78" name="Graphique 77"/>
          <p:cNvGraphicFramePr/>
          <p:nvPr/>
        </p:nvGraphicFramePr>
        <p:xfrm>
          <a:off x="1217293" y="90872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8"/>
          </a:graphicData>
        </a:graphic>
      </p:graphicFrame>
      <p:sp>
        <p:nvSpPr>
          <p:cNvPr id="79" name="Rectangle 78"/>
          <p:cNvSpPr/>
          <p:nvPr/>
        </p:nvSpPr>
        <p:spPr>
          <a:xfrm>
            <a:off x="1793357" y="1219399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80" name="Picture 2" descr="C:\Mes Documents\Forum\Topic diagramme\Render\I-J-K-L\Kiba\Kiba 12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 flipH="1">
            <a:off x="35496" y="981644"/>
            <a:ext cx="2088232" cy="1583260"/>
          </a:xfrm>
          <a:prstGeom prst="rect">
            <a:avLst/>
          </a:prstGeom>
          <a:noFill/>
        </p:spPr>
      </p:pic>
      <p:pic>
        <p:nvPicPr>
          <p:cNvPr id="1031" name="Picture 7" descr="C:\Mes Documents\Forum\Topic diagramme\Render\Q-R-S-T\Rin\5.pn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084168" y="710259"/>
            <a:ext cx="1152128" cy="1629839"/>
          </a:xfrm>
          <a:prstGeom prst="rect">
            <a:avLst/>
          </a:prstGeom>
          <a:noFill/>
        </p:spPr>
      </p:pic>
      <p:sp>
        <p:nvSpPr>
          <p:cNvPr id="93" name="Trapèze 92"/>
          <p:cNvSpPr/>
          <p:nvPr/>
        </p:nvSpPr>
        <p:spPr>
          <a:xfrm rot="10800000">
            <a:off x="5724128" y="701986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94" name="Rectangle 93"/>
          <p:cNvSpPr/>
          <p:nvPr/>
        </p:nvSpPr>
        <p:spPr>
          <a:xfrm>
            <a:off x="5975115" y="620688"/>
            <a:ext cx="1385444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Team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gaiden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95" name="Graphique 94"/>
          <p:cNvGraphicFramePr/>
          <p:nvPr/>
        </p:nvGraphicFramePr>
        <p:xfrm>
          <a:off x="5969821" y="90872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1"/>
          </a:graphicData>
        </a:graphic>
      </p:graphicFrame>
      <p:sp>
        <p:nvSpPr>
          <p:cNvPr id="96" name="Rectangle 95"/>
          <p:cNvSpPr/>
          <p:nvPr/>
        </p:nvSpPr>
        <p:spPr>
          <a:xfrm>
            <a:off x="6545885" y="1219399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97" name="Picture 6" descr="C:\Mes Documents\Forum\Topic diagramme\Render\M-N-O-P\Obito\Jeune\Obito 47.pn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5189027" y="620688"/>
            <a:ext cx="1183173" cy="1728192"/>
          </a:xfrm>
          <a:prstGeom prst="rect">
            <a:avLst/>
          </a:prstGeom>
          <a:noFill/>
        </p:spPr>
      </p:pic>
      <p:pic>
        <p:nvPicPr>
          <p:cNvPr id="98" name="Picture 5" descr="C:\Mes Documents\Forum\Topic diagramme\Render\I-J-K-L\Kakashi\Jeune\1.png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7092280" y="888503"/>
            <a:ext cx="1125980" cy="1460377"/>
          </a:xfrm>
          <a:prstGeom prst="rect">
            <a:avLst/>
          </a:prstGeom>
          <a:noFill/>
        </p:spPr>
      </p:pic>
      <p:pic>
        <p:nvPicPr>
          <p:cNvPr id="100" name="Picture 2" descr="http://images4.fanpop.com/image/photos/20500000/Team-8-naruto-shippuuden-20581104-500-456.jp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0" y="5229200"/>
            <a:ext cx="1785965" cy="1628800"/>
          </a:xfrm>
          <a:prstGeom prst="rect">
            <a:avLst/>
          </a:prstGeom>
          <a:noFill/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467543" y="2982631"/>
            <a:ext cx="1928728" cy="140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" name="Picture 2" descr="Kakashi gaiden by Kasukiii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7828639" y="5013176"/>
            <a:ext cx="1315359" cy="1844824"/>
          </a:xfrm>
          <a:prstGeom prst="rect">
            <a:avLst/>
          </a:prstGeom>
          <a:noFill/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4932040" y="2996216"/>
            <a:ext cx="1968521" cy="13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7890" name="Picture 2" descr="http://orig07.deviantart.net/0469/f/2012/267/6/d/kakashi_team_by_aagito-d5frer3.png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6228184" y="5600937"/>
            <a:ext cx="1571328" cy="1257063"/>
          </a:xfrm>
          <a:prstGeom prst="rect">
            <a:avLst/>
          </a:prstGeom>
          <a:noFill/>
        </p:spPr>
      </p:pic>
      <p:pic>
        <p:nvPicPr>
          <p:cNvPr id="37892" name="Picture 4" descr="http://orig01.deviantart.net/61e0/f/2012/267/b/7/kakashi_team_by_hvostik-d5fpyar.jpg"/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4932040" y="5129808"/>
            <a:ext cx="1296144" cy="1728192"/>
          </a:xfrm>
          <a:prstGeom prst="rect">
            <a:avLst/>
          </a:prstGeom>
          <a:noFill/>
        </p:spPr>
      </p:pic>
      <p:pic>
        <p:nvPicPr>
          <p:cNvPr id="54274" name="Picture 2" descr="http://pre12.deviantart.net/1650/th/pre/i/2014/207/4/1/naruto_686___rin_we_follow_you_by_x7rust-d7s6sm4.png"/>
          <p:cNvPicPr>
            <a:picLocks noChangeAspect="1" noChangeArrowheads="1"/>
          </p:cNvPicPr>
          <p:nvPr/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9144000" y="3717032"/>
            <a:ext cx="1686673" cy="936104"/>
          </a:xfrm>
          <a:prstGeom prst="rect">
            <a:avLst/>
          </a:prstGeom>
          <a:noFill/>
        </p:spPr>
      </p:pic>
      <p:pic>
        <p:nvPicPr>
          <p:cNvPr id="35" name="Picture 2" descr="http://orig02.deviantart.net/4d33/f/2014/204/c/0/naruto_686___mistakes_of_the_past_by_uendy-d7rztpv.png"/>
          <p:cNvPicPr>
            <a:picLocks noChangeAspect="1" noChangeArrowheads="1"/>
          </p:cNvPicPr>
          <p:nvPr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8532440" y="0"/>
            <a:ext cx="2052736" cy="708804"/>
          </a:xfrm>
          <a:prstGeom prst="rect">
            <a:avLst/>
          </a:prstGeom>
          <a:noFill/>
        </p:spPr>
      </p:pic>
      <p:pic>
        <p:nvPicPr>
          <p:cNvPr id="36" name="Picture 2" descr="naruto haruno sakura hatake kakashi jinchuuriki kishimoto masashi namikaze minato naruto nohara rin scan tagme uchiha obito uchiha sasuke uzumaki naruto wallpaper background"/>
          <p:cNvPicPr>
            <a:picLocks noChangeAspect="1" noChangeArrowheads="1"/>
          </p:cNvPicPr>
          <p:nvPr/>
        </p:nvPicPr>
        <p:blipFill>
          <a:blip r:embed="rId22" cstate="print"/>
          <a:srcRect/>
          <a:stretch>
            <a:fillRect/>
          </a:stretch>
        </p:blipFill>
        <p:spPr bwMode="auto">
          <a:xfrm>
            <a:off x="8604448" y="764704"/>
            <a:ext cx="1944216" cy="109362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Trapèze 20"/>
          <p:cNvSpPr/>
          <p:nvPr/>
        </p:nvSpPr>
        <p:spPr>
          <a:xfrm rot="10800000">
            <a:off x="2555776" y="-18094"/>
            <a:ext cx="4464496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2" name="Rectangle 21"/>
          <p:cNvSpPr/>
          <p:nvPr/>
        </p:nvSpPr>
        <p:spPr>
          <a:xfrm>
            <a:off x="2555776" y="-99392"/>
            <a:ext cx="446449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Gaara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Temari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Kankuro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27" name="Trapèze 26"/>
          <p:cNvSpPr/>
          <p:nvPr/>
        </p:nvSpPr>
        <p:spPr>
          <a:xfrm rot="10800000">
            <a:off x="2555776" y="260646"/>
            <a:ext cx="4464496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9" name="Rectangle 28"/>
          <p:cNvSpPr/>
          <p:nvPr/>
        </p:nvSpPr>
        <p:spPr>
          <a:xfrm>
            <a:off x="2555776" y="179348"/>
            <a:ext cx="446449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Anko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Yamato &amp; Sai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30" name="Graphique 29"/>
          <p:cNvGraphicFramePr/>
          <p:nvPr/>
        </p:nvGraphicFramePr>
        <p:xfrm>
          <a:off x="6876256" y="298597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31" name="Rectangle 30"/>
          <p:cNvSpPr/>
          <p:nvPr/>
        </p:nvSpPr>
        <p:spPr>
          <a:xfrm>
            <a:off x="4932039" y="2636912"/>
            <a:ext cx="3528391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Anko</a:t>
            </a:r>
            <a:r>
              <a:rPr lang="fr-FR" sz="2000" b="1" cap="none" spc="0" dirty="0" smtClean="0">
                <a:ln w="1905"/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&amp; Yamato &amp; Sai [49,23%]</a:t>
            </a:r>
            <a:endParaRPr lang="fr-FR" sz="2000" b="1" cap="none" spc="0" dirty="0">
              <a:ln w="1905"/>
              <a:solidFill>
                <a:schemeClr val="tx1">
                  <a:lumMod val="75000"/>
                  <a:lumOff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32" name="Tableau 31"/>
          <p:cNvGraphicFramePr>
            <a:graphicFrameLocks noGrp="1"/>
          </p:cNvGraphicFramePr>
          <p:nvPr/>
        </p:nvGraphicFramePr>
        <p:xfrm>
          <a:off x="4932040" y="4405174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3,42</a:t>
                      </a:r>
                      <a:endParaRPr lang="fr-FR" sz="8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2,35</a:t>
                      </a:r>
                      <a:endParaRPr lang="fr-FR" sz="8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1,53</a:t>
                      </a:r>
                      <a:endParaRPr lang="fr-FR" sz="8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2,78</a:t>
                      </a:r>
                      <a:endParaRPr lang="fr-FR" sz="8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1,78</a:t>
                      </a:r>
                      <a:endParaRPr lang="fr-FR" sz="8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2,10</a:t>
                      </a:r>
                      <a:endParaRPr lang="fr-FR" sz="8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2,48</a:t>
                      </a:r>
                      <a:endParaRPr lang="fr-FR" sz="8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3,25</a:t>
                      </a:r>
                    </a:p>
                  </a:txBody>
                  <a:tcPr marL="0" marR="0" marT="0" marB="0" anchor="ctr">
                    <a:solidFill>
                      <a:schemeClr val="bg1">
                        <a:lumMod val="5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3" name="Graphique 52"/>
          <p:cNvGraphicFramePr/>
          <p:nvPr/>
        </p:nvGraphicFramePr>
        <p:xfrm>
          <a:off x="2411761" y="298597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54" name="Rectangle 53"/>
          <p:cNvSpPr/>
          <p:nvPr/>
        </p:nvSpPr>
        <p:spPr>
          <a:xfrm>
            <a:off x="467544" y="2636912"/>
            <a:ext cx="3528391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cap="none" spc="0" dirty="0" smtClean="0">
                <a:ln w="1905"/>
                <a:solidFill>
                  <a:srgbClr val="EB9C2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Team </a:t>
            </a:r>
            <a:r>
              <a:rPr lang="fr-FR" sz="2000" b="1" cap="none" spc="0" dirty="0" err="1" smtClean="0">
                <a:ln w="1905"/>
                <a:solidFill>
                  <a:srgbClr val="EB9C2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Gaara</a:t>
            </a:r>
            <a:r>
              <a:rPr lang="fr-FR" sz="2000" b="1" cap="none" spc="0" dirty="0" smtClean="0">
                <a:ln w="1905"/>
                <a:solidFill>
                  <a:srgbClr val="EB9C2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</a:t>
            </a:r>
            <a:r>
              <a:rPr lang="fr-FR" sz="2000" b="1" dirty="0" smtClean="0">
                <a:ln w="1905"/>
                <a:solidFill>
                  <a:srgbClr val="EB9C2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FG</a:t>
            </a:r>
            <a:r>
              <a:rPr lang="fr-FR" sz="2000" b="1" cap="none" spc="0" dirty="0" smtClean="0">
                <a:ln w="1905"/>
                <a:solidFill>
                  <a:srgbClr val="EB9C2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[34,75%]</a:t>
            </a:r>
            <a:endParaRPr lang="fr-FR" sz="2000" b="1" cap="none" spc="0" dirty="0">
              <a:ln w="1905"/>
              <a:solidFill>
                <a:srgbClr val="EB9C2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55" name="Tableau 54"/>
          <p:cNvGraphicFramePr>
            <a:graphicFrameLocks noGrp="1"/>
          </p:cNvGraphicFramePr>
          <p:nvPr/>
        </p:nvGraphicFramePr>
        <p:xfrm>
          <a:off x="467545" y="4405174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B9C2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B9C2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B9C2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B9C2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B9C2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B9C2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B9C2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B9C29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EB9C29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3,40</a:t>
                      </a:r>
                      <a:endParaRPr lang="fr-FR" sz="800" b="1" dirty="0">
                        <a:solidFill>
                          <a:srgbClr val="EB9C29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5CE9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EB9C29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0,96</a:t>
                      </a:r>
                      <a:endParaRPr lang="fr-FR" sz="800" b="1" dirty="0">
                        <a:solidFill>
                          <a:srgbClr val="EB9C29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5CE9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EB9C29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1,38</a:t>
                      </a:r>
                      <a:endParaRPr lang="fr-FR" sz="800" b="1" dirty="0">
                        <a:solidFill>
                          <a:srgbClr val="EB9C29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5CE9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EB9C29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2,16</a:t>
                      </a:r>
                      <a:endParaRPr lang="fr-FR" sz="800" b="1" dirty="0">
                        <a:solidFill>
                          <a:srgbClr val="EB9C29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5CE9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EB9C29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1,25</a:t>
                      </a:r>
                      <a:endParaRPr lang="fr-FR" sz="800" b="1" dirty="0">
                        <a:solidFill>
                          <a:srgbClr val="EB9C29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5CE9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EB9C29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0,97</a:t>
                      </a:r>
                      <a:endParaRPr lang="fr-FR" sz="800" b="1" dirty="0">
                        <a:solidFill>
                          <a:srgbClr val="EB9C29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5CE9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EB9C29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2,58</a:t>
                      </a:r>
                      <a:endParaRPr lang="fr-FR" sz="800" b="1" dirty="0">
                        <a:solidFill>
                          <a:srgbClr val="EB9C29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5CE9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EB9C29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1,20</a:t>
                      </a:r>
                    </a:p>
                  </a:txBody>
                  <a:tcPr marL="0" marR="0" marT="0" marB="0" anchor="ctr">
                    <a:solidFill>
                      <a:srgbClr val="F5CE95"/>
                    </a:solidFill>
                  </a:tcPr>
                </a:tc>
              </a:tr>
            </a:tbl>
          </a:graphicData>
        </a:graphic>
      </p:graphicFrame>
      <p:pic>
        <p:nvPicPr>
          <p:cNvPr id="39938" name="Picture 2" descr="http://images4.fanpop.com/image/photos/17600000/Kankuro-Temari-Gaara-sand-team-17649630-1600-2246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4869160"/>
            <a:ext cx="1416805" cy="1988840"/>
          </a:xfrm>
          <a:prstGeom prst="rect">
            <a:avLst/>
          </a:prstGeom>
          <a:noFill/>
        </p:spPr>
      </p:pic>
      <p:pic>
        <p:nvPicPr>
          <p:cNvPr id="39945" name="Picture 9" descr="C:\Mes Documents\Forum\Topic diagramme\Render\E-F-G-H\Gaara\FG\9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619672" y="908720"/>
            <a:ext cx="1113508" cy="1627319"/>
          </a:xfrm>
          <a:prstGeom prst="rect">
            <a:avLst/>
          </a:prstGeom>
          <a:noFill/>
        </p:spPr>
      </p:pic>
      <p:sp>
        <p:nvSpPr>
          <p:cNvPr id="47" name="Trapèze 46"/>
          <p:cNvSpPr/>
          <p:nvPr/>
        </p:nvSpPr>
        <p:spPr>
          <a:xfrm rot="10800000">
            <a:off x="1187625" y="918010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48" name="Rectangle 47"/>
          <p:cNvSpPr/>
          <p:nvPr/>
        </p:nvSpPr>
        <p:spPr>
          <a:xfrm>
            <a:off x="1250032" y="836712"/>
            <a:ext cx="1762598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Team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Gaara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(FG)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51" name="Picture 10" descr="C:\Mes Documents\Forum\Topic diagramme\Render\I-J-K-L\Kankuro\8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11560" y="1484784"/>
            <a:ext cx="1531571" cy="1091244"/>
          </a:xfrm>
          <a:prstGeom prst="rect">
            <a:avLst/>
          </a:prstGeom>
          <a:noFill/>
        </p:spPr>
      </p:pic>
      <p:pic>
        <p:nvPicPr>
          <p:cNvPr id="52" name="Picture 11" descr="C:\Mes Documents\Forum\Topic diagramme\Render\Q-R-S-T\Temari\9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195736" y="1008112"/>
            <a:ext cx="1279772" cy="1628800"/>
          </a:xfrm>
          <a:prstGeom prst="rect">
            <a:avLst/>
          </a:prstGeom>
          <a:noFill/>
        </p:spPr>
      </p:pic>
      <p:graphicFrame>
        <p:nvGraphicFramePr>
          <p:cNvPr id="56" name="Graphique 55"/>
          <p:cNvGraphicFramePr/>
          <p:nvPr/>
        </p:nvGraphicFramePr>
        <p:xfrm>
          <a:off x="1433318" y="112474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8"/>
          </a:graphicData>
        </a:graphic>
      </p:graphicFrame>
      <p:sp>
        <p:nvSpPr>
          <p:cNvPr id="57" name="Rectangle 56"/>
          <p:cNvSpPr/>
          <p:nvPr/>
        </p:nvSpPr>
        <p:spPr>
          <a:xfrm>
            <a:off x="2009382" y="1435423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39950" name="Picture 14" descr="C:\Mes Documents\Forum\Topic diagramme\Render\U-V-W-X-Y-Z\Yamato\7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436096" y="746423"/>
            <a:ext cx="2016224" cy="1602457"/>
          </a:xfrm>
          <a:prstGeom prst="rect">
            <a:avLst/>
          </a:prstGeom>
          <a:noFill/>
        </p:spPr>
      </p:pic>
      <p:sp>
        <p:nvSpPr>
          <p:cNvPr id="60" name="Trapèze 59"/>
          <p:cNvSpPr/>
          <p:nvPr/>
        </p:nvSpPr>
        <p:spPr>
          <a:xfrm rot="10800000">
            <a:off x="5724128" y="629978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61" name="Rectangle 60"/>
          <p:cNvSpPr/>
          <p:nvPr/>
        </p:nvSpPr>
        <p:spPr>
          <a:xfrm>
            <a:off x="6048527" y="548680"/>
            <a:ext cx="1238609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Team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Anko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62" name="Graphique 61"/>
          <p:cNvGraphicFramePr/>
          <p:nvPr/>
        </p:nvGraphicFramePr>
        <p:xfrm>
          <a:off x="5969821" y="83671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0"/>
          </a:graphicData>
        </a:graphic>
      </p:graphicFrame>
      <p:sp>
        <p:nvSpPr>
          <p:cNvPr id="63" name="Rectangle 62"/>
          <p:cNvSpPr/>
          <p:nvPr/>
        </p:nvSpPr>
        <p:spPr>
          <a:xfrm>
            <a:off x="6545885" y="1147391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64" name="Picture 12" descr="C:\Mes Documents\Forum\Topic diagramme\Render\A-B-C-D\Anko\Anko 7.pn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7020272" y="775144"/>
            <a:ext cx="1433772" cy="1789760"/>
          </a:xfrm>
          <a:prstGeom prst="rect">
            <a:avLst/>
          </a:prstGeom>
          <a:noFill/>
        </p:spPr>
      </p:pic>
      <p:pic>
        <p:nvPicPr>
          <p:cNvPr id="65" name="Picture 13" descr="C:\Mes Documents\Forum\Topic diagramme\Render\Q-R-S-T\Sai\Sai 29.pn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4851687" y="620688"/>
            <a:ext cx="1520513" cy="2160240"/>
          </a:xfrm>
          <a:prstGeom prst="rect">
            <a:avLst/>
          </a:prstGeom>
          <a:noFill/>
        </p:spPr>
      </p:pic>
      <p:pic>
        <p:nvPicPr>
          <p:cNvPr id="33" name="Picture 6" descr="http://www.wallpaperfly.com/thumbnails/detail/20121231/temari%20naruto%20shippuden%20gaara%20kankuro%201024x768%20wallpaper_www.wallpaperhi.com_79.jpg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1547664" y="5445224"/>
            <a:ext cx="1883701" cy="1412776"/>
          </a:xfrm>
          <a:prstGeom prst="rect">
            <a:avLst/>
          </a:prstGeom>
          <a:noFill/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467544" y="2996952"/>
            <a:ext cx="2055678" cy="13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5" name="Picture 8" descr="http://i373.photobucket.com/albums/oo176/Akasuna-S/aNKOsAIyyAMATO01.jpg~original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6732569" y="5589240"/>
            <a:ext cx="2411431" cy="1268760"/>
          </a:xfrm>
          <a:prstGeom prst="rect">
            <a:avLst/>
          </a:prstGeom>
          <a:noFill/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4932040" y="2996952"/>
            <a:ext cx="2028511" cy="13859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Trapèze 20"/>
          <p:cNvSpPr/>
          <p:nvPr/>
        </p:nvSpPr>
        <p:spPr>
          <a:xfrm rot="10800000">
            <a:off x="2555776" y="-18094"/>
            <a:ext cx="4464496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2" name="Rectangle 21"/>
          <p:cNvSpPr/>
          <p:nvPr/>
        </p:nvSpPr>
        <p:spPr>
          <a:xfrm>
            <a:off x="2555776" y="-99392"/>
            <a:ext cx="446449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Tsunade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Shizune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27" name="Trapèze 26"/>
          <p:cNvSpPr/>
          <p:nvPr/>
        </p:nvSpPr>
        <p:spPr>
          <a:xfrm rot="10800000">
            <a:off x="2555776" y="260646"/>
            <a:ext cx="4464496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9" name="Rectangle 28"/>
          <p:cNvSpPr/>
          <p:nvPr/>
        </p:nvSpPr>
        <p:spPr>
          <a:xfrm>
            <a:off x="2555776" y="179348"/>
            <a:ext cx="446449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Gaara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Kankuro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Temari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53" name="Graphique 52"/>
          <p:cNvGraphicFramePr/>
          <p:nvPr/>
        </p:nvGraphicFramePr>
        <p:xfrm>
          <a:off x="2411761" y="298597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54" name="Rectangle 53"/>
          <p:cNvSpPr/>
          <p:nvPr/>
        </p:nvSpPr>
        <p:spPr>
          <a:xfrm>
            <a:off x="467544" y="2636912"/>
            <a:ext cx="3528391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cap="none" spc="0" dirty="0" smtClean="0">
                <a:ln w="1905"/>
                <a:solidFill>
                  <a:srgbClr val="5DB77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Tsunade &amp; </a:t>
            </a:r>
            <a:r>
              <a:rPr lang="fr-FR" sz="2000" b="1" cap="none" spc="0" dirty="0" err="1" smtClean="0">
                <a:ln w="1905"/>
                <a:solidFill>
                  <a:srgbClr val="5DB77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Shizune</a:t>
            </a:r>
            <a:r>
              <a:rPr lang="fr-FR" sz="2000" b="1" cap="none" spc="0" dirty="0" smtClean="0">
                <a:ln w="1905"/>
                <a:solidFill>
                  <a:srgbClr val="5DB77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[70,73%]</a:t>
            </a:r>
            <a:endParaRPr lang="fr-FR" sz="2000" b="1" cap="none" spc="0" dirty="0">
              <a:ln w="1905"/>
              <a:solidFill>
                <a:srgbClr val="5DB77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55" name="Tableau 54"/>
          <p:cNvGraphicFramePr>
            <a:graphicFrameLocks noGrp="1"/>
          </p:cNvGraphicFramePr>
          <p:nvPr/>
        </p:nvGraphicFramePr>
        <p:xfrm>
          <a:off x="467545" y="4405174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5DB77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5DB77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5DB77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5DB77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5DB77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5DB77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5DB77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5DB775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DB775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3,65</a:t>
                      </a:r>
                      <a:endParaRPr lang="fr-FR" sz="800" b="1" dirty="0">
                        <a:solidFill>
                          <a:srgbClr val="5DB775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9FBE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DB775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3,78</a:t>
                      </a:r>
                      <a:endParaRPr lang="fr-FR" sz="800" b="1" dirty="0">
                        <a:solidFill>
                          <a:srgbClr val="5DB775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9FBE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DB775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2,04</a:t>
                      </a:r>
                      <a:endParaRPr lang="fr-FR" sz="800" b="1" dirty="0">
                        <a:solidFill>
                          <a:srgbClr val="5DB775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9FBE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DB775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3,67</a:t>
                      </a:r>
                      <a:endParaRPr lang="fr-FR" sz="800" b="1" dirty="0">
                        <a:solidFill>
                          <a:srgbClr val="5DB775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9FBE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DB775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4,57</a:t>
                      </a:r>
                      <a:endParaRPr lang="fr-FR" sz="800" b="1" dirty="0">
                        <a:solidFill>
                          <a:srgbClr val="5DB775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9FBE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DB775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2,42</a:t>
                      </a:r>
                      <a:endParaRPr lang="fr-FR" sz="800" b="1" dirty="0">
                        <a:solidFill>
                          <a:srgbClr val="5DB775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9FBE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DB775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4,29</a:t>
                      </a:r>
                      <a:endParaRPr lang="fr-FR" sz="800" b="1" dirty="0">
                        <a:solidFill>
                          <a:srgbClr val="5DB775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9FBE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DB775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3,87</a:t>
                      </a:r>
                    </a:p>
                  </a:txBody>
                  <a:tcPr marL="0" marR="0" marT="0" marB="0" anchor="ctr">
                    <a:solidFill>
                      <a:srgbClr val="E9FBE5"/>
                    </a:solidFill>
                  </a:tcPr>
                </a:tc>
              </a:tr>
            </a:tbl>
          </a:graphicData>
        </a:graphic>
      </p:graphicFrame>
      <p:sp>
        <p:nvSpPr>
          <p:cNvPr id="60" name="Trapèze 59"/>
          <p:cNvSpPr/>
          <p:nvPr/>
        </p:nvSpPr>
        <p:spPr>
          <a:xfrm rot="10800000">
            <a:off x="5724128" y="873425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pic>
        <p:nvPicPr>
          <p:cNvPr id="2" name="Picture 2" descr="https://c1.staticflickr.com/3/2327/2118754324_9afa4f162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2987570"/>
            <a:ext cx="1848000" cy="1386000"/>
          </a:xfrm>
          <a:prstGeom prst="rect">
            <a:avLst/>
          </a:prstGeom>
          <a:noFill/>
        </p:spPr>
      </p:pic>
      <p:graphicFrame>
        <p:nvGraphicFramePr>
          <p:cNvPr id="23" name="Graphique 22"/>
          <p:cNvGraphicFramePr/>
          <p:nvPr/>
        </p:nvGraphicFramePr>
        <p:xfrm>
          <a:off x="6804248" y="298597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24" name="Rectangle 23"/>
          <p:cNvSpPr/>
          <p:nvPr/>
        </p:nvSpPr>
        <p:spPr>
          <a:xfrm>
            <a:off x="4860031" y="2636912"/>
            <a:ext cx="3528391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cap="none" spc="0" dirty="0" smtClean="0">
                <a:ln w="1905"/>
                <a:solidFill>
                  <a:srgbClr val="D98A1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Team </a:t>
            </a:r>
            <a:r>
              <a:rPr lang="fr-FR" sz="2000" b="1" cap="none" spc="0" dirty="0" err="1" smtClean="0">
                <a:ln w="1905"/>
                <a:solidFill>
                  <a:srgbClr val="D98A1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Gaara</a:t>
            </a:r>
            <a:r>
              <a:rPr lang="fr-FR" sz="2000" b="1" cap="none" spc="0" dirty="0" smtClean="0">
                <a:ln w="1905"/>
                <a:solidFill>
                  <a:srgbClr val="D98A1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</a:t>
            </a:r>
            <a:r>
              <a:rPr lang="fr-FR" sz="2000" b="1" dirty="0" err="1" smtClean="0">
                <a:ln w="1905"/>
                <a:solidFill>
                  <a:srgbClr val="D98A1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war</a:t>
            </a:r>
            <a:r>
              <a:rPr lang="fr-FR" sz="2000" b="1" cap="none" spc="0" dirty="0" smtClean="0">
                <a:ln w="1905"/>
                <a:solidFill>
                  <a:srgbClr val="D98A1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[54,10%]</a:t>
            </a:r>
            <a:endParaRPr lang="fr-FR" sz="2000" b="1" cap="none" spc="0" dirty="0">
              <a:ln w="1905"/>
              <a:solidFill>
                <a:srgbClr val="D98A1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25" name="Tableau 24"/>
          <p:cNvGraphicFramePr>
            <a:graphicFrameLocks noGrp="1"/>
          </p:cNvGraphicFramePr>
          <p:nvPr/>
        </p:nvGraphicFramePr>
        <p:xfrm>
          <a:off x="4860032" y="4405174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98A1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98A1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98A1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98A1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98A1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98A1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98A1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98A15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BE781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4,17</a:t>
                      </a:r>
                      <a:endParaRPr lang="fr-FR" sz="800" b="1" dirty="0">
                        <a:solidFill>
                          <a:srgbClr val="BE781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1B86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BE781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1,62</a:t>
                      </a:r>
                      <a:endParaRPr lang="fr-FR" sz="800" b="1" dirty="0">
                        <a:solidFill>
                          <a:srgbClr val="BE781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1B86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BE781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1,86</a:t>
                      </a:r>
                      <a:endParaRPr lang="fr-FR" sz="800" b="1" dirty="0">
                        <a:solidFill>
                          <a:srgbClr val="BE781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1B86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BE781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3,74</a:t>
                      </a:r>
                      <a:endParaRPr lang="fr-FR" sz="800" b="1" dirty="0">
                        <a:solidFill>
                          <a:srgbClr val="BE781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1B86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BE781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1,64</a:t>
                      </a:r>
                      <a:endParaRPr lang="fr-FR" sz="800" b="1" dirty="0">
                        <a:solidFill>
                          <a:srgbClr val="BE781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1B86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BE781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2,03</a:t>
                      </a:r>
                      <a:endParaRPr lang="fr-FR" sz="800" b="1" dirty="0">
                        <a:solidFill>
                          <a:srgbClr val="BE781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1B86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BE781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3,47</a:t>
                      </a:r>
                      <a:endParaRPr lang="fr-FR" sz="800" b="1" dirty="0">
                        <a:solidFill>
                          <a:srgbClr val="BE781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1B86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BE781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3,11</a:t>
                      </a:r>
                    </a:p>
                  </a:txBody>
                  <a:tcPr marL="0" marR="0" marT="0" marB="0" anchor="ctr">
                    <a:solidFill>
                      <a:srgbClr val="F1B865"/>
                    </a:solidFill>
                  </a:tcPr>
                </a:tc>
              </a:tr>
            </a:tbl>
          </a:graphicData>
        </a:graphic>
      </p:graphicFrame>
      <p:pic>
        <p:nvPicPr>
          <p:cNvPr id="65538" name="Picture 2" descr="http://img4.wikia.nocookie.net/__cb20120220152817/naruto/ru/images/4/4a/%D0%9A%D0%BE%D0%BC%D0%B0%D0%BD%D0%B4%D0%B0_%D0%91%D0%B0%D0%BA%D0%B8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940152" y="5245021"/>
            <a:ext cx="1584176" cy="1612979"/>
          </a:xfrm>
          <a:prstGeom prst="rect">
            <a:avLst/>
          </a:prstGeom>
          <a:noFill/>
        </p:spPr>
      </p:pic>
      <p:pic>
        <p:nvPicPr>
          <p:cNvPr id="65539" name="Picture 3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860031" y="2969657"/>
            <a:ext cx="1966166" cy="1411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5541" name="Picture 5" descr="C:\Mes Documents\Forum\Topic diagramme\Render\Q-R-S-T\Shizune\5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267744" y="1072832"/>
            <a:ext cx="1080120" cy="1564080"/>
          </a:xfrm>
          <a:prstGeom prst="rect">
            <a:avLst/>
          </a:prstGeom>
          <a:noFill/>
        </p:spPr>
      </p:pic>
      <p:sp>
        <p:nvSpPr>
          <p:cNvPr id="32" name="Trapèze 31"/>
          <p:cNvSpPr/>
          <p:nvPr/>
        </p:nvSpPr>
        <p:spPr>
          <a:xfrm rot="10800000">
            <a:off x="1187625" y="918010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3" name="Rectangle 32"/>
          <p:cNvSpPr/>
          <p:nvPr/>
        </p:nvSpPr>
        <p:spPr>
          <a:xfrm>
            <a:off x="1139942" y="836712"/>
            <a:ext cx="1982787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Tsunade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Shizune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34" name="Picture 4" descr="C:\Mes Documents\Forum\Topic diagramme\Render\Q-R-S-T\Tsunade\Tsunade 31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11560" y="1052736"/>
            <a:ext cx="1296144" cy="1481307"/>
          </a:xfrm>
          <a:prstGeom prst="rect">
            <a:avLst/>
          </a:prstGeom>
          <a:noFill/>
        </p:spPr>
      </p:pic>
      <p:graphicFrame>
        <p:nvGraphicFramePr>
          <p:cNvPr id="35" name="Graphique 34"/>
          <p:cNvGraphicFramePr/>
          <p:nvPr/>
        </p:nvGraphicFramePr>
        <p:xfrm>
          <a:off x="1433318" y="112474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9"/>
          </a:graphicData>
        </a:graphic>
      </p:graphicFrame>
      <p:sp>
        <p:nvSpPr>
          <p:cNvPr id="36" name="Rectangle 35"/>
          <p:cNvSpPr/>
          <p:nvPr/>
        </p:nvSpPr>
        <p:spPr>
          <a:xfrm>
            <a:off x="2009382" y="1435423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26" name="Picture 2" descr="C:\Mes Documents\Forum\Topic diagramme\Render\E-F-G-H\Gaara\NG\19.pn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012160" y="756421"/>
            <a:ext cx="1259086" cy="1729942"/>
          </a:xfrm>
          <a:prstGeom prst="rect">
            <a:avLst/>
          </a:prstGeom>
          <a:noFill/>
        </p:spPr>
      </p:pic>
      <p:pic>
        <p:nvPicPr>
          <p:cNvPr id="1027" name="Picture 3" descr="C:\Mes Documents\Forum\Topic diagramme\Render\Q-R-S-T\Temari\7.pn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6876256" y="1008151"/>
            <a:ext cx="1440160" cy="1572690"/>
          </a:xfrm>
          <a:prstGeom prst="rect">
            <a:avLst/>
          </a:prstGeom>
          <a:noFill/>
        </p:spPr>
      </p:pic>
      <p:pic>
        <p:nvPicPr>
          <p:cNvPr id="1028" name="Picture 4" descr="C:\Mes Documents\Forum\Topic diagramme\Render\I-J-K-L\Kankuro\10.pn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5148064" y="692696"/>
            <a:ext cx="1440160" cy="1844863"/>
          </a:xfrm>
          <a:prstGeom prst="rect">
            <a:avLst/>
          </a:prstGeom>
          <a:noFill/>
        </p:spPr>
      </p:pic>
      <p:graphicFrame>
        <p:nvGraphicFramePr>
          <p:cNvPr id="30" name="Graphique 29"/>
          <p:cNvGraphicFramePr/>
          <p:nvPr/>
        </p:nvGraphicFramePr>
        <p:xfrm>
          <a:off x="5969821" y="1080159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3"/>
          </a:graphicData>
        </a:graphic>
      </p:graphicFrame>
      <p:sp>
        <p:nvSpPr>
          <p:cNvPr id="31" name="Rectangle 30"/>
          <p:cNvSpPr/>
          <p:nvPr/>
        </p:nvSpPr>
        <p:spPr>
          <a:xfrm>
            <a:off x="6545885" y="1390838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7" name="Rectangle 36"/>
          <p:cNvSpPr/>
          <p:nvPr/>
        </p:nvSpPr>
        <p:spPr>
          <a:xfrm>
            <a:off x="5802179" y="792127"/>
            <a:ext cx="1731308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Team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Gaara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war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38" name="Picture 4" descr="http://th07.deviantart.net/fs71/PRE/i/2011/049/5/b/team_arena_by_areszxx-d39txhn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7559824" y="4892594"/>
            <a:ext cx="1584176" cy="196540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Trapèze 20"/>
          <p:cNvSpPr/>
          <p:nvPr/>
        </p:nvSpPr>
        <p:spPr>
          <a:xfrm rot="10800000">
            <a:off x="2555776" y="-18094"/>
            <a:ext cx="4464496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2" name="Rectangle 21"/>
          <p:cNvSpPr/>
          <p:nvPr/>
        </p:nvSpPr>
        <p:spPr>
          <a:xfrm>
            <a:off x="2555776" y="-99392"/>
            <a:ext cx="446449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Orochimaru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Kabuto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27" name="Trapèze 26"/>
          <p:cNvSpPr/>
          <p:nvPr/>
        </p:nvSpPr>
        <p:spPr>
          <a:xfrm rot="10800000">
            <a:off x="2555776" y="260646"/>
            <a:ext cx="4464496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9" name="Rectangle 28"/>
          <p:cNvSpPr/>
          <p:nvPr/>
        </p:nvSpPr>
        <p:spPr>
          <a:xfrm>
            <a:off x="2555776" y="179348"/>
            <a:ext cx="446449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Darui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Samui &amp;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Atsui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53" name="Graphique 52"/>
          <p:cNvGraphicFramePr/>
          <p:nvPr/>
        </p:nvGraphicFramePr>
        <p:xfrm>
          <a:off x="2411761" y="298597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54" name="Rectangle 53"/>
          <p:cNvSpPr/>
          <p:nvPr/>
        </p:nvSpPr>
        <p:spPr>
          <a:xfrm>
            <a:off x="467544" y="2636912"/>
            <a:ext cx="3528391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46498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Orochimaru</a:t>
            </a:r>
            <a:r>
              <a:rPr lang="fr-FR" sz="2000" b="1" cap="none" spc="0" dirty="0" smtClean="0">
                <a:ln w="1905"/>
                <a:solidFill>
                  <a:srgbClr val="46498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&amp; </a:t>
            </a:r>
            <a:r>
              <a:rPr lang="fr-FR" sz="2000" b="1" cap="none" spc="0" dirty="0" err="1" smtClean="0">
                <a:ln w="1905"/>
                <a:solidFill>
                  <a:srgbClr val="46498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Kabuto</a:t>
            </a:r>
            <a:r>
              <a:rPr lang="fr-FR" sz="2000" b="1" cap="none" spc="0" dirty="0" smtClean="0">
                <a:ln w="1905"/>
                <a:solidFill>
                  <a:srgbClr val="46498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[73,20%]</a:t>
            </a:r>
            <a:endParaRPr lang="fr-FR" sz="2000" b="1" cap="none" spc="0" dirty="0">
              <a:ln w="1905"/>
              <a:solidFill>
                <a:srgbClr val="46498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55" name="Tableau 54"/>
          <p:cNvGraphicFramePr>
            <a:graphicFrameLocks noGrp="1"/>
          </p:cNvGraphicFramePr>
          <p:nvPr/>
        </p:nvGraphicFramePr>
        <p:xfrm>
          <a:off x="467545" y="4405174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46498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46498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46498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46498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46498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46498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46498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464980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46498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4,06</a:t>
                      </a:r>
                      <a:endParaRPr lang="fr-FR" sz="800" b="1" dirty="0">
                        <a:solidFill>
                          <a:srgbClr val="46498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46498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3,36</a:t>
                      </a:r>
                      <a:endParaRPr lang="fr-FR" sz="800" b="1" dirty="0">
                        <a:solidFill>
                          <a:srgbClr val="46498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46498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2,88</a:t>
                      </a:r>
                      <a:endParaRPr lang="fr-FR" sz="800" b="1" dirty="0">
                        <a:solidFill>
                          <a:srgbClr val="46498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46498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4,93</a:t>
                      </a:r>
                      <a:endParaRPr lang="fr-FR" sz="800" b="1" dirty="0">
                        <a:solidFill>
                          <a:srgbClr val="46498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46498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2,05</a:t>
                      </a:r>
                      <a:endParaRPr lang="fr-FR" sz="800" b="1" dirty="0">
                        <a:solidFill>
                          <a:srgbClr val="46498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46498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2,88</a:t>
                      </a:r>
                      <a:endParaRPr lang="fr-FR" sz="800" b="1" dirty="0">
                        <a:solidFill>
                          <a:srgbClr val="46498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46498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4,36</a:t>
                      </a:r>
                      <a:endParaRPr lang="fr-FR" sz="800" b="1" dirty="0">
                        <a:solidFill>
                          <a:srgbClr val="46498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46498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4,76</a:t>
                      </a:r>
                    </a:p>
                  </a:txBody>
                  <a:tcPr marL="0" marR="0" marT="0" marB="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3" name="Graphique 22"/>
          <p:cNvGraphicFramePr/>
          <p:nvPr/>
        </p:nvGraphicFramePr>
        <p:xfrm>
          <a:off x="6804248" y="298597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24" name="Rectangle 23"/>
          <p:cNvSpPr/>
          <p:nvPr/>
        </p:nvSpPr>
        <p:spPr>
          <a:xfrm>
            <a:off x="4860031" y="2636912"/>
            <a:ext cx="3528391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F7DB0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Darui</a:t>
            </a:r>
            <a:r>
              <a:rPr lang="fr-FR" sz="2000" b="1" cap="none" spc="0" dirty="0" smtClean="0">
                <a:ln w="1905"/>
                <a:solidFill>
                  <a:srgbClr val="F7DB0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&amp; Samui &amp; </a:t>
            </a:r>
            <a:r>
              <a:rPr lang="fr-FR" sz="2000" b="1" cap="none" spc="0" dirty="0" err="1" smtClean="0">
                <a:ln w="1905"/>
                <a:solidFill>
                  <a:srgbClr val="F7DB0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Atsui</a:t>
            </a:r>
            <a:r>
              <a:rPr lang="fr-FR" sz="2000" b="1" cap="none" spc="0" dirty="0" smtClean="0">
                <a:ln w="1905"/>
                <a:solidFill>
                  <a:srgbClr val="F7DB0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[51,80%]</a:t>
            </a:r>
            <a:endParaRPr lang="fr-FR" sz="2000" b="1" cap="none" spc="0" dirty="0">
              <a:ln w="1905"/>
              <a:solidFill>
                <a:srgbClr val="F7DB0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25" name="Tableau 24"/>
          <p:cNvGraphicFramePr>
            <a:graphicFrameLocks noGrp="1"/>
          </p:cNvGraphicFramePr>
          <p:nvPr/>
        </p:nvGraphicFramePr>
        <p:xfrm>
          <a:off x="4860032" y="4405174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DB0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DB0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DB0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DB0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DB0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DB0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DB0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DB09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3,59</a:t>
                      </a:r>
                      <a:endParaRPr lang="fr-FR" sz="800" b="1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DF6B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3,35</a:t>
                      </a:r>
                      <a:endParaRPr lang="fr-FR" sz="800" b="1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DF6B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1,58</a:t>
                      </a:r>
                      <a:endParaRPr lang="fr-FR" sz="800" b="1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DF6B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3,14</a:t>
                      </a:r>
                      <a:endParaRPr lang="fr-FR" sz="800" b="1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DF6B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2,15</a:t>
                      </a:r>
                      <a:endParaRPr lang="fr-FR" sz="800" b="1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DF6B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2,18</a:t>
                      </a:r>
                      <a:endParaRPr lang="fr-FR" sz="800" b="1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DF6B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2,90</a:t>
                      </a:r>
                      <a:endParaRPr lang="fr-FR" sz="800" b="1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DF6B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1,88</a:t>
                      </a:r>
                    </a:p>
                  </a:txBody>
                  <a:tcPr marL="0" marR="0" marT="0" marB="0" anchor="ctr">
                    <a:solidFill>
                      <a:srgbClr val="FDF6BF"/>
                    </a:solidFill>
                  </a:tcPr>
                </a:tc>
              </a:tr>
            </a:tbl>
          </a:graphicData>
        </a:graphic>
      </p:graphicFrame>
      <p:sp>
        <p:nvSpPr>
          <p:cNvPr id="32" name="Trapèze 31"/>
          <p:cNvSpPr/>
          <p:nvPr/>
        </p:nvSpPr>
        <p:spPr>
          <a:xfrm rot="10800000">
            <a:off x="1043608" y="918007"/>
            <a:ext cx="2160240" cy="206736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3" name="Rectangle 32"/>
          <p:cNvSpPr/>
          <p:nvPr/>
        </p:nvSpPr>
        <p:spPr>
          <a:xfrm>
            <a:off x="1045143" y="836712"/>
            <a:ext cx="2172390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Orochimaru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&amp;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Kabuto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35" name="Graphique 34"/>
          <p:cNvGraphicFramePr/>
          <p:nvPr/>
        </p:nvGraphicFramePr>
        <p:xfrm>
          <a:off x="1331640" y="112474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36" name="Rectangle 35"/>
          <p:cNvSpPr/>
          <p:nvPr/>
        </p:nvSpPr>
        <p:spPr>
          <a:xfrm>
            <a:off x="1907704" y="1435423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38" name="Picture 2" descr="http://images.ados.fr/1/bd-manga/oro-kabuto/photo/hd/9015306901/137702669/oro-kabuto-wallpaper-orochimaru-kabuto-big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5265204"/>
            <a:ext cx="2123728" cy="1592796"/>
          </a:xfrm>
          <a:prstGeom prst="rect">
            <a:avLst/>
          </a:prstGeom>
          <a:noFill/>
        </p:spPr>
      </p:pic>
      <p:pic>
        <p:nvPicPr>
          <p:cNvPr id="2054" name="Picture 6" descr="C:\Mes Documents\Forum\Topic diagramme\Render\M-N-O-P\Orochimaru\9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95536" y="799310"/>
            <a:ext cx="1152128" cy="1643703"/>
          </a:xfrm>
          <a:prstGeom prst="rect">
            <a:avLst/>
          </a:prstGeom>
          <a:noFill/>
        </p:spPr>
      </p:pic>
      <p:pic>
        <p:nvPicPr>
          <p:cNvPr id="2055" name="Picture 7" descr="C:\Mes Documents\Forum\Topic diagramme\Render\I-J-K-L\Kabuto\1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flipH="1">
            <a:off x="2771800" y="1000833"/>
            <a:ext cx="918504" cy="1420055"/>
          </a:xfrm>
          <a:prstGeom prst="rect">
            <a:avLst/>
          </a:prstGeom>
          <a:noFill/>
        </p:spPr>
      </p:pic>
      <p:pic>
        <p:nvPicPr>
          <p:cNvPr id="43" name="Picture 4" descr="C:\Mes Documents\Forum\Topic diagramme\Render\A-B-C-D\Darui\Darui 5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580112" y="878904"/>
            <a:ext cx="2555776" cy="1537459"/>
          </a:xfrm>
          <a:prstGeom prst="rect">
            <a:avLst/>
          </a:prstGeom>
          <a:noFill/>
        </p:spPr>
      </p:pic>
      <p:sp>
        <p:nvSpPr>
          <p:cNvPr id="44" name="Trapèze 43"/>
          <p:cNvSpPr/>
          <p:nvPr/>
        </p:nvSpPr>
        <p:spPr>
          <a:xfrm rot="10800000">
            <a:off x="5724128" y="873425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graphicFrame>
        <p:nvGraphicFramePr>
          <p:cNvPr id="45" name="Graphique 44"/>
          <p:cNvGraphicFramePr/>
          <p:nvPr/>
        </p:nvGraphicFramePr>
        <p:xfrm>
          <a:off x="5969821" y="1080159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9"/>
          </a:graphicData>
        </a:graphic>
      </p:graphicFrame>
      <p:sp>
        <p:nvSpPr>
          <p:cNvPr id="46" name="Rectangle 45"/>
          <p:cNvSpPr/>
          <p:nvPr/>
        </p:nvSpPr>
        <p:spPr>
          <a:xfrm>
            <a:off x="6545885" y="1390838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7" name="Rectangle 46"/>
          <p:cNvSpPr/>
          <p:nvPr/>
        </p:nvSpPr>
        <p:spPr>
          <a:xfrm>
            <a:off x="6033236" y="792127"/>
            <a:ext cx="1269195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Team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Darui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48" name="Picture 5" descr="C:\Mes Documents\Forum\Topic diagramme\Render\Q-R-S-T\Samui\5.pn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4716016" y="1033087"/>
            <a:ext cx="1584598" cy="1387801"/>
          </a:xfrm>
          <a:prstGeom prst="rect">
            <a:avLst/>
          </a:prstGeom>
          <a:noFill/>
        </p:spPr>
      </p:pic>
      <p:pic>
        <p:nvPicPr>
          <p:cNvPr id="2058" name="Picture 10" descr="http://img3.wikia.nocookie.net/__cb20120705134734/naruto/images/3/33/Darui_Gets_Backup.pn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5935750" y="5047702"/>
            <a:ext cx="3208250" cy="1810298"/>
          </a:xfrm>
          <a:prstGeom prst="rect">
            <a:avLst/>
          </a:prstGeom>
          <a:noFill/>
        </p:spPr>
      </p:pic>
      <p:pic>
        <p:nvPicPr>
          <p:cNvPr id="2059" name="Picture 11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4860032" y="3035036"/>
            <a:ext cx="2088231" cy="13300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9" name="Picture 8" descr="C:\Mes Documents\Forum\Topic diagramme\Render\A-B-C-D\Atsui\1.png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7596336" y="764704"/>
            <a:ext cx="1193230" cy="1844824"/>
          </a:xfrm>
          <a:prstGeom prst="rect">
            <a:avLst/>
          </a:prstGeom>
          <a:noFill/>
        </p:spPr>
      </p:pic>
      <p:pic>
        <p:nvPicPr>
          <p:cNvPr id="1029" name="Picture 5" descr="Naruto Background 07 by lorenorkerstinxx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-5813153" y="2348880"/>
            <a:ext cx="6136681" cy="3451884"/>
          </a:xfrm>
          <a:prstGeom prst="rect">
            <a:avLst/>
          </a:prstGeom>
          <a:noFill/>
        </p:spPr>
      </p:pic>
      <p:pic>
        <p:nvPicPr>
          <p:cNvPr id="34" name="Picture 2" descr="C:\Mes Documents\Forum\Topic diagramme\Render\M-N-O-P\Orochimaru\14.png"/>
          <p:cNvPicPr>
            <a:picLocks noChangeAspect="1" noChangeArrowheads="1"/>
          </p:cNvPicPr>
          <p:nvPr/>
        </p:nvPicPr>
        <p:blipFill>
          <a:blip r:embed="rId15" cstate="print">
            <a:lum bright="-16000"/>
          </a:blip>
          <a:srcRect/>
          <a:stretch>
            <a:fillRect/>
          </a:stretch>
        </p:blipFill>
        <p:spPr bwMode="auto">
          <a:xfrm>
            <a:off x="-2576128" y="1916832"/>
            <a:ext cx="2576128" cy="3789040"/>
          </a:xfrm>
          <a:prstGeom prst="rect">
            <a:avLst/>
          </a:prstGeom>
          <a:noFill/>
        </p:spPr>
      </p:pic>
      <p:pic>
        <p:nvPicPr>
          <p:cNvPr id="37" name="Picture 3" descr="C:\Mes Documents\Forum\Topic diagramme\Render\I-J-K-L\Kabuto\5.png"/>
          <p:cNvPicPr>
            <a:picLocks noChangeAspect="1" noChangeArrowheads="1"/>
          </p:cNvPicPr>
          <p:nvPr/>
        </p:nvPicPr>
        <p:blipFill>
          <a:blip r:embed="rId16" cstate="print">
            <a:lum bright="-16000"/>
          </a:blip>
          <a:srcRect/>
          <a:stretch>
            <a:fillRect/>
          </a:stretch>
        </p:blipFill>
        <p:spPr bwMode="auto">
          <a:xfrm>
            <a:off x="-1476672" y="2924944"/>
            <a:ext cx="1656184" cy="2793477"/>
          </a:xfrm>
          <a:prstGeom prst="rect">
            <a:avLst/>
          </a:prstGeom>
          <a:noFill/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467544" y="2998728"/>
            <a:ext cx="1880876" cy="138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Trapèze 20"/>
          <p:cNvSpPr/>
          <p:nvPr/>
        </p:nvSpPr>
        <p:spPr>
          <a:xfrm rot="10800000">
            <a:off x="2555776" y="-18094"/>
            <a:ext cx="4464496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2" name="Rectangle 21"/>
          <p:cNvSpPr/>
          <p:nvPr/>
        </p:nvSpPr>
        <p:spPr>
          <a:xfrm>
            <a:off x="2555776" y="-99392"/>
            <a:ext cx="446449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Kakashi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Shikamaru &amp; Ino &amp;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Choji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27" name="Trapèze 26"/>
          <p:cNvSpPr/>
          <p:nvPr/>
        </p:nvSpPr>
        <p:spPr>
          <a:xfrm rot="10800000">
            <a:off x="2555776" y="260646"/>
            <a:ext cx="4464496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9" name="Rectangle 28"/>
          <p:cNvSpPr/>
          <p:nvPr/>
        </p:nvSpPr>
        <p:spPr>
          <a:xfrm>
            <a:off x="2555776" y="179348"/>
            <a:ext cx="446449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Kakashi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Naruto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53" name="Graphique 52"/>
          <p:cNvGraphicFramePr/>
          <p:nvPr/>
        </p:nvGraphicFramePr>
        <p:xfrm>
          <a:off x="2411761" y="298597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54" name="Rectangle 53"/>
          <p:cNvSpPr/>
          <p:nvPr/>
        </p:nvSpPr>
        <p:spPr>
          <a:xfrm>
            <a:off x="467544" y="2636912"/>
            <a:ext cx="3528391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cap="none" spc="0" dirty="0" smtClean="0">
                <a:ln w="1905"/>
                <a:solidFill>
                  <a:srgbClr val="7F477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Team </a:t>
            </a:r>
            <a:r>
              <a:rPr lang="fr-FR" sz="2000" b="1" cap="none" spc="0" dirty="0" err="1" smtClean="0">
                <a:ln w="1905"/>
                <a:solidFill>
                  <a:srgbClr val="7F477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Kakashi</a:t>
            </a:r>
            <a:r>
              <a:rPr lang="fr-FR" sz="2000" b="1" cap="none" spc="0" dirty="0" smtClean="0">
                <a:ln w="1905"/>
                <a:solidFill>
                  <a:srgbClr val="7F477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[62,43%]</a:t>
            </a:r>
            <a:endParaRPr lang="fr-FR" sz="2000" b="1" cap="none" spc="0" dirty="0">
              <a:ln w="1905"/>
              <a:solidFill>
                <a:srgbClr val="7F477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55" name="Tableau 54"/>
          <p:cNvGraphicFramePr>
            <a:graphicFrameLocks noGrp="1"/>
          </p:cNvGraphicFramePr>
          <p:nvPr/>
        </p:nvGraphicFramePr>
        <p:xfrm>
          <a:off x="467545" y="4405174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7F477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7F477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7F477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7F477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7F477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7F477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7F477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7F477C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7F477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3,84</a:t>
                      </a:r>
                      <a:endParaRPr lang="fr-FR" sz="800" b="1" dirty="0">
                        <a:solidFill>
                          <a:srgbClr val="7F477C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0ACC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7F477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3,44</a:t>
                      </a:r>
                      <a:endParaRPr lang="fr-FR" sz="800" b="1" dirty="0">
                        <a:solidFill>
                          <a:srgbClr val="7F477C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0ACC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7F477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3,28</a:t>
                      </a:r>
                      <a:endParaRPr lang="fr-FR" sz="800" b="1" dirty="0">
                        <a:solidFill>
                          <a:srgbClr val="7F477C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0ACC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7F477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4,65</a:t>
                      </a:r>
                      <a:endParaRPr lang="fr-FR" sz="800" b="1" dirty="0">
                        <a:solidFill>
                          <a:srgbClr val="7F477C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0ACC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7F477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2,61</a:t>
                      </a:r>
                      <a:endParaRPr lang="fr-FR" sz="800" b="1" dirty="0">
                        <a:solidFill>
                          <a:srgbClr val="7F477C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0ACC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7F477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2,42</a:t>
                      </a:r>
                      <a:endParaRPr lang="fr-FR" sz="800" b="1" dirty="0">
                        <a:solidFill>
                          <a:srgbClr val="7F477C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0ACC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7F477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2,10</a:t>
                      </a:r>
                      <a:endParaRPr lang="fr-FR" sz="800" b="1" dirty="0">
                        <a:solidFill>
                          <a:srgbClr val="7F477C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0ACC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7F477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2,63</a:t>
                      </a:r>
                    </a:p>
                  </a:txBody>
                  <a:tcPr marL="0" marR="0" marT="0" marB="0" anchor="ctr">
                    <a:solidFill>
                      <a:srgbClr val="D0ACCE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3" name="Graphique 22"/>
          <p:cNvGraphicFramePr/>
          <p:nvPr/>
        </p:nvGraphicFramePr>
        <p:xfrm>
          <a:off x="6804248" y="298597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24" name="Rectangle 23"/>
          <p:cNvSpPr/>
          <p:nvPr/>
        </p:nvSpPr>
        <p:spPr>
          <a:xfrm>
            <a:off x="4860031" y="2636912"/>
            <a:ext cx="3528391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B6974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Kakashi</a:t>
            </a:r>
            <a:r>
              <a:rPr lang="fr-FR" sz="2000" b="1" cap="none" spc="0" dirty="0" smtClean="0">
                <a:ln w="1905"/>
                <a:solidFill>
                  <a:srgbClr val="B6974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&amp; </a:t>
            </a:r>
            <a:r>
              <a:rPr lang="fr-FR" sz="2000" b="1" cap="none" spc="0" dirty="0" err="1" smtClean="0">
                <a:ln w="1905"/>
                <a:solidFill>
                  <a:srgbClr val="B6974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Naruto</a:t>
            </a:r>
            <a:r>
              <a:rPr lang="fr-FR" sz="2000" b="1" cap="none" spc="0" dirty="0" smtClean="0">
                <a:ln w="1905"/>
                <a:solidFill>
                  <a:srgbClr val="B6974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[61,35%]</a:t>
            </a:r>
            <a:endParaRPr lang="fr-FR" sz="2000" b="1" cap="none" spc="0" dirty="0">
              <a:ln w="1905"/>
              <a:solidFill>
                <a:srgbClr val="B6974A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25" name="Tableau 24"/>
          <p:cNvGraphicFramePr>
            <a:graphicFrameLocks noGrp="1"/>
          </p:cNvGraphicFramePr>
          <p:nvPr/>
        </p:nvGraphicFramePr>
        <p:xfrm>
          <a:off x="4860032" y="4405174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6974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6974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6974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6974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6974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6974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6974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6974A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B6974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3,67</a:t>
                      </a:r>
                      <a:endParaRPr lang="fr-FR" sz="800" b="1" dirty="0">
                        <a:solidFill>
                          <a:srgbClr val="B6974A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BCCA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B6974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3,42</a:t>
                      </a:r>
                      <a:endParaRPr lang="fr-FR" sz="800" b="1" dirty="0">
                        <a:solidFill>
                          <a:srgbClr val="B6974A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BCCA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B6974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3,06</a:t>
                      </a:r>
                      <a:endParaRPr lang="fr-FR" sz="800" b="1" dirty="0">
                        <a:solidFill>
                          <a:srgbClr val="B6974A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BCCA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B6974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4,07</a:t>
                      </a:r>
                      <a:endParaRPr lang="fr-FR" sz="800" b="1" dirty="0">
                        <a:solidFill>
                          <a:srgbClr val="B6974A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BCCA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B6974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2,20</a:t>
                      </a:r>
                      <a:endParaRPr lang="fr-FR" sz="800" b="1" dirty="0">
                        <a:solidFill>
                          <a:srgbClr val="B6974A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BCCA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B6974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2,78</a:t>
                      </a:r>
                      <a:endParaRPr lang="fr-FR" sz="800" b="1" dirty="0">
                        <a:solidFill>
                          <a:srgbClr val="B6974A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BCCA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B6974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2,80</a:t>
                      </a:r>
                      <a:endParaRPr lang="fr-FR" sz="800" b="1" dirty="0">
                        <a:solidFill>
                          <a:srgbClr val="B6974A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BCCA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B6974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2,54</a:t>
                      </a:r>
                    </a:p>
                  </a:txBody>
                  <a:tcPr marL="0" marR="0" marT="0" marB="0" anchor="ctr">
                    <a:solidFill>
                      <a:srgbClr val="DBCCA5"/>
                    </a:solidFill>
                  </a:tcPr>
                </a:tc>
              </a:tr>
            </a:tbl>
          </a:graphicData>
        </a:graphic>
      </p:graphicFrame>
      <p:pic>
        <p:nvPicPr>
          <p:cNvPr id="1027" name="Picture 3" descr="C:\Mes Documents\Forum\Topic diagramme\Render\I-J-K-L\Ino\8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043608" y="620688"/>
            <a:ext cx="1235398" cy="1969261"/>
          </a:xfrm>
          <a:prstGeom prst="rect">
            <a:avLst/>
          </a:prstGeom>
          <a:noFill/>
        </p:spPr>
      </p:pic>
      <p:pic>
        <p:nvPicPr>
          <p:cNvPr id="1028" name="Picture 4" descr="C:\Mes Documents\Forum\Topic diagramme\Render\Q-R-S-T\Shikamaru\3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9512" y="548680"/>
            <a:ext cx="1633110" cy="2177480"/>
          </a:xfrm>
          <a:prstGeom prst="rect">
            <a:avLst/>
          </a:prstGeom>
          <a:noFill/>
        </p:spPr>
      </p:pic>
      <p:pic>
        <p:nvPicPr>
          <p:cNvPr id="1029" name="Picture 5" descr="C:\Mes Documents\Forum\Topic diagramme\Render\A-B-C-D\Choji\10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447439" y="836712"/>
            <a:ext cx="1540385" cy="1655604"/>
          </a:xfrm>
          <a:prstGeom prst="rect">
            <a:avLst/>
          </a:prstGeom>
          <a:noFill/>
        </p:spPr>
      </p:pic>
      <p:sp>
        <p:nvSpPr>
          <p:cNvPr id="30" name="Trapèze 29"/>
          <p:cNvSpPr/>
          <p:nvPr/>
        </p:nvSpPr>
        <p:spPr>
          <a:xfrm rot="10800000">
            <a:off x="1187625" y="846002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1" name="Rectangle 30"/>
          <p:cNvSpPr/>
          <p:nvPr/>
        </p:nvSpPr>
        <p:spPr>
          <a:xfrm>
            <a:off x="1392219" y="764704"/>
            <a:ext cx="1478226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Team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Kakashi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32" name="Picture 2" descr="C:\Mes Documents\Forum\Topic diagramme\Render\I-J-K-L\Kakashi\Adulte\Partiel\11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339753" y="764704"/>
            <a:ext cx="1262675" cy="1734443"/>
          </a:xfrm>
          <a:prstGeom prst="rect">
            <a:avLst/>
          </a:prstGeom>
          <a:noFill/>
        </p:spPr>
      </p:pic>
      <p:graphicFrame>
        <p:nvGraphicFramePr>
          <p:cNvPr id="33" name="Graphique 32"/>
          <p:cNvGraphicFramePr/>
          <p:nvPr/>
        </p:nvGraphicFramePr>
        <p:xfrm>
          <a:off x="1331640" y="112474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8"/>
          </a:graphicData>
        </a:graphic>
      </p:graphicFrame>
      <p:sp>
        <p:nvSpPr>
          <p:cNvPr id="34" name="Rectangle 33"/>
          <p:cNvSpPr/>
          <p:nvPr/>
        </p:nvSpPr>
        <p:spPr>
          <a:xfrm>
            <a:off x="1907704" y="1435423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2" name="Trapèze 41"/>
          <p:cNvSpPr/>
          <p:nvPr/>
        </p:nvSpPr>
        <p:spPr>
          <a:xfrm rot="10800000">
            <a:off x="5544352" y="873425"/>
            <a:ext cx="2196000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pic>
        <p:nvPicPr>
          <p:cNvPr id="57" name="Picture 8" descr="C:\Mes Documents\Forum\Topic diagramme\Render\M-N-O-P\Naruto\NG\Partiel\4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508104" y="818594"/>
            <a:ext cx="1512168" cy="1746310"/>
          </a:xfrm>
          <a:prstGeom prst="rect">
            <a:avLst/>
          </a:prstGeom>
          <a:noFill/>
        </p:spPr>
      </p:pic>
      <p:pic>
        <p:nvPicPr>
          <p:cNvPr id="61" name="Picture 9" descr="C:\Mes Documents\Forum\Topic diagramme\Render\I-J-K-L\Kakashi\Adulte\Entier\10.pn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 flipH="1">
            <a:off x="6616984" y="876683"/>
            <a:ext cx="1123367" cy="1746938"/>
          </a:xfrm>
          <a:prstGeom prst="rect">
            <a:avLst/>
          </a:prstGeom>
          <a:noFill/>
        </p:spPr>
      </p:pic>
      <p:graphicFrame>
        <p:nvGraphicFramePr>
          <p:cNvPr id="62" name="Graphique 61"/>
          <p:cNvGraphicFramePr/>
          <p:nvPr/>
        </p:nvGraphicFramePr>
        <p:xfrm>
          <a:off x="5969821" y="1080159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1"/>
          </a:graphicData>
        </a:graphic>
      </p:graphicFrame>
      <p:sp>
        <p:nvSpPr>
          <p:cNvPr id="63" name="Rectangle 62"/>
          <p:cNvSpPr/>
          <p:nvPr/>
        </p:nvSpPr>
        <p:spPr>
          <a:xfrm>
            <a:off x="6545885" y="1390838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4" name="Rectangle 63"/>
          <p:cNvSpPr/>
          <p:nvPr/>
        </p:nvSpPr>
        <p:spPr>
          <a:xfrm>
            <a:off x="5564009" y="792127"/>
            <a:ext cx="2207656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Kakashi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Naruto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NG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28" name="Picture 2" descr="http://img1.wikia.nocookie.net/__cb20100116185017/denaruto3/de/images/6/65/T10KakashivsHidanKakuzu01.pn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-1" y="5556240"/>
            <a:ext cx="2195737" cy="1301759"/>
          </a:xfrm>
          <a:prstGeom prst="rect">
            <a:avLst/>
          </a:prstGeom>
          <a:noFill/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467544" y="2960804"/>
            <a:ext cx="2085053" cy="142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" name="Picture 4" descr="http://th04.deviantart.net/fs70/PRE/f/2010/295/0/3/kakashi_and_naruto_by_ayrtonpipo-d31a15s.jp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7055768" y="5604698"/>
            <a:ext cx="2088232" cy="1253302"/>
          </a:xfrm>
          <a:prstGeom prst="rect">
            <a:avLst/>
          </a:prstGeom>
          <a:noFill/>
        </p:spPr>
      </p:pic>
      <p:pic>
        <p:nvPicPr>
          <p:cNvPr id="3" name="Picture 5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4860031" y="2996952"/>
            <a:ext cx="2092119" cy="13819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rapèze 1"/>
          <p:cNvSpPr/>
          <p:nvPr/>
        </p:nvSpPr>
        <p:spPr>
          <a:xfrm rot="10800000">
            <a:off x="1691681" y="846002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" name="Rectangle 2"/>
          <p:cNvSpPr/>
          <p:nvPr/>
        </p:nvSpPr>
        <p:spPr>
          <a:xfrm>
            <a:off x="1876789" y="764704"/>
            <a:ext cx="1517211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Hinata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Néji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4" name="Graphique 3"/>
          <p:cNvGraphicFramePr/>
          <p:nvPr/>
        </p:nvGraphicFramePr>
        <p:xfrm>
          <a:off x="1937374" y="105273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5" name="Rectangle 4"/>
          <p:cNvSpPr/>
          <p:nvPr/>
        </p:nvSpPr>
        <p:spPr>
          <a:xfrm>
            <a:off x="2513438" y="1363415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6" name="Graphique 5"/>
          <p:cNvGraphicFramePr/>
          <p:nvPr/>
        </p:nvGraphicFramePr>
        <p:xfrm>
          <a:off x="2555775" y="316192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7" name="Rectangle 6"/>
          <p:cNvSpPr/>
          <p:nvPr/>
        </p:nvSpPr>
        <p:spPr>
          <a:xfrm>
            <a:off x="611558" y="2812866"/>
            <a:ext cx="3528391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40B4C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Néji</a:t>
            </a:r>
            <a:r>
              <a:rPr lang="fr-FR" sz="2000" b="1" cap="none" spc="0" dirty="0" smtClean="0">
                <a:ln w="1905"/>
                <a:solidFill>
                  <a:srgbClr val="40B4C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&amp; </a:t>
            </a:r>
            <a:r>
              <a:rPr lang="fr-FR" sz="2000" b="1" cap="none" spc="0" dirty="0" err="1" smtClean="0">
                <a:ln w="1905"/>
                <a:solidFill>
                  <a:srgbClr val="40B4C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Hinata</a:t>
            </a:r>
            <a:r>
              <a:rPr lang="fr-FR" sz="2000" b="1" cap="none" spc="0" dirty="0" smtClean="0">
                <a:ln w="1905"/>
                <a:solidFill>
                  <a:srgbClr val="40B4C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</a:t>
            </a:r>
            <a:r>
              <a:rPr lang="fr-FR" sz="2000" b="1" cap="none" spc="0" dirty="0" err="1" smtClean="0">
                <a:ln w="1905"/>
                <a:solidFill>
                  <a:srgbClr val="40B4C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war</a:t>
            </a:r>
            <a:r>
              <a:rPr lang="fr-FR" sz="2000" b="1" cap="none" spc="0" dirty="0" smtClean="0">
                <a:ln w="1905"/>
                <a:solidFill>
                  <a:srgbClr val="40B4C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[47,45%]</a:t>
            </a:r>
            <a:endParaRPr lang="fr-FR" sz="2000" b="1" cap="none" spc="0" dirty="0">
              <a:ln w="1905"/>
              <a:solidFill>
                <a:srgbClr val="40B4C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8" name="Tableau 7"/>
          <p:cNvGraphicFramePr>
            <a:graphicFrameLocks noGrp="1"/>
          </p:cNvGraphicFramePr>
          <p:nvPr/>
        </p:nvGraphicFramePr>
        <p:xfrm>
          <a:off x="611559" y="4581128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40B4C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40B4C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40B4C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40B4C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40B4C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40B4C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40B4C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40B4C4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349CA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1,68</a:t>
                      </a:r>
                      <a:endParaRPr lang="fr-FR" sz="800" b="1" dirty="0">
                        <a:solidFill>
                          <a:srgbClr val="349CAA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6EFF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349CA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4,10</a:t>
                      </a:r>
                      <a:endParaRPr lang="fr-FR" sz="800" b="1" dirty="0">
                        <a:solidFill>
                          <a:srgbClr val="349CAA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6EFF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349CA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2,00</a:t>
                      </a:r>
                      <a:endParaRPr lang="fr-FR" sz="800" b="1" dirty="0">
                        <a:solidFill>
                          <a:srgbClr val="349CAA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6EFF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349CA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3,01</a:t>
                      </a:r>
                      <a:endParaRPr lang="fr-FR" sz="800" b="1" dirty="0">
                        <a:solidFill>
                          <a:srgbClr val="349CAA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6EFF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349CA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1,92</a:t>
                      </a:r>
                      <a:endParaRPr lang="fr-FR" sz="800" b="1" dirty="0">
                        <a:solidFill>
                          <a:srgbClr val="349CAA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6EFF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349CA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2,92</a:t>
                      </a:r>
                      <a:endParaRPr lang="fr-FR" sz="800" b="1" dirty="0">
                        <a:solidFill>
                          <a:srgbClr val="349CAA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6EFF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349CA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2,21</a:t>
                      </a:r>
                      <a:endParaRPr lang="fr-FR" sz="800" b="1" dirty="0">
                        <a:solidFill>
                          <a:srgbClr val="349CAA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6EFF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349CA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1,14</a:t>
                      </a:r>
                    </a:p>
                  </a:txBody>
                  <a:tcPr marL="0" marR="0" marT="0" marB="0" anchor="ctr">
                    <a:solidFill>
                      <a:srgbClr val="D6EFF2"/>
                    </a:solidFill>
                  </a:tcPr>
                </a:tc>
              </a:tr>
            </a:tbl>
          </a:graphicData>
        </a:graphic>
      </p:graphicFrame>
      <p:pic>
        <p:nvPicPr>
          <p:cNvPr id="10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1559" y="3140967"/>
            <a:ext cx="1963329" cy="142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4" descr="https://lh6.googleusercontent.com/-WCDrIat3PLM/UyWMGLT8bJI/AAAAAAABI0k/IjLJMU0AvNg/w765-h1043/neji_e_hinata_hyuuga___lineart_colored_by_dennisstelly-d5zblpa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99592" y="692696"/>
            <a:ext cx="1373192" cy="1872208"/>
          </a:xfrm>
          <a:prstGeom prst="rect">
            <a:avLst/>
          </a:prstGeom>
          <a:noFill/>
        </p:spPr>
      </p:pic>
      <p:sp>
        <p:nvSpPr>
          <p:cNvPr id="12" name="Trapèze 11"/>
          <p:cNvSpPr/>
          <p:nvPr/>
        </p:nvSpPr>
        <p:spPr>
          <a:xfrm rot="10800000">
            <a:off x="2555776" y="-18094"/>
            <a:ext cx="4464496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3" name="Rectangle 12"/>
          <p:cNvSpPr/>
          <p:nvPr/>
        </p:nvSpPr>
        <p:spPr>
          <a:xfrm>
            <a:off x="2555776" y="-99392"/>
            <a:ext cx="446449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Hinata</a:t>
            </a:r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</a:t>
            </a:r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war</a:t>
            </a:r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</a:t>
            </a:r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Néji</a:t>
            </a:r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</a:t>
            </a:r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war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4" name="Trapèze 13"/>
          <p:cNvSpPr/>
          <p:nvPr/>
        </p:nvSpPr>
        <p:spPr>
          <a:xfrm rot="10800000">
            <a:off x="6444209" y="846002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9" name="Trapèze 18"/>
          <p:cNvSpPr/>
          <p:nvPr/>
        </p:nvSpPr>
        <p:spPr>
          <a:xfrm rot="10800000">
            <a:off x="2555776" y="269938"/>
            <a:ext cx="4464496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0" name="Rectangle 19"/>
          <p:cNvSpPr/>
          <p:nvPr/>
        </p:nvSpPr>
        <p:spPr>
          <a:xfrm>
            <a:off x="2555776" y="188640"/>
            <a:ext cx="446449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Ae</a:t>
            </a:r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Cee &amp; </a:t>
            </a:r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Darui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175106" name="Picture 2" descr="C:\Mes Documents\Forum\Topic diagramme\Render\A-B-C-D\Aa\Aa 8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732240" y="764703"/>
            <a:ext cx="1296144" cy="1851055"/>
          </a:xfrm>
          <a:prstGeom prst="rect">
            <a:avLst/>
          </a:prstGeom>
          <a:noFill/>
        </p:spPr>
      </p:pic>
      <p:pic>
        <p:nvPicPr>
          <p:cNvPr id="175107" name="Picture 3" descr="C:\Mes Documents\Forum\Topic diagramme\Render\A-B-C-D\Cee\3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955544" y="764704"/>
            <a:ext cx="1064728" cy="1944216"/>
          </a:xfrm>
          <a:prstGeom prst="rect">
            <a:avLst/>
          </a:prstGeom>
          <a:noFill/>
        </p:spPr>
      </p:pic>
      <p:pic>
        <p:nvPicPr>
          <p:cNvPr id="175108" name="Picture 4" descr="C:\Mes Documents\Forum\Topic diagramme\Render\A-B-C-D\Darui\Darui 1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596336" y="764704"/>
            <a:ext cx="1169909" cy="2004090"/>
          </a:xfrm>
          <a:prstGeom prst="rect">
            <a:avLst/>
          </a:prstGeom>
          <a:noFill/>
        </p:spPr>
      </p:pic>
      <p:sp>
        <p:nvSpPr>
          <p:cNvPr id="24" name="Rectangle 23"/>
          <p:cNvSpPr/>
          <p:nvPr/>
        </p:nvSpPr>
        <p:spPr>
          <a:xfrm>
            <a:off x="6463634" y="764704"/>
            <a:ext cx="1848583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Ae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Cee &amp;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Darui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25" name="Graphique 24"/>
          <p:cNvGraphicFramePr/>
          <p:nvPr/>
        </p:nvGraphicFramePr>
        <p:xfrm>
          <a:off x="6588224" y="105273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9"/>
          </a:graphicData>
        </a:graphic>
      </p:graphicFrame>
      <p:sp>
        <p:nvSpPr>
          <p:cNvPr id="26" name="Rectangle 25"/>
          <p:cNvSpPr/>
          <p:nvPr/>
        </p:nvSpPr>
        <p:spPr>
          <a:xfrm>
            <a:off x="7164288" y="1363415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27" name="Graphique 26"/>
          <p:cNvGraphicFramePr/>
          <p:nvPr/>
        </p:nvGraphicFramePr>
        <p:xfrm>
          <a:off x="6948264" y="316192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0"/>
          </a:graphicData>
        </a:graphic>
      </p:graphicFrame>
      <p:sp>
        <p:nvSpPr>
          <p:cNvPr id="28" name="Rectangle 27"/>
          <p:cNvSpPr/>
          <p:nvPr/>
        </p:nvSpPr>
        <p:spPr>
          <a:xfrm>
            <a:off x="5004047" y="2812866"/>
            <a:ext cx="3528391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FAE7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Ae</a:t>
            </a:r>
            <a:r>
              <a:rPr lang="fr-FR" sz="2000" b="1" cap="none" spc="0" dirty="0" smtClean="0">
                <a:ln w="1905"/>
                <a:solidFill>
                  <a:srgbClr val="FAE7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&amp; </a:t>
            </a:r>
            <a:r>
              <a:rPr lang="fr-FR" sz="2000" b="1" cap="none" spc="0" dirty="0" err="1" smtClean="0">
                <a:ln w="1905"/>
                <a:solidFill>
                  <a:srgbClr val="FAE7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Shee</a:t>
            </a:r>
            <a:r>
              <a:rPr lang="fr-FR" sz="2000" b="1" cap="none" spc="0" dirty="0" smtClean="0">
                <a:ln w="1905"/>
                <a:solidFill>
                  <a:srgbClr val="FAE7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&amp; </a:t>
            </a:r>
            <a:r>
              <a:rPr lang="fr-FR" sz="2000" b="1" dirty="0" err="1" smtClean="0">
                <a:ln w="1905"/>
                <a:solidFill>
                  <a:srgbClr val="FAE7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Darui</a:t>
            </a:r>
            <a:r>
              <a:rPr lang="fr-FR" sz="2000" b="1" cap="none" spc="0" dirty="0" smtClean="0">
                <a:ln w="1905"/>
                <a:solidFill>
                  <a:srgbClr val="FAE7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[70,18%]</a:t>
            </a:r>
            <a:endParaRPr lang="fr-FR" sz="2000" b="1" cap="none" spc="0" dirty="0">
              <a:ln w="1905"/>
              <a:solidFill>
                <a:srgbClr val="FAE75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29" name="Tableau 28"/>
          <p:cNvGraphicFramePr>
            <a:graphicFrameLocks noGrp="1"/>
          </p:cNvGraphicFramePr>
          <p:nvPr/>
        </p:nvGraphicFramePr>
        <p:xfrm>
          <a:off x="5004048" y="4581128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AE75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AE75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AE75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AE75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AE75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AE75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AE75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AE75C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FFC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3,79</a:t>
                      </a:r>
                      <a:endParaRPr lang="fr-FR" sz="800" b="1" dirty="0">
                        <a:solidFill>
                          <a:srgbClr val="FFC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DF4B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FFC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4,24</a:t>
                      </a:r>
                      <a:endParaRPr lang="fr-FR" sz="800" b="1" dirty="0">
                        <a:solidFill>
                          <a:srgbClr val="FFC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DF4B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FFC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3,00</a:t>
                      </a:r>
                      <a:endParaRPr lang="fr-FR" sz="800" b="1" dirty="0">
                        <a:solidFill>
                          <a:srgbClr val="FFC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DF4B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FFC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3,03</a:t>
                      </a:r>
                      <a:endParaRPr lang="fr-FR" sz="800" b="1" dirty="0">
                        <a:solidFill>
                          <a:srgbClr val="FFC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DF4B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FFC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3,95</a:t>
                      </a:r>
                      <a:endParaRPr lang="fr-FR" sz="800" b="1" dirty="0">
                        <a:solidFill>
                          <a:srgbClr val="FFC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DF4B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FFC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4,08</a:t>
                      </a:r>
                      <a:endParaRPr lang="fr-FR" sz="800" b="1" dirty="0">
                        <a:solidFill>
                          <a:srgbClr val="FFC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DF4B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FFC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4,05</a:t>
                      </a:r>
                      <a:endParaRPr lang="fr-FR" sz="800" b="1" dirty="0">
                        <a:solidFill>
                          <a:srgbClr val="FFC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DF4B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FFC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1,93</a:t>
                      </a:r>
                    </a:p>
                  </a:txBody>
                  <a:tcPr marL="0" marR="0" marT="0" marB="0" anchor="ctr">
                    <a:solidFill>
                      <a:srgbClr val="FDF4B5"/>
                    </a:solidFill>
                  </a:tcPr>
                </a:tc>
              </a:tr>
            </a:tbl>
          </a:graphicData>
        </a:graphic>
      </p:graphicFrame>
      <p:pic>
        <p:nvPicPr>
          <p:cNvPr id="32" name="Picture 6" descr="http://images2.fanpop.com/image/polls/414000/414681_1270638871635_full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7480250" y="5085184"/>
            <a:ext cx="1663749" cy="1772816"/>
          </a:xfrm>
          <a:prstGeom prst="rect">
            <a:avLst/>
          </a:prstGeom>
          <a:noFill/>
        </p:spPr>
      </p:pic>
      <p:pic>
        <p:nvPicPr>
          <p:cNvPr id="175111" name="Picture 7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5004048" y="3142812"/>
            <a:ext cx="1980356" cy="142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" name="Picture 4" descr="THE HYUGA by Kortrex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611560" y="5271835"/>
            <a:ext cx="2304256" cy="1364311"/>
          </a:xfrm>
          <a:prstGeom prst="rect">
            <a:avLst/>
          </a:prstGeom>
          <a:noFill/>
        </p:spPr>
      </p:pic>
      <p:pic>
        <p:nvPicPr>
          <p:cNvPr id="17410" name="Picture 2" descr="Forth Raikage, Shee and Darui by abzies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6156176" y="5075298"/>
            <a:ext cx="1312218" cy="178270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rapèze 11"/>
          <p:cNvSpPr/>
          <p:nvPr/>
        </p:nvSpPr>
        <p:spPr>
          <a:xfrm rot="10800000">
            <a:off x="2555776" y="-18094"/>
            <a:ext cx="4464496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3" name="Rectangle 12"/>
          <p:cNvSpPr/>
          <p:nvPr/>
        </p:nvSpPr>
        <p:spPr>
          <a:xfrm>
            <a:off x="2555776" y="-99392"/>
            <a:ext cx="446449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Néji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war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Lee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war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Tenten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war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9" name="Trapèze 18"/>
          <p:cNvSpPr/>
          <p:nvPr/>
        </p:nvSpPr>
        <p:spPr>
          <a:xfrm rot="10800000">
            <a:off x="2555776" y="269938"/>
            <a:ext cx="4464496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0" name="Rectangle 19"/>
          <p:cNvSpPr/>
          <p:nvPr/>
        </p:nvSpPr>
        <p:spPr>
          <a:xfrm>
            <a:off x="2555776" y="188640"/>
            <a:ext cx="446449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Kakashi</a:t>
            </a:r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</a:t>
            </a:r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Choza</a:t>
            </a:r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</a:t>
            </a:r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Choji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27" name="Graphique 26"/>
          <p:cNvGraphicFramePr/>
          <p:nvPr/>
        </p:nvGraphicFramePr>
        <p:xfrm>
          <a:off x="6948264" y="316192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28" name="Rectangle 27"/>
          <p:cNvSpPr/>
          <p:nvPr/>
        </p:nvSpPr>
        <p:spPr>
          <a:xfrm>
            <a:off x="5004047" y="2812866"/>
            <a:ext cx="3528391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Kakashi</a:t>
            </a:r>
            <a:r>
              <a:rPr lang="fr-FR" sz="1400" b="1" cap="none" spc="0" dirty="0" smtClean="0">
                <a:ln w="1905"/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cap="none" spc="0" dirty="0" smtClean="0">
                <a:ln w="1905"/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&amp;</a:t>
            </a:r>
            <a:r>
              <a:rPr lang="fr-FR" sz="1400" b="1" cap="none" spc="0" dirty="0" smtClean="0">
                <a:ln w="1905"/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cap="none" spc="0" dirty="0" err="1" smtClean="0">
                <a:ln w="1905"/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Choza</a:t>
            </a:r>
            <a:r>
              <a:rPr lang="fr-FR" sz="1400" b="1" cap="none" spc="0" dirty="0" smtClean="0">
                <a:ln w="1905"/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cap="none" spc="0" dirty="0" smtClean="0">
                <a:ln w="1905"/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&amp;</a:t>
            </a:r>
            <a:r>
              <a:rPr lang="fr-FR" sz="1400" b="1" cap="none" spc="0" dirty="0" smtClean="0">
                <a:ln w="1905"/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cap="none" spc="0" dirty="0" err="1" smtClean="0">
                <a:ln w="1905"/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Choji</a:t>
            </a:r>
            <a:r>
              <a:rPr lang="fr-FR" sz="1400" b="1" cap="none" spc="0" dirty="0" smtClean="0">
                <a:ln w="1905"/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cap="none" spc="0" dirty="0" smtClean="0">
                <a:ln w="1905"/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[69,93%]</a:t>
            </a:r>
            <a:endParaRPr lang="fr-FR" sz="2000" b="1" cap="none" spc="0" dirty="0">
              <a:ln w="1905"/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29" name="Tableau 28"/>
          <p:cNvGraphicFramePr>
            <a:graphicFrameLocks noGrp="1"/>
          </p:cNvGraphicFramePr>
          <p:nvPr/>
        </p:nvGraphicFramePr>
        <p:xfrm>
          <a:off x="5004048" y="4581128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2">
                        <a:lumMod val="75000"/>
                      </a:schemeClr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3,99</a:t>
                      </a:r>
                      <a:endParaRPr lang="fr-FR" sz="800" b="1" dirty="0">
                        <a:solidFill>
                          <a:schemeClr val="accent2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ABC8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3,95</a:t>
                      </a:r>
                      <a:endParaRPr lang="fr-FR" sz="800" b="1" dirty="0">
                        <a:solidFill>
                          <a:schemeClr val="accent2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ABC8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3,42</a:t>
                      </a:r>
                      <a:endParaRPr lang="fr-FR" sz="800" b="1" dirty="0">
                        <a:solidFill>
                          <a:schemeClr val="accent2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ABC8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4,28</a:t>
                      </a:r>
                      <a:endParaRPr lang="fr-FR" sz="800" b="1" dirty="0">
                        <a:solidFill>
                          <a:schemeClr val="accent2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ABC8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3,89</a:t>
                      </a:r>
                      <a:endParaRPr lang="fr-FR" sz="800" b="1" dirty="0">
                        <a:solidFill>
                          <a:schemeClr val="accent2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ABC8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2,63</a:t>
                      </a:r>
                      <a:endParaRPr lang="fr-FR" sz="800" b="1" dirty="0">
                        <a:solidFill>
                          <a:schemeClr val="accent2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ABC8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2,78</a:t>
                      </a:r>
                      <a:endParaRPr lang="fr-FR" sz="800" b="1" dirty="0">
                        <a:solidFill>
                          <a:schemeClr val="accent2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ABC8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2,63</a:t>
                      </a:r>
                    </a:p>
                  </a:txBody>
                  <a:tcPr marL="0" marR="0" marT="0" marB="0" anchor="ctr">
                    <a:solidFill>
                      <a:srgbClr val="EABC8E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0" name="Graphique 29"/>
          <p:cNvGraphicFramePr/>
          <p:nvPr/>
        </p:nvGraphicFramePr>
        <p:xfrm>
          <a:off x="2771801" y="308991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31" name="Rectangle 30"/>
          <p:cNvSpPr/>
          <p:nvPr/>
        </p:nvSpPr>
        <p:spPr>
          <a:xfrm>
            <a:off x="827584" y="2740858"/>
            <a:ext cx="3528391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cap="none" spc="0" dirty="0" smtClean="0">
                <a:ln w="1905"/>
                <a:solidFill>
                  <a:srgbClr val="B4C06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Team 9 (</a:t>
            </a:r>
            <a:r>
              <a:rPr lang="fr-FR" sz="2000" b="1" cap="none" spc="0" dirty="0" err="1" smtClean="0">
                <a:ln w="1905"/>
                <a:solidFill>
                  <a:srgbClr val="B4C06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war</a:t>
            </a:r>
            <a:r>
              <a:rPr lang="fr-FR" sz="2000" b="1" cap="none" spc="0" dirty="0" smtClean="0">
                <a:ln w="1905"/>
                <a:solidFill>
                  <a:srgbClr val="B4C06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[53,95%]</a:t>
            </a:r>
            <a:endParaRPr lang="fr-FR" sz="2000" b="1" cap="none" spc="0" dirty="0">
              <a:ln w="1905"/>
              <a:solidFill>
                <a:srgbClr val="B4C06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33" name="Tableau 32"/>
          <p:cNvGraphicFramePr>
            <a:graphicFrameLocks noGrp="1"/>
          </p:cNvGraphicFramePr>
          <p:nvPr/>
        </p:nvGraphicFramePr>
        <p:xfrm>
          <a:off x="827585" y="4509120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4C06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4C06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4C06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4C06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4C06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4C06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4C06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4C06C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B4C06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1,91</a:t>
                      </a:r>
                      <a:endParaRPr lang="fr-FR" sz="800" b="1" dirty="0">
                        <a:solidFill>
                          <a:srgbClr val="B4C06C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0E5C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B4C06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4,62</a:t>
                      </a:r>
                      <a:endParaRPr lang="fr-FR" sz="800" b="1" dirty="0">
                        <a:solidFill>
                          <a:srgbClr val="B4C06C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0E5C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B4C06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1,96</a:t>
                      </a:r>
                      <a:endParaRPr lang="fr-FR" sz="800" b="1" dirty="0">
                        <a:solidFill>
                          <a:srgbClr val="B4C06C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0E5C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B4C06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2,97</a:t>
                      </a:r>
                      <a:endParaRPr lang="fr-FR" sz="800" b="1" dirty="0">
                        <a:solidFill>
                          <a:srgbClr val="B4C06C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0E5C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B4C06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2,55</a:t>
                      </a:r>
                      <a:endParaRPr lang="fr-FR" sz="800" b="1" dirty="0">
                        <a:solidFill>
                          <a:srgbClr val="B4C06C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0E5C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B4C06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3,57</a:t>
                      </a:r>
                      <a:endParaRPr lang="fr-FR" sz="800" b="1" dirty="0">
                        <a:solidFill>
                          <a:srgbClr val="B4C06C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0E5C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B4C06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2,22</a:t>
                      </a:r>
                      <a:endParaRPr lang="fr-FR" sz="800" b="1" dirty="0">
                        <a:solidFill>
                          <a:srgbClr val="B4C06C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0E5C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B4C06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1,78</a:t>
                      </a:r>
                    </a:p>
                  </a:txBody>
                  <a:tcPr marL="0" marR="0" marT="0" marB="0" anchor="ctr">
                    <a:solidFill>
                      <a:srgbClr val="E0E5C1"/>
                    </a:solidFill>
                  </a:tcPr>
                </a:tc>
              </a:tr>
            </a:tbl>
          </a:graphicData>
        </a:graphic>
      </p:graphicFrame>
      <p:pic>
        <p:nvPicPr>
          <p:cNvPr id="39" name="Picture 2" descr="Commission: team 9 by GaaraJamiE88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5431351"/>
            <a:ext cx="1691680" cy="1426650"/>
          </a:xfrm>
          <a:prstGeom prst="rect">
            <a:avLst/>
          </a:prstGeom>
          <a:noFill/>
        </p:spPr>
      </p:pic>
      <p:pic>
        <p:nvPicPr>
          <p:cNvPr id="110594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27585" y="3103850"/>
            <a:ext cx="1944215" cy="1388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0596" name="Picture 4" descr="C:\Mes Documents\Forum\Topic diagramme\Render\M-N-O-P\Néji\12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123728" y="989729"/>
            <a:ext cx="1224136" cy="1456689"/>
          </a:xfrm>
          <a:prstGeom prst="rect">
            <a:avLst/>
          </a:prstGeom>
          <a:noFill/>
        </p:spPr>
      </p:pic>
      <p:sp>
        <p:nvSpPr>
          <p:cNvPr id="45" name="Trapèze 44"/>
          <p:cNvSpPr/>
          <p:nvPr/>
        </p:nvSpPr>
        <p:spPr>
          <a:xfrm rot="10800000">
            <a:off x="1691681" y="846002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pic>
        <p:nvPicPr>
          <p:cNvPr id="46" name="Picture 3" descr="C:\Mes Documents\Forum\Topic diagramme\Render\I-J-K-L\Lee\7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043608" y="908720"/>
            <a:ext cx="1584176" cy="1541149"/>
          </a:xfrm>
          <a:prstGeom prst="rect">
            <a:avLst/>
          </a:prstGeom>
          <a:noFill/>
        </p:spPr>
      </p:pic>
      <p:pic>
        <p:nvPicPr>
          <p:cNvPr id="47" name="Picture 5" descr="C:\Mes Documents\Forum\Topic diagramme\Render\Q-R-S-T\Ten ten\1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658921" y="836712"/>
            <a:ext cx="1409023" cy="1972632"/>
          </a:xfrm>
          <a:prstGeom prst="rect">
            <a:avLst/>
          </a:prstGeom>
          <a:noFill/>
        </p:spPr>
      </p:pic>
      <p:sp>
        <p:nvSpPr>
          <p:cNvPr id="48" name="Rectangle 47"/>
          <p:cNvSpPr/>
          <p:nvPr/>
        </p:nvSpPr>
        <p:spPr>
          <a:xfrm>
            <a:off x="1596103" y="764704"/>
            <a:ext cx="2078582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Néji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Lee &amp;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Tenten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49" name="Graphique 48"/>
          <p:cNvGraphicFramePr/>
          <p:nvPr/>
        </p:nvGraphicFramePr>
        <p:xfrm>
          <a:off x="1937374" y="105273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9"/>
          </a:graphicData>
        </a:graphic>
      </p:graphicFrame>
      <p:sp>
        <p:nvSpPr>
          <p:cNvPr id="50" name="Rectangle 49"/>
          <p:cNvSpPr/>
          <p:nvPr/>
        </p:nvSpPr>
        <p:spPr>
          <a:xfrm>
            <a:off x="2513438" y="1363415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33" name="Picture 9" descr="http://fc05.deviantart.net/fs44/f/2009/149/0/8/kakalife_by_Zodclnrl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918436" y="5810731"/>
            <a:ext cx="1225564" cy="1047269"/>
          </a:xfrm>
          <a:prstGeom prst="rect">
            <a:avLst/>
          </a:prstGeom>
          <a:noFill/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11" cstate="print">
            <a:lum contrast="-15000"/>
          </a:blip>
          <a:srcRect/>
          <a:stretch>
            <a:fillRect/>
          </a:stretch>
        </p:blipFill>
        <p:spPr bwMode="auto">
          <a:xfrm>
            <a:off x="5004048" y="3140968"/>
            <a:ext cx="1990800" cy="142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1" name="Trapèze 40"/>
          <p:cNvSpPr/>
          <p:nvPr/>
        </p:nvSpPr>
        <p:spPr>
          <a:xfrm rot="10800000">
            <a:off x="6156448" y="846002"/>
            <a:ext cx="2448000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pic>
        <p:nvPicPr>
          <p:cNvPr id="53" name="Picture 13" descr="C:\Mes Documents\Forum\Topic diagramme\Render\A-B-C-D\Choza\1.pn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 flipH="1">
            <a:off x="7155794" y="-4120"/>
            <a:ext cx="1808694" cy="2713040"/>
          </a:xfrm>
          <a:prstGeom prst="rect">
            <a:avLst/>
          </a:prstGeom>
          <a:noFill/>
        </p:spPr>
      </p:pic>
      <p:pic>
        <p:nvPicPr>
          <p:cNvPr id="58" name="Picture 12" descr="C:\Mes Documents\Forum\Topic diagramme\Render\A-B-C-D\Choji\1.png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6156696" y="27384"/>
            <a:ext cx="2015704" cy="2681536"/>
          </a:xfrm>
          <a:prstGeom prst="rect">
            <a:avLst/>
          </a:prstGeom>
          <a:noFill/>
        </p:spPr>
      </p:pic>
      <p:sp>
        <p:nvSpPr>
          <p:cNvPr id="59" name="Rectangle 58"/>
          <p:cNvSpPr/>
          <p:nvPr/>
        </p:nvSpPr>
        <p:spPr>
          <a:xfrm>
            <a:off x="6136562" y="764704"/>
            <a:ext cx="2502737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Kakashi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Choza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Choji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60" name="Graphique 59"/>
          <p:cNvGraphicFramePr/>
          <p:nvPr/>
        </p:nvGraphicFramePr>
        <p:xfrm>
          <a:off x="6588224" y="105273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4"/>
          </a:graphicData>
        </a:graphic>
      </p:graphicFrame>
      <p:sp>
        <p:nvSpPr>
          <p:cNvPr id="61" name="Rectangle 60"/>
          <p:cNvSpPr/>
          <p:nvPr/>
        </p:nvSpPr>
        <p:spPr>
          <a:xfrm>
            <a:off x="7164288" y="1363415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62" name="Picture 11" descr="C:\Mes Documents\Forum\Topic diagramme\Render\I-J-K-L\Kakashi\Jutsu\28.png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5868144" y="1196752"/>
            <a:ext cx="639427" cy="1631391"/>
          </a:xfrm>
          <a:prstGeom prst="rect">
            <a:avLst/>
          </a:prstGeom>
          <a:noFill/>
        </p:spPr>
      </p:pic>
      <p:pic>
        <p:nvPicPr>
          <p:cNvPr id="32" name="Picture 2" descr="http://static.zerochan.net/Team.9.full.1182090.jpg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1907704" y="5166388"/>
            <a:ext cx="2016224" cy="169161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rapèze 11"/>
          <p:cNvSpPr/>
          <p:nvPr/>
        </p:nvSpPr>
        <p:spPr>
          <a:xfrm rot="10800000">
            <a:off x="2555776" y="-18094"/>
            <a:ext cx="4464496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3" name="Rectangle 12"/>
          <p:cNvSpPr/>
          <p:nvPr/>
        </p:nvSpPr>
        <p:spPr>
          <a:xfrm>
            <a:off x="2555776" y="-99392"/>
            <a:ext cx="446449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Sasuke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Karin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9" name="Trapèze 18"/>
          <p:cNvSpPr/>
          <p:nvPr/>
        </p:nvSpPr>
        <p:spPr>
          <a:xfrm rot="10800000">
            <a:off x="2555776" y="269938"/>
            <a:ext cx="4464496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0" name="Rectangle 19"/>
          <p:cNvSpPr/>
          <p:nvPr/>
        </p:nvSpPr>
        <p:spPr>
          <a:xfrm>
            <a:off x="2555776" y="188640"/>
            <a:ext cx="446449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Ae</a:t>
            </a:r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</a:t>
            </a:r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Tsunade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30" name="Graphique 29"/>
          <p:cNvGraphicFramePr/>
          <p:nvPr/>
        </p:nvGraphicFramePr>
        <p:xfrm>
          <a:off x="2771800" y="306896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31" name="Rectangle 30"/>
          <p:cNvSpPr/>
          <p:nvPr/>
        </p:nvSpPr>
        <p:spPr>
          <a:xfrm>
            <a:off x="827584" y="2740858"/>
            <a:ext cx="3528391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AB818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Sasuke</a:t>
            </a:r>
            <a:r>
              <a:rPr lang="fr-FR" sz="2000" b="1" cap="none" spc="0" dirty="0" smtClean="0">
                <a:ln w="1905"/>
                <a:solidFill>
                  <a:srgbClr val="AB818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&amp; Karin [65,20%]</a:t>
            </a:r>
            <a:endParaRPr lang="fr-FR" sz="2000" b="1" cap="none" spc="0" dirty="0">
              <a:ln w="1905"/>
              <a:solidFill>
                <a:srgbClr val="AB818B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33" name="Tableau 32"/>
          <p:cNvGraphicFramePr>
            <a:graphicFrameLocks noGrp="1"/>
          </p:cNvGraphicFramePr>
          <p:nvPr/>
        </p:nvGraphicFramePr>
        <p:xfrm>
          <a:off x="827585" y="4509120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AB818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AB818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AB818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AB818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AB818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AB818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AB818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AB818B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AB818B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4,10</a:t>
                      </a:r>
                      <a:endParaRPr lang="fr-FR" sz="800" b="1" dirty="0">
                        <a:solidFill>
                          <a:srgbClr val="AB818B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1C5E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AB818B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3,49</a:t>
                      </a:r>
                      <a:endParaRPr lang="fr-FR" sz="800" b="1" dirty="0">
                        <a:solidFill>
                          <a:srgbClr val="AB818B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1C5E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AB818B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4,02</a:t>
                      </a:r>
                      <a:endParaRPr lang="fr-FR" sz="800" b="1" dirty="0">
                        <a:solidFill>
                          <a:srgbClr val="AB818B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1C5E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AB818B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3,36</a:t>
                      </a:r>
                      <a:endParaRPr lang="fr-FR" sz="800" b="1" dirty="0">
                        <a:solidFill>
                          <a:srgbClr val="AB818B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1C5E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AB818B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1,64</a:t>
                      </a:r>
                      <a:endParaRPr lang="fr-FR" sz="800" b="1" dirty="0">
                        <a:solidFill>
                          <a:srgbClr val="AB818B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1C5E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AB818B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3,57</a:t>
                      </a:r>
                      <a:endParaRPr lang="fr-FR" sz="800" b="1" dirty="0">
                        <a:solidFill>
                          <a:srgbClr val="AB818B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1C5E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AB818B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3,46</a:t>
                      </a:r>
                      <a:endParaRPr lang="fr-FR" sz="800" b="1" dirty="0">
                        <a:solidFill>
                          <a:srgbClr val="AB818B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1C5E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AB818B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2,44</a:t>
                      </a:r>
                    </a:p>
                  </a:txBody>
                  <a:tcPr marL="0" marR="0" marT="0" marB="0" anchor="ctr">
                    <a:solidFill>
                      <a:srgbClr val="C1C5E5"/>
                    </a:solidFill>
                  </a:tcPr>
                </a:tc>
              </a:tr>
            </a:tbl>
          </a:graphicData>
        </a:graphic>
      </p:graphicFrame>
      <p:sp>
        <p:nvSpPr>
          <p:cNvPr id="45" name="Trapèze 44"/>
          <p:cNvSpPr/>
          <p:nvPr/>
        </p:nvSpPr>
        <p:spPr>
          <a:xfrm rot="10800000">
            <a:off x="1691681" y="846002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pic>
        <p:nvPicPr>
          <p:cNvPr id="1026" name="Picture 2" descr="Sasuke Karin Manga Naruto 627 sasuke y karin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5512225"/>
            <a:ext cx="1152128" cy="1345775"/>
          </a:xfrm>
          <a:prstGeom prst="rect">
            <a:avLst/>
          </a:prstGeom>
          <a:noFill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27584" y="3081476"/>
            <a:ext cx="1750831" cy="140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0" name="Picture 2" descr="C:\Mes Documents\Forum\Topic diagramme\Render\Q-R-S-T\Sasuke\Akatsuki\6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059832" y="789897"/>
            <a:ext cx="864096" cy="1648231"/>
          </a:xfrm>
          <a:prstGeom prst="rect">
            <a:avLst/>
          </a:prstGeom>
          <a:noFill/>
        </p:spPr>
      </p:pic>
      <p:pic>
        <p:nvPicPr>
          <p:cNvPr id="2051" name="Picture 3" descr="C:\Mes Documents\Forum\Topic diagramme\Render\I-J-K-L\Karin\6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619672" y="908720"/>
            <a:ext cx="1399364" cy="1556792"/>
          </a:xfrm>
          <a:prstGeom prst="rect">
            <a:avLst/>
          </a:prstGeom>
          <a:noFill/>
        </p:spPr>
      </p:pic>
      <p:sp>
        <p:nvSpPr>
          <p:cNvPr id="24" name="Rectangle 23"/>
          <p:cNvSpPr/>
          <p:nvPr/>
        </p:nvSpPr>
        <p:spPr>
          <a:xfrm>
            <a:off x="1831137" y="764704"/>
            <a:ext cx="1608518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Sasuke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Karin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25" name="Graphique 24"/>
          <p:cNvGraphicFramePr/>
          <p:nvPr/>
        </p:nvGraphicFramePr>
        <p:xfrm>
          <a:off x="1937374" y="105273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7"/>
          </a:graphicData>
        </a:graphic>
      </p:graphicFrame>
      <p:sp>
        <p:nvSpPr>
          <p:cNvPr id="26" name="Rectangle 25"/>
          <p:cNvSpPr/>
          <p:nvPr/>
        </p:nvSpPr>
        <p:spPr>
          <a:xfrm>
            <a:off x="2513438" y="1363415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27" name="Graphique 26"/>
          <p:cNvGraphicFramePr/>
          <p:nvPr/>
        </p:nvGraphicFramePr>
        <p:xfrm>
          <a:off x="7308304" y="308991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8"/>
          </a:graphicData>
        </a:graphic>
      </p:graphicFrame>
      <p:sp>
        <p:nvSpPr>
          <p:cNvPr id="28" name="Rectangle 27"/>
          <p:cNvSpPr/>
          <p:nvPr/>
        </p:nvSpPr>
        <p:spPr>
          <a:xfrm>
            <a:off x="5364087" y="2740858"/>
            <a:ext cx="3528391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Ae</a:t>
            </a:r>
            <a:r>
              <a:rPr lang="fr-FR" sz="2000" b="1" cap="none" spc="0" dirty="0" smtClean="0">
                <a:ln w="1905"/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&amp; </a:t>
            </a:r>
            <a:r>
              <a:rPr lang="fr-FR" sz="2000" b="1" cap="none" spc="0" dirty="0" err="1" smtClean="0">
                <a:ln w="1905"/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Tsunade</a:t>
            </a:r>
            <a:r>
              <a:rPr lang="fr-FR" sz="2000" b="1" cap="none" spc="0" dirty="0" smtClean="0">
                <a:ln w="1905"/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[79,50%]</a:t>
            </a:r>
            <a:endParaRPr lang="fr-FR" sz="2000" b="1" cap="none" spc="0" dirty="0">
              <a:ln w="1905"/>
              <a:solidFill>
                <a:schemeClr val="accent3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29" name="Tableau 28"/>
          <p:cNvGraphicFramePr>
            <a:graphicFrameLocks noGrp="1"/>
          </p:cNvGraphicFramePr>
          <p:nvPr/>
        </p:nvGraphicFramePr>
        <p:xfrm>
          <a:off x="5364088" y="4509120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3">
                        <a:lumMod val="75000"/>
                      </a:schemeClr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accent3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3,77</a:t>
                      </a:r>
                      <a:endParaRPr lang="fr-FR" sz="800" b="1" dirty="0">
                        <a:solidFill>
                          <a:schemeClr val="accent3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FDF5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accent3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4,70</a:t>
                      </a:r>
                      <a:endParaRPr lang="fr-FR" sz="800" b="1" dirty="0">
                        <a:solidFill>
                          <a:schemeClr val="accent3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FDF5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accent3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2,12</a:t>
                      </a:r>
                      <a:endParaRPr lang="fr-FR" sz="800" b="1" dirty="0">
                        <a:solidFill>
                          <a:schemeClr val="accent3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FDF5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accent3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3,74</a:t>
                      </a:r>
                      <a:endParaRPr lang="fr-FR" sz="800" b="1" dirty="0">
                        <a:solidFill>
                          <a:schemeClr val="accent3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FDF5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accent3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5,00</a:t>
                      </a:r>
                      <a:endParaRPr lang="fr-FR" sz="800" b="1" dirty="0">
                        <a:solidFill>
                          <a:schemeClr val="accent3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FDF5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accent3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3,97</a:t>
                      </a:r>
                      <a:endParaRPr lang="fr-FR" sz="800" b="1" dirty="0">
                        <a:solidFill>
                          <a:schemeClr val="accent3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FDF5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accent3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4,65</a:t>
                      </a:r>
                      <a:endParaRPr lang="fr-FR" sz="800" b="1" dirty="0">
                        <a:solidFill>
                          <a:schemeClr val="accent3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FDF5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accent3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3,85</a:t>
                      </a:r>
                    </a:p>
                  </a:txBody>
                  <a:tcPr marL="0" marR="0" marT="0" marB="0" anchor="ctr">
                    <a:solidFill>
                      <a:srgbClr val="FFDF57"/>
                    </a:solidFill>
                  </a:tcPr>
                </a:tc>
              </a:tr>
            </a:tbl>
          </a:graphicData>
        </a:graphic>
      </p:graphicFrame>
      <p:sp>
        <p:nvSpPr>
          <p:cNvPr id="36" name="Trapèze 35"/>
          <p:cNvSpPr/>
          <p:nvPr/>
        </p:nvSpPr>
        <p:spPr>
          <a:xfrm rot="10800000">
            <a:off x="6228184" y="846002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40" name="Rectangle 39"/>
          <p:cNvSpPr/>
          <p:nvPr/>
        </p:nvSpPr>
        <p:spPr>
          <a:xfrm>
            <a:off x="6423587" y="764704"/>
            <a:ext cx="1496628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Ae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Tsunade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2" name="Picture 2" descr="C:\Mes Documents\Forum\Topic diagramme\Render\A-B-C-D\Aa\Aa 5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508104" y="620688"/>
            <a:ext cx="1204893" cy="1834862"/>
          </a:xfrm>
          <a:prstGeom prst="rect">
            <a:avLst/>
          </a:prstGeom>
          <a:noFill/>
        </p:spPr>
      </p:pic>
      <p:pic>
        <p:nvPicPr>
          <p:cNvPr id="3" name="Picture 3" descr="C:\Mes Documents\Forum\Topic diagramme\Render\Q-R-S-T\Tsunade\12.pn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 flipH="1">
            <a:off x="7596336" y="963334"/>
            <a:ext cx="1008112" cy="1550943"/>
          </a:xfrm>
          <a:prstGeom prst="rect">
            <a:avLst/>
          </a:prstGeom>
          <a:noFill/>
        </p:spPr>
      </p:pic>
      <p:graphicFrame>
        <p:nvGraphicFramePr>
          <p:cNvPr id="47" name="Graphique 46"/>
          <p:cNvGraphicFramePr/>
          <p:nvPr/>
        </p:nvGraphicFramePr>
        <p:xfrm>
          <a:off x="6473877" y="105273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1"/>
          </a:graphicData>
        </a:graphic>
      </p:graphicFrame>
      <p:sp>
        <p:nvSpPr>
          <p:cNvPr id="48" name="Rectangle 47"/>
          <p:cNvSpPr/>
          <p:nvPr/>
        </p:nvSpPr>
        <p:spPr>
          <a:xfrm>
            <a:off x="7049941" y="1363415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49" name="Picture 5" descr="Raikage and hokage vs 8+9tails by valvicto4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7536179" y="5661066"/>
            <a:ext cx="1607821" cy="1196934"/>
          </a:xfrm>
          <a:prstGeom prst="rect">
            <a:avLst/>
          </a:prstGeom>
          <a:noFill/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5364088" y="3067478"/>
            <a:ext cx="1944216" cy="14247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rapèze 11"/>
          <p:cNvSpPr/>
          <p:nvPr/>
        </p:nvSpPr>
        <p:spPr>
          <a:xfrm rot="10800000">
            <a:off x="2555776" y="-18094"/>
            <a:ext cx="4464496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3" name="Rectangle 12"/>
          <p:cNvSpPr/>
          <p:nvPr/>
        </p:nvSpPr>
        <p:spPr>
          <a:xfrm>
            <a:off x="2555776" y="-99392"/>
            <a:ext cx="446449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Gai &amp;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Kakashi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9" name="Trapèze 18"/>
          <p:cNvSpPr/>
          <p:nvPr/>
        </p:nvSpPr>
        <p:spPr>
          <a:xfrm rot="10800000">
            <a:off x="2555776" y="269938"/>
            <a:ext cx="4464496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0" name="Rectangle 19"/>
          <p:cNvSpPr/>
          <p:nvPr/>
        </p:nvSpPr>
        <p:spPr>
          <a:xfrm>
            <a:off x="2555776" y="188640"/>
            <a:ext cx="446449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KillerBee</a:t>
            </a:r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</a:t>
            </a:r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Ae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30" name="Graphique 29"/>
          <p:cNvGraphicFramePr/>
          <p:nvPr/>
        </p:nvGraphicFramePr>
        <p:xfrm>
          <a:off x="2771801" y="308991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31" name="Rectangle 30"/>
          <p:cNvSpPr/>
          <p:nvPr/>
        </p:nvSpPr>
        <p:spPr>
          <a:xfrm>
            <a:off x="827584" y="2740858"/>
            <a:ext cx="3528391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cap="none" spc="0" dirty="0" smtClean="0">
                <a:ln w="1905"/>
                <a:solidFill>
                  <a:srgbClr val="8AC06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Gai &amp; </a:t>
            </a:r>
            <a:r>
              <a:rPr lang="fr-FR" sz="2000" b="1" cap="none" spc="0" dirty="0" err="1" smtClean="0">
                <a:ln w="1905"/>
                <a:solidFill>
                  <a:srgbClr val="8AC06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Kakashi</a:t>
            </a:r>
            <a:r>
              <a:rPr lang="fr-FR" sz="2000" b="1" cap="none" spc="0" dirty="0" smtClean="0">
                <a:ln w="1905"/>
                <a:solidFill>
                  <a:srgbClr val="8AC06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</a:t>
            </a:r>
            <a:r>
              <a:rPr lang="fr-FR" sz="2000" b="1" cap="none" spc="0" dirty="0" err="1" smtClean="0">
                <a:ln w="1905"/>
                <a:solidFill>
                  <a:srgbClr val="8AC06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war</a:t>
            </a:r>
            <a:r>
              <a:rPr lang="fr-FR" sz="2000" b="1" cap="none" spc="0" dirty="0" smtClean="0">
                <a:ln w="1905"/>
                <a:solidFill>
                  <a:srgbClr val="8AC06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[74,28%]</a:t>
            </a:r>
            <a:endParaRPr lang="fr-FR" sz="2000" b="1" cap="none" spc="0" dirty="0">
              <a:ln w="1905"/>
              <a:solidFill>
                <a:srgbClr val="8AC06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33" name="Tableau 32"/>
          <p:cNvGraphicFramePr>
            <a:graphicFrameLocks noGrp="1"/>
          </p:cNvGraphicFramePr>
          <p:nvPr/>
        </p:nvGraphicFramePr>
        <p:xfrm>
          <a:off x="827585" y="4509120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AC06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AC06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AC06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AC06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AC06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AC06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AC06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AC06C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2C7E2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4,14</a:t>
                      </a:r>
                      <a:endParaRPr lang="fr-FR" sz="800" b="1" dirty="0">
                        <a:solidFill>
                          <a:srgbClr val="2C7E2C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2E7C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2C7E2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4,91</a:t>
                      </a:r>
                      <a:endParaRPr lang="fr-FR" sz="800" b="1" dirty="0">
                        <a:solidFill>
                          <a:srgbClr val="2C7E2C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2E7C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2C7E2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3,58</a:t>
                      </a:r>
                      <a:endParaRPr lang="fr-FR" sz="800" b="1" dirty="0">
                        <a:solidFill>
                          <a:srgbClr val="2C7E2C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2E7C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2C7E2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4,34</a:t>
                      </a:r>
                      <a:endParaRPr lang="fr-FR" sz="800" b="1" dirty="0">
                        <a:solidFill>
                          <a:srgbClr val="2C7E2C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2E7C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2C7E2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3,41</a:t>
                      </a:r>
                      <a:endParaRPr lang="fr-FR" sz="800" b="1" dirty="0">
                        <a:solidFill>
                          <a:srgbClr val="2C7E2C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2E7C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2C7E2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4,29</a:t>
                      </a:r>
                      <a:endParaRPr lang="fr-FR" sz="800" b="1" dirty="0">
                        <a:solidFill>
                          <a:srgbClr val="2C7E2C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2E7C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2C7E2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2,57</a:t>
                      </a:r>
                      <a:endParaRPr lang="fr-FR" sz="800" b="1" dirty="0">
                        <a:solidFill>
                          <a:srgbClr val="2C7E2C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2E7C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2C7E2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2,47</a:t>
                      </a:r>
                    </a:p>
                  </a:txBody>
                  <a:tcPr marL="0" marR="0" marT="0" marB="0" anchor="ctr">
                    <a:solidFill>
                      <a:srgbClr val="D2E7C7"/>
                    </a:solidFill>
                  </a:tcPr>
                </a:tc>
              </a:tr>
            </a:tbl>
          </a:graphicData>
        </a:graphic>
      </p:graphicFrame>
      <p:sp>
        <p:nvSpPr>
          <p:cNvPr id="36" name="Trapèze 35"/>
          <p:cNvSpPr/>
          <p:nvPr/>
        </p:nvSpPr>
        <p:spPr>
          <a:xfrm rot="10800000">
            <a:off x="6228184" y="846002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2" name="Trapèze 31"/>
          <p:cNvSpPr/>
          <p:nvPr/>
        </p:nvSpPr>
        <p:spPr>
          <a:xfrm rot="10800000">
            <a:off x="1619673" y="846002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pic>
        <p:nvPicPr>
          <p:cNvPr id="4" name="Picture 2" descr="C:\Mes Documents\Forum\Topic diagramme\Render\E-F-G-H\Gai\6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15616" y="836712"/>
            <a:ext cx="1564227" cy="1719456"/>
          </a:xfrm>
          <a:prstGeom prst="rect">
            <a:avLst/>
          </a:prstGeom>
          <a:noFill/>
        </p:spPr>
      </p:pic>
      <p:pic>
        <p:nvPicPr>
          <p:cNvPr id="5" name="Picture 3" descr="C:\Mes Documents\Forum\Topic diagramme\Render\I-J-K-L\Kakashi\Adulte\Partiel\31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979712" y="802845"/>
            <a:ext cx="1955831" cy="1762059"/>
          </a:xfrm>
          <a:prstGeom prst="rect">
            <a:avLst/>
          </a:prstGeom>
          <a:noFill/>
        </p:spPr>
      </p:pic>
      <p:sp>
        <p:nvSpPr>
          <p:cNvPr id="42" name="Rectangle 41"/>
          <p:cNvSpPr/>
          <p:nvPr/>
        </p:nvSpPr>
        <p:spPr>
          <a:xfrm>
            <a:off x="1866396" y="764704"/>
            <a:ext cx="1393971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Gai&amp;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Kakashi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43" name="Graphique 42"/>
          <p:cNvGraphicFramePr/>
          <p:nvPr/>
        </p:nvGraphicFramePr>
        <p:xfrm>
          <a:off x="1865366" y="105273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sp>
        <p:nvSpPr>
          <p:cNvPr id="44" name="Rectangle 43"/>
          <p:cNvSpPr/>
          <p:nvPr/>
        </p:nvSpPr>
        <p:spPr>
          <a:xfrm>
            <a:off x="2441430" y="1363415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46" name="Picture 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27583" y="3068961"/>
            <a:ext cx="2073201" cy="14127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9" name="Picture 2" descr="Expression by belucEn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0" y="5851544"/>
            <a:ext cx="2160240" cy="1006456"/>
          </a:xfrm>
          <a:prstGeom prst="rect">
            <a:avLst/>
          </a:prstGeom>
          <a:noFill/>
        </p:spPr>
      </p:pic>
      <p:sp>
        <p:nvSpPr>
          <p:cNvPr id="24" name="Rectangle 23"/>
          <p:cNvSpPr/>
          <p:nvPr/>
        </p:nvSpPr>
        <p:spPr>
          <a:xfrm>
            <a:off x="5436096" y="2783838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DAB72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KillerBee</a:t>
            </a:r>
            <a:r>
              <a:rPr lang="fr-FR" sz="2000" b="1" dirty="0" smtClean="0">
                <a:ln w="1905"/>
                <a:solidFill>
                  <a:srgbClr val="DAB72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&amp; </a:t>
            </a:r>
            <a:r>
              <a:rPr lang="fr-FR" sz="2000" b="1" dirty="0" err="1" smtClean="0">
                <a:ln w="1905"/>
                <a:solidFill>
                  <a:srgbClr val="DAB72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Ae</a:t>
            </a:r>
            <a:r>
              <a:rPr lang="fr-FR" sz="2000" b="1" dirty="0" smtClean="0">
                <a:ln w="1905"/>
                <a:solidFill>
                  <a:srgbClr val="DAB72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[75,93</a:t>
            </a:r>
            <a:r>
              <a:rPr lang="fr-FR" sz="2000" b="1" cap="none" spc="0" dirty="0" smtClean="0">
                <a:ln w="1905"/>
                <a:solidFill>
                  <a:srgbClr val="DAB72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DAB72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25" name="Graphique 24"/>
          <p:cNvGraphicFramePr/>
          <p:nvPr/>
        </p:nvGraphicFramePr>
        <p:xfrm>
          <a:off x="7308304" y="314096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8"/>
          </a:graphicData>
        </a:graphic>
      </p:graphicFrame>
      <p:graphicFrame>
        <p:nvGraphicFramePr>
          <p:cNvPr id="26" name="Tableau 25"/>
          <p:cNvGraphicFramePr>
            <a:graphicFrameLocks noGrp="1"/>
          </p:cNvGraphicFramePr>
          <p:nvPr/>
        </p:nvGraphicFramePr>
        <p:xfrm>
          <a:off x="5436096" y="4584038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AB72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AB72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AB72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AB72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AB72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AB72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AB72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AB720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2A21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3,85</a:t>
                      </a:r>
                      <a:endParaRPr lang="fr-FR" sz="800" b="1" dirty="0">
                        <a:solidFill>
                          <a:srgbClr val="C2A21C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BD57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2A21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4,94</a:t>
                      </a:r>
                      <a:endParaRPr lang="fr-FR" sz="800" b="1" dirty="0">
                        <a:solidFill>
                          <a:srgbClr val="C2A21C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BD57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2A21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2,21</a:t>
                      </a:r>
                      <a:endParaRPr lang="fr-FR" sz="800" b="1" dirty="0">
                        <a:solidFill>
                          <a:srgbClr val="C2A21C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BD57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2A21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2,88</a:t>
                      </a:r>
                      <a:endParaRPr lang="fr-FR" sz="800" b="1" dirty="0">
                        <a:solidFill>
                          <a:srgbClr val="C2A21C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BD57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2A21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4,50</a:t>
                      </a:r>
                      <a:endParaRPr lang="fr-FR" sz="800" b="1" dirty="0">
                        <a:solidFill>
                          <a:srgbClr val="C2A21C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BD57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2A21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4,45</a:t>
                      </a:r>
                      <a:endParaRPr lang="fr-FR" sz="800" b="1" dirty="0">
                        <a:solidFill>
                          <a:srgbClr val="C2A21C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BD57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2A21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4,59</a:t>
                      </a:r>
                      <a:endParaRPr lang="fr-FR" sz="800" b="1" dirty="0">
                        <a:solidFill>
                          <a:srgbClr val="C2A21C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BD57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2A21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2,95</a:t>
                      </a:r>
                      <a:endParaRPr lang="fr-FR" sz="800" b="1" dirty="0">
                        <a:solidFill>
                          <a:srgbClr val="C2A21C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BD579"/>
                    </a:solidFill>
                  </a:tcPr>
                </a:tc>
              </a:tr>
            </a:tbl>
          </a:graphicData>
        </a:graphic>
      </p:graphicFrame>
      <p:pic>
        <p:nvPicPr>
          <p:cNvPr id="37" name="Picture 2" descr="Naruto 473 by KostanRyuk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664628" y="5517232"/>
            <a:ext cx="1787691" cy="1340768"/>
          </a:xfrm>
          <a:prstGeom prst="rect">
            <a:avLst/>
          </a:prstGeom>
          <a:noFill/>
        </p:spPr>
      </p:pic>
      <p:pic>
        <p:nvPicPr>
          <p:cNvPr id="27" name="Picture 2" descr="http://fc09.deviantart.net/fs71/i/2011/166/7/8/hachibi_vs_raikage_by_montecorp-d3j0f9f.pn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532468" y="5445224"/>
            <a:ext cx="1611532" cy="1412776"/>
          </a:xfrm>
          <a:prstGeom prst="rect">
            <a:avLst/>
          </a:prstGeom>
          <a:noFill/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5436096" y="3116563"/>
            <a:ext cx="1832977" cy="14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" name="Picture 2" descr="C:\Mes Documents\Forum\Topic diagramme\Render\A-B-C-D\Aa\Aa 4.pn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6804248" y="1052736"/>
            <a:ext cx="1496564" cy="1380580"/>
          </a:xfrm>
          <a:prstGeom prst="rect">
            <a:avLst/>
          </a:prstGeom>
          <a:noFill/>
        </p:spPr>
      </p:pic>
      <p:pic>
        <p:nvPicPr>
          <p:cNvPr id="1029" name="Picture 5" descr="C:\Mes Documents\Forum\Topic diagramme\Render\I-J-K-L\KillerBee\13.png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5724128" y="641533"/>
            <a:ext cx="1512168" cy="1923372"/>
          </a:xfrm>
          <a:prstGeom prst="rect">
            <a:avLst/>
          </a:prstGeom>
          <a:noFill/>
        </p:spPr>
      </p:pic>
      <p:sp>
        <p:nvSpPr>
          <p:cNvPr id="34" name="Rectangle 33"/>
          <p:cNvSpPr/>
          <p:nvPr/>
        </p:nvSpPr>
        <p:spPr>
          <a:xfrm>
            <a:off x="6391880" y="764704"/>
            <a:ext cx="1560042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KillerBee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Ae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35" name="Graphique 34"/>
          <p:cNvGraphicFramePr/>
          <p:nvPr/>
        </p:nvGraphicFramePr>
        <p:xfrm>
          <a:off x="6473877" y="105273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4"/>
          </a:graphicData>
        </a:graphic>
      </p:graphicFrame>
      <p:sp>
        <p:nvSpPr>
          <p:cNvPr id="38" name="Rectangle 37"/>
          <p:cNvSpPr/>
          <p:nvPr/>
        </p:nvSpPr>
        <p:spPr>
          <a:xfrm>
            <a:off x="7049941" y="1363415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25954" name="Picture 2" descr="http://th07.deviantart.net/fs51/PRE/f/2009/336/3/e/Cloud_Brothers_by_JustGiveItUp.png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4385192" y="5013176"/>
            <a:ext cx="1266927" cy="1844824"/>
          </a:xfrm>
          <a:prstGeom prst="rect">
            <a:avLst/>
          </a:prstGeom>
          <a:noFill/>
        </p:spPr>
      </p:pic>
      <p:pic>
        <p:nvPicPr>
          <p:cNvPr id="49154" name="Picture 2" descr="http://fc03.deviantart.net/fs70/i/2011/198/5/f/we_are_the_champions_by_swiftcutz-d3ynuxc.jpg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2230198" y="5589240"/>
            <a:ext cx="2083730" cy="1268760"/>
          </a:xfrm>
          <a:prstGeom prst="rect">
            <a:avLst/>
          </a:prstGeom>
          <a:noFill/>
        </p:spPr>
      </p:pic>
      <p:pic>
        <p:nvPicPr>
          <p:cNvPr id="47106" name="Picture 2" descr="Bijuu Hunters by belucEn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-2069775" y="2204864"/>
            <a:ext cx="2069775" cy="1509788"/>
          </a:xfrm>
          <a:prstGeom prst="rect">
            <a:avLst/>
          </a:prstGeom>
          <a:noFill/>
        </p:spPr>
      </p:pic>
      <p:pic>
        <p:nvPicPr>
          <p:cNvPr id="3" name="Picture 2" descr="Naruto 542 - Page 18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9144000" y="0"/>
            <a:ext cx="1806064" cy="1268760"/>
          </a:xfrm>
          <a:prstGeom prst="rect">
            <a:avLst/>
          </a:prstGeom>
          <a:noFill/>
        </p:spPr>
      </p:pic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9144000" y="1268761"/>
            <a:ext cx="1801870" cy="20882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rapèze 1"/>
          <p:cNvSpPr/>
          <p:nvPr/>
        </p:nvSpPr>
        <p:spPr>
          <a:xfrm rot="10800000">
            <a:off x="5375703" y="773995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" name="Rectangle 2"/>
          <p:cNvSpPr/>
          <p:nvPr/>
        </p:nvSpPr>
        <p:spPr>
          <a:xfrm>
            <a:off x="5519166" y="692697"/>
            <a:ext cx="1600503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Ônoki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- Gardes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5" name="Graphique 4"/>
          <p:cNvGraphicFramePr/>
          <p:nvPr/>
        </p:nvGraphicFramePr>
        <p:xfrm>
          <a:off x="5621396" y="980729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6" name="Rectangle 5"/>
          <p:cNvSpPr/>
          <p:nvPr/>
        </p:nvSpPr>
        <p:spPr>
          <a:xfrm>
            <a:off x="6197460" y="1291408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3" name="Trapèze 12"/>
          <p:cNvSpPr/>
          <p:nvPr/>
        </p:nvSpPr>
        <p:spPr>
          <a:xfrm rot="10800000">
            <a:off x="2304336" y="-18094"/>
            <a:ext cx="5292000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9" name="Rectangle 18"/>
          <p:cNvSpPr/>
          <p:nvPr/>
        </p:nvSpPr>
        <p:spPr>
          <a:xfrm>
            <a:off x="2267744" y="-99392"/>
            <a:ext cx="5400600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Mei</a:t>
            </a:r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</a:t>
            </a:r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Ao</a:t>
            </a:r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</a:t>
            </a:r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Chojuro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-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Ônoki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Kurotsuchi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Akatsuchi</a:t>
            </a:r>
            <a:endParaRPr lang="fr-FR" b="1" dirty="0" smtClean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25" name="Rectangle 24"/>
          <p:cNvSpPr/>
          <p:nvPr/>
        </p:nvSpPr>
        <p:spPr>
          <a:xfrm>
            <a:off x="4788024" y="2594166"/>
            <a:ext cx="3556800" cy="353943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1700" b="1" dirty="0" err="1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Ônoki</a:t>
            </a:r>
            <a:r>
              <a:rPr lang="fr-FR" sz="17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&amp;</a:t>
            </a:r>
            <a:r>
              <a:rPr lang="fr-FR" sz="1700" b="1" dirty="0" err="1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Kurotsuchi</a:t>
            </a:r>
            <a:r>
              <a:rPr lang="fr-FR" sz="17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&amp;</a:t>
            </a:r>
            <a:r>
              <a:rPr lang="fr-FR" sz="1700" b="1" dirty="0" err="1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Akatsuchi</a:t>
            </a:r>
            <a:r>
              <a:rPr lang="fr-FR" sz="17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[61,45</a:t>
            </a:r>
            <a:r>
              <a:rPr lang="fr-FR" sz="1700" b="1" cap="none" spc="0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1700" b="1" cap="none" spc="0" dirty="0">
              <a:ln w="1905"/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26" name="Graphique 25"/>
          <p:cNvGraphicFramePr/>
          <p:nvPr/>
        </p:nvGraphicFramePr>
        <p:xfrm>
          <a:off x="6732240" y="295420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27" name="Tableau 26"/>
          <p:cNvGraphicFramePr>
            <a:graphicFrameLocks noGrp="1"/>
          </p:cNvGraphicFramePr>
          <p:nvPr/>
        </p:nvGraphicFramePr>
        <p:xfrm>
          <a:off x="4788024" y="4394366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6">
                        <a:lumMod val="50000"/>
                      </a:schemeClr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4,57</a:t>
                      </a:r>
                      <a:endParaRPr lang="fr-FR" sz="800" b="1" dirty="0">
                        <a:solidFill>
                          <a:schemeClr val="accent6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1936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2,88</a:t>
                      </a:r>
                      <a:endParaRPr lang="fr-FR" sz="800" b="1" dirty="0">
                        <a:solidFill>
                          <a:schemeClr val="accent6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1936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1,80</a:t>
                      </a:r>
                      <a:endParaRPr lang="fr-FR" sz="800" b="1" dirty="0">
                        <a:solidFill>
                          <a:schemeClr val="accent6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1936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3,60</a:t>
                      </a:r>
                      <a:endParaRPr lang="fr-FR" sz="800" b="1" dirty="0">
                        <a:solidFill>
                          <a:schemeClr val="accent6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1936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3,70</a:t>
                      </a:r>
                      <a:endParaRPr lang="fr-FR" sz="800" b="1" dirty="0">
                        <a:solidFill>
                          <a:schemeClr val="accent6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1936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3,13</a:t>
                      </a:r>
                      <a:endParaRPr lang="fr-FR" sz="800" b="1" dirty="0">
                        <a:solidFill>
                          <a:schemeClr val="accent6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1936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3,19</a:t>
                      </a:r>
                      <a:endParaRPr lang="fr-FR" sz="800" b="1" dirty="0">
                        <a:solidFill>
                          <a:schemeClr val="accent6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1936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1,71</a:t>
                      </a:r>
                      <a:endParaRPr lang="fr-FR" sz="800" b="1" dirty="0">
                        <a:solidFill>
                          <a:schemeClr val="accent6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1936D"/>
                    </a:solidFill>
                  </a:tcPr>
                </a:tc>
              </a:tr>
            </a:tbl>
          </a:graphicData>
        </a:graphic>
      </p:graphicFrame>
      <p:sp>
        <p:nvSpPr>
          <p:cNvPr id="24" name="Trapèze 23"/>
          <p:cNvSpPr/>
          <p:nvPr/>
        </p:nvSpPr>
        <p:spPr>
          <a:xfrm rot="10800000">
            <a:off x="971601" y="773994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8" name="Rectangle 27"/>
          <p:cNvSpPr/>
          <p:nvPr/>
        </p:nvSpPr>
        <p:spPr>
          <a:xfrm>
            <a:off x="1212847" y="692696"/>
            <a:ext cx="1404936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Mei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- Gardes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29" name="Graphique 28"/>
          <p:cNvGraphicFramePr/>
          <p:nvPr/>
        </p:nvGraphicFramePr>
        <p:xfrm>
          <a:off x="1217294" y="98072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30" name="Rectangle 29"/>
          <p:cNvSpPr/>
          <p:nvPr/>
        </p:nvSpPr>
        <p:spPr>
          <a:xfrm>
            <a:off x="1793358" y="1291407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4" name="Rectangle 33"/>
          <p:cNvSpPr/>
          <p:nvPr/>
        </p:nvSpPr>
        <p:spPr>
          <a:xfrm>
            <a:off x="611560" y="2564904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Mei</a:t>
            </a:r>
            <a:r>
              <a:rPr lang="fr-FR" sz="2000" b="1" dirty="0" smtClean="0">
                <a:ln w="1905"/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&amp; </a:t>
            </a:r>
            <a:r>
              <a:rPr lang="fr-FR" sz="2000" b="1" dirty="0" err="1" smtClean="0">
                <a:ln w="1905"/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Ao</a:t>
            </a:r>
            <a:r>
              <a:rPr lang="fr-FR" sz="2000" b="1" dirty="0" smtClean="0">
                <a:ln w="1905"/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&amp; </a:t>
            </a:r>
            <a:r>
              <a:rPr lang="fr-FR" sz="2000" b="1" dirty="0" err="1" smtClean="0">
                <a:ln w="1905"/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Chojuro</a:t>
            </a:r>
            <a:r>
              <a:rPr lang="fr-FR" sz="2000" b="1" dirty="0" smtClean="0">
                <a:ln w="1905"/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[53,78</a:t>
            </a:r>
            <a:r>
              <a:rPr lang="fr-FR" sz="2000" b="1" cap="none" spc="0" dirty="0" smtClean="0">
                <a:ln w="1905"/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35" name="Graphique 34"/>
          <p:cNvGraphicFramePr/>
          <p:nvPr/>
        </p:nvGraphicFramePr>
        <p:xfrm>
          <a:off x="2555776" y="292494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graphicFrame>
        <p:nvGraphicFramePr>
          <p:cNvPr id="36" name="Tableau 35"/>
          <p:cNvGraphicFramePr>
            <a:graphicFrameLocks noGrp="1"/>
          </p:cNvGraphicFramePr>
          <p:nvPr/>
        </p:nvGraphicFramePr>
        <p:xfrm>
          <a:off x="611560" y="4365104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B3E2F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4,22</a:t>
                      </a:r>
                      <a:endParaRPr lang="fr-FR" sz="800" b="1" dirty="0">
                        <a:solidFill>
                          <a:srgbClr val="CB3E2F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B3E2F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3,03</a:t>
                      </a:r>
                      <a:endParaRPr lang="fr-FR" sz="800" b="1" dirty="0">
                        <a:solidFill>
                          <a:srgbClr val="CB3E2F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B3E2F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2,01</a:t>
                      </a:r>
                      <a:endParaRPr lang="fr-FR" sz="800" b="1" dirty="0">
                        <a:solidFill>
                          <a:srgbClr val="CB3E2F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B3E2F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2,97</a:t>
                      </a:r>
                      <a:endParaRPr lang="fr-FR" sz="800" b="1" dirty="0">
                        <a:solidFill>
                          <a:srgbClr val="CB3E2F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B3E2F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2,09</a:t>
                      </a:r>
                      <a:endParaRPr lang="fr-FR" sz="800" b="1" dirty="0">
                        <a:solidFill>
                          <a:srgbClr val="CB3E2F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B3E2F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2,48</a:t>
                      </a:r>
                      <a:endParaRPr lang="fr-FR" sz="800" b="1" dirty="0">
                        <a:solidFill>
                          <a:srgbClr val="CB3E2F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B3E2F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2,74</a:t>
                      </a:r>
                      <a:endParaRPr lang="fr-FR" sz="800" b="1" dirty="0">
                        <a:solidFill>
                          <a:srgbClr val="CB3E2F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B3E2F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1,97</a:t>
                      </a:r>
                      <a:endParaRPr lang="fr-FR" sz="800" b="1" dirty="0">
                        <a:solidFill>
                          <a:srgbClr val="CB3E2F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177160" name="Picture 8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788023" y="2924944"/>
            <a:ext cx="1989090" cy="14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 descr="C:\Mes Documents\Forum\Topic diagramme\Render\M-N-O-P\Oonoki\1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732240" y="692696"/>
            <a:ext cx="1206967" cy="1120755"/>
          </a:xfrm>
          <a:prstGeom prst="rect">
            <a:avLst/>
          </a:prstGeom>
          <a:noFill/>
        </p:spPr>
      </p:pic>
      <p:pic>
        <p:nvPicPr>
          <p:cNvPr id="1028" name="Picture 4" descr="Tsuchikage protecting Naruto by NanoCigT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716016" y="5380396"/>
            <a:ext cx="2736304" cy="1477604"/>
          </a:xfrm>
          <a:prstGeom prst="rect">
            <a:avLst/>
          </a:prstGeom>
          <a:noFill/>
        </p:spPr>
      </p:pic>
      <p:pic>
        <p:nvPicPr>
          <p:cNvPr id="1030" name="Picture 6" descr="C:\Mes Documents\Forum\Topic diagramme\Render\A-B-C-D\Akatsuki\Akatsuchi 2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572000" y="620688"/>
            <a:ext cx="1007801" cy="1817440"/>
          </a:xfrm>
          <a:prstGeom prst="rect">
            <a:avLst/>
          </a:prstGeom>
          <a:noFill/>
        </p:spPr>
      </p:pic>
      <p:pic>
        <p:nvPicPr>
          <p:cNvPr id="38" name="Picture 5" descr="C:\Mes Documents\Forum\Topic diagramme\Render\I-J-K-L\Kurotsuchi\2.pn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5351428" y="908720"/>
            <a:ext cx="516716" cy="1532992"/>
          </a:xfrm>
          <a:prstGeom prst="rect">
            <a:avLst/>
          </a:prstGeom>
          <a:noFill/>
        </p:spPr>
      </p:pic>
      <p:pic>
        <p:nvPicPr>
          <p:cNvPr id="1031" name="Picture 7" descr="C:\Mes Documents\Forum\Topic diagramme\Render\M-N-O-P\Mei\4.pn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626456" y="728888"/>
            <a:ext cx="678358" cy="1692000"/>
          </a:xfrm>
          <a:prstGeom prst="rect">
            <a:avLst/>
          </a:prstGeom>
          <a:noFill/>
        </p:spPr>
      </p:pic>
      <p:pic>
        <p:nvPicPr>
          <p:cNvPr id="1032" name="Picture 8" descr="C:\Mes Documents\Forum\Topic diagramme\Render\A-B-C-D\Ao\Ao 2.pn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467544" y="764704"/>
            <a:ext cx="482168" cy="1719836"/>
          </a:xfrm>
          <a:prstGeom prst="rect">
            <a:avLst/>
          </a:prstGeom>
          <a:noFill/>
        </p:spPr>
      </p:pic>
      <p:pic>
        <p:nvPicPr>
          <p:cNvPr id="1033" name="Picture 9" descr="C:\Mes Documents\Forum\Topic diagramme\Render\A-B-C-D\Chojuro\1.png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871980" y="1052736"/>
            <a:ext cx="566355" cy="1440160"/>
          </a:xfrm>
          <a:prstGeom prst="rect">
            <a:avLst/>
          </a:prstGeom>
          <a:noFill/>
        </p:spPr>
      </p:pic>
      <p:pic>
        <p:nvPicPr>
          <p:cNvPr id="45059" name="Picture 3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1403648" y="5418000"/>
            <a:ext cx="1921122" cy="14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" name="Picture 2" descr="http://fc03.deviantart.net/fs48/i/2009/221/6/b/Team_Mizukage_by_kurouku.png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0" y="5170858"/>
            <a:ext cx="1388594" cy="1687142"/>
          </a:xfrm>
          <a:prstGeom prst="rect">
            <a:avLst/>
          </a:prstGeom>
          <a:noFill/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611560" y="2934030"/>
            <a:ext cx="1944216" cy="14036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7596336" y="4905049"/>
            <a:ext cx="2065809" cy="19529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rapèze 15"/>
          <p:cNvSpPr/>
          <p:nvPr/>
        </p:nvSpPr>
        <p:spPr>
          <a:xfrm rot="10800000">
            <a:off x="1547912" y="846002"/>
            <a:ext cx="2232000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graphicFrame>
        <p:nvGraphicFramePr>
          <p:cNvPr id="28" name="Graphique 27"/>
          <p:cNvGraphicFramePr/>
          <p:nvPr/>
        </p:nvGraphicFramePr>
        <p:xfrm>
          <a:off x="6948264" y="306896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29" name="Tableau 28"/>
          <p:cNvGraphicFramePr>
            <a:graphicFrameLocks noGrp="1"/>
          </p:cNvGraphicFramePr>
          <p:nvPr/>
        </p:nvGraphicFramePr>
        <p:xfrm>
          <a:off x="5004048" y="4483965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5903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5903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5903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5903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5903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5903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5903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59035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826826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4,28</a:t>
                      </a:r>
                      <a:endParaRPr lang="fr-FR" sz="800" b="1" dirty="0">
                        <a:solidFill>
                          <a:srgbClr val="826826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DCC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826826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3,52</a:t>
                      </a:r>
                      <a:endParaRPr lang="fr-FR" sz="800" b="1" dirty="0">
                        <a:solidFill>
                          <a:srgbClr val="826826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DCC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826826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2,18</a:t>
                      </a:r>
                      <a:endParaRPr lang="fr-FR" sz="800" b="1" dirty="0">
                        <a:solidFill>
                          <a:srgbClr val="826826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DCC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826826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3,59</a:t>
                      </a:r>
                      <a:endParaRPr lang="fr-FR" sz="800" b="1" dirty="0">
                        <a:solidFill>
                          <a:srgbClr val="826826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DCC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826826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1,90</a:t>
                      </a:r>
                      <a:endParaRPr lang="fr-FR" sz="800" b="1" dirty="0">
                        <a:solidFill>
                          <a:srgbClr val="826826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DCC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826826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3,18</a:t>
                      </a:r>
                      <a:endParaRPr lang="fr-FR" sz="800" b="1" dirty="0">
                        <a:solidFill>
                          <a:srgbClr val="826826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DCC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826826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3,73</a:t>
                      </a:r>
                      <a:endParaRPr lang="fr-FR" sz="800" b="1" dirty="0">
                        <a:solidFill>
                          <a:srgbClr val="826826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DCC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826826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3,01</a:t>
                      </a:r>
                    </a:p>
                  </a:txBody>
                  <a:tcPr marL="0" marR="0" marT="0" marB="0" anchor="ctr">
                    <a:solidFill>
                      <a:srgbClr val="EDCCF0"/>
                    </a:solidFill>
                  </a:tcPr>
                </a:tc>
              </a:tr>
            </a:tbl>
          </a:graphicData>
        </a:graphic>
      </p:graphicFrame>
      <p:sp>
        <p:nvSpPr>
          <p:cNvPr id="30" name="Rectangle 29"/>
          <p:cNvSpPr/>
          <p:nvPr/>
        </p:nvSpPr>
        <p:spPr>
          <a:xfrm>
            <a:off x="5004048" y="2788840"/>
            <a:ext cx="3456384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B5903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Deidera</a:t>
            </a:r>
            <a:r>
              <a:rPr lang="fr-FR" sz="2000" b="1" dirty="0" smtClean="0">
                <a:ln w="1905"/>
                <a:solidFill>
                  <a:srgbClr val="B5903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&amp; </a:t>
            </a:r>
            <a:r>
              <a:rPr lang="fr-FR" sz="2000" b="1" dirty="0" err="1" smtClean="0">
                <a:ln w="1905"/>
                <a:solidFill>
                  <a:srgbClr val="B5903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Sasori</a:t>
            </a:r>
            <a:r>
              <a:rPr lang="fr-FR" sz="2000" b="1" dirty="0" smtClean="0">
                <a:ln w="1905"/>
                <a:solidFill>
                  <a:srgbClr val="B5903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cap="none" spc="0" dirty="0" smtClean="0">
                <a:ln w="1905"/>
                <a:solidFill>
                  <a:srgbClr val="B5903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[63,48%]</a:t>
            </a:r>
            <a:endParaRPr lang="fr-FR" sz="2000" b="1" cap="none" spc="0" dirty="0">
              <a:ln w="1905"/>
              <a:solidFill>
                <a:srgbClr val="B5903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3" name="Trapèze 32"/>
          <p:cNvSpPr/>
          <p:nvPr/>
        </p:nvSpPr>
        <p:spPr>
          <a:xfrm rot="10800000">
            <a:off x="2555776" y="-18094"/>
            <a:ext cx="4464496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4" name="Rectangle 33"/>
          <p:cNvSpPr/>
          <p:nvPr/>
        </p:nvSpPr>
        <p:spPr>
          <a:xfrm>
            <a:off x="2555776" y="-99392"/>
            <a:ext cx="446449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Orochimaru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Hiruzen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(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war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)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35" name="Trapèze 34"/>
          <p:cNvSpPr/>
          <p:nvPr/>
        </p:nvSpPr>
        <p:spPr>
          <a:xfrm rot="10800000">
            <a:off x="2555776" y="269938"/>
            <a:ext cx="4464496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6" name="Rectangle 35"/>
          <p:cNvSpPr/>
          <p:nvPr/>
        </p:nvSpPr>
        <p:spPr>
          <a:xfrm>
            <a:off x="2555776" y="188640"/>
            <a:ext cx="446449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Deidera</a:t>
            </a:r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</a:t>
            </a:r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Sasori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40" name="Picture 4" descr="Sasori and Deidara by AkinaSilver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28184" y="4985792"/>
            <a:ext cx="1312476" cy="1872208"/>
          </a:xfrm>
          <a:prstGeom prst="rect">
            <a:avLst/>
          </a:prstGeom>
          <a:noFill/>
        </p:spPr>
      </p:pic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04048" y="3131292"/>
            <a:ext cx="1800200" cy="13304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7" name="Trapèze 26"/>
          <p:cNvSpPr/>
          <p:nvPr/>
        </p:nvSpPr>
        <p:spPr>
          <a:xfrm rot="10800000">
            <a:off x="5940152" y="1012186"/>
            <a:ext cx="1728192" cy="216025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pic>
        <p:nvPicPr>
          <p:cNvPr id="1028" name="Picture 4" descr="C:\Mes Documents\Forum\Topic diagramme\Render\A-B-C-D\Deidera\Akatsuki\2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436095" y="908720"/>
            <a:ext cx="1129317" cy="1673424"/>
          </a:xfrm>
          <a:prstGeom prst="rect">
            <a:avLst/>
          </a:prstGeom>
          <a:noFill/>
        </p:spPr>
      </p:pic>
      <p:pic>
        <p:nvPicPr>
          <p:cNvPr id="41" name="Picture 3" descr="C:\Mes Documents\Forum\Topic diagramme\Render\Q-R-S-T\Sasori\4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084168" y="1124744"/>
            <a:ext cx="1944216" cy="1458162"/>
          </a:xfrm>
          <a:prstGeom prst="rect">
            <a:avLst/>
          </a:prstGeom>
          <a:noFill/>
        </p:spPr>
      </p:pic>
      <p:sp>
        <p:nvSpPr>
          <p:cNvPr id="42" name="Rectangle 41"/>
          <p:cNvSpPr/>
          <p:nvPr/>
        </p:nvSpPr>
        <p:spPr>
          <a:xfrm>
            <a:off x="5940152" y="940180"/>
            <a:ext cx="1800200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Deidera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Sasori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43" name="Graphique 42"/>
          <p:cNvGraphicFramePr/>
          <p:nvPr/>
        </p:nvGraphicFramePr>
        <p:xfrm>
          <a:off x="6012160" y="122821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7"/>
          </a:graphicData>
        </a:graphic>
      </p:graphicFrame>
      <p:sp>
        <p:nvSpPr>
          <p:cNvPr id="44" name="Rectangle 43"/>
          <p:cNvSpPr/>
          <p:nvPr/>
        </p:nvSpPr>
        <p:spPr>
          <a:xfrm>
            <a:off x="6588224" y="1538891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45" name="Graphique 44"/>
          <p:cNvGraphicFramePr/>
          <p:nvPr/>
        </p:nvGraphicFramePr>
        <p:xfrm>
          <a:off x="2483768" y="292494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8"/>
          </a:graphicData>
        </a:graphic>
      </p:graphicFrame>
      <p:graphicFrame>
        <p:nvGraphicFramePr>
          <p:cNvPr id="46" name="Tableau 45"/>
          <p:cNvGraphicFramePr>
            <a:graphicFrameLocks noGrp="1"/>
          </p:cNvGraphicFramePr>
          <p:nvPr/>
        </p:nvGraphicFramePr>
        <p:xfrm>
          <a:off x="611560" y="4365104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9DD4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9DD4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9DD4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9DD4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9DD4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9DD4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9DD4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9DD41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BC9C1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4,64</a:t>
                      </a:r>
                      <a:endParaRPr lang="fr-FR" sz="800" b="1" dirty="0">
                        <a:solidFill>
                          <a:srgbClr val="BC9C1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DCB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BC9C1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3,65</a:t>
                      </a:r>
                      <a:endParaRPr lang="fr-FR" sz="800" b="1" dirty="0">
                        <a:solidFill>
                          <a:srgbClr val="BC9C1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DCB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BC9C1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2,43</a:t>
                      </a:r>
                      <a:endParaRPr lang="fr-FR" sz="800" b="1" dirty="0">
                        <a:solidFill>
                          <a:srgbClr val="BC9C1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DCB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BC9C1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4,85</a:t>
                      </a:r>
                      <a:endParaRPr lang="fr-FR" sz="800" b="1" dirty="0">
                        <a:solidFill>
                          <a:srgbClr val="BC9C1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DCB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BC9C1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2,07</a:t>
                      </a:r>
                      <a:endParaRPr lang="fr-FR" sz="800" b="1" dirty="0">
                        <a:solidFill>
                          <a:srgbClr val="BC9C1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DCB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BC9C1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3,31</a:t>
                      </a:r>
                      <a:endParaRPr lang="fr-FR" sz="800" b="1" dirty="0">
                        <a:solidFill>
                          <a:srgbClr val="BC9C1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DCB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BC9C1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3,14</a:t>
                      </a:r>
                      <a:endParaRPr lang="fr-FR" sz="800" b="1" dirty="0">
                        <a:solidFill>
                          <a:srgbClr val="BC9C1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DCB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BC9C1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4,83</a:t>
                      </a:r>
                      <a:endParaRPr lang="fr-FR" sz="800" b="1" dirty="0">
                        <a:solidFill>
                          <a:srgbClr val="BC9C1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DCBF"/>
                    </a:solidFill>
                  </a:tcPr>
                </a:tc>
              </a:tr>
            </a:tbl>
          </a:graphicData>
        </a:graphic>
      </p:graphicFrame>
      <p:pic>
        <p:nvPicPr>
          <p:cNvPr id="47" name="Picture 2" descr="http://fc05.deviantart.net/fs71/f/2011/250/7/e/sarutobi_vs__orochimaru_by_thethiala-d496nju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" y="5035616"/>
            <a:ext cx="1115616" cy="1822384"/>
          </a:xfrm>
          <a:prstGeom prst="rect">
            <a:avLst/>
          </a:prstGeom>
          <a:noFill/>
        </p:spPr>
      </p:pic>
      <p:pic>
        <p:nvPicPr>
          <p:cNvPr id="48" name="Picture 2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11560" y="2852936"/>
            <a:ext cx="1833992" cy="148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9" name="Rectangle 48"/>
          <p:cNvSpPr/>
          <p:nvPr/>
        </p:nvSpPr>
        <p:spPr>
          <a:xfrm>
            <a:off x="611560" y="2564904"/>
            <a:ext cx="3528392" cy="369332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b="1" dirty="0" err="1" smtClean="0">
                <a:ln w="1905"/>
                <a:solidFill>
                  <a:srgbClr val="E9DD4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Orochimaru</a:t>
            </a:r>
            <a:r>
              <a:rPr lang="fr-FR" b="1" dirty="0" smtClean="0">
                <a:ln w="1905"/>
                <a:solidFill>
                  <a:srgbClr val="E9DD4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&amp;</a:t>
            </a:r>
            <a:r>
              <a:rPr lang="fr-FR" b="1" dirty="0" err="1" smtClean="0">
                <a:ln w="1905"/>
                <a:solidFill>
                  <a:srgbClr val="E9DD4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Hiruzen</a:t>
            </a:r>
            <a:r>
              <a:rPr lang="fr-FR" b="1" dirty="0" smtClean="0">
                <a:ln w="1905"/>
                <a:solidFill>
                  <a:srgbClr val="E9DD4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</a:t>
            </a:r>
            <a:r>
              <a:rPr lang="fr-FR" b="1" dirty="0" err="1" smtClean="0">
                <a:ln w="1905"/>
                <a:solidFill>
                  <a:srgbClr val="E9DD4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war</a:t>
            </a:r>
            <a:r>
              <a:rPr lang="fr-FR" b="1" dirty="0" smtClean="0">
                <a:ln w="1905"/>
                <a:solidFill>
                  <a:srgbClr val="E9DD4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[72,30</a:t>
            </a:r>
            <a:r>
              <a:rPr lang="fr-FR" b="1" cap="none" spc="0" dirty="0" smtClean="0">
                <a:ln w="1905"/>
                <a:solidFill>
                  <a:srgbClr val="E9DD4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b="1" cap="none" spc="0" dirty="0">
              <a:ln w="1905"/>
              <a:solidFill>
                <a:srgbClr val="E9DD4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9" name="Picture 5" descr="C:\Mes Documents\Forum\Topic diagramme\Render\M-N-O-P\Orochimaru\12.pn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771800" y="764704"/>
            <a:ext cx="1080120" cy="1638591"/>
          </a:xfrm>
          <a:prstGeom prst="rect">
            <a:avLst/>
          </a:prstGeom>
          <a:noFill/>
        </p:spPr>
      </p:pic>
      <p:pic>
        <p:nvPicPr>
          <p:cNvPr id="1030" name="Picture 6" descr="C:\Mes Documents\Forum\Topic diagramme\Render\E-F-G-H\Hiruzen\8.pn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1200953" y="908720"/>
            <a:ext cx="1354823" cy="1584176"/>
          </a:xfrm>
          <a:prstGeom prst="rect">
            <a:avLst/>
          </a:prstGeom>
          <a:noFill/>
        </p:spPr>
      </p:pic>
      <p:sp>
        <p:nvSpPr>
          <p:cNvPr id="50" name="Rectangle 49"/>
          <p:cNvSpPr/>
          <p:nvPr/>
        </p:nvSpPr>
        <p:spPr>
          <a:xfrm>
            <a:off x="1510861" y="764704"/>
            <a:ext cx="2325573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Orochimaru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Hiruzen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51" name="Graphique 50"/>
          <p:cNvGraphicFramePr/>
          <p:nvPr/>
        </p:nvGraphicFramePr>
        <p:xfrm>
          <a:off x="1835696" y="105273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3"/>
          </a:graphicData>
        </a:graphic>
      </p:graphicFrame>
      <p:sp>
        <p:nvSpPr>
          <p:cNvPr id="52" name="Rectangle 51"/>
          <p:cNvSpPr/>
          <p:nvPr/>
        </p:nvSpPr>
        <p:spPr>
          <a:xfrm>
            <a:off x="2411760" y="1363415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23554" name="Picture 2" descr="http://fc02.deviantart.net/fs70/i/2010/332/f/3/naruto_518__sai_sasori_deidara_by_ioshik-d33mfy0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4283968" y="5482327"/>
            <a:ext cx="1943650" cy="1375673"/>
          </a:xfrm>
          <a:prstGeom prst="rect">
            <a:avLst/>
          </a:prstGeom>
          <a:noFill/>
        </p:spPr>
      </p:pic>
      <p:pic>
        <p:nvPicPr>
          <p:cNvPr id="31" name="Picture 2" descr="http://th04.deviantart.net/fs70/PRE/f/2013/253/5/7/sasori_and_deidara___collab_by_ricardo9tomate-d6lunoi.png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7594158" y="5301208"/>
            <a:ext cx="1549842" cy="1556792"/>
          </a:xfrm>
          <a:prstGeom prst="rect">
            <a:avLst/>
          </a:prstGeom>
          <a:noFill/>
        </p:spPr>
      </p:pic>
      <p:pic>
        <p:nvPicPr>
          <p:cNvPr id="125954" name="Picture 2" descr="Tags: Anime, Ireal70, NARUTO, Sasori, Deidara, One Eye Showing, Text: Mangaka Name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2339752" y="5111567"/>
            <a:ext cx="1926214" cy="1746434"/>
          </a:xfrm>
          <a:prstGeom prst="rect">
            <a:avLst/>
          </a:prstGeom>
          <a:noFill/>
        </p:spPr>
      </p:pic>
      <p:pic>
        <p:nvPicPr>
          <p:cNvPr id="16386" name="Picture 2" descr="You Said Eternal, Danna? by Kaoyux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9144000" y="0"/>
            <a:ext cx="2010442" cy="181833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rapèze 1"/>
          <p:cNvSpPr/>
          <p:nvPr/>
        </p:nvSpPr>
        <p:spPr>
          <a:xfrm rot="10800000">
            <a:off x="5375703" y="773995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3" name="Trapèze 12"/>
          <p:cNvSpPr/>
          <p:nvPr/>
        </p:nvSpPr>
        <p:spPr>
          <a:xfrm rot="10800000">
            <a:off x="2555776" y="-18094"/>
            <a:ext cx="4464496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9" name="Rectangle 18"/>
          <p:cNvSpPr/>
          <p:nvPr/>
        </p:nvSpPr>
        <p:spPr>
          <a:xfrm>
            <a:off x="2555776" y="-99392"/>
            <a:ext cx="446449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Minato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Kushina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- </a:t>
            </a:r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Torune</a:t>
            </a:r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</a:t>
            </a:r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Fuu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8024" y="2924943"/>
            <a:ext cx="1955155" cy="14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5" name="Rectangle 24"/>
          <p:cNvSpPr/>
          <p:nvPr/>
        </p:nvSpPr>
        <p:spPr>
          <a:xfrm>
            <a:off x="4788024" y="2594166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986E6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Torune</a:t>
            </a:r>
            <a:r>
              <a:rPr lang="fr-FR" sz="2000" b="1" dirty="0" smtClean="0">
                <a:ln w="1905"/>
                <a:solidFill>
                  <a:srgbClr val="986E6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&amp; </a:t>
            </a:r>
            <a:r>
              <a:rPr lang="fr-FR" sz="2000" b="1" dirty="0" err="1" smtClean="0">
                <a:ln w="1905"/>
                <a:solidFill>
                  <a:srgbClr val="986E6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Fuu</a:t>
            </a:r>
            <a:r>
              <a:rPr lang="fr-FR" sz="2000" b="1" dirty="0" smtClean="0">
                <a:ln w="1905"/>
                <a:solidFill>
                  <a:srgbClr val="986E6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[48,15</a:t>
            </a:r>
            <a:r>
              <a:rPr lang="fr-FR" sz="2000" b="1" cap="none" spc="0" dirty="0" smtClean="0">
                <a:ln w="1905"/>
                <a:solidFill>
                  <a:srgbClr val="986E6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986E6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26" name="Graphique 25"/>
          <p:cNvGraphicFramePr/>
          <p:nvPr/>
        </p:nvGraphicFramePr>
        <p:xfrm>
          <a:off x="6732240" y="295420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27" name="Tableau 26"/>
          <p:cNvGraphicFramePr>
            <a:graphicFrameLocks noGrp="1"/>
          </p:cNvGraphicFramePr>
          <p:nvPr/>
        </p:nvGraphicFramePr>
        <p:xfrm>
          <a:off x="4788024" y="4394366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86E6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86E6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86E6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86E6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86E6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86E6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86E6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86E62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986E6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2,96</a:t>
                      </a:r>
                      <a:endParaRPr lang="fr-FR" sz="800" b="1" dirty="0">
                        <a:solidFill>
                          <a:srgbClr val="986E6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AB4A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986E6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3,13</a:t>
                      </a:r>
                      <a:endParaRPr lang="fr-FR" sz="800" b="1" dirty="0">
                        <a:solidFill>
                          <a:srgbClr val="986E6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AB4A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986E6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1,55</a:t>
                      </a:r>
                      <a:endParaRPr lang="fr-FR" sz="800" b="1" dirty="0">
                        <a:solidFill>
                          <a:srgbClr val="986E6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AB4A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986E6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3,00</a:t>
                      </a:r>
                      <a:endParaRPr lang="fr-FR" sz="800" b="1" dirty="0">
                        <a:solidFill>
                          <a:srgbClr val="986E6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AB4A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986E6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1,85</a:t>
                      </a:r>
                      <a:endParaRPr lang="fr-FR" sz="800" b="1" dirty="0">
                        <a:solidFill>
                          <a:srgbClr val="986E6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AB4A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986E6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2,34</a:t>
                      </a:r>
                      <a:endParaRPr lang="fr-FR" sz="800" b="1" dirty="0">
                        <a:solidFill>
                          <a:srgbClr val="986E6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AB4A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986E6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2,39</a:t>
                      </a:r>
                      <a:endParaRPr lang="fr-FR" sz="800" b="1" dirty="0">
                        <a:solidFill>
                          <a:srgbClr val="986E6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AB4A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986E6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2,04</a:t>
                      </a:r>
                      <a:endParaRPr lang="fr-FR" sz="800" b="1" dirty="0">
                        <a:solidFill>
                          <a:srgbClr val="986E6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AB4AE"/>
                    </a:solidFill>
                  </a:tcPr>
                </a:tc>
              </a:tr>
            </a:tbl>
          </a:graphicData>
        </a:graphic>
      </p:graphicFrame>
      <p:sp>
        <p:nvSpPr>
          <p:cNvPr id="24" name="Trapèze 23"/>
          <p:cNvSpPr/>
          <p:nvPr/>
        </p:nvSpPr>
        <p:spPr>
          <a:xfrm rot="10800000">
            <a:off x="971601" y="773994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4" name="Rectangle 33"/>
          <p:cNvSpPr/>
          <p:nvPr/>
        </p:nvSpPr>
        <p:spPr>
          <a:xfrm>
            <a:off x="611560" y="2564904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CB3E2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Minato</a:t>
            </a:r>
            <a:r>
              <a:rPr lang="fr-FR" sz="2000" b="1" dirty="0" smtClean="0">
                <a:ln w="1905"/>
                <a:solidFill>
                  <a:srgbClr val="CB3E2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&amp; </a:t>
            </a:r>
            <a:r>
              <a:rPr lang="fr-FR" sz="2000" b="1" dirty="0" err="1" smtClean="0">
                <a:ln w="1905"/>
                <a:solidFill>
                  <a:srgbClr val="CB3E2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Kushina</a:t>
            </a:r>
            <a:r>
              <a:rPr lang="fr-FR" sz="2000" b="1" dirty="0" smtClean="0">
                <a:ln w="1905"/>
                <a:solidFill>
                  <a:srgbClr val="CB3E2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[72,65</a:t>
            </a:r>
            <a:r>
              <a:rPr lang="fr-FR" sz="2000" b="1" cap="none" spc="0" dirty="0" smtClean="0">
                <a:ln w="1905"/>
                <a:solidFill>
                  <a:srgbClr val="CB3E2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B3E2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35" name="Graphique 34"/>
          <p:cNvGraphicFramePr/>
          <p:nvPr/>
        </p:nvGraphicFramePr>
        <p:xfrm>
          <a:off x="2555776" y="292494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graphicFrame>
        <p:nvGraphicFramePr>
          <p:cNvPr id="36" name="Tableau 35"/>
          <p:cNvGraphicFramePr>
            <a:graphicFrameLocks noGrp="1"/>
          </p:cNvGraphicFramePr>
          <p:nvPr/>
        </p:nvGraphicFramePr>
        <p:xfrm>
          <a:off x="611560" y="4365104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B3E2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B3E2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B3E2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B3E2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B3E2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B3E2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B3E2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B3E2F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B3E2F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3,24</a:t>
                      </a:r>
                      <a:endParaRPr lang="fr-FR" sz="800" b="1" dirty="0">
                        <a:solidFill>
                          <a:srgbClr val="CB3E2F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BADA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B3E2F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3,80</a:t>
                      </a:r>
                      <a:endParaRPr lang="fr-FR" sz="800" b="1" dirty="0">
                        <a:solidFill>
                          <a:srgbClr val="CB3E2F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BADA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B3E2F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1,96</a:t>
                      </a:r>
                      <a:endParaRPr lang="fr-FR" sz="800" b="1" dirty="0">
                        <a:solidFill>
                          <a:srgbClr val="CB3E2F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BADA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B3E2F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4,30</a:t>
                      </a:r>
                      <a:endParaRPr lang="fr-FR" sz="800" b="1" dirty="0">
                        <a:solidFill>
                          <a:srgbClr val="CB3E2F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BADA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B3E2F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2,51</a:t>
                      </a:r>
                      <a:endParaRPr lang="fr-FR" sz="800" b="1" dirty="0">
                        <a:solidFill>
                          <a:srgbClr val="CB3E2F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BADA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B3E2F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4,22</a:t>
                      </a:r>
                      <a:endParaRPr lang="fr-FR" sz="800" b="1" dirty="0">
                        <a:solidFill>
                          <a:srgbClr val="CB3E2F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BADA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B3E2F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4,15</a:t>
                      </a:r>
                      <a:endParaRPr lang="fr-FR" sz="800" b="1" dirty="0">
                        <a:solidFill>
                          <a:srgbClr val="CB3E2F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BADA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B3E2F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4,88</a:t>
                      </a:r>
                      <a:endParaRPr lang="fr-FR" sz="800" b="1" dirty="0">
                        <a:solidFill>
                          <a:srgbClr val="CB3E2F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BADA7"/>
                    </a:solidFill>
                  </a:tcPr>
                </a:tc>
              </a:tr>
            </a:tbl>
          </a:graphicData>
        </a:graphic>
      </p:graphicFrame>
      <p:pic>
        <p:nvPicPr>
          <p:cNvPr id="102402" name="Picture 2" descr="http://th08.deviantart.net/fs71/PRE/i/2011/200/d/6/minato_and_kushina_walking_by_darkalx-d411jqt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4865779"/>
            <a:ext cx="1368152" cy="1992221"/>
          </a:xfrm>
          <a:prstGeom prst="rect">
            <a:avLst/>
          </a:prstGeom>
          <a:noFill/>
        </p:spPr>
      </p:pic>
      <p:pic>
        <p:nvPicPr>
          <p:cNvPr id="23" name="Picture 6" descr="http://fc00.deviantart.net/fs70/f/2011/242/3/d/kushina_and_minato_by_karka92-d48cwg3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475656" y="5469274"/>
            <a:ext cx="1296144" cy="1388726"/>
          </a:xfrm>
          <a:prstGeom prst="rect">
            <a:avLst/>
          </a:prstGeom>
          <a:noFill/>
        </p:spPr>
      </p:pic>
      <p:pic>
        <p:nvPicPr>
          <p:cNvPr id="32769" name="Picture 1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11559" y="2924943"/>
            <a:ext cx="1954257" cy="14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 descr="C:\Mes Documents\Forum\Topic diagramme\Render\0- Groupe\Minato &amp; Kushina 36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11560" y="836712"/>
            <a:ext cx="1145398" cy="1665502"/>
          </a:xfrm>
          <a:prstGeom prst="rect">
            <a:avLst/>
          </a:prstGeom>
          <a:noFill/>
        </p:spPr>
      </p:pic>
      <p:graphicFrame>
        <p:nvGraphicFramePr>
          <p:cNvPr id="33" name="Graphique 32"/>
          <p:cNvGraphicFramePr/>
          <p:nvPr/>
        </p:nvGraphicFramePr>
        <p:xfrm>
          <a:off x="1217294" y="98072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9"/>
          </a:graphicData>
        </a:graphic>
      </p:graphicFrame>
      <p:sp>
        <p:nvSpPr>
          <p:cNvPr id="37" name="Rectangle 36"/>
          <p:cNvSpPr/>
          <p:nvPr/>
        </p:nvSpPr>
        <p:spPr>
          <a:xfrm>
            <a:off x="1793358" y="1291407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8" name="Rectangle 37"/>
          <p:cNvSpPr/>
          <p:nvPr/>
        </p:nvSpPr>
        <p:spPr>
          <a:xfrm>
            <a:off x="963997" y="692696"/>
            <a:ext cx="1902637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Minato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Kushina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1028" name="Picture 4" descr="http://th06.deviantart.net/fs50/PRE/i/2009/292/7/1/Torune_e_Fu_by_DenebFlare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863110" y="5013176"/>
            <a:ext cx="1280889" cy="1844824"/>
          </a:xfrm>
          <a:prstGeom prst="rect">
            <a:avLst/>
          </a:prstGeom>
          <a:noFill/>
        </p:spPr>
      </p:pic>
      <p:pic>
        <p:nvPicPr>
          <p:cNvPr id="1029" name="Picture 5" descr="C:\Mes Documents\Forum\Topic diagramme\Render\Q-R-S-T\Torune\1.pn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6444208" y="692696"/>
            <a:ext cx="1428368" cy="1869132"/>
          </a:xfrm>
          <a:prstGeom prst="rect">
            <a:avLst/>
          </a:prstGeom>
          <a:noFill/>
        </p:spPr>
      </p:pic>
      <p:pic>
        <p:nvPicPr>
          <p:cNvPr id="1030" name="Picture 6" descr="C:\Mes Documents\Forum\Topic diagramme\Render\E-F-G-H\Fuu\1.pn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4860032" y="764704"/>
            <a:ext cx="1527051" cy="1748336"/>
          </a:xfrm>
          <a:prstGeom prst="rect">
            <a:avLst/>
          </a:prstGeom>
          <a:noFill/>
        </p:spPr>
      </p:pic>
      <p:sp>
        <p:nvSpPr>
          <p:cNvPr id="39" name="Rectangle 38"/>
          <p:cNvSpPr/>
          <p:nvPr/>
        </p:nvSpPr>
        <p:spPr>
          <a:xfrm>
            <a:off x="5586233" y="692697"/>
            <a:ext cx="1466363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Torune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Fuu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40" name="Graphique 39"/>
          <p:cNvGraphicFramePr/>
          <p:nvPr/>
        </p:nvGraphicFramePr>
        <p:xfrm>
          <a:off x="5621396" y="980729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3"/>
          </a:graphicData>
        </a:graphic>
      </p:graphicFrame>
      <p:sp>
        <p:nvSpPr>
          <p:cNvPr id="41" name="Rectangle 40"/>
          <p:cNvSpPr/>
          <p:nvPr/>
        </p:nvSpPr>
        <p:spPr>
          <a:xfrm>
            <a:off x="6197460" y="1291408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8546" name="Picture 2" descr="http://th00.deviantart.net/fs70/PRE/i/2014/045/6/b/all_you_need_is_love_by_robcv-d76h4lx.jp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2843808" y="5345832"/>
            <a:ext cx="2537812" cy="1512168"/>
          </a:xfrm>
          <a:prstGeom prst="rect">
            <a:avLst/>
          </a:prstGeom>
          <a:noFill/>
        </p:spPr>
      </p:pic>
      <p:pic>
        <p:nvPicPr>
          <p:cNvPr id="93186" name="Picture 2" descr="My sun by kunoichi-san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-1357845" y="3501008"/>
            <a:ext cx="1357845" cy="1532218"/>
          </a:xfrm>
          <a:prstGeom prst="rect">
            <a:avLst/>
          </a:prstGeom>
          <a:noFill/>
        </p:spPr>
      </p:pic>
      <p:pic>
        <p:nvPicPr>
          <p:cNvPr id="45058" name="Picture 2" descr="http://pre05.deviantart.net/bf68/th/pre/f/2014/083/c/5/kushina_and_minato_by_stingcunha-d7bj4sp.png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-1621812" y="1"/>
            <a:ext cx="1621812" cy="3212976"/>
          </a:xfrm>
          <a:prstGeom prst="rect">
            <a:avLst/>
          </a:prstGeom>
          <a:noFill/>
        </p:spPr>
      </p:pic>
      <p:pic>
        <p:nvPicPr>
          <p:cNvPr id="98306" name="Picture 2" descr="http://pre11.deviantart.net/f27c/th/pre/i/2015/145/8/c/commission_operation_habanero_15_15___final_by_dannex009-d8uok3u.png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-2484784" y="5013177"/>
            <a:ext cx="2484784" cy="188417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8" name="Graphique 27"/>
          <p:cNvGraphicFramePr/>
          <p:nvPr/>
        </p:nvGraphicFramePr>
        <p:xfrm>
          <a:off x="6948264" y="306896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29" name="Tableau 28"/>
          <p:cNvGraphicFramePr>
            <a:graphicFrameLocks noGrp="1"/>
          </p:cNvGraphicFramePr>
          <p:nvPr/>
        </p:nvGraphicFramePr>
        <p:xfrm>
          <a:off x="5004048" y="4483965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C7D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C7D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C7D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C7D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C7D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C7D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C7D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C7D46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C9B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4,34</a:t>
                      </a:r>
                      <a:endParaRPr lang="fr-FR" sz="800" b="1" dirty="0">
                        <a:solidFill>
                          <a:srgbClr val="CC9B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7D28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C9B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4,77</a:t>
                      </a:r>
                      <a:endParaRPr lang="fr-FR" sz="800" b="1" dirty="0">
                        <a:solidFill>
                          <a:srgbClr val="CC9B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7D28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C9B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2,07</a:t>
                      </a:r>
                      <a:endParaRPr lang="fr-FR" sz="800" b="1" dirty="0">
                        <a:solidFill>
                          <a:srgbClr val="CC9B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7D28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C9B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3,80</a:t>
                      </a:r>
                      <a:endParaRPr lang="fr-FR" sz="800" b="1" dirty="0">
                        <a:solidFill>
                          <a:srgbClr val="CC9B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7D28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C9B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4,53</a:t>
                      </a:r>
                      <a:endParaRPr lang="fr-FR" sz="800" b="1" dirty="0">
                        <a:solidFill>
                          <a:srgbClr val="CC9B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7D28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C9B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4,76</a:t>
                      </a:r>
                      <a:endParaRPr lang="fr-FR" sz="800" b="1" dirty="0">
                        <a:solidFill>
                          <a:srgbClr val="CC9B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7D28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C9B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4,17</a:t>
                      </a:r>
                      <a:endParaRPr lang="fr-FR" sz="800" b="1" dirty="0">
                        <a:solidFill>
                          <a:srgbClr val="CC9B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7D28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C9B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1,81</a:t>
                      </a:r>
                    </a:p>
                  </a:txBody>
                  <a:tcPr marL="0" marR="0" marT="0" marB="0" anchor="ctr">
                    <a:solidFill>
                      <a:srgbClr val="E7D285"/>
                    </a:solidFill>
                  </a:tcPr>
                </a:tc>
              </a:tr>
            </a:tbl>
          </a:graphicData>
        </a:graphic>
      </p:graphicFrame>
      <p:sp>
        <p:nvSpPr>
          <p:cNvPr id="30" name="Rectangle 29"/>
          <p:cNvSpPr/>
          <p:nvPr/>
        </p:nvSpPr>
        <p:spPr>
          <a:xfrm>
            <a:off x="5004048" y="2788840"/>
            <a:ext cx="3528392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8C7D4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Ônoki</a:t>
            </a:r>
            <a:r>
              <a:rPr lang="fr-FR" sz="2000" b="1" dirty="0" smtClean="0">
                <a:ln w="1905"/>
                <a:solidFill>
                  <a:srgbClr val="8C7D4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&amp; </a:t>
            </a:r>
            <a:r>
              <a:rPr lang="fr-FR" sz="2000" b="1" dirty="0" err="1" smtClean="0">
                <a:ln w="1905"/>
                <a:solidFill>
                  <a:srgbClr val="8C7D4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Ae</a:t>
            </a:r>
            <a:r>
              <a:rPr lang="fr-FR" sz="2000" b="1" dirty="0" smtClean="0">
                <a:ln w="1905"/>
                <a:solidFill>
                  <a:srgbClr val="8C7D4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cap="none" spc="0" dirty="0" smtClean="0">
                <a:ln w="1905"/>
                <a:solidFill>
                  <a:srgbClr val="8C7D4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[75,55%]</a:t>
            </a:r>
            <a:endParaRPr lang="fr-FR" sz="2000" b="1" cap="none" spc="0" dirty="0">
              <a:ln w="1905"/>
              <a:solidFill>
                <a:srgbClr val="8C7D4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3" name="Trapèze 32"/>
          <p:cNvSpPr/>
          <p:nvPr/>
        </p:nvSpPr>
        <p:spPr>
          <a:xfrm rot="10800000">
            <a:off x="2267736" y="116630"/>
            <a:ext cx="5004000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4" name="Rectangle 33"/>
          <p:cNvSpPr/>
          <p:nvPr/>
        </p:nvSpPr>
        <p:spPr>
          <a:xfrm>
            <a:off x="2123728" y="35332"/>
            <a:ext cx="5328592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Kakashi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Asuma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Gai &amp;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Kurenai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FG -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Ônoki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Ae</a:t>
            </a:r>
            <a:endParaRPr lang="fr-FR" b="1" dirty="0" smtClean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27" name="Trapèze 26"/>
          <p:cNvSpPr/>
          <p:nvPr/>
        </p:nvSpPr>
        <p:spPr>
          <a:xfrm rot="10800000">
            <a:off x="5940152" y="1012186"/>
            <a:ext cx="1728192" cy="216025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graphicFrame>
        <p:nvGraphicFramePr>
          <p:cNvPr id="45" name="Graphique 44"/>
          <p:cNvGraphicFramePr/>
          <p:nvPr/>
        </p:nvGraphicFramePr>
        <p:xfrm>
          <a:off x="2483768" y="306896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46" name="Tableau 45"/>
          <p:cNvGraphicFramePr>
            <a:graphicFrameLocks noGrp="1"/>
          </p:cNvGraphicFramePr>
          <p:nvPr/>
        </p:nvGraphicFramePr>
        <p:xfrm>
          <a:off x="611560" y="4509120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0613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0613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0613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0613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0613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0613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0613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0613A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F0613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4,05</a:t>
                      </a:r>
                      <a:endParaRPr lang="fr-FR" sz="800" b="1" dirty="0">
                        <a:solidFill>
                          <a:srgbClr val="F0613A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9B5B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F0613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4,61</a:t>
                      </a:r>
                      <a:endParaRPr lang="fr-FR" sz="800" b="1" dirty="0">
                        <a:solidFill>
                          <a:srgbClr val="F0613A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9B5B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F0613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3,87</a:t>
                      </a:r>
                      <a:endParaRPr lang="fr-FR" sz="800" b="1" dirty="0">
                        <a:solidFill>
                          <a:srgbClr val="F0613A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9B5B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F0613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4,27</a:t>
                      </a:r>
                      <a:endParaRPr lang="fr-FR" sz="800" b="1" dirty="0">
                        <a:solidFill>
                          <a:srgbClr val="F0613A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9B5B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F0613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3,45</a:t>
                      </a:r>
                      <a:endParaRPr lang="fr-FR" sz="800" b="1" dirty="0">
                        <a:solidFill>
                          <a:srgbClr val="F0613A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9B5B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F0613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3,76</a:t>
                      </a:r>
                      <a:endParaRPr lang="fr-FR" sz="800" b="1" dirty="0">
                        <a:solidFill>
                          <a:srgbClr val="F0613A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9B5B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F0613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2,39</a:t>
                      </a:r>
                      <a:endParaRPr lang="fr-FR" sz="800" b="1" dirty="0">
                        <a:solidFill>
                          <a:srgbClr val="F0613A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9B5B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F0613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2,57</a:t>
                      </a:r>
                      <a:endParaRPr lang="fr-FR" sz="800" b="1" dirty="0">
                        <a:solidFill>
                          <a:srgbClr val="F0613A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9B5B5"/>
                    </a:solidFill>
                  </a:tcPr>
                </a:tc>
              </a:tr>
            </a:tbl>
          </a:graphicData>
        </a:graphic>
      </p:graphicFrame>
      <p:sp>
        <p:nvSpPr>
          <p:cNvPr id="49" name="Rectangle 48"/>
          <p:cNvSpPr/>
          <p:nvPr/>
        </p:nvSpPr>
        <p:spPr>
          <a:xfrm>
            <a:off x="611560" y="2708920"/>
            <a:ext cx="3528392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dirty="0" smtClean="0">
                <a:ln w="1905"/>
                <a:solidFill>
                  <a:srgbClr val="F0613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Team </a:t>
            </a:r>
            <a:r>
              <a:rPr lang="fr-FR" sz="2000" b="1" dirty="0" err="1" smtClean="0">
                <a:ln w="1905"/>
                <a:solidFill>
                  <a:srgbClr val="F0613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Jounin</a:t>
            </a:r>
            <a:r>
              <a:rPr lang="fr-FR" sz="2000" b="1" dirty="0" smtClean="0">
                <a:ln w="1905"/>
                <a:solidFill>
                  <a:srgbClr val="F0613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FG [72,43</a:t>
            </a:r>
            <a:r>
              <a:rPr lang="fr-FR" sz="2000" b="1" cap="none" spc="0" dirty="0" smtClean="0">
                <a:ln w="1905"/>
                <a:solidFill>
                  <a:srgbClr val="F0613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F0613A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6626" name="Picture 2" descr="http://nsm08.casimages.com/img/2015/04/30/15043012181016833613219305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1560" y="3080058"/>
            <a:ext cx="1944216" cy="1397406"/>
          </a:xfrm>
          <a:prstGeom prst="rect">
            <a:avLst/>
          </a:prstGeom>
          <a:noFill/>
        </p:spPr>
      </p:pic>
      <p:sp>
        <p:nvSpPr>
          <p:cNvPr id="26" name="Trapèze 25"/>
          <p:cNvSpPr/>
          <p:nvPr/>
        </p:nvSpPr>
        <p:spPr>
          <a:xfrm rot="10800000">
            <a:off x="1547912" y="846002"/>
            <a:ext cx="2232000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pic>
        <p:nvPicPr>
          <p:cNvPr id="54" name="Picture 3" descr="C:\Mes Documents\Forum\Topic diagramme\Render\E-F-G-H\Gai\3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699792" y="980728"/>
            <a:ext cx="1529984" cy="1529984"/>
          </a:xfrm>
          <a:prstGeom prst="rect">
            <a:avLst/>
          </a:prstGeom>
          <a:noFill/>
        </p:spPr>
      </p:pic>
      <p:pic>
        <p:nvPicPr>
          <p:cNvPr id="55" name="Picture 4" descr="C:\Mes Documents\Forum\Topic diagramme\Render\I-J-K-L\Kurenai\5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123728" y="980728"/>
            <a:ext cx="1417086" cy="1889448"/>
          </a:xfrm>
          <a:prstGeom prst="rect">
            <a:avLst/>
          </a:prstGeom>
          <a:noFill/>
        </p:spPr>
      </p:pic>
      <p:pic>
        <p:nvPicPr>
          <p:cNvPr id="56" name="Picture 5" descr="C:\Mes Documents\Forum\Topic diagramme\Render\A-B-C-D\Asuma\Asuma 2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691680" y="980728"/>
            <a:ext cx="792088" cy="1364521"/>
          </a:xfrm>
          <a:prstGeom prst="rect">
            <a:avLst/>
          </a:prstGeom>
          <a:noFill/>
        </p:spPr>
      </p:pic>
      <p:sp>
        <p:nvSpPr>
          <p:cNvPr id="57" name="Rectangle 56"/>
          <p:cNvSpPr/>
          <p:nvPr/>
        </p:nvSpPr>
        <p:spPr>
          <a:xfrm>
            <a:off x="1986153" y="764704"/>
            <a:ext cx="1374993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Team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Jounin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58" name="Graphique 57"/>
          <p:cNvGraphicFramePr/>
          <p:nvPr/>
        </p:nvGraphicFramePr>
        <p:xfrm>
          <a:off x="1835696" y="105273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8"/>
          </a:graphicData>
        </a:graphic>
      </p:graphicFrame>
      <p:sp>
        <p:nvSpPr>
          <p:cNvPr id="59" name="Rectangle 58"/>
          <p:cNvSpPr/>
          <p:nvPr/>
        </p:nvSpPr>
        <p:spPr>
          <a:xfrm>
            <a:off x="2411760" y="1363415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60" name="Picture 2" descr="C:\Mes Documents\Forum\Topic diagramme\Render\I-J-K-L\Kakashi\Adulte\Partiel\19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115616" y="801331"/>
            <a:ext cx="936104" cy="1619557"/>
          </a:xfrm>
          <a:prstGeom prst="rect">
            <a:avLst/>
          </a:prstGeom>
          <a:noFill/>
        </p:spPr>
      </p:pic>
      <p:pic>
        <p:nvPicPr>
          <p:cNvPr id="65" name="Picture 8" descr="C:\Mes Documents\Forum\Topic diagramme\Render\M-N-O-P\Oonoki\5.pn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5652120" y="764704"/>
            <a:ext cx="1656184" cy="1656184"/>
          </a:xfrm>
          <a:prstGeom prst="rect">
            <a:avLst/>
          </a:prstGeom>
          <a:noFill/>
        </p:spPr>
      </p:pic>
      <p:pic>
        <p:nvPicPr>
          <p:cNvPr id="66" name="Picture 6" descr="C:\Mes Documents\Forum\Topic diagramme\Render\A-B-C-D\Aa\Aa 8.pn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6228184" y="980728"/>
            <a:ext cx="1159692" cy="1656184"/>
          </a:xfrm>
          <a:prstGeom prst="rect">
            <a:avLst/>
          </a:prstGeom>
          <a:noFill/>
        </p:spPr>
      </p:pic>
      <p:sp>
        <p:nvSpPr>
          <p:cNvPr id="67" name="Rectangle 66"/>
          <p:cNvSpPr/>
          <p:nvPr/>
        </p:nvSpPr>
        <p:spPr>
          <a:xfrm>
            <a:off x="5940152" y="940180"/>
            <a:ext cx="1728192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Ônoki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Ae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68" name="Graphique 67"/>
          <p:cNvGraphicFramePr/>
          <p:nvPr/>
        </p:nvGraphicFramePr>
        <p:xfrm>
          <a:off x="6012160" y="122821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2"/>
          </a:graphicData>
        </a:graphic>
      </p:graphicFrame>
      <p:sp>
        <p:nvSpPr>
          <p:cNvPr id="69" name="Rectangle 68"/>
          <p:cNvSpPr/>
          <p:nvPr/>
        </p:nvSpPr>
        <p:spPr>
          <a:xfrm>
            <a:off x="6588224" y="1538891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31" name="Picture 2" descr="http://www.google.fr/url?source=imglanding&amp;ct=img&amp;q=http://img1.wikia.nocookie.net/__cb20120503221004/naruto/es/images/3/31/Tsunade,A_y_Onoki_aseguran_la_victoria_sobre_Akatsuki.png&amp;sa=X&amp;ei=KDNJVfOoNaX6ygPAloGgBg&amp;ved=0CAkQ8wc4eQ&amp;usg=AFQjCNGL7D1Gva_vJo7zFbdstfN1MGeIaA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5868144" y="4991157"/>
            <a:ext cx="3275856" cy="1866843"/>
          </a:xfrm>
          <a:prstGeom prst="rect">
            <a:avLst/>
          </a:prstGeom>
          <a:noFill/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5004047" y="3140968"/>
            <a:ext cx="1798538" cy="131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rapèze 1"/>
          <p:cNvSpPr/>
          <p:nvPr/>
        </p:nvSpPr>
        <p:spPr>
          <a:xfrm rot="10800000">
            <a:off x="5220320" y="773995"/>
            <a:ext cx="2232000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" name="Rectangle 2"/>
          <p:cNvSpPr/>
          <p:nvPr/>
        </p:nvSpPr>
        <p:spPr>
          <a:xfrm>
            <a:off x="5235436" y="692697"/>
            <a:ext cx="2167966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Sasori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Orochimaru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5" name="Graphique 4"/>
          <p:cNvGraphicFramePr/>
          <p:nvPr/>
        </p:nvGraphicFramePr>
        <p:xfrm>
          <a:off x="5621396" y="980729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6" name="Rectangle 5"/>
          <p:cNvSpPr/>
          <p:nvPr/>
        </p:nvSpPr>
        <p:spPr>
          <a:xfrm>
            <a:off x="6197460" y="1291408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3" name="Trapèze 12"/>
          <p:cNvSpPr/>
          <p:nvPr/>
        </p:nvSpPr>
        <p:spPr>
          <a:xfrm rot="10800000">
            <a:off x="2555776" y="116630"/>
            <a:ext cx="4464496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9" name="Rectangle 18"/>
          <p:cNvSpPr/>
          <p:nvPr/>
        </p:nvSpPr>
        <p:spPr>
          <a:xfrm>
            <a:off x="2555776" y="35332"/>
            <a:ext cx="446449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Jiraya</a:t>
            </a:r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</a:t>
            </a:r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Tsunade</a:t>
            </a:r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– </a:t>
            </a:r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Sasori</a:t>
            </a:r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</a:t>
            </a:r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Orochimaru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26" name="Graphique 25"/>
          <p:cNvGraphicFramePr/>
          <p:nvPr/>
        </p:nvGraphicFramePr>
        <p:xfrm>
          <a:off x="6732240" y="295420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27" name="Tableau 26"/>
          <p:cNvGraphicFramePr>
            <a:graphicFrameLocks noGrp="1"/>
          </p:cNvGraphicFramePr>
          <p:nvPr/>
        </p:nvGraphicFramePr>
        <p:xfrm>
          <a:off x="4788024" y="4394366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57455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57455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57455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57455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57455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57455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57455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57455B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7455B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4,33</a:t>
                      </a:r>
                      <a:endParaRPr lang="fr-FR" sz="800" b="1" dirty="0">
                        <a:solidFill>
                          <a:srgbClr val="57455B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7BAC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7455B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4,17</a:t>
                      </a:r>
                      <a:endParaRPr lang="fr-FR" sz="800" b="1" dirty="0">
                        <a:solidFill>
                          <a:srgbClr val="57455B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7BAC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7455B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2,16</a:t>
                      </a:r>
                      <a:endParaRPr lang="fr-FR" sz="800" b="1" dirty="0">
                        <a:solidFill>
                          <a:srgbClr val="57455B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7BAC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7455B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4,65</a:t>
                      </a:r>
                      <a:endParaRPr lang="fr-FR" sz="800" b="1" dirty="0">
                        <a:solidFill>
                          <a:srgbClr val="57455B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7BAC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7455B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2,17</a:t>
                      </a:r>
                      <a:endParaRPr lang="fr-FR" sz="800" b="1" dirty="0">
                        <a:solidFill>
                          <a:srgbClr val="57455B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7BAC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7455B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3,29</a:t>
                      </a:r>
                      <a:endParaRPr lang="fr-FR" sz="800" b="1" dirty="0">
                        <a:solidFill>
                          <a:srgbClr val="57455B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7BAC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7455B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4,47</a:t>
                      </a:r>
                      <a:endParaRPr lang="fr-FR" sz="800" b="1" dirty="0">
                        <a:solidFill>
                          <a:srgbClr val="57455B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7BAC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7455B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4,81</a:t>
                      </a:r>
                      <a:endParaRPr lang="fr-FR" sz="800" b="1" dirty="0">
                        <a:solidFill>
                          <a:srgbClr val="57455B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7BACA"/>
                    </a:solidFill>
                  </a:tcPr>
                </a:tc>
              </a:tr>
            </a:tbl>
          </a:graphicData>
        </a:graphic>
      </p:graphicFrame>
      <p:sp>
        <p:nvSpPr>
          <p:cNvPr id="38" name="Rectangle 37"/>
          <p:cNvSpPr/>
          <p:nvPr/>
        </p:nvSpPr>
        <p:spPr>
          <a:xfrm>
            <a:off x="4788024" y="2594166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57455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Sasori</a:t>
            </a:r>
            <a:r>
              <a:rPr lang="fr-FR" sz="2000" b="1" dirty="0" smtClean="0">
                <a:ln w="1905"/>
                <a:solidFill>
                  <a:srgbClr val="57455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&amp; </a:t>
            </a:r>
            <a:r>
              <a:rPr lang="fr-FR" sz="2000" b="1" dirty="0" err="1" smtClean="0">
                <a:ln w="1905"/>
                <a:solidFill>
                  <a:srgbClr val="57455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Orochimaru</a:t>
            </a:r>
            <a:r>
              <a:rPr lang="fr-FR" sz="2000" b="1" dirty="0" smtClean="0">
                <a:ln w="1905"/>
                <a:solidFill>
                  <a:srgbClr val="57455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[75,13</a:t>
            </a:r>
            <a:r>
              <a:rPr lang="fr-FR" sz="2000" b="1" cap="none" spc="0" dirty="0" smtClean="0">
                <a:ln w="1905"/>
                <a:solidFill>
                  <a:srgbClr val="57455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57455B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2" name="Rectangle 21"/>
          <p:cNvSpPr/>
          <p:nvPr/>
        </p:nvSpPr>
        <p:spPr>
          <a:xfrm>
            <a:off x="251520" y="2771636"/>
            <a:ext cx="3528392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7299C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Jiraya</a:t>
            </a:r>
            <a:r>
              <a:rPr lang="fr-FR" sz="2000" b="1" dirty="0" smtClean="0">
                <a:ln w="1905"/>
                <a:solidFill>
                  <a:srgbClr val="7299C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&amp; </a:t>
            </a:r>
            <a:r>
              <a:rPr lang="fr-FR" sz="2000" b="1" dirty="0" err="1" smtClean="0">
                <a:ln w="1905"/>
                <a:solidFill>
                  <a:srgbClr val="7299C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Tsunade</a:t>
            </a:r>
            <a:r>
              <a:rPr lang="fr-FR" sz="2000" b="1" dirty="0" smtClean="0">
                <a:ln w="1905"/>
                <a:solidFill>
                  <a:srgbClr val="7299C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(FG) [79,65</a:t>
            </a:r>
            <a:r>
              <a:rPr lang="fr-FR" sz="2000" b="1" cap="none" spc="0" dirty="0" smtClean="0">
                <a:ln w="1905"/>
                <a:solidFill>
                  <a:srgbClr val="7299C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7299C8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25" name="Graphique 24"/>
          <p:cNvGraphicFramePr/>
          <p:nvPr/>
        </p:nvGraphicFramePr>
        <p:xfrm>
          <a:off x="2195736" y="306896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graphicFrame>
        <p:nvGraphicFramePr>
          <p:cNvPr id="33" name="Tableau 32"/>
          <p:cNvGraphicFramePr>
            <a:graphicFrameLocks noGrp="1"/>
          </p:cNvGraphicFramePr>
          <p:nvPr/>
        </p:nvGraphicFramePr>
        <p:xfrm>
          <a:off x="251520" y="4509120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7299C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7299C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7299C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7299C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7299C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7299C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7299C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7299C8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7299C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4,54</a:t>
                      </a:r>
                      <a:endParaRPr lang="fr-FR" sz="800" b="1" dirty="0">
                        <a:solidFill>
                          <a:srgbClr val="7299C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FF3C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7299C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4,39</a:t>
                      </a:r>
                      <a:endParaRPr lang="fr-FR" sz="800" b="1" dirty="0">
                        <a:solidFill>
                          <a:srgbClr val="7299C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FF3C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7299C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2,05</a:t>
                      </a:r>
                      <a:endParaRPr lang="fr-FR" sz="800" b="1" dirty="0">
                        <a:solidFill>
                          <a:srgbClr val="7299C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FF3C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7299C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4,43</a:t>
                      </a:r>
                      <a:endParaRPr lang="fr-FR" sz="800" b="1" dirty="0">
                        <a:solidFill>
                          <a:srgbClr val="7299C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FF3C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7299C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4,84</a:t>
                      </a:r>
                      <a:endParaRPr lang="fr-FR" sz="800" b="1" dirty="0">
                        <a:solidFill>
                          <a:srgbClr val="7299C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FF3C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7299C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3,03</a:t>
                      </a:r>
                      <a:endParaRPr lang="fr-FR" sz="800" b="1" dirty="0">
                        <a:solidFill>
                          <a:srgbClr val="7299C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FF3C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7299C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4,46</a:t>
                      </a:r>
                      <a:endParaRPr lang="fr-FR" sz="800" b="1" dirty="0">
                        <a:solidFill>
                          <a:srgbClr val="7299C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FF3C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7299C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4,57</a:t>
                      </a:r>
                      <a:endParaRPr lang="fr-FR" sz="800" b="1" dirty="0">
                        <a:solidFill>
                          <a:srgbClr val="7299C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FF3C1"/>
                    </a:solidFill>
                  </a:tcPr>
                </a:tc>
              </a:tr>
            </a:tbl>
          </a:graphicData>
        </a:graphic>
      </p:graphicFrame>
      <p:pic>
        <p:nvPicPr>
          <p:cNvPr id="34" name="Picture 4" descr="http://fc00.deviantart.net/fs71/f/2010/026/5/2/naruto__jiraiya_and_tsunade_by_radouane20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5633864"/>
            <a:ext cx="2162641" cy="1224136"/>
          </a:xfrm>
          <a:prstGeom prst="rect">
            <a:avLst/>
          </a:prstGeom>
          <a:noFill/>
        </p:spPr>
      </p:pic>
      <p:pic>
        <p:nvPicPr>
          <p:cNvPr id="37" name="Picture 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51519" y="3118420"/>
            <a:ext cx="1993261" cy="13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Picture 4" descr="C:\Users\SEDNA\Pictures\Manga\Naruto\Fond\6.jpg"/>
          <p:cNvPicPr>
            <a:picLocks noChangeAspect="1" noChangeArrowheads="1"/>
          </p:cNvPicPr>
          <p:nvPr/>
        </p:nvPicPr>
        <p:blipFill>
          <a:blip r:embed="rId7" cstate="print">
            <a:lum bright="-13000" contrast="-27000"/>
          </a:blip>
          <a:srcRect/>
          <a:stretch>
            <a:fillRect/>
          </a:stretch>
        </p:blipFill>
        <p:spPr bwMode="auto">
          <a:xfrm>
            <a:off x="5580112" y="4853313"/>
            <a:ext cx="3563888" cy="2004687"/>
          </a:xfrm>
          <a:prstGeom prst="rect">
            <a:avLst/>
          </a:prstGeom>
          <a:noFill/>
        </p:spPr>
      </p:pic>
      <p:pic>
        <p:nvPicPr>
          <p:cNvPr id="36" name="Picture 3" descr="C:\Mes Documents\Forum\Topic diagramme\Render\Q-R-S-T\Sasori\12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588224" y="5229200"/>
            <a:ext cx="1417843" cy="2638078"/>
          </a:xfrm>
          <a:prstGeom prst="rect">
            <a:avLst/>
          </a:prstGeom>
          <a:noFill/>
        </p:spPr>
      </p:pic>
      <p:pic>
        <p:nvPicPr>
          <p:cNvPr id="39" name="Picture 2" descr="C:\Mes Documents\Forum\Topic diagramme\Render\M-N-O-P\Orochimaru\15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380312" y="5085184"/>
            <a:ext cx="1455034" cy="2980021"/>
          </a:xfrm>
          <a:prstGeom prst="rect">
            <a:avLst/>
          </a:prstGeom>
          <a:noFill/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4788024" y="2933268"/>
            <a:ext cx="1996947" cy="14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4" name="Picture 6" descr="C:\Mes Documents\Forum\Topic diagramme\Render\I-J-K-L\Jiraya\10.pn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1331640" y="332656"/>
            <a:ext cx="1189564" cy="613810"/>
          </a:xfrm>
          <a:prstGeom prst="rect">
            <a:avLst/>
          </a:prstGeom>
          <a:noFill/>
        </p:spPr>
      </p:pic>
      <p:sp>
        <p:nvSpPr>
          <p:cNvPr id="40" name="Trapèze 39"/>
          <p:cNvSpPr/>
          <p:nvPr/>
        </p:nvSpPr>
        <p:spPr>
          <a:xfrm rot="10800000">
            <a:off x="971601" y="773994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41" name="Rectangle 40"/>
          <p:cNvSpPr/>
          <p:nvPr/>
        </p:nvSpPr>
        <p:spPr>
          <a:xfrm>
            <a:off x="1025073" y="692696"/>
            <a:ext cx="1780488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Jiraya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Tsunade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2055" name="Picture 7" descr="C:\Mes Documents\Forum\Topic diagramme\Render\Q-R-S-T\Tsunade\Tsunade 31.pn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971600" y="836712"/>
            <a:ext cx="1352563" cy="1545786"/>
          </a:xfrm>
          <a:prstGeom prst="rect">
            <a:avLst/>
          </a:prstGeom>
          <a:noFill/>
        </p:spPr>
      </p:pic>
      <p:graphicFrame>
        <p:nvGraphicFramePr>
          <p:cNvPr id="42" name="Graphique 41"/>
          <p:cNvGraphicFramePr/>
          <p:nvPr/>
        </p:nvGraphicFramePr>
        <p:xfrm>
          <a:off x="1187624" y="98072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3"/>
          </a:graphicData>
        </a:graphic>
      </p:graphicFrame>
      <p:sp>
        <p:nvSpPr>
          <p:cNvPr id="43" name="Rectangle 42"/>
          <p:cNvSpPr/>
          <p:nvPr/>
        </p:nvSpPr>
        <p:spPr>
          <a:xfrm>
            <a:off x="1763688" y="1291407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2056" name="Picture 8" descr="C:\Mes Documents\Forum\Topic diagramme\Render\Q-R-S-T\Sasori\11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5004048" y="836712"/>
            <a:ext cx="643129" cy="1584963"/>
          </a:xfrm>
          <a:prstGeom prst="rect">
            <a:avLst/>
          </a:prstGeom>
          <a:noFill/>
        </p:spPr>
      </p:pic>
      <p:pic>
        <p:nvPicPr>
          <p:cNvPr id="2057" name="Picture 9" descr="C:\Mes Documents\Forum\Topic diagramme\Render\M-N-O-P\Orochimaru\8.png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 flipH="1">
            <a:off x="6372200" y="620688"/>
            <a:ext cx="1361586" cy="169894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8" name="Graphique 27"/>
          <p:cNvGraphicFramePr/>
          <p:nvPr/>
        </p:nvGraphicFramePr>
        <p:xfrm>
          <a:off x="6948264" y="2950099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29" name="Tableau 28"/>
          <p:cNvGraphicFramePr>
            <a:graphicFrameLocks noGrp="1"/>
          </p:cNvGraphicFramePr>
          <p:nvPr/>
        </p:nvGraphicFramePr>
        <p:xfrm>
          <a:off x="5004048" y="4365104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73715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73715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73715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73715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73715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73715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73715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737155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737155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3,41</a:t>
                      </a:r>
                      <a:endParaRPr lang="fr-FR" sz="800" b="1" dirty="0">
                        <a:solidFill>
                          <a:srgbClr val="737155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DBBA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737155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3,48</a:t>
                      </a:r>
                      <a:endParaRPr lang="fr-FR" sz="800" b="1" dirty="0">
                        <a:solidFill>
                          <a:srgbClr val="737155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DBBA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737155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1,99</a:t>
                      </a:r>
                      <a:endParaRPr lang="fr-FR" sz="800" b="1" dirty="0">
                        <a:solidFill>
                          <a:srgbClr val="737155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DBBA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737155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4,92</a:t>
                      </a:r>
                      <a:endParaRPr lang="fr-FR" sz="800" b="1" dirty="0">
                        <a:solidFill>
                          <a:srgbClr val="737155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DBBA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737155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3,71</a:t>
                      </a:r>
                      <a:endParaRPr lang="fr-FR" sz="800" b="1" dirty="0">
                        <a:solidFill>
                          <a:srgbClr val="737155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DBBA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737155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2,25</a:t>
                      </a:r>
                      <a:endParaRPr lang="fr-FR" sz="800" b="1" dirty="0">
                        <a:solidFill>
                          <a:srgbClr val="737155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DBBA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737155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2,80</a:t>
                      </a:r>
                      <a:endParaRPr lang="fr-FR" sz="800" b="1" dirty="0">
                        <a:solidFill>
                          <a:srgbClr val="737155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DBBA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737155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2,04</a:t>
                      </a:r>
                    </a:p>
                  </a:txBody>
                  <a:tcPr marL="0" marR="0" marT="0" marB="0" anchor="ctr">
                    <a:solidFill>
                      <a:srgbClr val="BDBBA7"/>
                    </a:solidFill>
                  </a:tcPr>
                </a:tc>
              </a:tr>
            </a:tbl>
          </a:graphicData>
        </a:graphic>
      </p:graphicFrame>
      <p:sp>
        <p:nvSpPr>
          <p:cNvPr id="30" name="Rectangle 29"/>
          <p:cNvSpPr/>
          <p:nvPr/>
        </p:nvSpPr>
        <p:spPr>
          <a:xfrm>
            <a:off x="5004048" y="2669979"/>
            <a:ext cx="3528392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73715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Inoichi</a:t>
            </a:r>
            <a:r>
              <a:rPr lang="fr-FR" sz="2000" b="1" dirty="0" smtClean="0">
                <a:ln w="1905"/>
                <a:solidFill>
                  <a:srgbClr val="73715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&amp;</a:t>
            </a:r>
            <a:r>
              <a:rPr lang="fr-FR" sz="2000" b="1" dirty="0" err="1" smtClean="0">
                <a:ln w="1905"/>
                <a:solidFill>
                  <a:srgbClr val="73715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Shikaku</a:t>
            </a:r>
            <a:r>
              <a:rPr lang="fr-FR" sz="2000" b="1" dirty="0" smtClean="0">
                <a:ln w="1905"/>
                <a:solidFill>
                  <a:srgbClr val="73715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&amp;</a:t>
            </a:r>
            <a:r>
              <a:rPr lang="fr-FR" sz="2000" b="1" dirty="0" err="1" smtClean="0">
                <a:ln w="1905"/>
                <a:solidFill>
                  <a:srgbClr val="73715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Choza</a:t>
            </a:r>
            <a:r>
              <a:rPr lang="fr-FR" sz="1100" b="1" dirty="0" smtClean="0">
                <a:ln w="1905"/>
                <a:solidFill>
                  <a:srgbClr val="73715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cap="none" spc="0" dirty="0" smtClean="0">
                <a:ln w="1905"/>
                <a:solidFill>
                  <a:srgbClr val="73715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[61,50%]</a:t>
            </a:r>
            <a:endParaRPr lang="fr-FR" sz="2000" b="1" cap="none" spc="0" dirty="0">
              <a:ln w="1905"/>
              <a:solidFill>
                <a:srgbClr val="73715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3" name="Trapèze 32"/>
          <p:cNvSpPr/>
          <p:nvPr/>
        </p:nvSpPr>
        <p:spPr>
          <a:xfrm rot="10800000">
            <a:off x="2483768" y="116630"/>
            <a:ext cx="4464000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4" name="Rectangle 33"/>
          <p:cNvSpPr/>
          <p:nvPr/>
        </p:nvSpPr>
        <p:spPr>
          <a:xfrm>
            <a:off x="2267744" y="35332"/>
            <a:ext cx="4968552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Deidera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Tobi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–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Inoichi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Shikaku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Choza</a:t>
            </a:r>
            <a:endParaRPr lang="fr-FR" b="1" dirty="0" smtClean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45" name="Graphique 44"/>
          <p:cNvGraphicFramePr/>
          <p:nvPr/>
        </p:nvGraphicFramePr>
        <p:xfrm>
          <a:off x="2555776" y="292494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46" name="Tableau 45"/>
          <p:cNvGraphicFramePr>
            <a:graphicFrameLocks noGrp="1"/>
          </p:cNvGraphicFramePr>
          <p:nvPr/>
        </p:nvGraphicFramePr>
        <p:xfrm>
          <a:off x="611560" y="4365104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3C23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3C23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3C23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3C23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3C23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3C23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3C23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3C237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F58C35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4,01</a:t>
                      </a:r>
                      <a:endParaRPr lang="fr-FR" sz="800" b="1" dirty="0">
                        <a:solidFill>
                          <a:srgbClr val="F58C35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9DF9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F58C35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2,87</a:t>
                      </a:r>
                      <a:endParaRPr lang="fr-FR" sz="800" b="1" dirty="0">
                        <a:solidFill>
                          <a:srgbClr val="F58C35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9DF9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F58C35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3,42</a:t>
                      </a:r>
                      <a:endParaRPr lang="fr-FR" sz="800" b="1" dirty="0">
                        <a:solidFill>
                          <a:srgbClr val="F58C35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9DF9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F58C35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3,26</a:t>
                      </a:r>
                      <a:endParaRPr lang="fr-FR" sz="800" b="1" dirty="0">
                        <a:solidFill>
                          <a:srgbClr val="F58C35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9DF9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F58C35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2,16</a:t>
                      </a:r>
                      <a:endParaRPr lang="fr-FR" sz="800" b="1" dirty="0">
                        <a:solidFill>
                          <a:srgbClr val="F58C35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9DF9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F58C35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3,10</a:t>
                      </a:r>
                      <a:endParaRPr lang="fr-FR" sz="800" b="1" dirty="0">
                        <a:solidFill>
                          <a:srgbClr val="F58C35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9DF9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F58C35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3,35</a:t>
                      </a:r>
                      <a:endParaRPr lang="fr-FR" sz="800" b="1" dirty="0">
                        <a:solidFill>
                          <a:srgbClr val="F58C35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9DF9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F58C35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2,50</a:t>
                      </a:r>
                      <a:endParaRPr lang="fr-FR" sz="800" b="1" dirty="0">
                        <a:solidFill>
                          <a:srgbClr val="F58C35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9DF95"/>
                    </a:solidFill>
                  </a:tcPr>
                </a:tc>
              </a:tr>
            </a:tbl>
          </a:graphicData>
        </a:graphic>
      </p:graphicFrame>
      <p:sp>
        <p:nvSpPr>
          <p:cNvPr id="49" name="Rectangle 48"/>
          <p:cNvSpPr/>
          <p:nvPr/>
        </p:nvSpPr>
        <p:spPr>
          <a:xfrm>
            <a:off x="611560" y="2564904"/>
            <a:ext cx="3528392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F3C23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Deidera</a:t>
            </a:r>
            <a:r>
              <a:rPr lang="fr-FR" sz="2000" b="1" dirty="0" smtClean="0">
                <a:ln w="1905"/>
                <a:solidFill>
                  <a:srgbClr val="F3C23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&amp; </a:t>
            </a:r>
            <a:r>
              <a:rPr lang="fr-FR" sz="2000" b="1" dirty="0" err="1" smtClean="0">
                <a:ln w="1905"/>
                <a:solidFill>
                  <a:srgbClr val="F3C23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Tobi</a:t>
            </a:r>
            <a:r>
              <a:rPr lang="fr-FR" sz="2000" b="1" dirty="0" smtClean="0">
                <a:ln w="1905"/>
                <a:solidFill>
                  <a:srgbClr val="F3C23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[61,68</a:t>
            </a:r>
            <a:r>
              <a:rPr lang="fr-FR" sz="2000" b="1" cap="none" spc="0" dirty="0" smtClean="0">
                <a:ln w="1905"/>
                <a:solidFill>
                  <a:srgbClr val="F3C23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F3C237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5" name="Picture 8" descr="http://fc09.deviantart.net/fs70/i/2012/233/d/8/c__mon__you_idiot_by_aconst-d5bwmgo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4869160"/>
            <a:ext cx="1439450" cy="1988840"/>
          </a:xfrm>
          <a:prstGeom prst="rect">
            <a:avLst/>
          </a:prstGeom>
          <a:noFill/>
        </p:spPr>
      </p:pic>
      <p:pic>
        <p:nvPicPr>
          <p:cNvPr id="40" name="Picture 2" descr="http://fc02.deviantart.net/fs18/f/2007/177/6/e/Deidara_and_Tobi_by_DeEtta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475656" y="5057800"/>
            <a:ext cx="1185215" cy="1800200"/>
          </a:xfrm>
          <a:prstGeom prst="rect">
            <a:avLst/>
          </a:prstGeom>
          <a:noFill/>
        </p:spPr>
      </p:pic>
      <p:pic>
        <p:nvPicPr>
          <p:cNvPr id="1028" name="Picture 4" descr="http://www.google.fr/url?source=imglanding&amp;ct=img&amp;q=http://img3.wikia.nocookie.net/__cb20130729214253/doblaje/es/images/7/7d/Normal_Choza_Akimichi7.png&amp;sa=X&amp;ei=s0tRVd7HDcWtUZbrgeAB&amp;ved=0CAkQ8wc&amp;usg=AFQjCNFPjPwCLNRFYHgeAeR7pVNF9CDTaA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935589" y="620688"/>
            <a:ext cx="2020787" cy="1913012"/>
          </a:xfrm>
          <a:prstGeom prst="rect">
            <a:avLst/>
          </a:prstGeom>
          <a:noFill/>
        </p:spPr>
      </p:pic>
      <p:sp>
        <p:nvSpPr>
          <p:cNvPr id="25" name="Trapèze 24"/>
          <p:cNvSpPr/>
          <p:nvPr/>
        </p:nvSpPr>
        <p:spPr>
          <a:xfrm rot="10800000">
            <a:off x="5760392" y="836710"/>
            <a:ext cx="2340000" cy="216025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6" name="Rectangle 25"/>
          <p:cNvSpPr/>
          <p:nvPr/>
        </p:nvSpPr>
        <p:spPr>
          <a:xfrm>
            <a:off x="5652120" y="764704"/>
            <a:ext cx="2520280" cy="338554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sz="160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Inoichi</a:t>
            </a:r>
            <a:r>
              <a:rPr lang="fr-FR" sz="16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</a:t>
            </a:r>
            <a:r>
              <a:rPr lang="fr-FR" sz="160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Shikaku</a:t>
            </a:r>
            <a:r>
              <a:rPr lang="fr-FR" sz="16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</a:t>
            </a:r>
            <a:r>
              <a:rPr lang="fr-FR" sz="160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Choza</a:t>
            </a:r>
            <a:endParaRPr lang="fr-FR" sz="16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31" name="Graphique 30"/>
          <p:cNvGraphicFramePr/>
          <p:nvPr/>
        </p:nvGraphicFramePr>
        <p:xfrm>
          <a:off x="6012160" y="105273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7"/>
          </a:graphicData>
        </a:graphic>
      </p:graphicFrame>
      <p:sp>
        <p:nvSpPr>
          <p:cNvPr id="41" name="Rectangle 40"/>
          <p:cNvSpPr/>
          <p:nvPr/>
        </p:nvSpPr>
        <p:spPr>
          <a:xfrm>
            <a:off x="6588224" y="1363415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42" name="Picture 2" descr="C:\Mes Documents\Forum\Topic diagramme\Render\Q-R-S-T\Shikaku\2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596336" y="855023"/>
            <a:ext cx="1008112" cy="1565865"/>
          </a:xfrm>
          <a:prstGeom prst="rect">
            <a:avLst/>
          </a:prstGeom>
          <a:noFill/>
        </p:spPr>
      </p:pic>
      <p:pic>
        <p:nvPicPr>
          <p:cNvPr id="43" name="Picture 5" descr="C:\Mes Documents\Forum\Topic diagramme\Render\I-J-K-L\Inoichi\1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148064" y="836712"/>
            <a:ext cx="1101470" cy="1847219"/>
          </a:xfrm>
          <a:prstGeom prst="rect">
            <a:avLst/>
          </a:prstGeom>
          <a:noFill/>
        </p:spPr>
      </p:pic>
      <p:pic>
        <p:nvPicPr>
          <p:cNvPr id="1031" name="Picture 7" descr="C:\Mes Documents\Forum\Topic diagramme\Render\M-N-O-P\Obito\Tobi\Sharingan\5.pn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2123728" y="836712"/>
            <a:ext cx="1152128" cy="1585805"/>
          </a:xfrm>
          <a:prstGeom prst="rect">
            <a:avLst/>
          </a:prstGeom>
          <a:noFill/>
        </p:spPr>
      </p:pic>
      <p:pic>
        <p:nvPicPr>
          <p:cNvPr id="51" name="Picture 6" descr="C:\Mes Documents\Forum\Topic diagramme\Render\A-B-C-D\Deidera\Akatsuki\13.pn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1259632" y="888468"/>
            <a:ext cx="1080120" cy="1532420"/>
          </a:xfrm>
          <a:prstGeom prst="rect">
            <a:avLst/>
          </a:prstGeom>
          <a:noFill/>
        </p:spPr>
      </p:pic>
      <p:sp>
        <p:nvSpPr>
          <p:cNvPr id="52" name="Trapèze 51"/>
          <p:cNvSpPr/>
          <p:nvPr/>
        </p:nvSpPr>
        <p:spPr>
          <a:xfrm rot="10800000">
            <a:off x="1331641" y="846002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53" name="Rectangle 52"/>
          <p:cNvSpPr/>
          <p:nvPr/>
        </p:nvSpPr>
        <p:spPr>
          <a:xfrm>
            <a:off x="1477378" y="764704"/>
            <a:ext cx="1595950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Deidera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Tobi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54" name="Graphique 53"/>
          <p:cNvGraphicFramePr/>
          <p:nvPr/>
        </p:nvGraphicFramePr>
        <p:xfrm>
          <a:off x="1577334" y="105273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2"/>
          </a:graphicData>
        </a:graphic>
      </p:graphicFrame>
      <p:sp>
        <p:nvSpPr>
          <p:cNvPr id="55" name="Rectangle 54"/>
          <p:cNvSpPr/>
          <p:nvPr/>
        </p:nvSpPr>
        <p:spPr>
          <a:xfrm>
            <a:off x="2153398" y="1363415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56" name="Picture 2" descr="http://fc02.deviantart.net/fs18/f/2007/156/d/2/Deidera_and_Tobi_by_MastaHicks.jpg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2771800" y="5310468"/>
            <a:ext cx="2791748" cy="1547532"/>
          </a:xfrm>
          <a:prstGeom prst="rect">
            <a:avLst/>
          </a:prstGeom>
          <a:noFill/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611560" y="2888010"/>
            <a:ext cx="2041200" cy="14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7" name="Picture 4" descr="http://www.google.fr/url?source=imglanding&amp;ct=img&amp;q=http://www.narutowallpaperz.com/wp-content/uploads/2014/12/choza-akimichi-wiki-5.jpg&amp;sa=X&amp;ei=BOFQVfbIOePkyAPK5oHgBQ&amp;ved=0CAkQ8wc4Dw&amp;usg=AFQjCNEa52Xjwait-ER0J2wko_BlrpptBQ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6372200" y="5125624"/>
            <a:ext cx="2771800" cy="1732375"/>
          </a:xfrm>
          <a:prstGeom prst="rect">
            <a:avLst/>
          </a:prstGeom>
          <a:noFill/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5004048" y="3010982"/>
            <a:ext cx="1985241" cy="133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8" name="Graphique 27"/>
          <p:cNvGraphicFramePr/>
          <p:nvPr/>
        </p:nvGraphicFramePr>
        <p:xfrm>
          <a:off x="6948264" y="289348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29" name="Tableau 28"/>
          <p:cNvGraphicFramePr>
            <a:graphicFrameLocks noGrp="1"/>
          </p:cNvGraphicFramePr>
          <p:nvPr/>
        </p:nvGraphicFramePr>
        <p:xfrm>
          <a:off x="5004048" y="4308489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7C56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7C56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7C56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7C56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7C56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7C56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7C56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7C5659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9E874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3,20</a:t>
                      </a:r>
                      <a:endParaRPr lang="fr-FR" sz="800" b="1" dirty="0">
                        <a:solidFill>
                          <a:srgbClr val="9E874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DCDC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9E874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2,58</a:t>
                      </a:r>
                      <a:endParaRPr lang="fr-FR" sz="800" b="1" dirty="0">
                        <a:solidFill>
                          <a:srgbClr val="9E874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DCDC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9E874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1,43</a:t>
                      </a:r>
                      <a:endParaRPr lang="fr-FR" sz="800" b="1" dirty="0">
                        <a:solidFill>
                          <a:srgbClr val="9E874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DCDC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9E874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2,59</a:t>
                      </a:r>
                      <a:endParaRPr lang="fr-FR" sz="800" b="1" dirty="0">
                        <a:solidFill>
                          <a:srgbClr val="9E874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DCDC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9E874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1,69</a:t>
                      </a:r>
                      <a:endParaRPr lang="fr-FR" sz="800" b="1" dirty="0">
                        <a:solidFill>
                          <a:srgbClr val="9E874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DCDC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9E874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2,13</a:t>
                      </a:r>
                      <a:endParaRPr lang="fr-FR" sz="800" b="1" dirty="0">
                        <a:solidFill>
                          <a:srgbClr val="9E874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DCDC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9E874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2,16</a:t>
                      </a:r>
                      <a:endParaRPr lang="fr-FR" sz="800" b="1" dirty="0">
                        <a:solidFill>
                          <a:srgbClr val="9E874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DCDC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9E874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3,04</a:t>
                      </a:r>
                    </a:p>
                  </a:txBody>
                  <a:tcPr marL="0" marR="0" marT="0" marB="0" anchor="ctr">
                    <a:solidFill>
                      <a:srgbClr val="CDCDCD"/>
                    </a:solidFill>
                  </a:tcPr>
                </a:tc>
              </a:tr>
            </a:tbl>
          </a:graphicData>
        </a:graphic>
      </p:graphicFrame>
      <p:sp>
        <p:nvSpPr>
          <p:cNvPr id="30" name="Rectangle 29"/>
          <p:cNvSpPr/>
          <p:nvPr/>
        </p:nvSpPr>
        <p:spPr>
          <a:xfrm>
            <a:off x="5004048" y="2613364"/>
            <a:ext cx="3528392" cy="384721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1900" b="1" dirty="0" err="1" smtClean="0">
                <a:ln w="1905"/>
                <a:solidFill>
                  <a:srgbClr val="7C565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Kankuro</a:t>
            </a:r>
            <a:r>
              <a:rPr lang="fr-FR" sz="1900" b="1" dirty="0" smtClean="0">
                <a:ln w="1905"/>
                <a:solidFill>
                  <a:srgbClr val="7C565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&amp;</a:t>
            </a:r>
            <a:r>
              <a:rPr lang="fr-FR" sz="1900" b="1" dirty="0" err="1" smtClean="0">
                <a:ln w="1905"/>
                <a:solidFill>
                  <a:srgbClr val="7C565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Omoi</a:t>
            </a:r>
            <a:r>
              <a:rPr lang="fr-FR" sz="1900" b="1" dirty="0" smtClean="0">
                <a:ln w="1905"/>
                <a:solidFill>
                  <a:srgbClr val="7C565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&amp;Sai(</a:t>
            </a:r>
            <a:r>
              <a:rPr lang="fr-FR" sz="1900" b="1" dirty="0" err="1" smtClean="0">
                <a:ln w="1905"/>
                <a:solidFill>
                  <a:srgbClr val="7C565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war</a:t>
            </a:r>
            <a:r>
              <a:rPr lang="fr-FR" sz="1900" b="1" dirty="0" smtClean="0">
                <a:ln w="1905"/>
                <a:solidFill>
                  <a:srgbClr val="7C565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  <a:r>
              <a:rPr lang="fr-FR" sz="1900" b="1" cap="none" spc="0" dirty="0" smtClean="0">
                <a:ln w="1905"/>
                <a:solidFill>
                  <a:srgbClr val="7C565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[47,05%]</a:t>
            </a:r>
            <a:endParaRPr lang="fr-FR" sz="1900" b="1" cap="none" spc="0" dirty="0">
              <a:ln w="1905"/>
              <a:solidFill>
                <a:srgbClr val="7C565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3" name="Trapèze 32"/>
          <p:cNvSpPr/>
          <p:nvPr/>
        </p:nvSpPr>
        <p:spPr>
          <a:xfrm rot="10800000">
            <a:off x="2267736" y="116630"/>
            <a:ext cx="5004000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4" name="Rectangle 33"/>
          <p:cNvSpPr/>
          <p:nvPr/>
        </p:nvSpPr>
        <p:spPr>
          <a:xfrm>
            <a:off x="2267744" y="35332"/>
            <a:ext cx="4968552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Tsunade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Dan –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Kankuro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Omoi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Sai</a:t>
            </a:r>
          </a:p>
        </p:txBody>
      </p:sp>
      <p:sp>
        <p:nvSpPr>
          <p:cNvPr id="27" name="Trapèze 26"/>
          <p:cNvSpPr/>
          <p:nvPr/>
        </p:nvSpPr>
        <p:spPr>
          <a:xfrm rot="10800000">
            <a:off x="5904136" y="836710"/>
            <a:ext cx="1980000" cy="216025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graphicFrame>
        <p:nvGraphicFramePr>
          <p:cNvPr id="45" name="Graphique 44"/>
          <p:cNvGraphicFramePr/>
          <p:nvPr/>
        </p:nvGraphicFramePr>
        <p:xfrm>
          <a:off x="2555776" y="292494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46" name="Tableau 45"/>
          <p:cNvGraphicFramePr>
            <a:graphicFrameLocks noGrp="1"/>
          </p:cNvGraphicFramePr>
          <p:nvPr/>
        </p:nvGraphicFramePr>
        <p:xfrm>
          <a:off x="611560" y="4365104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F775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F775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F775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F775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F775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F775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F775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F775B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F775B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3,47</a:t>
                      </a:r>
                      <a:endParaRPr lang="fr-FR" sz="800" b="1" dirty="0">
                        <a:solidFill>
                          <a:srgbClr val="CF775B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8BFB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F775B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3,48</a:t>
                      </a:r>
                      <a:endParaRPr lang="fr-FR" sz="800" b="1" dirty="0">
                        <a:solidFill>
                          <a:srgbClr val="CF775B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8BFB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F775B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2,00</a:t>
                      </a:r>
                      <a:endParaRPr lang="fr-FR" sz="800" b="1" dirty="0">
                        <a:solidFill>
                          <a:srgbClr val="CF775B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8BFB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F775B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3,47</a:t>
                      </a:r>
                      <a:endParaRPr lang="fr-FR" sz="800" b="1" dirty="0">
                        <a:solidFill>
                          <a:srgbClr val="CF775B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8BFB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F775B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4,45</a:t>
                      </a:r>
                      <a:endParaRPr lang="fr-FR" sz="800" b="1" dirty="0">
                        <a:solidFill>
                          <a:srgbClr val="CF775B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8BFB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F775B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2,39</a:t>
                      </a:r>
                      <a:endParaRPr lang="fr-FR" sz="800" b="1" dirty="0">
                        <a:solidFill>
                          <a:srgbClr val="CF775B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8BFB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F775B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3,77</a:t>
                      </a:r>
                      <a:endParaRPr lang="fr-FR" sz="800" b="1" dirty="0">
                        <a:solidFill>
                          <a:srgbClr val="CF775B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8BFB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F775B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3,51</a:t>
                      </a:r>
                      <a:endParaRPr lang="fr-FR" sz="800" b="1" dirty="0">
                        <a:solidFill>
                          <a:srgbClr val="CF775B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8BFB2"/>
                    </a:solidFill>
                  </a:tcPr>
                </a:tc>
              </a:tr>
            </a:tbl>
          </a:graphicData>
        </a:graphic>
      </p:graphicFrame>
      <p:sp>
        <p:nvSpPr>
          <p:cNvPr id="49" name="Rectangle 48"/>
          <p:cNvSpPr/>
          <p:nvPr/>
        </p:nvSpPr>
        <p:spPr>
          <a:xfrm>
            <a:off x="611560" y="2564904"/>
            <a:ext cx="3528392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CF775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Tsunade</a:t>
            </a:r>
            <a:r>
              <a:rPr lang="fr-FR" sz="2000" b="1" dirty="0" smtClean="0">
                <a:ln w="1905"/>
                <a:solidFill>
                  <a:srgbClr val="CF775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&amp; Dan (pré FG) [66,35</a:t>
            </a:r>
            <a:r>
              <a:rPr lang="fr-FR" sz="2000" b="1" cap="none" spc="0" dirty="0" smtClean="0">
                <a:ln w="1905"/>
                <a:solidFill>
                  <a:srgbClr val="CF775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F775B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6" name="Trapèze 35"/>
          <p:cNvSpPr/>
          <p:nvPr/>
        </p:nvSpPr>
        <p:spPr>
          <a:xfrm rot="10800000">
            <a:off x="1331641" y="846002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7" name="Rectangle 36"/>
          <p:cNvSpPr/>
          <p:nvPr/>
        </p:nvSpPr>
        <p:spPr>
          <a:xfrm>
            <a:off x="1462921" y="764704"/>
            <a:ext cx="1624868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Tsunade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Dan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38" name="Graphique 37"/>
          <p:cNvGraphicFramePr/>
          <p:nvPr/>
        </p:nvGraphicFramePr>
        <p:xfrm>
          <a:off x="1577334" y="105273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39" name="Rectangle 38"/>
          <p:cNvSpPr/>
          <p:nvPr/>
        </p:nvSpPr>
        <p:spPr>
          <a:xfrm>
            <a:off x="2153398" y="1363415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20" name="Picture 4" descr="http://tn3-2.deviantart.com/fs22/300W/i/2007/327/a/1/Lazy_evening_by_kunoichi_san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4874176"/>
            <a:ext cx="1403648" cy="1983823"/>
          </a:xfrm>
          <a:prstGeom prst="rect">
            <a:avLst/>
          </a:prstGeom>
          <a:noFill/>
        </p:spPr>
      </p:pic>
      <p:pic>
        <p:nvPicPr>
          <p:cNvPr id="93185" name="Picture 1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11560" y="2924944"/>
            <a:ext cx="2013371" cy="142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9329" name="Picture 1" descr="C:\Mes Documents\Forum\Topic diagramme\Render\Q-R-S-T\Tsunade\tsunade 17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827584" y="836712"/>
            <a:ext cx="1161884" cy="1673424"/>
          </a:xfrm>
          <a:prstGeom prst="rect">
            <a:avLst/>
          </a:prstGeom>
          <a:noFill/>
        </p:spPr>
      </p:pic>
      <p:pic>
        <p:nvPicPr>
          <p:cNvPr id="99330" name="Picture 2" descr="C:\Mes Documents\Forum\Topic diagramme\Render\A-B-C-D\Dan\1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267744" y="1052736"/>
            <a:ext cx="1944216" cy="1228426"/>
          </a:xfrm>
          <a:prstGeom prst="rect">
            <a:avLst/>
          </a:prstGeom>
          <a:noFill/>
        </p:spPr>
      </p:pic>
      <p:pic>
        <p:nvPicPr>
          <p:cNvPr id="99333" name="Picture 5" descr="C:\Mes Documents\Forum\Topic diagramme\Render\M-N-O-P\Omoi\6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211818" y="980728"/>
            <a:ext cx="1168494" cy="1512168"/>
          </a:xfrm>
          <a:prstGeom prst="rect">
            <a:avLst/>
          </a:prstGeom>
          <a:noFill/>
        </p:spPr>
      </p:pic>
      <p:pic>
        <p:nvPicPr>
          <p:cNvPr id="99334" name="Picture 6" descr="C:\Mes Documents\Forum\Topic diagramme\Render\Q-R-S-T\Sai\11.pn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087752" y="1022243"/>
            <a:ext cx="2228664" cy="1510887"/>
          </a:xfrm>
          <a:prstGeom prst="rect">
            <a:avLst/>
          </a:prstGeom>
          <a:noFill/>
        </p:spPr>
      </p:pic>
      <p:pic>
        <p:nvPicPr>
          <p:cNvPr id="40" name="Picture 4" descr="C:\Mes Documents\Forum\Topic diagramme\Render\I-J-K-L\Kankuro\10.pn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5220072" y="908720"/>
            <a:ext cx="1250117" cy="1601416"/>
          </a:xfrm>
          <a:prstGeom prst="rect">
            <a:avLst/>
          </a:prstGeom>
          <a:noFill/>
        </p:spPr>
      </p:pic>
      <p:sp>
        <p:nvSpPr>
          <p:cNvPr id="41" name="Rectangle 40"/>
          <p:cNvSpPr/>
          <p:nvPr/>
        </p:nvSpPr>
        <p:spPr>
          <a:xfrm>
            <a:off x="5868144" y="764704"/>
            <a:ext cx="2088232" cy="338554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sz="160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Kankuro</a:t>
            </a:r>
            <a:r>
              <a:rPr lang="fr-FR" sz="16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</a:t>
            </a:r>
            <a:r>
              <a:rPr lang="fr-FR" sz="160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Omoi</a:t>
            </a:r>
            <a:r>
              <a:rPr lang="fr-FR" sz="16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Sai</a:t>
            </a:r>
            <a:endParaRPr lang="fr-FR" sz="16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42" name="Graphique 41"/>
          <p:cNvGraphicFramePr/>
          <p:nvPr/>
        </p:nvGraphicFramePr>
        <p:xfrm>
          <a:off x="6012160" y="105273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2"/>
          </a:graphicData>
        </a:graphic>
      </p:graphicFrame>
      <p:sp>
        <p:nvSpPr>
          <p:cNvPr id="43" name="Rectangle 42"/>
          <p:cNvSpPr/>
          <p:nvPr/>
        </p:nvSpPr>
        <p:spPr>
          <a:xfrm>
            <a:off x="6588224" y="1363415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44" name="Picture 2" descr="http://www.google.fr/url?source=imglanding&amp;ct=img&amp;q=http://img2.wikia.nocookie.net/__cb20120329162748/naruto/es/images/2/23/Division_Ataque_Sorpresa.png&amp;sa=X&amp;ei=NOBQVcL7Doa_ywOr_YCoDw&amp;ved=0CAkQ8wc4Jw&amp;usg=AFQjCNE3tFOoOFhQZURmmhXpQjYGrxgXVA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5868144" y="5278325"/>
            <a:ext cx="2808312" cy="1579676"/>
          </a:xfrm>
          <a:prstGeom prst="rect">
            <a:avLst/>
          </a:prstGeom>
          <a:noFill/>
        </p:spPr>
      </p:pic>
      <p:pic>
        <p:nvPicPr>
          <p:cNvPr id="99336" name="Picture 8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5004048" y="2956578"/>
            <a:ext cx="1944216" cy="13257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8" name="Graphique 27"/>
          <p:cNvGraphicFramePr/>
          <p:nvPr/>
        </p:nvGraphicFramePr>
        <p:xfrm>
          <a:off x="7308304" y="2956067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29" name="Tableau 28"/>
          <p:cNvGraphicFramePr>
            <a:graphicFrameLocks noGrp="1"/>
          </p:cNvGraphicFramePr>
          <p:nvPr/>
        </p:nvGraphicFramePr>
        <p:xfrm>
          <a:off x="5364088" y="4371072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C364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C364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C364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C364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C364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C364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C364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C364C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BC364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2,05</a:t>
                      </a:r>
                      <a:endParaRPr lang="fr-FR" sz="800" b="1" dirty="0">
                        <a:solidFill>
                          <a:srgbClr val="BC364C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A9B8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BC364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3,62</a:t>
                      </a:r>
                      <a:endParaRPr lang="fr-FR" sz="800" b="1" dirty="0">
                        <a:solidFill>
                          <a:srgbClr val="BC364C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A9B8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BC364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1,43</a:t>
                      </a:r>
                      <a:endParaRPr lang="fr-FR" sz="800" b="1" dirty="0">
                        <a:solidFill>
                          <a:srgbClr val="BC364C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A9B8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BC364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2,32</a:t>
                      </a:r>
                      <a:endParaRPr lang="fr-FR" sz="800" b="1" dirty="0">
                        <a:solidFill>
                          <a:srgbClr val="BC364C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A9B8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BC364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4,41</a:t>
                      </a:r>
                      <a:endParaRPr lang="fr-FR" sz="800" b="1" dirty="0">
                        <a:solidFill>
                          <a:srgbClr val="BC364C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A9B8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BC364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2,04</a:t>
                      </a:r>
                      <a:endParaRPr lang="fr-FR" sz="800" b="1" dirty="0">
                        <a:solidFill>
                          <a:srgbClr val="BC364C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A9B8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BC364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2,99</a:t>
                      </a:r>
                      <a:endParaRPr lang="fr-FR" sz="800" b="1" dirty="0">
                        <a:solidFill>
                          <a:srgbClr val="BC364C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A9B8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BC364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1,32</a:t>
                      </a:r>
                    </a:p>
                  </a:txBody>
                  <a:tcPr marL="0" marR="0" marT="0" marB="0" anchor="ctr">
                    <a:solidFill>
                      <a:srgbClr val="CA9B88"/>
                    </a:solidFill>
                  </a:tcPr>
                </a:tc>
              </a:tr>
            </a:tbl>
          </a:graphicData>
        </a:graphic>
      </p:graphicFrame>
      <p:sp>
        <p:nvSpPr>
          <p:cNvPr id="30" name="Rectangle 29"/>
          <p:cNvSpPr/>
          <p:nvPr/>
        </p:nvSpPr>
        <p:spPr>
          <a:xfrm>
            <a:off x="5364088" y="2587417"/>
            <a:ext cx="3528392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BC364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Choza</a:t>
            </a:r>
            <a:r>
              <a:rPr lang="fr-FR" sz="2000" b="1" dirty="0" smtClean="0">
                <a:ln w="1905"/>
                <a:solidFill>
                  <a:srgbClr val="BC364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&amp; </a:t>
            </a:r>
            <a:r>
              <a:rPr lang="fr-FR" sz="2000" b="1" dirty="0" err="1" smtClean="0">
                <a:ln w="1905"/>
                <a:solidFill>
                  <a:srgbClr val="BC364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Choji</a:t>
            </a:r>
            <a:r>
              <a:rPr lang="fr-FR" sz="2000" b="1" dirty="0" smtClean="0">
                <a:ln w="1905"/>
                <a:solidFill>
                  <a:srgbClr val="BC364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cap="none" spc="0" dirty="0" smtClean="0">
                <a:ln w="1905"/>
                <a:solidFill>
                  <a:srgbClr val="BC364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[50,45%]</a:t>
            </a:r>
            <a:endParaRPr lang="fr-FR" sz="2000" b="1" cap="none" spc="0" dirty="0">
              <a:ln w="1905"/>
              <a:solidFill>
                <a:srgbClr val="BC364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3" name="Trapèze 32"/>
          <p:cNvSpPr/>
          <p:nvPr/>
        </p:nvSpPr>
        <p:spPr>
          <a:xfrm rot="10800000">
            <a:off x="2267736" y="116630"/>
            <a:ext cx="5004000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4" name="Rectangle 33"/>
          <p:cNvSpPr/>
          <p:nvPr/>
        </p:nvSpPr>
        <p:spPr>
          <a:xfrm>
            <a:off x="2267744" y="35332"/>
            <a:ext cx="4968552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Chiyo &amp;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Kimimaro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–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Choza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Choji</a:t>
            </a:r>
            <a:endParaRPr lang="fr-FR" b="1" dirty="0" smtClean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27" name="Trapèze 26"/>
          <p:cNvSpPr/>
          <p:nvPr/>
        </p:nvSpPr>
        <p:spPr>
          <a:xfrm rot="10800000">
            <a:off x="5868144" y="836710"/>
            <a:ext cx="1872000" cy="216025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graphicFrame>
        <p:nvGraphicFramePr>
          <p:cNvPr id="45" name="Graphique 44"/>
          <p:cNvGraphicFramePr/>
          <p:nvPr/>
        </p:nvGraphicFramePr>
        <p:xfrm>
          <a:off x="2555776" y="292494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46" name="Tableau 45"/>
          <p:cNvGraphicFramePr>
            <a:graphicFrameLocks noGrp="1"/>
          </p:cNvGraphicFramePr>
          <p:nvPr/>
        </p:nvGraphicFramePr>
        <p:xfrm>
          <a:off x="611560" y="4365104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99DA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99DA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99DA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99DA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99DA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99DA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99DA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99DA1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788F9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3,81</a:t>
                      </a:r>
                      <a:endParaRPr lang="fr-FR" sz="800" b="1" dirty="0">
                        <a:solidFill>
                          <a:srgbClr val="788F9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0D8D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788F9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4,48</a:t>
                      </a:r>
                      <a:endParaRPr lang="fr-FR" sz="800" b="1" dirty="0">
                        <a:solidFill>
                          <a:srgbClr val="788F9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0D8D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788F9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1,73</a:t>
                      </a:r>
                      <a:endParaRPr lang="fr-FR" sz="800" b="1" dirty="0">
                        <a:solidFill>
                          <a:srgbClr val="788F9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0D8D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788F9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3,42</a:t>
                      </a:r>
                      <a:endParaRPr lang="fr-FR" sz="800" b="1" dirty="0">
                        <a:solidFill>
                          <a:srgbClr val="788F9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0D8D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788F9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2,89</a:t>
                      </a:r>
                      <a:endParaRPr lang="fr-FR" sz="800" b="1" dirty="0">
                        <a:solidFill>
                          <a:srgbClr val="788F9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0D8D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788F9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3,38</a:t>
                      </a:r>
                      <a:endParaRPr lang="fr-FR" sz="800" b="1" dirty="0">
                        <a:solidFill>
                          <a:srgbClr val="788F9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0D8D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788F9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2,26</a:t>
                      </a:r>
                      <a:endParaRPr lang="fr-FR" sz="800" b="1" dirty="0">
                        <a:solidFill>
                          <a:srgbClr val="788F9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0D8D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788F9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3,75</a:t>
                      </a:r>
                      <a:endParaRPr lang="fr-FR" sz="800" b="1" dirty="0">
                        <a:solidFill>
                          <a:srgbClr val="788F9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0D8DA"/>
                    </a:solidFill>
                  </a:tcPr>
                </a:tc>
              </a:tr>
            </a:tbl>
          </a:graphicData>
        </a:graphic>
      </p:graphicFrame>
      <p:sp>
        <p:nvSpPr>
          <p:cNvPr id="49" name="Rectangle 48"/>
          <p:cNvSpPr/>
          <p:nvPr/>
        </p:nvSpPr>
        <p:spPr>
          <a:xfrm>
            <a:off x="611560" y="2564904"/>
            <a:ext cx="3528392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899DA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Kimimaro</a:t>
            </a:r>
            <a:r>
              <a:rPr lang="fr-FR" sz="2000" b="1" dirty="0" smtClean="0">
                <a:ln w="1905"/>
                <a:solidFill>
                  <a:srgbClr val="899DA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&amp; Chiyo (</a:t>
            </a:r>
            <a:r>
              <a:rPr lang="fr-FR" sz="2000" b="1" dirty="0" err="1" smtClean="0">
                <a:ln w="1905"/>
                <a:solidFill>
                  <a:srgbClr val="899DA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war</a:t>
            </a:r>
            <a:r>
              <a:rPr lang="fr-FR" sz="2000" b="1" dirty="0" smtClean="0">
                <a:ln w="1905"/>
                <a:solidFill>
                  <a:srgbClr val="899DA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[64,30</a:t>
            </a:r>
            <a:r>
              <a:rPr lang="fr-FR" sz="2000" b="1" cap="none" spc="0" dirty="0" smtClean="0">
                <a:ln w="1905"/>
                <a:solidFill>
                  <a:srgbClr val="899DA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899DA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7" name="Rectangle 66"/>
          <p:cNvSpPr/>
          <p:nvPr/>
        </p:nvSpPr>
        <p:spPr>
          <a:xfrm>
            <a:off x="5868144" y="764704"/>
            <a:ext cx="1872208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Choza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Choji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68" name="Graphique 67"/>
          <p:cNvGraphicFramePr/>
          <p:nvPr/>
        </p:nvGraphicFramePr>
        <p:xfrm>
          <a:off x="6012160" y="105273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69" name="Rectangle 68"/>
          <p:cNvSpPr/>
          <p:nvPr/>
        </p:nvSpPr>
        <p:spPr>
          <a:xfrm>
            <a:off x="6588224" y="1363415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98306" name="Picture 2" descr="C:\Mes Documents\Forum\Topic diagramme\Render\I-J-K-L\Kimimaro\4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076940" y="908720"/>
            <a:ext cx="758756" cy="1639169"/>
          </a:xfrm>
          <a:prstGeom prst="rect">
            <a:avLst/>
          </a:prstGeom>
          <a:noFill/>
        </p:spPr>
      </p:pic>
      <p:pic>
        <p:nvPicPr>
          <p:cNvPr id="31" name="Picture 1" descr="C:\Mes Documents\Forum\Topic diagramme\Render\A-B-C-D\Chiyo\2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483768" y="1040722"/>
            <a:ext cx="1152128" cy="1613430"/>
          </a:xfrm>
          <a:prstGeom prst="rect">
            <a:avLst/>
          </a:prstGeom>
          <a:noFill/>
        </p:spPr>
      </p:pic>
      <p:sp>
        <p:nvSpPr>
          <p:cNvPr id="32" name="Trapèze 31"/>
          <p:cNvSpPr/>
          <p:nvPr/>
        </p:nvSpPr>
        <p:spPr>
          <a:xfrm rot="10800000">
            <a:off x="1331641" y="846002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5" name="Rectangle 34"/>
          <p:cNvSpPr/>
          <p:nvPr/>
        </p:nvSpPr>
        <p:spPr>
          <a:xfrm>
            <a:off x="1318460" y="764704"/>
            <a:ext cx="1913794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Chiyo &amp;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Kimimaro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40" name="Graphique 39"/>
          <p:cNvGraphicFramePr/>
          <p:nvPr/>
        </p:nvGraphicFramePr>
        <p:xfrm>
          <a:off x="1577334" y="105273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7"/>
          </a:graphicData>
        </a:graphic>
      </p:graphicFrame>
      <p:sp>
        <p:nvSpPr>
          <p:cNvPr id="41" name="Rectangle 40"/>
          <p:cNvSpPr/>
          <p:nvPr/>
        </p:nvSpPr>
        <p:spPr>
          <a:xfrm>
            <a:off x="2153398" y="1363415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98307" name="Picture 3" descr="C:\Mes Documents\Forum\Topic diagramme\Render\A-B-C-D\Choza\1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436096" y="692696"/>
            <a:ext cx="1208627" cy="1812940"/>
          </a:xfrm>
          <a:prstGeom prst="rect">
            <a:avLst/>
          </a:prstGeom>
          <a:noFill/>
        </p:spPr>
      </p:pic>
      <p:pic>
        <p:nvPicPr>
          <p:cNvPr id="98308" name="Picture 4" descr="C:\Mes Documents\Forum\Topic diagramme\Render\A-B-C-D\Choji\2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236296" y="692696"/>
            <a:ext cx="1584176" cy="1848514"/>
          </a:xfrm>
          <a:prstGeom prst="rect">
            <a:avLst/>
          </a:prstGeom>
          <a:noFill/>
        </p:spPr>
      </p:pic>
      <p:pic>
        <p:nvPicPr>
          <p:cNvPr id="42" name="Picture 4" descr="http://www.google.fr/url?source=imglanding&amp;ct=img&amp;q=http://www.narutogt.it/files/gallerie/utenti/usr-3876/Chiyo%20e%20Kimimaro%20559.jpg&amp;sa=X&amp;ei=wuBQVffaA-GpygOx5ICoBQ&amp;ved=0CAkQ8wc4Iw&amp;usg=AFQjCNFjnQU42oEtOTvgJXMdSlJRjuSAFQ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763688" y="5345832"/>
            <a:ext cx="2592288" cy="1512168"/>
          </a:xfrm>
          <a:prstGeom prst="rect">
            <a:avLst/>
          </a:prstGeom>
          <a:noFill/>
        </p:spPr>
      </p:pic>
      <p:pic>
        <p:nvPicPr>
          <p:cNvPr id="43" name="Picture 2" descr="http://www.google.fr/url?source=imglanding&amp;ct=img&amp;q=http://www.narutofandom.com/wp-content/uploads/2011/03/edo_tensei_530_by_montecorp-d3b5imp.jpg&amp;sa=X&amp;ei=jeBQVZbjKeH_ywPKy4G4Dg&amp;ved=0CAkQ8wc&amp;usg=AFQjCNFM8by_CEsdTQ0MySv-mFBh0qDTGw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-828600" y="5373216"/>
            <a:ext cx="2494738" cy="1484784"/>
          </a:xfrm>
          <a:prstGeom prst="rect">
            <a:avLst/>
          </a:prstGeom>
          <a:noFill/>
        </p:spPr>
      </p:pic>
      <p:pic>
        <p:nvPicPr>
          <p:cNvPr id="98309" name="Picture 5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611560" y="2912812"/>
            <a:ext cx="1872208" cy="14346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8310" name="Picture 6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7127776" y="5455539"/>
            <a:ext cx="2016224" cy="140246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9809" name="Picture 1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5364088" y="2934920"/>
            <a:ext cx="1800200" cy="13902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8" name="Graphique 27"/>
          <p:cNvGraphicFramePr/>
          <p:nvPr/>
        </p:nvGraphicFramePr>
        <p:xfrm>
          <a:off x="7092280" y="2956067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29" name="Tableau 28"/>
          <p:cNvGraphicFramePr>
            <a:graphicFrameLocks noGrp="1"/>
          </p:cNvGraphicFramePr>
          <p:nvPr/>
        </p:nvGraphicFramePr>
        <p:xfrm>
          <a:off x="5148064" y="4371072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38BA8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38BA8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38BA8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38BA8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38BA8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38BA8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38BA8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38BA88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2B8D6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3,68</a:t>
                      </a:r>
                      <a:endParaRPr lang="fr-FR" sz="800" b="1" dirty="0">
                        <a:solidFill>
                          <a:srgbClr val="2B8D6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BEBD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2B8D6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4,17</a:t>
                      </a:r>
                      <a:endParaRPr lang="fr-FR" sz="800" b="1" dirty="0">
                        <a:solidFill>
                          <a:srgbClr val="2B8D6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BEBD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2B8D6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2,06</a:t>
                      </a:r>
                      <a:endParaRPr lang="fr-FR" sz="800" b="1" dirty="0">
                        <a:solidFill>
                          <a:srgbClr val="2B8D6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BEBD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2B8D6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3,56</a:t>
                      </a:r>
                      <a:endParaRPr lang="fr-FR" sz="800" b="1" dirty="0">
                        <a:solidFill>
                          <a:srgbClr val="2B8D6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BEBD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2B8D6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5,00</a:t>
                      </a:r>
                      <a:endParaRPr lang="fr-FR" sz="800" b="1" dirty="0">
                        <a:solidFill>
                          <a:srgbClr val="2B8D6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BEBD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2B8D6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2,37</a:t>
                      </a:r>
                      <a:endParaRPr lang="fr-FR" sz="800" b="1" dirty="0">
                        <a:solidFill>
                          <a:srgbClr val="2B8D6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BEBD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2B8D6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4,52</a:t>
                      </a:r>
                      <a:endParaRPr lang="fr-FR" sz="800" b="1" dirty="0">
                        <a:solidFill>
                          <a:srgbClr val="2B8D6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BEBD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2B8D6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3,83</a:t>
                      </a:r>
                    </a:p>
                  </a:txBody>
                  <a:tcPr marL="0" marR="0" marT="0" marB="0" anchor="ctr">
                    <a:solidFill>
                      <a:srgbClr val="BBEBD9"/>
                    </a:solidFill>
                  </a:tcPr>
                </a:tc>
              </a:tr>
            </a:tbl>
          </a:graphicData>
        </a:graphic>
      </p:graphicFrame>
      <p:sp>
        <p:nvSpPr>
          <p:cNvPr id="30" name="Rectangle 29"/>
          <p:cNvSpPr/>
          <p:nvPr/>
        </p:nvSpPr>
        <p:spPr>
          <a:xfrm>
            <a:off x="5148064" y="2587417"/>
            <a:ext cx="3528392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38BA8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Tsunade</a:t>
            </a:r>
            <a:r>
              <a:rPr lang="fr-FR" sz="2000" b="1" dirty="0" smtClean="0">
                <a:ln w="1905"/>
                <a:solidFill>
                  <a:srgbClr val="38BA8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&amp; </a:t>
            </a:r>
            <a:r>
              <a:rPr lang="fr-FR" sz="2000" b="1" dirty="0" err="1" smtClean="0">
                <a:ln w="1905"/>
                <a:solidFill>
                  <a:srgbClr val="38BA8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Sakura</a:t>
            </a:r>
            <a:r>
              <a:rPr lang="fr-FR" sz="2000" b="1" dirty="0" smtClean="0">
                <a:ln w="1905"/>
                <a:solidFill>
                  <a:srgbClr val="38BA8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</a:t>
            </a:r>
            <a:r>
              <a:rPr lang="fr-FR" sz="2000" b="1" dirty="0" err="1" smtClean="0">
                <a:ln w="1905"/>
                <a:solidFill>
                  <a:srgbClr val="38BA8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war</a:t>
            </a:r>
            <a:r>
              <a:rPr lang="fr-FR" sz="2000" b="1" dirty="0" smtClean="0">
                <a:ln w="1905"/>
                <a:solidFill>
                  <a:srgbClr val="38BA8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</a:t>
            </a:r>
            <a:r>
              <a:rPr lang="fr-FR" sz="2000" b="1" cap="none" spc="0" dirty="0" smtClean="0">
                <a:ln w="1905"/>
                <a:solidFill>
                  <a:srgbClr val="38BA8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[72,98%]</a:t>
            </a:r>
            <a:endParaRPr lang="fr-FR" sz="2000" b="1" cap="none" spc="0" dirty="0">
              <a:ln w="1905"/>
              <a:solidFill>
                <a:srgbClr val="38BA88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3" name="Trapèze 32"/>
          <p:cNvSpPr/>
          <p:nvPr/>
        </p:nvSpPr>
        <p:spPr>
          <a:xfrm rot="10800000">
            <a:off x="2267736" y="116630"/>
            <a:ext cx="5004000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4" name="Rectangle 33"/>
          <p:cNvSpPr/>
          <p:nvPr/>
        </p:nvSpPr>
        <p:spPr>
          <a:xfrm>
            <a:off x="2267744" y="35332"/>
            <a:ext cx="4968552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Ae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Mei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–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Tsunade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Sakura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war</a:t>
            </a:r>
            <a:endParaRPr lang="fr-FR" b="1" dirty="0" smtClean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27" name="Trapèze 26"/>
          <p:cNvSpPr/>
          <p:nvPr/>
        </p:nvSpPr>
        <p:spPr>
          <a:xfrm rot="10800000">
            <a:off x="5868144" y="836710"/>
            <a:ext cx="1872000" cy="216025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graphicFrame>
        <p:nvGraphicFramePr>
          <p:cNvPr id="45" name="Graphique 44"/>
          <p:cNvGraphicFramePr/>
          <p:nvPr/>
        </p:nvGraphicFramePr>
        <p:xfrm>
          <a:off x="2555776" y="292494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46" name="Tableau 45"/>
          <p:cNvGraphicFramePr>
            <a:graphicFrameLocks noGrp="1"/>
          </p:cNvGraphicFramePr>
          <p:nvPr/>
        </p:nvGraphicFramePr>
        <p:xfrm>
          <a:off x="611560" y="4365104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4130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4130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4130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4130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4130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4130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4130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41302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940606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4,21</a:t>
                      </a:r>
                      <a:endParaRPr lang="fr-FR" sz="800" b="1" dirty="0">
                        <a:solidFill>
                          <a:srgbClr val="940606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AEC8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940606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4,03</a:t>
                      </a:r>
                      <a:endParaRPr lang="fr-FR" sz="800" b="1" dirty="0">
                        <a:solidFill>
                          <a:srgbClr val="940606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AEC8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940606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2,09</a:t>
                      </a:r>
                      <a:endParaRPr lang="fr-FR" sz="800" b="1" dirty="0">
                        <a:solidFill>
                          <a:srgbClr val="940606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AEC8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940606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3,06</a:t>
                      </a:r>
                      <a:endParaRPr lang="fr-FR" sz="800" b="1" dirty="0">
                        <a:solidFill>
                          <a:srgbClr val="940606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AEC8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940606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3,85</a:t>
                      </a:r>
                      <a:endParaRPr lang="fr-FR" sz="800" b="1" dirty="0">
                        <a:solidFill>
                          <a:srgbClr val="940606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AEC8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940606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3,68</a:t>
                      </a:r>
                      <a:endParaRPr lang="fr-FR" sz="800" b="1" dirty="0">
                        <a:solidFill>
                          <a:srgbClr val="940606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AEC8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940606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3,73</a:t>
                      </a:r>
                      <a:endParaRPr lang="fr-FR" sz="800" b="1" dirty="0">
                        <a:solidFill>
                          <a:srgbClr val="940606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AEC8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940606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1,80</a:t>
                      </a:r>
                      <a:endParaRPr lang="fr-FR" sz="800" b="1" dirty="0">
                        <a:solidFill>
                          <a:srgbClr val="940606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AEC86"/>
                    </a:solidFill>
                  </a:tcPr>
                </a:tc>
              </a:tr>
            </a:tbl>
          </a:graphicData>
        </a:graphic>
      </p:graphicFrame>
      <p:sp>
        <p:nvSpPr>
          <p:cNvPr id="49" name="Rectangle 48"/>
          <p:cNvSpPr/>
          <p:nvPr/>
        </p:nvSpPr>
        <p:spPr>
          <a:xfrm>
            <a:off x="611560" y="2564904"/>
            <a:ext cx="3528392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F4130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Ae</a:t>
            </a:r>
            <a:r>
              <a:rPr lang="fr-FR" sz="2000" b="1" dirty="0" smtClean="0">
                <a:ln w="1905"/>
                <a:solidFill>
                  <a:srgbClr val="F4130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&amp; </a:t>
            </a:r>
            <a:r>
              <a:rPr lang="fr-FR" sz="2000" b="1" dirty="0" err="1" smtClean="0">
                <a:ln w="1905"/>
                <a:solidFill>
                  <a:srgbClr val="F4130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Mei</a:t>
            </a:r>
            <a:r>
              <a:rPr lang="fr-FR" sz="2000" b="1" dirty="0" smtClean="0">
                <a:ln w="1905"/>
                <a:solidFill>
                  <a:srgbClr val="F4130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[66,13</a:t>
            </a:r>
            <a:r>
              <a:rPr lang="fr-FR" sz="2000" b="1" cap="none" spc="0" dirty="0" smtClean="0">
                <a:ln w="1905"/>
                <a:solidFill>
                  <a:srgbClr val="F4130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F4130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7" name="Rectangle 66"/>
          <p:cNvSpPr/>
          <p:nvPr/>
        </p:nvSpPr>
        <p:spPr>
          <a:xfrm>
            <a:off x="5868144" y="764704"/>
            <a:ext cx="1872208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Tsunade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Sakura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68" name="Graphique 67"/>
          <p:cNvGraphicFramePr/>
          <p:nvPr/>
        </p:nvGraphicFramePr>
        <p:xfrm>
          <a:off x="6012160" y="105273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69" name="Rectangle 68"/>
          <p:cNvSpPr/>
          <p:nvPr/>
        </p:nvSpPr>
        <p:spPr>
          <a:xfrm>
            <a:off x="6588224" y="1363415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2" name="Trapèze 31"/>
          <p:cNvSpPr/>
          <p:nvPr/>
        </p:nvSpPr>
        <p:spPr>
          <a:xfrm rot="10800000">
            <a:off x="1331641" y="846002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5" name="Rectangle 34"/>
          <p:cNvSpPr/>
          <p:nvPr/>
        </p:nvSpPr>
        <p:spPr>
          <a:xfrm>
            <a:off x="1734985" y="764704"/>
            <a:ext cx="1080745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Ae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Mei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40" name="Graphique 39"/>
          <p:cNvGraphicFramePr/>
          <p:nvPr/>
        </p:nvGraphicFramePr>
        <p:xfrm>
          <a:off x="1577334" y="105273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sp>
        <p:nvSpPr>
          <p:cNvPr id="41" name="Rectangle 40"/>
          <p:cNvSpPr/>
          <p:nvPr/>
        </p:nvSpPr>
        <p:spPr>
          <a:xfrm>
            <a:off x="2153398" y="1363415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83298" name="Picture 2" descr="C:\Mes Documents\Forum\Topic diagramme\Render\A-B-C-D\Aa\Aa 3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55576" y="764704"/>
            <a:ext cx="1211627" cy="1817440"/>
          </a:xfrm>
          <a:prstGeom prst="rect">
            <a:avLst/>
          </a:prstGeom>
          <a:noFill/>
        </p:spPr>
      </p:pic>
      <p:pic>
        <p:nvPicPr>
          <p:cNvPr id="183300" name="Picture 4" descr="C:\Mes Documents\Forum\Topic diagramme\Render\M-N-O-P\Mei\8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771800" y="692696"/>
            <a:ext cx="1440160" cy="1847162"/>
          </a:xfrm>
          <a:prstGeom prst="rect">
            <a:avLst/>
          </a:prstGeom>
          <a:noFill/>
        </p:spPr>
      </p:pic>
      <p:pic>
        <p:nvPicPr>
          <p:cNvPr id="183301" name="Picture 5" descr="C:\Mes Documents\Forum\Topic diagramme\Render\Q-R-S-T\Tsunade\11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148064" y="704830"/>
            <a:ext cx="1440160" cy="1715762"/>
          </a:xfrm>
          <a:prstGeom prst="rect">
            <a:avLst/>
          </a:prstGeom>
          <a:noFill/>
        </p:spPr>
      </p:pic>
      <p:pic>
        <p:nvPicPr>
          <p:cNvPr id="183302" name="Picture 6" descr="C:\Mes Documents\Forum\Topic diagramme\Render\Q-R-S-T\Sakura\NG\25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164288" y="849447"/>
            <a:ext cx="1224136" cy="1732697"/>
          </a:xfrm>
          <a:prstGeom prst="rect">
            <a:avLst/>
          </a:prstGeom>
          <a:noFill/>
        </p:spPr>
      </p:pic>
      <p:pic>
        <p:nvPicPr>
          <p:cNvPr id="183303" name="Picture 7"/>
          <p:cNvPicPr>
            <a:picLocks noChangeAspect="1" noChangeArrowheads="1"/>
          </p:cNvPicPr>
          <p:nvPr/>
        </p:nvPicPr>
        <p:blipFill>
          <a:blip r:embed="rId10" cstate="print">
            <a:lum bright="-7000"/>
          </a:blip>
          <a:srcRect/>
          <a:stretch>
            <a:fillRect/>
          </a:stretch>
        </p:blipFill>
        <p:spPr bwMode="auto">
          <a:xfrm>
            <a:off x="611560" y="2906425"/>
            <a:ext cx="1872208" cy="14234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9268" name="Picture 4" descr="http://www.google.fr/url?source=imglanding&amp;ct=img&amp;q=http://th08.deviantart.net/fs70/PRE/i/2011/282/d/1/sakura_and_tsunade_training_by_celious-d4ca3eq.jpg&amp;sa=X&amp;ei=91xeVaVNxfZSg7CBwAc&amp;ved=0CAkQ8wc4FA&amp;usg=AFQjCNFGVxv0h8-4RtjBS8ISSqrBJju93Q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7802630" y="5013176"/>
            <a:ext cx="1341370" cy="1844824"/>
          </a:xfrm>
          <a:prstGeom prst="rect">
            <a:avLst/>
          </a:prstGeom>
          <a:noFill/>
        </p:spPr>
      </p:pic>
      <p:pic>
        <p:nvPicPr>
          <p:cNvPr id="31" name="Picture 2" descr="http://www.google.fr/url?source=imglanding&amp;ct=img&amp;q=http://fc02.deviantart.net/fs70/f/2013/277/c/6/naruto_649__tsunade_and_sakura__by_senjukatashi-d6p6mlk.png&amp;sa=X&amp;ei=GFteVfO5G4qvUdzAgeAF&amp;ved=0CAkQ8wc4FA&amp;usg=AFQjCNHQ-MoH4R3Ewg-8EiC6TlbFEg7jyA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3563888" y="5398254"/>
            <a:ext cx="4032448" cy="1459746"/>
          </a:xfrm>
          <a:prstGeom prst="rect">
            <a:avLst/>
          </a:prstGeom>
          <a:noFill/>
        </p:spPr>
      </p:pic>
      <p:pic>
        <p:nvPicPr>
          <p:cNvPr id="139270" name="Picture 6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5148063" y="2924944"/>
            <a:ext cx="2020536" cy="142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8" name="Graphique 27"/>
          <p:cNvGraphicFramePr/>
          <p:nvPr/>
        </p:nvGraphicFramePr>
        <p:xfrm>
          <a:off x="7092280" y="2956067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29" name="Tableau 28"/>
          <p:cNvGraphicFramePr>
            <a:graphicFrameLocks noGrp="1"/>
          </p:cNvGraphicFramePr>
          <p:nvPr/>
        </p:nvGraphicFramePr>
        <p:xfrm>
          <a:off x="5148064" y="4371072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6C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6C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6C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6C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6C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6C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6C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6C0000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6C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3,51</a:t>
                      </a:r>
                      <a:endParaRPr lang="fr-FR" sz="800" b="1" dirty="0">
                        <a:solidFill>
                          <a:srgbClr val="6C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7B0E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6C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3,95</a:t>
                      </a:r>
                      <a:endParaRPr lang="fr-FR" sz="800" b="1" dirty="0">
                        <a:solidFill>
                          <a:srgbClr val="6C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7B0E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6C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4,98</a:t>
                      </a:r>
                      <a:endParaRPr lang="fr-FR" sz="800" b="1" dirty="0">
                        <a:solidFill>
                          <a:srgbClr val="6C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7B0E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6C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4,57</a:t>
                      </a:r>
                      <a:endParaRPr lang="fr-FR" sz="800" b="1" dirty="0">
                        <a:solidFill>
                          <a:srgbClr val="6C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7B0E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6C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1,83</a:t>
                      </a:r>
                      <a:endParaRPr lang="fr-FR" sz="800" b="1" dirty="0">
                        <a:solidFill>
                          <a:srgbClr val="6C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7B0E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6C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3,95</a:t>
                      </a:r>
                      <a:endParaRPr lang="fr-FR" sz="800" b="1" dirty="0">
                        <a:solidFill>
                          <a:srgbClr val="6C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7B0E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6C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2,29</a:t>
                      </a:r>
                      <a:endParaRPr lang="fr-FR" sz="800" b="1" dirty="0">
                        <a:solidFill>
                          <a:srgbClr val="6C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7B0E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6C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2,60</a:t>
                      </a:r>
                    </a:p>
                  </a:txBody>
                  <a:tcPr marL="0" marR="0" marT="0" marB="0" anchor="ctr">
                    <a:solidFill>
                      <a:srgbClr val="B7B0EE"/>
                    </a:solidFill>
                  </a:tcPr>
                </a:tc>
              </a:tr>
            </a:tbl>
          </a:graphicData>
        </a:graphic>
      </p:graphicFrame>
      <p:sp>
        <p:nvSpPr>
          <p:cNvPr id="33" name="Trapèze 32"/>
          <p:cNvSpPr/>
          <p:nvPr/>
        </p:nvSpPr>
        <p:spPr>
          <a:xfrm rot="10800000">
            <a:off x="2267736" y="116630"/>
            <a:ext cx="5004000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4" name="Rectangle 33"/>
          <p:cNvSpPr/>
          <p:nvPr/>
        </p:nvSpPr>
        <p:spPr>
          <a:xfrm>
            <a:off x="2267744" y="35332"/>
            <a:ext cx="4968552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Jiraya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Naruto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–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Itachi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Shisui</a:t>
            </a:r>
            <a:endParaRPr lang="fr-FR" b="1" dirty="0" smtClean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27" name="Trapèze 26"/>
          <p:cNvSpPr/>
          <p:nvPr/>
        </p:nvSpPr>
        <p:spPr>
          <a:xfrm rot="10800000">
            <a:off x="5868144" y="836710"/>
            <a:ext cx="1872000" cy="216025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graphicFrame>
        <p:nvGraphicFramePr>
          <p:cNvPr id="45" name="Graphique 44"/>
          <p:cNvGraphicFramePr/>
          <p:nvPr/>
        </p:nvGraphicFramePr>
        <p:xfrm>
          <a:off x="2555776" y="292494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46" name="Tableau 45"/>
          <p:cNvGraphicFramePr>
            <a:graphicFrameLocks noGrp="1"/>
          </p:cNvGraphicFramePr>
          <p:nvPr/>
        </p:nvGraphicFramePr>
        <p:xfrm>
          <a:off x="611560" y="4365104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F7B0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F7B0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F7B0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F7B0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F7B0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F7B0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F7B0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F7B07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EF7B07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4,10</a:t>
                      </a:r>
                      <a:endParaRPr lang="fr-FR" sz="800" b="1" dirty="0">
                        <a:solidFill>
                          <a:srgbClr val="EF7B07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AEC8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EF7B07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3,00</a:t>
                      </a:r>
                      <a:endParaRPr lang="fr-FR" sz="800" b="1" dirty="0">
                        <a:solidFill>
                          <a:srgbClr val="EF7B07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AEC8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EF7B07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1,38</a:t>
                      </a:r>
                      <a:endParaRPr lang="fr-FR" sz="800" b="1" dirty="0">
                        <a:solidFill>
                          <a:srgbClr val="EF7B07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AEC8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EF7B07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3,67</a:t>
                      </a:r>
                      <a:endParaRPr lang="fr-FR" sz="800" b="1" dirty="0">
                        <a:solidFill>
                          <a:srgbClr val="EF7B07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AEC8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EF7B07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3,04</a:t>
                      </a:r>
                      <a:endParaRPr lang="fr-FR" sz="800" b="1" dirty="0">
                        <a:solidFill>
                          <a:srgbClr val="EF7B07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AEC8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EF7B07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2,85</a:t>
                      </a:r>
                      <a:endParaRPr lang="fr-FR" sz="800" b="1" dirty="0">
                        <a:solidFill>
                          <a:srgbClr val="EF7B07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AEC8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EF7B07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3,97</a:t>
                      </a:r>
                      <a:endParaRPr lang="fr-FR" sz="800" b="1" dirty="0">
                        <a:solidFill>
                          <a:srgbClr val="EF7B07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AEC8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EF7B07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3,72</a:t>
                      </a:r>
                      <a:endParaRPr lang="fr-FR" sz="800" b="1" dirty="0">
                        <a:solidFill>
                          <a:srgbClr val="EF7B07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AEC86"/>
                    </a:solidFill>
                  </a:tcPr>
                </a:tc>
              </a:tr>
            </a:tbl>
          </a:graphicData>
        </a:graphic>
      </p:graphicFrame>
      <p:sp>
        <p:nvSpPr>
          <p:cNvPr id="49" name="Rectangle 48"/>
          <p:cNvSpPr/>
          <p:nvPr/>
        </p:nvSpPr>
        <p:spPr>
          <a:xfrm>
            <a:off x="611560" y="2564904"/>
            <a:ext cx="3528392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EF7B0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Jiraya</a:t>
            </a:r>
            <a:r>
              <a:rPr lang="fr-FR" sz="2000" b="1" dirty="0" smtClean="0">
                <a:ln w="1905"/>
                <a:solidFill>
                  <a:srgbClr val="EF7B0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&amp; </a:t>
            </a:r>
            <a:r>
              <a:rPr lang="fr-FR" sz="2000" b="1" dirty="0" err="1" smtClean="0">
                <a:ln w="1905"/>
                <a:solidFill>
                  <a:srgbClr val="EF7B0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Naruto</a:t>
            </a:r>
            <a:r>
              <a:rPr lang="fr-FR" sz="2000" b="1" dirty="0" smtClean="0">
                <a:ln w="1905"/>
                <a:solidFill>
                  <a:srgbClr val="EF7B0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(FG) [64,33</a:t>
            </a:r>
            <a:r>
              <a:rPr lang="fr-FR" sz="2000" b="1" cap="none" spc="0" dirty="0" smtClean="0">
                <a:ln w="1905"/>
                <a:solidFill>
                  <a:srgbClr val="EF7B0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EF7B07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2" name="Trapèze 31"/>
          <p:cNvSpPr/>
          <p:nvPr/>
        </p:nvSpPr>
        <p:spPr>
          <a:xfrm rot="10800000">
            <a:off x="1331641" y="846002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pic>
        <p:nvPicPr>
          <p:cNvPr id="26" name="Picture 2" descr="http://img09.deviantart.net/1d31/i/2015/081/b/5/memories__naruto_and_jiraya_by_tedeik-d8mozsl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5541889"/>
            <a:ext cx="2339752" cy="1316111"/>
          </a:xfrm>
          <a:prstGeom prst="rect">
            <a:avLst/>
          </a:prstGeom>
          <a:noFill/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1560" y="2895583"/>
            <a:ext cx="1892527" cy="14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 descr="C:\Mes Documents\Forum\Topic diagramme\Render\I-J-K-L\Jiraya\18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27584" y="764704"/>
            <a:ext cx="895464" cy="994960"/>
          </a:xfrm>
          <a:prstGeom prst="rect">
            <a:avLst/>
          </a:prstGeom>
          <a:noFill/>
        </p:spPr>
      </p:pic>
      <p:pic>
        <p:nvPicPr>
          <p:cNvPr id="36" name="Picture 3" descr="C:\Mes Documents\Forum\Topic diagramme\Render\I-J-K-L\Jiraya\18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flipH="1">
            <a:off x="2843808" y="764704"/>
            <a:ext cx="894240" cy="993600"/>
          </a:xfrm>
          <a:prstGeom prst="rect">
            <a:avLst/>
          </a:prstGeom>
          <a:noFill/>
        </p:spPr>
      </p:pic>
      <p:pic>
        <p:nvPicPr>
          <p:cNvPr id="1028" name="Picture 4" descr="C:\Mes Documents\Forum\Topic diagramme\Render\M-N-O-P\Naruto\FG\Naruto 19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687710" y="764704"/>
            <a:ext cx="1300114" cy="1674427"/>
          </a:xfrm>
          <a:prstGeom prst="rect">
            <a:avLst/>
          </a:prstGeom>
          <a:noFill/>
        </p:spPr>
      </p:pic>
      <p:sp>
        <p:nvSpPr>
          <p:cNvPr id="37" name="Rectangle 36"/>
          <p:cNvSpPr/>
          <p:nvPr/>
        </p:nvSpPr>
        <p:spPr>
          <a:xfrm>
            <a:off x="1443497" y="764704"/>
            <a:ext cx="1663725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Jiraya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Naruto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38" name="Graphique 37"/>
          <p:cNvGraphicFramePr/>
          <p:nvPr/>
        </p:nvGraphicFramePr>
        <p:xfrm>
          <a:off x="1475656" y="105273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8"/>
          </a:graphicData>
        </a:graphic>
      </p:graphicFrame>
      <p:sp>
        <p:nvSpPr>
          <p:cNvPr id="39" name="Rectangle 38"/>
          <p:cNvSpPr/>
          <p:nvPr/>
        </p:nvSpPr>
        <p:spPr>
          <a:xfrm>
            <a:off x="2051720" y="1363415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42" name="Picture 2" descr="http://fc09.deviantart.net/fs44/i/2009/155/b/1/In_Memories___Naruto_449_by_goldenhans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339752" y="5569294"/>
            <a:ext cx="2761513" cy="1288706"/>
          </a:xfrm>
          <a:prstGeom prst="rect">
            <a:avLst/>
          </a:prstGeom>
          <a:noFill/>
        </p:spPr>
      </p:pic>
      <p:pic>
        <p:nvPicPr>
          <p:cNvPr id="1029" name="Picture 5" descr="C:\Mes Documents\Forum\Topic diagramme\Render\0- Groupe\itachi &amp; shisui.pn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5292080" y="768566"/>
            <a:ext cx="1728192" cy="1724330"/>
          </a:xfrm>
          <a:prstGeom prst="rect">
            <a:avLst/>
          </a:prstGeom>
          <a:noFill/>
        </p:spPr>
      </p:pic>
      <p:sp>
        <p:nvSpPr>
          <p:cNvPr id="43" name="Rectangle 42"/>
          <p:cNvSpPr/>
          <p:nvPr/>
        </p:nvSpPr>
        <p:spPr>
          <a:xfrm>
            <a:off x="5868144" y="764704"/>
            <a:ext cx="1872208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Itachi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Shisui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44" name="Graphique 43"/>
          <p:cNvGraphicFramePr/>
          <p:nvPr/>
        </p:nvGraphicFramePr>
        <p:xfrm>
          <a:off x="6012160" y="105273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1"/>
          </a:graphicData>
        </a:graphic>
      </p:graphicFrame>
      <p:sp>
        <p:nvSpPr>
          <p:cNvPr id="47" name="Rectangle 46"/>
          <p:cNvSpPr/>
          <p:nvPr/>
        </p:nvSpPr>
        <p:spPr>
          <a:xfrm>
            <a:off x="6588224" y="1363415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51" name="Picture 7" descr="http://www.google.fr/url?source=imglanding&amp;ct=img&amp;q=https://pbs.twimg.com/media/BoYS7HoIgAEtYLf.jpg:large&amp;sa=X&amp;ei=bkdiVfWPFMnYU_DMgOgK&amp;ved=0CAkQ8wc&amp;usg=AFQjCNHNjVINYYZj-HZB45U10Sp3rvK8F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5726526" y="5085184"/>
            <a:ext cx="3417474" cy="1772815"/>
          </a:xfrm>
          <a:prstGeom prst="rect">
            <a:avLst/>
          </a:prstGeom>
          <a:noFill/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5148064" y="2924944"/>
            <a:ext cx="1855235" cy="14254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1" name="Rectangle 30"/>
          <p:cNvSpPr/>
          <p:nvPr/>
        </p:nvSpPr>
        <p:spPr>
          <a:xfrm>
            <a:off x="5148064" y="2587417"/>
            <a:ext cx="3528392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6C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Itachi</a:t>
            </a:r>
            <a:r>
              <a:rPr lang="fr-FR" sz="2000" b="1" dirty="0" smtClean="0">
                <a:ln w="1905"/>
                <a:solidFill>
                  <a:srgbClr val="6C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&amp; </a:t>
            </a:r>
            <a:r>
              <a:rPr lang="fr-FR" sz="2000" b="1" dirty="0" err="1" smtClean="0">
                <a:ln w="1905"/>
                <a:solidFill>
                  <a:srgbClr val="6C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Shisui</a:t>
            </a:r>
            <a:r>
              <a:rPr lang="fr-FR" sz="2000" b="1" dirty="0" smtClean="0">
                <a:ln w="1905"/>
                <a:solidFill>
                  <a:srgbClr val="6C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(pré FG) </a:t>
            </a:r>
            <a:r>
              <a:rPr lang="fr-FR" sz="2000" b="1" cap="none" spc="0" dirty="0" smtClean="0">
                <a:ln w="1905"/>
                <a:solidFill>
                  <a:srgbClr val="6C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[69,20%]</a:t>
            </a:r>
            <a:endParaRPr lang="fr-FR" sz="2000" b="1" cap="none" spc="0" dirty="0">
              <a:ln w="1905"/>
              <a:solidFill>
                <a:srgbClr val="6C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7826" name="Picture 2" descr="Jiraya e Naruto by DenebFlare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-1188640" y="0"/>
            <a:ext cx="1964416" cy="270040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>
            <a:off x="251520" y="2708920"/>
            <a:ext cx="3528392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dirty="0" smtClean="0">
                <a:ln w="1905"/>
                <a:solidFill>
                  <a:srgbClr val="EA5F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Team 7 (FG) [36,55</a:t>
            </a:r>
            <a:r>
              <a:rPr lang="fr-FR" sz="2000" b="1" cap="none" spc="0" dirty="0" smtClean="0">
                <a:ln w="1905"/>
                <a:solidFill>
                  <a:srgbClr val="EA5F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EA5F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24" name="Graphique 23"/>
          <p:cNvGraphicFramePr/>
          <p:nvPr/>
        </p:nvGraphicFramePr>
        <p:xfrm>
          <a:off x="2195736" y="306896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25" name="Tableau 24"/>
          <p:cNvGraphicFramePr>
            <a:graphicFrameLocks noGrp="1"/>
          </p:cNvGraphicFramePr>
          <p:nvPr/>
        </p:nvGraphicFramePr>
        <p:xfrm>
          <a:off x="251520" y="4509120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A5F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A5F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A5F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A5F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A5F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A5F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A5F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A5F50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EA5F5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2,48</a:t>
                      </a:r>
                      <a:endParaRPr lang="fr-FR" sz="800" b="1" dirty="0">
                        <a:solidFill>
                          <a:srgbClr val="EA5F5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DD5A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EA5F5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2,21</a:t>
                      </a:r>
                      <a:endParaRPr lang="fr-FR" sz="800" b="1" dirty="0">
                        <a:solidFill>
                          <a:srgbClr val="EA5F5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DD5A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EA5F5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1,13</a:t>
                      </a:r>
                      <a:endParaRPr lang="fr-FR" sz="800" b="1" dirty="0">
                        <a:solidFill>
                          <a:srgbClr val="EA5F5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DD5A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EA5F5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2,14</a:t>
                      </a:r>
                      <a:endParaRPr lang="fr-FR" sz="800" b="1" dirty="0">
                        <a:solidFill>
                          <a:srgbClr val="EA5F5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DD5A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EA5F5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1,49</a:t>
                      </a:r>
                      <a:endParaRPr lang="fr-FR" sz="800" b="1" dirty="0">
                        <a:solidFill>
                          <a:srgbClr val="EA5F5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DD5A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EA5F5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1,66</a:t>
                      </a:r>
                      <a:endParaRPr lang="fr-FR" sz="800" b="1" dirty="0">
                        <a:solidFill>
                          <a:srgbClr val="EA5F5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DD5A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EA5F5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2,18</a:t>
                      </a:r>
                      <a:endParaRPr lang="fr-FR" sz="800" b="1" dirty="0">
                        <a:solidFill>
                          <a:srgbClr val="EA5F5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DD5A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EA5F5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1,33</a:t>
                      </a:r>
                      <a:endParaRPr lang="fr-FR" sz="800" b="1" dirty="0">
                        <a:solidFill>
                          <a:srgbClr val="EA5F5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DD5A9"/>
                    </a:solidFill>
                  </a:tcPr>
                </a:tc>
              </a:tr>
            </a:tbl>
          </a:graphicData>
        </a:graphic>
      </p:graphicFrame>
      <p:pic>
        <p:nvPicPr>
          <p:cNvPr id="26" name="Picture 2" descr="http://images5.fanpop.com/image/photos/26500000/team-7-naruto-team-7-26596024-1000-727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3056403"/>
            <a:ext cx="1965888" cy="1429200"/>
          </a:xfrm>
          <a:prstGeom prst="rect">
            <a:avLst/>
          </a:prstGeom>
          <a:noFill/>
        </p:spPr>
      </p:pic>
      <p:sp>
        <p:nvSpPr>
          <p:cNvPr id="32" name="Trapèze 31"/>
          <p:cNvSpPr/>
          <p:nvPr/>
        </p:nvSpPr>
        <p:spPr>
          <a:xfrm rot="10800000">
            <a:off x="1763896" y="846002"/>
            <a:ext cx="1872000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pic>
        <p:nvPicPr>
          <p:cNvPr id="36" name="Picture 1" descr="C:\Mes Documents\Forum\Topic diagramme\Render\M-N-O-P\Naruto\FG\21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051720" y="692696"/>
            <a:ext cx="1152128" cy="1706679"/>
          </a:xfrm>
          <a:prstGeom prst="rect">
            <a:avLst/>
          </a:prstGeom>
          <a:noFill/>
        </p:spPr>
      </p:pic>
      <p:pic>
        <p:nvPicPr>
          <p:cNvPr id="37" name="Picture 2" descr="C:\Mes Documents\Forum\Topic diagramme\Render\Q-R-S-T\Sasuke\FG\21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699792" y="836712"/>
            <a:ext cx="1473781" cy="1673424"/>
          </a:xfrm>
          <a:prstGeom prst="rect">
            <a:avLst/>
          </a:prstGeom>
          <a:noFill/>
        </p:spPr>
      </p:pic>
      <p:pic>
        <p:nvPicPr>
          <p:cNvPr id="38" name="Picture 3" descr="C:\Mes Documents\Forum\Topic diagramme\Render\Q-R-S-T\Sakura\FG\21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058010" y="1052736"/>
            <a:ext cx="1137726" cy="1422158"/>
          </a:xfrm>
          <a:prstGeom prst="rect">
            <a:avLst/>
          </a:prstGeom>
          <a:noFill/>
        </p:spPr>
      </p:pic>
      <p:sp>
        <p:nvSpPr>
          <p:cNvPr id="39" name="Rectangle 38"/>
          <p:cNvSpPr/>
          <p:nvPr/>
        </p:nvSpPr>
        <p:spPr>
          <a:xfrm>
            <a:off x="2050533" y="764704"/>
            <a:ext cx="1169744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Team 7 FG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40" name="Graphique 39"/>
          <p:cNvGraphicFramePr/>
          <p:nvPr/>
        </p:nvGraphicFramePr>
        <p:xfrm>
          <a:off x="1835696" y="105273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7"/>
          </a:graphicData>
        </a:graphic>
      </p:graphicFrame>
      <p:sp>
        <p:nvSpPr>
          <p:cNvPr id="41" name="Rectangle 40"/>
          <p:cNvSpPr/>
          <p:nvPr/>
        </p:nvSpPr>
        <p:spPr>
          <a:xfrm>
            <a:off x="2411760" y="1363415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4" name="Trapèze 33"/>
          <p:cNvSpPr/>
          <p:nvPr/>
        </p:nvSpPr>
        <p:spPr>
          <a:xfrm rot="10800000">
            <a:off x="2267736" y="116630"/>
            <a:ext cx="5004000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5" name="Rectangle 34"/>
          <p:cNvSpPr/>
          <p:nvPr/>
        </p:nvSpPr>
        <p:spPr>
          <a:xfrm>
            <a:off x="2267744" y="35332"/>
            <a:ext cx="4968552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Team 7 FG –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Obito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Zetsu</a:t>
            </a:r>
          </a:p>
        </p:txBody>
      </p:sp>
      <p:sp>
        <p:nvSpPr>
          <p:cNvPr id="42" name="Rectangle 41"/>
          <p:cNvSpPr/>
          <p:nvPr/>
        </p:nvSpPr>
        <p:spPr>
          <a:xfrm>
            <a:off x="5148064" y="2708920"/>
            <a:ext cx="3528392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3A3A3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Obito</a:t>
            </a:r>
            <a:r>
              <a:rPr lang="fr-FR" sz="2000" b="1" dirty="0" smtClean="0">
                <a:ln w="1905"/>
                <a:solidFill>
                  <a:srgbClr val="3A3A3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&amp; Zetsu (NG) [74,15</a:t>
            </a:r>
            <a:r>
              <a:rPr lang="fr-FR" sz="2000" b="1" cap="none" spc="0" dirty="0" smtClean="0">
                <a:ln w="1905"/>
                <a:solidFill>
                  <a:srgbClr val="3A3A3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3A3A3A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3" name="Graphique 42"/>
          <p:cNvGraphicFramePr/>
          <p:nvPr/>
        </p:nvGraphicFramePr>
        <p:xfrm>
          <a:off x="7092280" y="306896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8"/>
          </a:graphicData>
        </a:graphic>
      </p:graphicFrame>
      <p:graphicFrame>
        <p:nvGraphicFramePr>
          <p:cNvPr id="44" name="Tableau 43"/>
          <p:cNvGraphicFramePr>
            <a:graphicFrameLocks noGrp="1"/>
          </p:cNvGraphicFramePr>
          <p:nvPr/>
        </p:nvGraphicFramePr>
        <p:xfrm>
          <a:off x="5148064" y="4509120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3A3A3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3A3A3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3A3A3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3A3A3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3A3A3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3A3A3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3A3A3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3A3A3A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3A3A3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4,20</a:t>
                      </a:r>
                      <a:endParaRPr lang="fr-FR" sz="800" b="1" dirty="0">
                        <a:solidFill>
                          <a:srgbClr val="3A3A3A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8A66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3A3A3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2,67</a:t>
                      </a:r>
                      <a:endParaRPr lang="fr-FR" sz="800" b="1" dirty="0">
                        <a:solidFill>
                          <a:srgbClr val="3A3A3A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8A66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3A3A3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4,19</a:t>
                      </a:r>
                      <a:endParaRPr lang="fr-FR" sz="800" b="1" dirty="0">
                        <a:solidFill>
                          <a:srgbClr val="3A3A3A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8A66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3A3A3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3,86</a:t>
                      </a:r>
                      <a:endParaRPr lang="fr-FR" sz="800" b="1" dirty="0">
                        <a:solidFill>
                          <a:srgbClr val="3A3A3A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8A66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3A3A3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2,83</a:t>
                      </a:r>
                      <a:endParaRPr lang="fr-FR" sz="800" b="1" dirty="0">
                        <a:solidFill>
                          <a:srgbClr val="3A3A3A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8A66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3A3A3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3,43</a:t>
                      </a:r>
                      <a:endParaRPr lang="fr-FR" sz="800" b="1" dirty="0">
                        <a:solidFill>
                          <a:srgbClr val="3A3A3A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8A66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3A3A3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4,41</a:t>
                      </a:r>
                      <a:endParaRPr lang="fr-FR" sz="800" b="1" dirty="0">
                        <a:solidFill>
                          <a:srgbClr val="3A3A3A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8A66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3A3A3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4,07</a:t>
                      </a:r>
                      <a:endParaRPr lang="fr-FR" sz="800" b="1" dirty="0">
                        <a:solidFill>
                          <a:srgbClr val="3A3A3A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8A668"/>
                    </a:solidFill>
                  </a:tcPr>
                </a:tc>
              </a:tr>
            </a:tbl>
          </a:graphicData>
        </a:graphic>
      </p:graphicFrame>
      <p:pic>
        <p:nvPicPr>
          <p:cNvPr id="51" name="Picture 4" descr="http://fc06.deviantart.net/fs71/i/2013/180/2/a/and_with_nagato_s_rinne_tensei__revive_madara______by_espadazero-d6b79d4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868144" y="5110876"/>
            <a:ext cx="3275856" cy="1747124"/>
          </a:xfrm>
          <a:prstGeom prst="rect">
            <a:avLst/>
          </a:prstGeom>
          <a:noFill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5148065" y="3018016"/>
            <a:ext cx="2097071" cy="147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 descr="C:\Mes Documents\Forum\Topic diagramme\Render\M-N-O-P\Obito\Tobi\Sharingan\30.pn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6084168" y="908720"/>
            <a:ext cx="2072041" cy="1549426"/>
          </a:xfrm>
          <a:prstGeom prst="rect">
            <a:avLst/>
          </a:prstGeom>
          <a:noFill/>
        </p:spPr>
      </p:pic>
      <p:sp>
        <p:nvSpPr>
          <p:cNvPr id="52" name="Trapèze 51"/>
          <p:cNvSpPr/>
          <p:nvPr/>
        </p:nvSpPr>
        <p:spPr>
          <a:xfrm rot="10800000">
            <a:off x="6156384" y="846002"/>
            <a:ext cx="1872000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53" name="Rectangle 52"/>
          <p:cNvSpPr/>
          <p:nvPr/>
        </p:nvSpPr>
        <p:spPr>
          <a:xfrm>
            <a:off x="6275575" y="764704"/>
            <a:ext cx="1504643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Obito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Zetsu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54" name="Graphique 53"/>
          <p:cNvGraphicFramePr/>
          <p:nvPr/>
        </p:nvGraphicFramePr>
        <p:xfrm>
          <a:off x="6228184" y="105273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2"/>
          </a:graphicData>
        </a:graphic>
      </p:graphicFrame>
      <p:sp>
        <p:nvSpPr>
          <p:cNvPr id="55" name="Rectangle 54"/>
          <p:cNvSpPr/>
          <p:nvPr/>
        </p:nvSpPr>
        <p:spPr>
          <a:xfrm>
            <a:off x="6804248" y="1363415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29" name="Picture 5" descr="C:\Mes Documents\Forum\Topic diagramme\Render\U-V-W-X-Y-Z\Zetsu\Zetsu 49.png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5292080" y="548680"/>
            <a:ext cx="1511256" cy="1915255"/>
          </a:xfrm>
          <a:prstGeom prst="rect">
            <a:avLst/>
          </a:prstGeom>
          <a:noFill/>
        </p:spPr>
      </p:pic>
      <p:pic>
        <p:nvPicPr>
          <p:cNvPr id="28" name="Picture 14" descr="http://fc04.deviantart.net/fs41/f/2009/033/0/8/Naruto_on_the_Dragon_Roof_by_Sherlock2008.jp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1691680" y="5202000"/>
            <a:ext cx="2472833" cy="1656000"/>
          </a:xfrm>
          <a:prstGeom prst="rect">
            <a:avLst/>
          </a:prstGeom>
          <a:noFill/>
        </p:spPr>
      </p:pic>
      <p:pic>
        <p:nvPicPr>
          <p:cNvPr id="29" name="Picture 2" descr="naruto haruno sakura hatake kakashi jinchuuriki kishimoto masashi namikaze minato naruto nohara rin scan tagme uchiha obito uchiha sasuke uzumaki naruto wallpaper background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-2942456" y="0"/>
            <a:ext cx="2942456" cy="1655132"/>
          </a:xfrm>
          <a:prstGeom prst="rect">
            <a:avLst/>
          </a:prstGeom>
          <a:noFill/>
        </p:spPr>
      </p:pic>
      <p:pic>
        <p:nvPicPr>
          <p:cNvPr id="30" name="Picture 4" descr="http://th08.deviantart.net/fs71/PRE/i/2012/247/8/3/naruto___team_7_by_vitaliklol-d5djzbk.png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0" y="5156205"/>
            <a:ext cx="1584176" cy="1701795"/>
          </a:xfrm>
          <a:prstGeom prst="rect">
            <a:avLst/>
          </a:prstGeom>
          <a:noFill/>
        </p:spPr>
      </p:pic>
      <p:pic>
        <p:nvPicPr>
          <p:cNvPr id="14338" name="Picture 2" descr="Team 7 2015 by ioana24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-2896411" y="1700808"/>
            <a:ext cx="2896411" cy="129614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>
            <a:off x="755576" y="2708920"/>
            <a:ext cx="3528392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dirty="0" smtClean="0">
                <a:ln w="1905"/>
                <a:solidFill>
                  <a:srgbClr val="7377C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Team </a:t>
            </a:r>
            <a:r>
              <a:rPr lang="fr-FR" sz="2000" b="1" dirty="0" err="1" smtClean="0">
                <a:ln w="1905"/>
                <a:solidFill>
                  <a:srgbClr val="7377C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Yahiko</a:t>
            </a:r>
            <a:r>
              <a:rPr lang="fr-FR" sz="2000" b="1" dirty="0" smtClean="0">
                <a:ln w="1905"/>
                <a:solidFill>
                  <a:srgbClr val="7377C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(jeune) [39,20</a:t>
            </a:r>
            <a:r>
              <a:rPr lang="fr-FR" sz="2000" b="1" cap="none" spc="0" dirty="0" smtClean="0">
                <a:ln w="1905"/>
                <a:solidFill>
                  <a:srgbClr val="7377C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7377C7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24" name="Graphique 23"/>
          <p:cNvGraphicFramePr/>
          <p:nvPr/>
        </p:nvGraphicFramePr>
        <p:xfrm>
          <a:off x="2699792" y="306896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25" name="Tableau 24"/>
          <p:cNvGraphicFramePr>
            <a:graphicFrameLocks noGrp="1"/>
          </p:cNvGraphicFramePr>
          <p:nvPr/>
        </p:nvGraphicFramePr>
        <p:xfrm>
          <a:off x="755576" y="4509120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7377C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7377C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7377C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7377C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7377C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7377C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7377C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7377C7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7377C7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3,35</a:t>
                      </a:r>
                      <a:endParaRPr lang="fr-FR" sz="800" b="1" dirty="0">
                        <a:solidFill>
                          <a:srgbClr val="7377C7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FE0A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7377C7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1,93</a:t>
                      </a:r>
                      <a:endParaRPr lang="fr-FR" sz="800" b="1" dirty="0">
                        <a:solidFill>
                          <a:srgbClr val="7377C7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FE0A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7377C7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1,51</a:t>
                      </a:r>
                      <a:endParaRPr lang="fr-FR" sz="800" b="1" dirty="0">
                        <a:solidFill>
                          <a:srgbClr val="7377C7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FE0A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7377C7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2,43</a:t>
                      </a:r>
                      <a:endParaRPr lang="fr-FR" sz="800" b="1" dirty="0">
                        <a:solidFill>
                          <a:srgbClr val="7377C7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FE0A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7377C7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1,07</a:t>
                      </a:r>
                      <a:endParaRPr lang="fr-FR" sz="800" b="1" dirty="0">
                        <a:solidFill>
                          <a:srgbClr val="7377C7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FE0A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7377C7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1,58</a:t>
                      </a:r>
                      <a:endParaRPr lang="fr-FR" sz="800" b="1" dirty="0">
                        <a:solidFill>
                          <a:srgbClr val="7377C7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FE0A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7377C7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2,41</a:t>
                      </a:r>
                      <a:endParaRPr lang="fr-FR" sz="800" b="1" dirty="0">
                        <a:solidFill>
                          <a:srgbClr val="7377C7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FE0A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7377C7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1,40</a:t>
                      </a:r>
                      <a:endParaRPr lang="fr-FR" sz="800" b="1" dirty="0">
                        <a:solidFill>
                          <a:srgbClr val="7377C7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FE0A7"/>
                    </a:solidFill>
                  </a:tcPr>
                </a:tc>
              </a:tr>
            </a:tbl>
          </a:graphicData>
        </a:graphic>
      </p:graphicFrame>
      <p:sp>
        <p:nvSpPr>
          <p:cNvPr id="34" name="Trapèze 33"/>
          <p:cNvSpPr/>
          <p:nvPr/>
        </p:nvSpPr>
        <p:spPr>
          <a:xfrm rot="10800000">
            <a:off x="2267736" y="116630"/>
            <a:ext cx="5004000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5" name="Rectangle 34"/>
          <p:cNvSpPr/>
          <p:nvPr/>
        </p:nvSpPr>
        <p:spPr>
          <a:xfrm>
            <a:off x="2267744" y="35332"/>
            <a:ext cx="4968552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Team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Yahiko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–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Temari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Shikamaru FG</a:t>
            </a:r>
          </a:p>
        </p:txBody>
      </p:sp>
      <p:sp>
        <p:nvSpPr>
          <p:cNvPr id="42" name="Rectangle 41"/>
          <p:cNvSpPr/>
          <p:nvPr/>
        </p:nvSpPr>
        <p:spPr>
          <a:xfrm>
            <a:off x="5148064" y="2708920"/>
            <a:ext cx="3528392" cy="384721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1900" b="1" dirty="0" err="1" smtClean="0">
                <a:ln w="1905"/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Temari</a:t>
            </a:r>
            <a:r>
              <a:rPr lang="fr-FR" sz="1900" b="1" dirty="0" smtClean="0">
                <a:ln w="1905"/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&amp; Shikamaru (FG) [31,70</a:t>
            </a:r>
            <a:r>
              <a:rPr lang="fr-FR" sz="1900" b="1" cap="none" spc="0" dirty="0" smtClean="0">
                <a:ln w="1905"/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1900" b="1" cap="none" spc="0" dirty="0">
              <a:ln w="1905"/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3" name="Graphique 42"/>
          <p:cNvGraphicFramePr/>
          <p:nvPr/>
        </p:nvGraphicFramePr>
        <p:xfrm>
          <a:off x="7092280" y="306896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44" name="Tableau 43"/>
          <p:cNvGraphicFramePr>
            <a:graphicFrameLocks noGrp="1"/>
          </p:cNvGraphicFramePr>
          <p:nvPr/>
        </p:nvGraphicFramePr>
        <p:xfrm>
          <a:off x="5148064" y="4509120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tx1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2,20</a:t>
                      </a:r>
                      <a:endParaRPr lang="fr-FR" sz="800" b="1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9DFE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1,11</a:t>
                      </a:r>
                      <a:endParaRPr lang="fr-FR" sz="800" b="1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9DFE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1,46</a:t>
                      </a:r>
                      <a:endParaRPr lang="fr-FR" sz="800" b="1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9DFE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3,31</a:t>
                      </a:r>
                      <a:endParaRPr lang="fr-FR" sz="800" b="1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9DFE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1,06</a:t>
                      </a:r>
                      <a:endParaRPr lang="fr-FR" sz="800" b="1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9DFE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1,00</a:t>
                      </a:r>
                      <a:endParaRPr lang="fr-FR" sz="800" b="1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9DFE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1,26</a:t>
                      </a:r>
                      <a:endParaRPr lang="fr-FR" sz="800" b="1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9DFE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1,28</a:t>
                      </a:r>
                      <a:endParaRPr lang="fr-FR" sz="800" b="1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9DFE9"/>
                    </a:solidFill>
                  </a:tcPr>
                </a:tc>
              </a:tr>
            </a:tbl>
          </a:graphicData>
        </a:graphic>
      </p:graphicFrame>
      <p:pic>
        <p:nvPicPr>
          <p:cNvPr id="28" name="Picture 6" descr=":446: Rain Village Ninjas by shadsonic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5229200"/>
            <a:ext cx="2299482" cy="1628800"/>
          </a:xfrm>
          <a:prstGeom prst="rect">
            <a:avLst/>
          </a:prstGeom>
          <a:noFill/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5576" y="3051432"/>
            <a:ext cx="1872208" cy="14392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" name="Picture 4" descr="http://th01.deviantart.net/fs70/PRE/i/2010/007/b/b/Temari_To_The_Rescue_by_pablofcb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313246" y="5085184"/>
            <a:ext cx="830753" cy="1772816"/>
          </a:xfrm>
          <a:prstGeom prst="rect">
            <a:avLst/>
          </a:prstGeom>
          <a:noFill/>
        </p:spPr>
      </p:pic>
      <p:pic>
        <p:nvPicPr>
          <p:cNvPr id="2" name="Picture 3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148064" y="3036260"/>
            <a:ext cx="1944216" cy="14444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1" name="Trapèze 50"/>
          <p:cNvSpPr/>
          <p:nvPr/>
        </p:nvSpPr>
        <p:spPr>
          <a:xfrm rot="10800000">
            <a:off x="1763896" y="846002"/>
            <a:ext cx="1872000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pic>
        <p:nvPicPr>
          <p:cNvPr id="56" name="Picture 4" descr="C:\Mes Documents\Forum\Topic diagramme\Render\M-N-O-P\Nagato\Vrai corps\9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051720" y="859209"/>
            <a:ext cx="1152128" cy="1556801"/>
          </a:xfrm>
          <a:prstGeom prst="rect">
            <a:avLst/>
          </a:prstGeom>
          <a:noFill/>
        </p:spPr>
      </p:pic>
      <p:pic>
        <p:nvPicPr>
          <p:cNvPr id="60" name="Picture 2" descr="C:\Mes Documents\Forum\Topic diagramme\Render\I-J-K-L\Konan\12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331640" y="1124744"/>
            <a:ext cx="855167" cy="1264984"/>
          </a:xfrm>
          <a:prstGeom prst="rect">
            <a:avLst/>
          </a:prstGeom>
          <a:noFill/>
        </p:spPr>
      </p:pic>
      <p:pic>
        <p:nvPicPr>
          <p:cNvPr id="61" name="Picture 3" descr="C:\Mes Documents\Forum\Topic diagramme\Render\U-V-W-X-Y-Z\Yahiko\3.pn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2915816" y="1124744"/>
            <a:ext cx="768892" cy="1385392"/>
          </a:xfrm>
          <a:prstGeom prst="rect">
            <a:avLst/>
          </a:prstGeom>
          <a:noFill/>
        </p:spPr>
      </p:pic>
      <p:sp>
        <p:nvSpPr>
          <p:cNvPr id="62" name="Rectangle 61"/>
          <p:cNvSpPr/>
          <p:nvPr/>
        </p:nvSpPr>
        <p:spPr>
          <a:xfrm>
            <a:off x="1948647" y="764704"/>
            <a:ext cx="1373518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Team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Yahiko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63" name="Graphique 62"/>
          <p:cNvGraphicFramePr/>
          <p:nvPr/>
        </p:nvGraphicFramePr>
        <p:xfrm>
          <a:off x="1835696" y="105273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1"/>
          </a:graphicData>
        </a:graphic>
      </p:graphicFrame>
      <p:sp>
        <p:nvSpPr>
          <p:cNvPr id="64" name="Rectangle 63"/>
          <p:cNvSpPr/>
          <p:nvPr/>
        </p:nvSpPr>
        <p:spPr>
          <a:xfrm>
            <a:off x="2411760" y="1363415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31" name="Picture 7" descr="http://www.google.fr/url?source=imglanding&amp;ct=img&amp;q=http://planetrenders.net/renders/temari.25162/download&amp;sa=X&amp;ei=igJlVavIOMT8UvXZgbgC&amp;ved=0CAkQ8wc&amp;usg=AFQjCNGMMmzkCiNxlX3HJvPrlz3LYFZVpw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6713660" y="908720"/>
            <a:ext cx="1170708" cy="1656184"/>
          </a:xfrm>
          <a:prstGeom prst="rect">
            <a:avLst/>
          </a:prstGeom>
          <a:noFill/>
        </p:spPr>
      </p:pic>
      <p:pic>
        <p:nvPicPr>
          <p:cNvPr id="69" name="Picture 5" descr="C:\Mes Documents\Forum\Topic diagramme\Render\Q-R-S-T\Shikamaru\12.png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6065588" y="882016"/>
            <a:ext cx="1100560" cy="1682888"/>
          </a:xfrm>
          <a:prstGeom prst="rect">
            <a:avLst/>
          </a:prstGeom>
          <a:noFill/>
        </p:spPr>
      </p:pic>
      <p:sp>
        <p:nvSpPr>
          <p:cNvPr id="70" name="Trapèze 69"/>
          <p:cNvSpPr/>
          <p:nvPr/>
        </p:nvSpPr>
        <p:spPr>
          <a:xfrm rot="10800000">
            <a:off x="5976392" y="846002"/>
            <a:ext cx="2124000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71" name="Rectangle 70"/>
          <p:cNvSpPr/>
          <p:nvPr/>
        </p:nvSpPr>
        <p:spPr>
          <a:xfrm>
            <a:off x="5969117" y="764704"/>
            <a:ext cx="2117567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Temari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Shikamaru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72" name="Graphique 71"/>
          <p:cNvGraphicFramePr/>
          <p:nvPr/>
        </p:nvGraphicFramePr>
        <p:xfrm>
          <a:off x="6228184" y="105273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4"/>
          </a:graphicData>
        </a:graphic>
      </p:graphicFrame>
      <p:sp>
        <p:nvSpPr>
          <p:cNvPr id="73" name="Rectangle 72"/>
          <p:cNvSpPr/>
          <p:nvPr/>
        </p:nvSpPr>
        <p:spPr>
          <a:xfrm>
            <a:off x="6804248" y="1363415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74" name="Picture 2" descr="Equipe Jiraya-sama by OoTomme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-1260648" y="3068960"/>
            <a:ext cx="1908720" cy="1435358"/>
          </a:xfrm>
          <a:prstGeom prst="rect">
            <a:avLst/>
          </a:prstGeom>
          <a:noFill/>
        </p:spPr>
      </p:pic>
      <p:pic>
        <p:nvPicPr>
          <p:cNvPr id="75" name="Picture 10" descr="Konan and Nagato by 132Jester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3923928" y="5301208"/>
            <a:ext cx="1849653" cy="1556792"/>
          </a:xfrm>
          <a:prstGeom prst="rect">
            <a:avLst/>
          </a:prstGeom>
          <a:noFill/>
        </p:spPr>
      </p:pic>
      <p:pic>
        <p:nvPicPr>
          <p:cNvPr id="4" name="Picture 2" descr="AT- Team Yahiko by e-nat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-1404664" y="1268760"/>
            <a:ext cx="1879767" cy="1512168"/>
          </a:xfrm>
          <a:prstGeom prst="rect">
            <a:avLst/>
          </a:prstGeom>
          <a:noFill/>
        </p:spPr>
      </p:pic>
      <p:pic>
        <p:nvPicPr>
          <p:cNvPr id="32" name="Picture 2" descr="temari-shikamaru by GensoTeam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6804248" y="4991034"/>
            <a:ext cx="1456234" cy="1866966"/>
          </a:xfrm>
          <a:prstGeom prst="rect">
            <a:avLst/>
          </a:prstGeom>
          <a:noFill/>
        </p:spPr>
      </p:pic>
      <p:pic>
        <p:nvPicPr>
          <p:cNvPr id="33" name="Picture 8" descr="Naruto 511 :Rain trio: by shadsonic2"/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2339752" y="5137190"/>
            <a:ext cx="1473927" cy="1720810"/>
          </a:xfrm>
          <a:prstGeom prst="rect">
            <a:avLst/>
          </a:prstGeom>
          <a:noFill/>
        </p:spPr>
      </p:pic>
      <p:pic>
        <p:nvPicPr>
          <p:cNvPr id="36" name="Picture 2" descr="http://orig01.deviantart.net/66a1/f/2009/142/4/7/3man_by_zodclnrl.jpg"/>
          <p:cNvPicPr>
            <a:picLocks noChangeAspect="1" noChangeArrowheads="1"/>
          </p:cNvPicPr>
          <p:nvPr/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-1874945" y="5504656"/>
            <a:ext cx="1874945" cy="135334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4" name="Graphique 23"/>
          <p:cNvGraphicFramePr/>
          <p:nvPr/>
        </p:nvGraphicFramePr>
        <p:xfrm>
          <a:off x="2195736" y="306896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25" name="Tableau 24"/>
          <p:cNvGraphicFramePr>
            <a:graphicFrameLocks noGrp="1"/>
          </p:cNvGraphicFramePr>
          <p:nvPr/>
        </p:nvGraphicFramePr>
        <p:xfrm>
          <a:off x="251520" y="4509120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8A80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8A80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8A80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8A80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8A80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8A80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8A80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8A808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F8A8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1,78</a:t>
                      </a:r>
                      <a:endParaRPr lang="fr-FR" sz="800" b="1" dirty="0">
                        <a:solidFill>
                          <a:srgbClr val="F8A8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DE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F8A8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1,80</a:t>
                      </a:r>
                      <a:endParaRPr lang="fr-FR" sz="800" b="1" dirty="0">
                        <a:solidFill>
                          <a:srgbClr val="F8A8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DE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F8A8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0,64</a:t>
                      </a:r>
                      <a:endParaRPr lang="fr-FR" sz="800" b="1" dirty="0">
                        <a:solidFill>
                          <a:srgbClr val="F8A8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DE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F8A8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1,93</a:t>
                      </a:r>
                      <a:endParaRPr lang="fr-FR" sz="800" b="1" dirty="0">
                        <a:solidFill>
                          <a:srgbClr val="F8A8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DE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F8A8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1,08</a:t>
                      </a:r>
                      <a:endParaRPr lang="fr-FR" sz="800" b="1" dirty="0">
                        <a:solidFill>
                          <a:srgbClr val="F8A8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DE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F8A8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1,61</a:t>
                      </a:r>
                      <a:endParaRPr lang="fr-FR" sz="800" b="1" dirty="0">
                        <a:solidFill>
                          <a:srgbClr val="F8A8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DE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F8A8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2,01</a:t>
                      </a:r>
                      <a:endParaRPr lang="fr-FR" sz="800" b="1" dirty="0">
                        <a:solidFill>
                          <a:srgbClr val="F8A8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DE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F8A8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0,45</a:t>
                      </a:r>
                      <a:endParaRPr lang="fr-FR" sz="800" b="1" dirty="0">
                        <a:solidFill>
                          <a:srgbClr val="F8A8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DECFF"/>
                    </a:solidFill>
                  </a:tcPr>
                </a:tc>
              </a:tr>
            </a:tbl>
          </a:graphicData>
        </a:graphic>
      </p:graphicFrame>
      <p:sp>
        <p:nvSpPr>
          <p:cNvPr id="32" name="Trapèze 31"/>
          <p:cNvSpPr/>
          <p:nvPr/>
        </p:nvSpPr>
        <p:spPr>
          <a:xfrm rot="10800000">
            <a:off x="1763896" y="846002"/>
            <a:ext cx="1872000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9" name="Rectangle 38"/>
          <p:cNvSpPr/>
          <p:nvPr/>
        </p:nvSpPr>
        <p:spPr>
          <a:xfrm>
            <a:off x="1781541" y="764704"/>
            <a:ext cx="1854355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Naruto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Sasuke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34" name="Trapèze 33"/>
          <p:cNvSpPr/>
          <p:nvPr/>
        </p:nvSpPr>
        <p:spPr>
          <a:xfrm rot="10800000">
            <a:off x="2267736" y="116630"/>
            <a:ext cx="5004000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5" name="Rectangle 34"/>
          <p:cNvSpPr/>
          <p:nvPr/>
        </p:nvSpPr>
        <p:spPr>
          <a:xfrm>
            <a:off x="2267744" y="35332"/>
            <a:ext cx="4968552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Naruto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Sasuke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début FG –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Kankuro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Kiba FG</a:t>
            </a:r>
          </a:p>
        </p:txBody>
      </p:sp>
      <p:graphicFrame>
        <p:nvGraphicFramePr>
          <p:cNvPr id="43" name="Graphique 42"/>
          <p:cNvGraphicFramePr/>
          <p:nvPr/>
        </p:nvGraphicFramePr>
        <p:xfrm>
          <a:off x="7092280" y="306896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44" name="Tableau 43"/>
          <p:cNvGraphicFramePr>
            <a:graphicFrameLocks noGrp="1"/>
          </p:cNvGraphicFramePr>
          <p:nvPr/>
        </p:nvGraphicFramePr>
        <p:xfrm>
          <a:off x="5148064" y="4509120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4A0C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4A0C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4A0C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4A0C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4A0C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4A0C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4A0C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4A0C4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B4A0C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1,59</a:t>
                      </a:r>
                      <a:endParaRPr lang="fr-FR" sz="800" b="1" dirty="0">
                        <a:solidFill>
                          <a:srgbClr val="B4A0C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8E3E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B4A0C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1,58</a:t>
                      </a:r>
                      <a:endParaRPr lang="fr-FR" sz="800" b="1" dirty="0">
                        <a:solidFill>
                          <a:srgbClr val="B4A0C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8E3E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B4A0C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0,90</a:t>
                      </a:r>
                      <a:endParaRPr lang="fr-FR" sz="800" b="1" dirty="0">
                        <a:solidFill>
                          <a:srgbClr val="B4A0C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8E3E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B4A0C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1,46</a:t>
                      </a:r>
                      <a:endParaRPr lang="fr-FR" sz="800" b="1" dirty="0">
                        <a:solidFill>
                          <a:srgbClr val="B4A0C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8E3E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B4A0C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1,25</a:t>
                      </a:r>
                      <a:endParaRPr lang="fr-FR" sz="800" b="1" dirty="0">
                        <a:solidFill>
                          <a:srgbClr val="B4A0C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8E3E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B4A0C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1,44</a:t>
                      </a:r>
                      <a:endParaRPr lang="fr-FR" sz="800" b="1" dirty="0">
                        <a:solidFill>
                          <a:srgbClr val="B4A0C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8E3E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B4A0C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1,66</a:t>
                      </a:r>
                      <a:endParaRPr lang="fr-FR" sz="800" b="1" dirty="0">
                        <a:solidFill>
                          <a:srgbClr val="B4A0C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8E3E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B4A0C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0,79</a:t>
                      </a:r>
                      <a:endParaRPr lang="fr-FR" sz="800" b="1" dirty="0">
                        <a:solidFill>
                          <a:srgbClr val="B4A0C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8E3ED"/>
                    </a:solidFill>
                  </a:tcPr>
                </a:tc>
              </a:tr>
            </a:tbl>
          </a:graphicData>
        </a:graphic>
      </p:graphicFrame>
      <p:sp>
        <p:nvSpPr>
          <p:cNvPr id="52" name="Trapèze 51"/>
          <p:cNvSpPr/>
          <p:nvPr/>
        </p:nvSpPr>
        <p:spPr>
          <a:xfrm rot="10800000">
            <a:off x="6084168" y="846002"/>
            <a:ext cx="1872000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53" name="Rectangle 52"/>
          <p:cNvSpPr/>
          <p:nvPr/>
        </p:nvSpPr>
        <p:spPr>
          <a:xfrm>
            <a:off x="6194471" y="764704"/>
            <a:ext cx="1666867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Kankuro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Kiba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54" name="Graphique 53"/>
          <p:cNvGraphicFramePr/>
          <p:nvPr/>
        </p:nvGraphicFramePr>
        <p:xfrm>
          <a:off x="6228184" y="105273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55" name="Rectangle 54"/>
          <p:cNvSpPr/>
          <p:nvPr/>
        </p:nvSpPr>
        <p:spPr>
          <a:xfrm>
            <a:off x="6804248" y="1363415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26" name="Picture 4" descr="http://th03.deviantart.net/fs70/PRE/i/2013/021/6/0/best_friends_by_xxsasukeuchihaxx17-d5sb6db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1520" y="3023574"/>
            <a:ext cx="1944216" cy="1458162"/>
          </a:xfrm>
          <a:prstGeom prst="rect">
            <a:avLst/>
          </a:prstGeom>
          <a:noFill/>
        </p:spPr>
      </p:pic>
      <p:pic>
        <p:nvPicPr>
          <p:cNvPr id="2050" name="Picture 2" descr="http://www.google.fr/url?source=imglanding&amp;ct=img&amp;q=http://i116.photobucket.com/albums/o34/katie53305/naruto/2%20or%20more%20Naruto%20people/gndm43zn9rt.jpg&amp;sa=X&amp;ei=qu5kVbWrNsSxUe32gcgF&amp;ved=0CAkQ8wc&amp;usg=AFQjCNE-pTTm0Rx6ec7m12LQbZMcNl3viA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236296" y="5117074"/>
            <a:ext cx="1907704" cy="1740926"/>
          </a:xfrm>
          <a:prstGeom prst="rect">
            <a:avLst/>
          </a:prstGeom>
          <a:noFill/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148064" y="3025113"/>
            <a:ext cx="1944216" cy="14630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" name="Rectangle 20"/>
          <p:cNvSpPr/>
          <p:nvPr/>
        </p:nvSpPr>
        <p:spPr>
          <a:xfrm>
            <a:off x="251520" y="2708920"/>
            <a:ext cx="3528392" cy="369332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b="1" dirty="0" err="1" smtClean="0">
                <a:ln w="1905"/>
                <a:solidFill>
                  <a:srgbClr val="F8A80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Sasuke</a:t>
            </a:r>
            <a:r>
              <a:rPr lang="fr-FR" b="1" dirty="0" smtClean="0">
                <a:ln w="1905"/>
                <a:solidFill>
                  <a:srgbClr val="F8A80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&amp;</a:t>
            </a:r>
            <a:r>
              <a:rPr lang="fr-FR" b="1" dirty="0" err="1" smtClean="0">
                <a:ln w="1905"/>
                <a:solidFill>
                  <a:srgbClr val="F8A80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Naruto</a:t>
            </a:r>
            <a:r>
              <a:rPr lang="fr-FR" b="1" dirty="0" smtClean="0">
                <a:ln w="1905"/>
                <a:solidFill>
                  <a:srgbClr val="F8A80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(début FG) [28,25</a:t>
            </a:r>
            <a:r>
              <a:rPr lang="fr-FR" b="1" cap="none" spc="0" dirty="0" smtClean="0">
                <a:ln w="1905"/>
                <a:solidFill>
                  <a:srgbClr val="F8A80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b="1" cap="none" spc="0" dirty="0">
              <a:ln w="1905"/>
              <a:solidFill>
                <a:srgbClr val="F8A808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2" name="Picture 2" descr="http://th04.deviantart.net/fs71/PRE/f/2014/096/5/9/naruto_and_sasuke_by_belucen-d7d919i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0" y="5085184"/>
            <a:ext cx="2462764" cy="1772816"/>
          </a:xfrm>
          <a:prstGeom prst="rect">
            <a:avLst/>
          </a:prstGeom>
          <a:noFill/>
        </p:spPr>
      </p:pic>
      <p:sp>
        <p:nvSpPr>
          <p:cNvPr id="23" name="Rectangle 22"/>
          <p:cNvSpPr/>
          <p:nvPr/>
        </p:nvSpPr>
        <p:spPr>
          <a:xfrm>
            <a:off x="5148064" y="2708920"/>
            <a:ext cx="3528392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B4A0C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Kankuro</a:t>
            </a:r>
            <a:r>
              <a:rPr lang="fr-FR" sz="2000" b="1" dirty="0" smtClean="0">
                <a:ln w="1905"/>
                <a:solidFill>
                  <a:srgbClr val="B4A0C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&amp; Kiba (FG) [26,68</a:t>
            </a:r>
            <a:r>
              <a:rPr lang="fr-FR" sz="2000" b="1" cap="none" spc="0" dirty="0" smtClean="0">
                <a:ln w="1905"/>
                <a:solidFill>
                  <a:srgbClr val="B4A0C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B4A0C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C:\Mes Documents\Forum\Topic diagramme\Render\M-N-O-P\Naruto\FG\4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475656" y="764704"/>
            <a:ext cx="618703" cy="1817440"/>
          </a:xfrm>
          <a:prstGeom prst="rect">
            <a:avLst/>
          </a:prstGeom>
          <a:noFill/>
        </p:spPr>
      </p:pic>
      <p:pic>
        <p:nvPicPr>
          <p:cNvPr id="1027" name="Picture 3" descr="C:\Mes Documents\Forum\Topic diagramme\Render\Q-R-S-T\Sasuke\FG\2.pn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2915816" y="854514"/>
            <a:ext cx="1440160" cy="1707360"/>
          </a:xfrm>
          <a:prstGeom prst="rect">
            <a:avLst/>
          </a:prstGeom>
          <a:noFill/>
        </p:spPr>
      </p:pic>
      <p:graphicFrame>
        <p:nvGraphicFramePr>
          <p:cNvPr id="27" name="Graphique 26"/>
          <p:cNvGraphicFramePr/>
          <p:nvPr/>
        </p:nvGraphicFramePr>
        <p:xfrm>
          <a:off x="1907704" y="105273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1"/>
          </a:graphicData>
        </a:graphic>
      </p:graphicFrame>
      <p:sp>
        <p:nvSpPr>
          <p:cNvPr id="28" name="Rectangle 27"/>
          <p:cNvSpPr/>
          <p:nvPr/>
        </p:nvSpPr>
        <p:spPr>
          <a:xfrm>
            <a:off x="2483768" y="1363415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28" name="Picture 4" descr="C:\Mes Documents\Forum\Topic diagramme\Render\I-J-K-L\Kankuro\2.pn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5508104" y="836712"/>
            <a:ext cx="1252899" cy="1790573"/>
          </a:xfrm>
          <a:prstGeom prst="rect">
            <a:avLst/>
          </a:prstGeom>
          <a:noFill/>
        </p:spPr>
      </p:pic>
      <p:pic>
        <p:nvPicPr>
          <p:cNvPr id="1029" name="Picture 5" descr="C:\Mes Documents\Forum\Topic diagramme\Render\I-J-K-L\Kiba\3.png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7380312" y="1412776"/>
            <a:ext cx="1137678" cy="1169368"/>
          </a:xfrm>
          <a:prstGeom prst="rect">
            <a:avLst/>
          </a:prstGeom>
          <a:noFill/>
        </p:spPr>
      </p:pic>
      <p:pic>
        <p:nvPicPr>
          <p:cNvPr id="34818" name="Picture 2" descr="Naruto Classic - Sasuke Vs Naruto by DesignerRenan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2483768" y="5085184"/>
            <a:ext cx="2849079" cy="1772816"/>
          </a:xfrm>
          <a:prstGeom prst="rect">
            <a:avLst/>
          </a:prstGeom>
          <a:noFill/>
        </p:spPr>
      </p:pic>
      <p:pic>
        <p:nvPicPr>
          <p:cNvPr id="34820" name="Picture 4" descr="http://pre10.deviantart.net/2960/th/pre/f/2013/041/5/3/naruto_vs_sasuke_by_manlo74-d5ugjwb.png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-2700808" y="0"/>
            <a:ext cx="2700808" cy="2439625"/>
          </a:xfrm>
          <a:prstGeom prst="rect">
            <a:avLst/>
          </a:prstGeom>
          <a:noFill/>
        </p:spPr>
      </p:pic>
      <p:pic>
        <p:nvPicPr>
          <p:cNvPr id="96258" name="Picture 2" descr="Naruto chapitre 486 colorisé - Page 1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-1995276" y="2492896"/>
            <a:ext cx="1995276" cy="288032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899592" y="2524834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smtClean="0">
                <a:ln w="1905"/>
                <a:gradFill flip="none" rotWithShape="1">
                  <a:gsLst>
                    <a:gs pos="0">
                      <a:srgbClr val="DA6C60"/>
                    </a:gs>
                    <a:gs pos="15000">
                      <a:srgbClr val="D8D262"/>
                    </a:gs>
                    <a:gs pos="30000">
                      <a:srgbClr val="A4E6BF"/>
                    </a:gs>
                    <a:gs pos="50000">
                      <a:srgbClr val="A5DAE5"/>
                    </a:gs>
                    <a:gs pos="65000">
                      <a:srgbClr val="C8A7E3"/>
                    </a:gs>
                    <a:gs pos="85000">
                      <a:srgbClr val="E19FD8"/>
                    </a:gs>
                    <a:gs pos="100000">
                      <a:srgbClr val="E0A0A0"/>
                    </a:gs>
                  </a:gsLst>
                  <a:lin ang="16200000" scaled="1"/>
                  <a:tileRect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Team </a:t>
            </a:r>
            <a:r>
              <a:rPr lang="fr-FR" sz="2000" b="1" cap="none" spc="0" dirty="0" err="1" smtClean="0">
                <a:ln w="1905"/>
                <a:gradFill flip="none" rotWithShape="1">
                  <a:gsLst>
                    <a:gs pos="0">
                      <a:srgbClr val="DA6C60"/>
                    </a:gs>
                    <a:gs pos="15000">
                      <a:srgbClr val="D8D262"/>
                    </a:gs>
                    <a:gs pos="30000">
                      <a:srgbClr val="A4E6BF"/>
                    </a:gs>
                    <a:gs pos="50000">
                      <a:srgbClr val="A5DAE5"/>
                    </a:gs>
                    <a:gs pos="65000">
                      <a:srgbClr val="C8A7E3"/>
                    </a:gs>
                    <a:gs pos="85000">
                      <a:srgbClr val="E19FD8"/>
                    </a:gs>
                    <a:gs pos="100000">
                      <a:srgbClr val="E0A0A0"/>
                    </a:gs>
                  </a:gsLst>
                  <a:lin ang="16200000" scaled="1"/>
                  <a:tileRect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Bijuus</a:t>
            </a:r>
            <a:r>
              <a:rPr lang="fr-FR" sz="2000" b="1" cap="none" spc="0" dirty="0" smtClean="0">
                <a:ln w="1905"/>
                <a:gradFill flip="none" rotWithShape="1">
                  <a:gsLst>
                    <a:gs pos="0">
                      <a:srgbClr val="DA6C60"/>
                    </a:gs>
                    <a:gs pos="15000">
                      <a:srgbClr val="D8D262"/>
                    </a:gs>
                    <a:gs pos="30000">
                      <a:srgbClr val="A4E6BF"/>
                    </a:gs>
                    <a:gs pos="50000">
                      <a:srgbClr val="A5DAE5"/>
                    </a:gs>
                    <a:gs pos="65000">
                      <a:srgbClr val="C8A7E3"/>
                    </a:gs>
                    <a:gs pos="85000">
                      <a:srgbClr val="E19FD8"/>
                    </a:gs>
                    <a:gs pos="100000">
                      <a:srgbClr val="E0A0A0"/>
                    </a:gs>
                  </a:gsLst>
                  <a:lin ang="16200000" scaled="1"/>
                  <a:tileRect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dirty="0" smtClean="0">
                <a:ln w="1905"/>
                <a:gradFill flip="none" rotWithShape="1">
                  <a:gsLst>
                    <a:gs pos="0">
                      <a:srgbClr val="DA6C60"/>
                    </a:gs>
                    <a:gs pos="15000">
                      <a:srgbClr val="D8D262"/>
                    </a:gs>
                    <a:gs pos="30000">
                      <a:srgbClr val="A4E6BF"/>
                    </a:gs>
                    <a:gs pos="50000">
                      <a:srgbClr val="A5DAE5"/>
                    </a:gs>
                    <a:gs pos="65000">
                      <a:srgbClr val="C8A7E3"/>
                    </a:gs>
                    <a:gs pos="85000">
                      <a:srgbClr val="E19FD8"/>
                    </a:gs>
                    <a:gs pos="100000">
                      <a:srgbClr val="E0A0A0"/>
                    </a:gs>
                  </a:gsLst>
                  <a:lin ang="16200000" scaled="1"/>
                  <a:tileRect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[79,60</a:t>
            </a:r>
            <a:r>
              <a:rPr lang="fr-FR" sz="2000" b="1" cap="none" spc="0" dirty="0" smtClean="0">
                <a:ln w="1905"/>
                <a:gradFill flip="none" rotWithShape="1">
                  <a:gsLst>
                    <a:gs pos="0">
                      <a:srgbClr val="DA6C60"/>
                    </a:gs>
                    <a:gs pos="15000">
                      <a:srgbClr val="D8D262"/>
                    </a:gs>
                    <a:gs pos="30000">
                      <a:srgbClr val="A4E6BF"/>
                    </a:gs>
                    <a:gs pos="50000">
                      <a:srgbClr val="A5DAE5"/>
                    </a:gs>
                    <a:gs pos="65000">
                      <a:srgbClr val="C8A7E3"/>
                    </a:gs>
                    <a:gs pos="85000">
                      <a:srgbClr val="E19FD8"/>
                    </a:gs>
                    <a:gs pos="100000">
                      <a:srgbClr val="E0A0A0"/>
                    </a:gs>
                  </a:gsLst>
                  <a:lin ang="16200000" scaled="1"/>
                  <a:tileRect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gradFill flip="none" rotWithShape="1">
                <a:gsLst>
                  <a:gs pos="0">
                    <a:srgbClr val="DA6C60"/>
                  </a:gs>
                  <a:gs pos="15000">
                    <a:srgbClr val="D8D262"/>
                  </a:gs>
                  <a:gs pos="30000">
                    <a:srgbClr val="A4E6BF"/>
                  </a:gs>
                  <a:gs pos="50000">
                    <a:srgbClr val="A5DAE5"/>
                  </a:gs>
                  <a:gs pos="65000">
                    <a:srgbClr val="C8A7E3"/>
                  </a:gs>
                  <a:gs pos="85000">
                    <a:srgbClr val="E19FD8"/>
                  </a:gs>
                  <a:gs pos="100000">
                    <a:srgbClr val="E0A0A0"/>
                  </a:gs>
                </a:gsLst>
                <a:lin ang="16200000" scaled="1"/>
                <a:tileRect/>
              </a:gra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5" name="Graphique 4"/>
          <p:cNvGraphicFramePr/>
          <p:nvPr/>
        </p:nvGraphicFramePr>
        <p:xfrm>
          <a:off x="2843808" y="285293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6" name="Tableau 5"/>
          <p:cNvGraphicFramePr>
            <a:graphicFrameLocks noGrp="1"/>
          </p:cNvGraphicFramePr>
          <p:nvPr/>
        </p:nvGraphicFramePr>
        <p:xfrm>
          <a:off x="899592" y="4293096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gradFill>
                      <a:gsLst>
                        <a:gs pos="0">
                          <a:srgbClr val="DA6C60"/>
                        </a:gs>
                        <a:gs pos="15000">
                          <a:srgbClr val="D8D262"/>
                        </a:gs>
                        <a:gs pos="30000">
                          <a:srgbClr val="A4E6BF"/>
                        </a:gs>
                        <a:gs pos="50000">
                          <a:srgbClr val="A5DAE5"/>
                        </a:gs>
                        <a:gs pos="65000">
                          <a:srgbClr val="C8A7E3"/>
                        </a:gs>
                        <a:gs pos="85000">
                          <a:srgbClr val="E19FD8"/>
                        </a:gs>
                        <a:gs pos="100000">
                          <a:srgbClr val="E0A0A0"/>
                        </a:gs>
                      </a:gsLst>
                      <a:lin ang="16200000" scaled="1"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gradFill>
                      <a:gsLst>
                        <a:gs pos="0">
                          <a:srgbClr val="DA6C60"/>
                        </a:gs>
                        <a:gs pos="15000">
                          <a:srgbClr val="D8D262"/>
                        </a:gs>
                        <a:gs pos="30000">
                          <a:srgbClr val="A4E6BF"/>
                        </a:gs>
                        <a:gs pos="50000">
                          <a:srgbClr val="A5DAE5"/>
                        </a:gs>
                        <a:gs pos="65000">
                          <a:srgbClr val="C8A7E3"/>
                        </a:gs>
                        <a:gs pos="85000">
                          <a:srgbClr val="E19FD8"/>
                        </a:gs>
                        <a:gs pos="100000">
                          <a:srgbClr val="E0A0A0"/>
                        </a:gs>
                      </a:gsLst>
                      <a:lin ang="16200000" scaled="1"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gradFill>
                      <a:gsLst>
                        <a:gs pos="0">
                          <a:srgbClr val="DA6C60"/>
                        </a:gs>
                        <a:gs pos="15000">
                          <a:srgbClr val="D8D262"/>
                        </a:gs>
                        <a:gs pos="30000">
                          <a:srgbClr val="A4E6BF"/>
                        </a:gs>
                        <a:gs pos="50000">
                          <a:srgbClr val="A5DAE5"/>
                        </a:gs>
                        <a:gs pos="65000">
                          <a:srgbClr val="C8A7E3"/>
                        </a:gs>
                        <a:gs pos="85000">
                          <a:srgbClr val="E19FD8"/>
                        </a:gs>
                        <a:gs pos="100000">
                          <a:srgbClr val="E0A0A0"/>
                        </a:gs>
                      </a:gsLst>
                      <a:lin ang="16200000" scaled="1"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gradFill>
                      <a:gsLst>
                        <a:gs pos="0">
                          <a:srgbClr val="DA6C60"/>
                        </a:gs>
                        <a:gs pos="15000">
                          <a:srgbClr val="D8D262"/>
                        </a:gs>
                        <a:gs pos="30000">
                          <a:srgbClr val="A4E6BF"/>
                        </a:gs>
                        <a:gs pos="50000">
                          <a:srgbClr val="A5DAE5"/>
                        </a:gs>
                        <a:gs pos="65000">
                          <a:srgbClr val="C8A7E3"/>
                        </a:gs>
                        <a:gs pos="85000">
                          <a:srgbClr val="E19FD8"/>
                        </a:gs>
                        <a:gs pos="100000">
                          <a:srgbClr val="E0A0A0"/>
                        </a:gs>
                      </a:gsLst>
                      <a:lin ang="16200000" scaled="1"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gradFill>
                      <a:gsLst>
                        <a:gs pos="0">
                          <a:srgbClr val="DA6C60"/>
                        </a:gs>
                        <a:gs pos="15000">
                          <a:srgbClr val="D8D262"/>
                        </a:gs>
                        <a:gs pos="30000">
                          <a:srgbClr val="A4E6BF"/>
                        </a:gs>
                        <a:gs pos="50000">
                          <a:srgbClr val="A5DAE5"/>
                        </a:gs>
                        <a:gs pos="65000">
                          <a:srgbClr val="C8A7E3"/>
                        </a:gs>
                        <a:gs pos="85000">
                          <a:srgbClr val="E19FD8"/>
                        </a:gs>
                        <a:gs pos="100000">
                          <a:srgbClr val="E0A0A0"/>
                        </a:gs>
                      </a:gsLst>
                      <a:lin ang="16200000" scaled="1"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gradFill>
                      <a:gsLst>
                        <a:gs pos="0">
                          <a:srgbClr val="DA6C60"/>
                        </a:gs>
                        <a:gs pos="15000">
                          <a:srgbClr val="D8D262"/>
                        </a:gs>
                        <a:gs pos="30000">
                          <a:srgbClr val="A4E6BF"/>
                        </a:gs>
                        <a:gs pos="50000">
                          <a:srgbClr val="A5DAE5"/>
                        </a:gs>
                        <a:gs pos="65000">
                          <a:srgbClr val="C8A7E3"/>
                        </a:gs>
                        <a:gs pos="85000">
                          <a:srgbClr val="E19FD8"/>
                        </a:gs>
                        <a:gs pos="100000">
                          <a:srgbClr val="E0A0A0"/>
                        </a:gs>
                      </a:gsLst>
                      <a:lin ang="16200000" scaled="1"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gradFill>
                      <a:gsLst>
                        <a:gs pos="0">
                          <a:srgbClr val="DA6C60"/>
                        </a:gs>
                        <a:gs pos="15000">
                          <a:srgbClr val="D8D262"/>
                        </a:gs>
                        <a:gs pos="30000">
                          <a:srgbClr val="A4E6BF"/>
                        </a:gs>
                        <a:gs pos="50000">
                          <a:srgbClr val="A5DAE5"/>
                        </a:gs>
                        <a:gs pos="65000">
                          <a:srgbClr val="C8A7E3"/>
                        </a:gs>
                        <a:gs pos="85000">
                          <a:srgbClr val="E19FD8"/>
                        </a:gs>
                        <a:gs pos="100000">
                          <a:srgbClr val="E0A0A0"/>
                        </a:gs>
                      </a:gsLst>
                      <a:lin ang="16200000" scaled="1"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gradFill>
                      <a:gsLst>
                        <a:gs pos="0">
                          <a:srgbClr val="DA6C60"/>
                        </a:gs>
                        <a:gs pos="15000">
                          <a:srgbClr val="D8D262"/>
                        </a:gs>
                        <a:gs pos="30000">
                          <a:srgbClr val="A4E6BF"/>
                        </a:gs>
                        <a:gs pos="50000">
                          <a:srgbClr val="A5DAE5"/>
                        </a:gs>
                        <a:gs pos="65000">
                          <a:srgbClr val="C8A7E3"/>
                        </a:gs>
                        <a:gs pos="85000">
                          <a:srgbClr val="E19FD8"/>
                        </a:gs>
                        <a:gs pos="100000">
                          <a:srgbClr val="E0A0A0"/>
                        </a:gs>
                      </a:gsLst>
                      <a:lin ang="16200000" scaled="1"/>
                    </a:gra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4545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4,80</a:t>
                      </a:r>
                      <a:endParaRPr lang="fr-FR" sz="800" b="1" dirty="0">
                        <a:solidFill>
                          <a:srgbClr val="54545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gradFill flip="none" rotWithShape="1">
                      <a:gsLst>
                        <a:gs pos="0">
                          <a:srgbClr val="F0C3BE"/>
                        </a:gs>
                        <a:gs pos="15000">
                          <a:srgbClr val="EEECBC"/>
                        </a:gs>
                        <a:gs pos="30000">
                          <a:srgbClr val="DEF6E8"/>
                        </a:gs>
                        <a:gs pos="50000">
                          <a:srgbClr val="D5EEF3"/>
                        </a:gs>
                        <a:gs pos="65000">
                          <a:srgbClr val="EBDFF5"/>
                        </a:gs>
                        <a:gs pos="85000">
                          <a:srgbClr val="F2D6EE"/>
                        </a:gs>
                        <a:gs pos="100000">
                          <a:srgbClr val="F2D6D6"/>
                        </a:gs>
                      </a:gsLst>
                      <a:lin ang="54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4545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4,48</a:t>
                      </a:r>
                      <a:endParaRPr lang="fr-FR" sz="800" b="1" dirty="0">
                        <a:solidFill>
                          <a:srgbClr val="54545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gradFill flip="none" rotWithShape="1">
                      <a:gsLst>
                        <a:gs pos="0">
                          <a:srgbClr val="F0C3BE"/>
                        </a:gs>
                        <a:gs pos="15000">
                          <a:srgbClr val="EEECBC"/>
                        </a:gs>
                        <a:gs pos="30000">
                          <a:srgbClr val="DEF6E8"/>
                        </a:gs>
                        <a:gs pos="50000">
                          <a:srgbClr val="D5EEF3"/>
                        </a:gs>
                        <a:gs pos="65000">
                          <a:srgbClr val="EBDFF5"/>
                        </a:gs>
                        <a:gs pos="85000">
                          <a:srgbClr val="F2D6EE"/>
                        </a:gs>
                        <a:gs pos="100000">
                          <a:srgbClr val="F2D6D6"/>
                        </a:gs>
                      </a:gsLst>
                      <a:lin ang="54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4545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2,12</a:t>
                      </a:r>
                      <a:endParaRPr lang="fr-FR" sz="800" b="1" dirty="0">
                        <a:solidFill>
                          <a:srgbClr val="54545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gradFill flip="none" rotWithShape="1">
                      <a:gsLst>
                        <a:gs pos="0">
                          <a:srgbClr val="F0C3BE"/>
                        </a:gs>
                        <a:gs pos="15000">
                          <a:srgbClr val="EEECBC"/>
                        </a:gs>
                        <a:gs pos="30000">
                          <a:srgbClr val="DEF6E8"/>
                        </a:gs>
                        <a:gs pos="50000">
                          <a:srgbClr val="D5EEF3"/>
                        </a:gs>
                        <a:gs pos="65000">
                          <a:srgbClr val="EBDFF5"/>
                        </a:gs>
                        <a:gs pos="85000">
                          <a:srgbClr val="F2D6EE"/>
                        </a:gs>
                        <a:gs pos="100000">
                          <a:srgbClr val="F2D6D6"/>
                        </a:gs>
                      </a:gsLst>
                      <a:lin ang="54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4545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3,84</a:t>
                      </a:r>
                      <a:endParaRPr lang="fr-FR" sz="800" b="1" dirty="0">
                        <a:solidFill>
                          <a:srgbClr val="54545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gradFill flip="none" rotWithShape="1">
                      <a:gsLst>
                        <a:gs pos="0">
                          <a:srgbClr val="F0C3BE"/>
                        </a:gs>
                        <a:gs pos="15000">
                          <a:srgbClr val="EEECBC"/>
                        </a:gs>
                        <a:gs pos="30000">
                          <a:srgbClr val="DEF6E8"/>
                        </a:gs>
                        <a:gs pos="50000">
                          <a:srgbClr val="D5EEF3"/>
                        </a:gs>
                        <a:gs pos="65000">
                          <a:srgbClr val="EBDFF5"/>
                        </a:gs>
                        <a:gs pos="85000">
                          <a:srgbClr val="F2D6EE"/>
                        </a:gs>
                        <a:gs pos="100000">
                          <a:srgbClr val="F2D6D6"/>
                        </a:gs>
                      </a:gsLst>
                      <a:lin ang="54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4545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4,68</a:t>
                      </a:r>
                      <a:endParaRPr lang="fr-FR" sz="800" b="1" dirty="0">
                        <a:solidFill>
                          <a:srgbClr val="54545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gradFill flip="none" rotWithShape="1">
                      <a:gsLst>
                        <a:gs pos="0">
                          <a:srgbClr val="F0C3BE"/>
                        </a:gs>
                        <a:gs pos="15000">
                          <a:srgbClr val="EEECBC"/>
                        </a:gs>
                        <a:gs pos="30000">
                          <a:srgbClr val="DEF6E8"/>
                        </a:gs>
                        <a:gs pos="50000">
                          <a:srgbClr val="D5EEF3"/>
                        </a:gs>
                        <a:gs pos="65000">
                          <a:srgbClr val="EBDFF5"/>
                        </a:gs>
                        <a:gs pos="85000">
                          <a:srgbClr val="F2D6EE"/>
                        </a:gs>
                        <a:gs pos="100000">
                          <a:srgbClr val="F2D6D6"/>
                        </a:gs>
                      </a:gsLst>
                      <a:lin ang="54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4545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3,22</a:t>
                      </a:r>
                      <a:endParaRPr lang="fr-FR" sz="800" b="1" dirty="0">
                        <a:solidFill>
                          <a:srgbClr val="54545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gradFill flip="none" rotWithShape="1">
                      <a:gsLst>
                        <a:gs pos="0">
                          <a:srgbClr val="F0C3BE"/>
                        </a:gs>
                        <a:gs pos="15000">
                          <a:srgbClr val="EEECBC"/>
                        </a:gs>
                        <a:gs pos="30000">
                          <a:srgbClr val="DEF6E8"/>
                        </a:gs>
                        <a:gs pos="50000">
                          <a:srgbClr val="D5EEF3"/>
                        </a:gs>
                        <a:gs pos="65000">
                          <a:srgbClr val="EBDFF5"/>
                        </a:gs>
                        <a:gs pos="85000">
                          <a:srgbClr val="F2D6EE"/>
                        </a:gs>
                        <a:gs pos="100000">
                          <a:srgbClr val="F2D6D6"/>
                        </a:gs>
                      </a:gsLst>
                      <a:lin ang="54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4545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4,85</a:t>
                      </a:r>
                      <a:endParaRPr lang="fr-FR" sz="800" b="1" dirty="0">
                        <a:solidFill>
                          <a:srgbClr val="54545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gradFill flip="none" rotWithShape="1">
                      <a:gsLst>
                        <a:gs pos="0">
                          <a:srgbClr val="F0C3BE"/>
                        </a:gs>
                        <a:gs pos="15000">
                          <a:srgbClr val="EEECBC"/>
                        </a:gs>
                        <a:gs pos="30000">
                          <a:srgbClr val="DEF6E8"/>
                        </a:gs>
                        <a:gs pos="50000">
                          <a:srgbClr val="D5EEF3"/>
                        </a:gs>
                        <a:gs pos="65000">
                          <a:srgbClr val="EBDFF5"/>
                        </a:gs>
                        <a:gs pos="85000">
                          <a:srgbClr val="F2D6EE"/>
                        </a:gs>
                        <a:gs pos="100000">
                          <a:srgbClr val="F2D6D6"/>
                        </a:gs>
                      </a:gsLst>
                      <a:lin ang="54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4545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3,85</a:t>
                      </a:r>
                      <a:endParaRPr lang="fr-FR" sz="800" b="1" dirty="0">
                        <a:solidFill>
                          <a:srgbClr val="54545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gradFill flip="none" rotWithShape="1">
                      <a:gsLst>
                        <a:gs pos="0">
                          <a:srgbClr val="F0C3BE"/>
                        </a:gs>
                        <a:gs pos="15000">
                          <a:srgbClr val="EEECBC"/>
                        </a:gs>
                        <a:gs pos="30000">
                          <a:srgbClr val="DEF6E8"/>
                        </a:gs>
                        <a:gs pos="50000">
                          <a:srgbClr val="D5EEF3"/>
                        </a:gs>
                        <a:gs pos="65000">
                          <a:srgbClr val="EBDFF5"/>
                        </a:gs>
                        <a:gs pos="85000">
                          <a:srgbClr val="F2D6EE"/>
                        </a:gs>
                        <a:gs pos="100000">
                          <a:srgbClr val="F2D6D6"/>
                        </a:gs>
                      </a:gsLst>
                      <a:lin ang="5400000" scaled="1"/>
                      <a:tileRect/>
                    </a:gradFill>
                  </a:tcPr>
                </a:tc>
              </a:tr>
            </a:tbl>
          </a:graphicData>
        </a:graphic>
      </p:graphicFrame>
      <p:sp>
        <p:nvSpPr>
          <p:cNvPr id="7" name="Rectangle 6"/>
          <p:cNvSpPr/>
          <p:nvPr/>
        </p:nvSpPr>
        <p:spPr>
          <a:xfrm>
            <a:off x="0" y="5490000"/>
            <a:ext cx="2088232" cy="136800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  <a:ln>
            <a:solidFill>
              <a:schemeClr val="accent1"/>
            </a:solidFill>
          </a:ln>
          <a:scene3d>
            <a:camera prst="orthographicFront"/>
            <a:lightRig rig="glow" dir="tl">
              <a:rot lat="0" lon="0" rev="5400000"/>
            </a:lightRig>
          </a:scene3d>
          <a:sp3d>
            <a:bevelT w="0" h="0"/>
          </a:sp3d>
        </p:spPr>
        <p:txBody>
          <a:bodyPr wrap="square" lIns="91440" tIns="45720" rIns="91440" bIns="45720" rtlCol="0" anchor="ctr">
            <a:spAutoFit/>
            <a:sp3d contourW="12700">
              <a:bevelT w="25400" h="25400"/>
              <a:contourClr>
                <a:schemeClr val="accent1">
                  <a:lumMod val="60000"/>
                  <a:lumOff val="40000"/>
                </a:schemeClr>
              </a:contourClr>
            </a:sp3d>
          </a:bodyPr>
          <a:lstStyle/>
          <a:p>
            <a:pPr algn="ctr"/>
            <a:endParaRPr lang="fr-FR" sz="6000" b="1" cap="none" spc="0" dirty="0" smtClean="0">
              <a:ln w="11430"/>
              <a:solidFill>
                <a:schemeClr val="accent1">
                  <a:lumMod val="60000"/>
                  <a:lumOff val="40000"/>
                </a:schemeClr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Ninja Naruto" pitchFamily="2" charset="0"/>
            </a:endParaRPr>
          </a:p>
        </p:txBody>
      </p:sp>
      <p:pic>
        <p:nvPicPr>
          <p:cNvPr id="8" name="Picture 10" descr="C:\Mes Documents\Forum\Topic diagramme\Render\0-Animaux\Bijuu\Kyuubi\7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-468560" y="5445224"/>
            <a:ext cx="3096344" cy="1455281"/>
          </a:xfrm>
          <a:prstGeom prst="rect">
            <a:avLst/>
          </a:prstGeom>
          <a:noFill/>
        </p:spPr>
      </p:pic>
      <p:pic>
        <p:nvPicPr>
          <p:cNvPr id="9" name="Picture 2" descr="C:\Mes Documents\Forum\Topic diagramme\Render\0-Animaux\Bijuu\Hachibi\1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flipH="1">
            <a:off x="977512" y="5229200"/>
            <a:ext cx="1938303" cy="1468803"/>
          </a:xfrm>
          <a:prstGeom prst="rect">
            <a:avLst/>
          </a:prstGeom>
          <a:noFill/>
        </p:spPr>
      </p:pic>
      <p:pic>
        <p:nvPicPr>
          <p:cNvPr id="10" name="Picture 8" descr="C:\Mes Documents\Forum\Topic diagramme\Render\0-Animaux\Bijuu\Shukaku\2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-321755" y="5805264"/>
            <a:ext cx="1221347" cy="871880"/>
          </a:xfrm>
          <a:prstGeom prst="rect">
            <a:avLst/>
          </a:prstGeom>
          <a:noFill/>
        </p:spPr>
      </p:pic>
      <p:pic>
        <p:nvPicPr>
          <p:cNvPr id="11" name="Picture 13" descr="C:\Mes Documents\Forum\Topic diagramme\Render\0-Animaux\Bijuu\Shichibi\Shichibi 8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11560" y="5157192"/>
            <a:ext cx="1080120" cy="1020936"/>
          </a:xfrm>
          <a:prstGeom prst="rect">
            <a:avLst/>
          </a:prstGeom>
          <a:noFill/>
        </p:spPr>
      </p:pic>
      <p:pic>
        <p:nvPicPr>
          <p:cNvPr id="12" name="Picture 14" descr="C:\Mes Documents\Forum\Topic diagramme\Render\0-Animaux\Bijuu\Kyuubi\7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-476176" y="5445224"/>
            <a:ext cx="3103960" cy="1458862"/>
          </a:xfrm>
          <a:prstGeom prst="rect">
            <a:avLst/>
          </a:prstGeom>
          <a:noFill/>
        </p:spPr>
      </p:pic>
      <p:pic>
        <p:nvPicPr>
          <p:cNvPr id="13" name="Picture 15" descr="C:\Mes Documents\Forum\Topic diagramme\Render\0-Animaux\Bijuu\Hachibi\1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 flipH="1">
            <a:off x="971600" y="5229200"/>
            <a:ext cx="1944216" cy="1473284"/>
          </a:xfrm>
          <a:prstGeom prst="rect">
            <a:avLst/>
          </a:prstGeom>
          <a:noFill/>
        </p:spPr>
      </p:pic>
      <p:pic>
        <p:nvPicPr>
          <p:cNvPr id="14" name="Picture 16" descr="C:\Mes Documents\Forum\Topic diagramme\Render\0-Animaux\Bijuu\Shukaku\2.pn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-324544" y="5805264"/>
            <a:ext cx="1224136" cy="873870"/>
          </a:xfrm>
          <a:prstGeom prst="rect">
            <a:avLst/>
          </a:prstGeom>
          <a:noFill/>
        </p:spPr>
      </p:pic>
      <p:pic>
        <p:nvPicPr>
          <p:cNvPr id="15" name="Picture 17" descr="C:\Mes Documents\Forum\Topic diagramme\Render\0-Animaux\Bijuu\Gobi\3.pn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1187624" y="5945226"/>
            <a:ext cx="984109" cy="1296144"/>
          </a:xfrm>
          <a:prstGeom prst="rect">
            <a:avLst/>
          </a:prstGeom>
          <a:noFill/>
        </p:spPr>
      </p:pic>
      <p:pic>
        <p:nvPicPr>
          <p:cNvPr id="16" name="Picture 18" descr="C:\Mes Documents\Forum\Topic diagramme\Render\0-Animaux\Bijuu\Nibi\1.pn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1673678" y="6021288"/>
            <a:ext cx="810090" cy="1080120"/>
          </a:xfrm>
          <a:prstGeom prst="rect">
            <a:avLst/>
          </a:prstGeom>
          <a:noFill/>
        </p:spPr>
      </p:pic>
      <p:pic>
        <p:nvPicPr>
          <p:cNvPr id="17" name="Picture 19" descr="C:\Mes Documents\Forum\Topic diagramme\Render\0-Animaux\Bijuu\Sanbi\2.png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 flipH="1">
            <a:off x="-468560" y="6180535"/>
            <a:ext cx="1008112" cy="1064889"/>
          </a:xfrm>
          <a:prstGeom prst="rect">
            <a:avLst/>
          </a:prstGeom>
          <a:noFill/>
        </p:spPr>
      </p:pic>
      <p:pic>
        <p:nvPicPr>
          <p:cNvPr id="18" name="Picture 20" descr="C:\Mes Documents\Forum\Topic diagramme\Render\0-Animaux\Bijuu\Yonbi\3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179512" y="6035339"/>
            <a:ext cx="864096" cy="1138077"/>
          </a:xfrm>
          <a:prstGeom prst="rect">
            <a:avLst/>
          </a:prstGeom>
          <a:noFill/>
        </p:spPr>
      </p:pic>
      <p:pic>
        <p:nvPicPr>
          <p:cNvPr id="19" name="Picture 21" descr="C:\Mes Documents\Forum\Topic diagramme\Render\0-Animaux\Bijuu\Rokubi\2.png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624910" y="6050863"/>
            <a:ext cx="1066770" cy="1050546"/>
          </a:xfrm>
          <a:prstGeom prst="rect">
            <a:avLst/>
          </a:prstGeom>
          <a:noFill/>
        </p:spPr>
      </p:pic>
      <p:pic>
        <p:nvPicPr>
          <p:cNvPr id="20" name="Picture 22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-1620688" y="2996952"/>
            <a:ext cx="2106932" cy="1375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" name="Picture 11" descr="C:\Mes Documents\Forum\Topic diagramme\Render\0-Animaux\Bijuu\Kyuubi\2.png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1547664" y="-447431"/>
            <a:ext cx="2520280" cy="2940327"/>
          </a:xfrm>
          <a:prstGeom prst="rect">
            <a:avLst/>
          </a:prstGeom>
          <a:noFill/>
        </p:spPr>
      </p:pic>
      <p:pic>
        <p:nvPicPr>
          <p:cNvPr id="22" name="Picture 2" descr="C:\Mes Documents\Forum\Topic diagramme\Render\0-Animaux\Bijuu\Gobi\3.png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2771800" y="520578"/>
            <a:ext cx="1224136" cy="1612278"/>
          </a:xfrm>
          <a:prstGeom prst="rect">
            <a:avLst/>
          </a:prstGeom>
          <a:noFill/>
        </p:spPr>
      </p:pic>
      <p:pic>
        <p:nvPicPr>
          <p:cNvPr id="23" name="Picture 3" descr="C:\Mes Documents\Forum\Topic diagramme\Render\0-Animaux\Bijuu\Hachibi\2.png"/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1040975" y="908720"/>
            <a:ext cx="1442793" cy="1152128"/>
          </a:xfrm>
          <a:prstGeom prst="rect">
            <a:avLst/>
          </a:prstGeom>
          <a:noFill/>
        </p:spPr>
      </p:pic>
      <p:pic>
        <p:nvPicPr>
          <p:cNvPr id="24" name="Picture 5" descr="C:\Mes Documents\Forum\Topic diagramme\Render\0-Animaux\Bijuu\Nibi\4.png"/>
          <p:cNvPicPr>
            <a:picLocks noChangeAspect="1" noChangeArrowheads="1"/>
          </p:cNvPicPr>
          <p:nvPr/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1835696" y="1016053"/>
            <a:ext cx="2088232" cy="1260819"/>
          </a:xfrm>
          <a:prstGeom prst="rect">
            <a:avLst/>
          </a:prstGeom>
          <a:noFill/>
        </p:spPr>
      </p:pic>
      <p:pic>
        <p:nvPicPr>
          <p:cNvPr id="25" name="Picture 6" descr="C:\Mes Documents\Forum\Topic diagramme\Render\0-Animaux\Bijuu\Rokubi\2.png"/>
          <p:cNvPicPr>
            <a:picLocks noChangeAspect="1" noChangeArrowheads="1"/>
          </p:cNvPicPr>
          <p:nvPr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3923928" y="1052736"/>
            <a:ext cx="1535523" cy="1512168"/>
          </a:xfrm>
          <a:prstGeom prst="rect">
            <a:avLst/>
          </a:prstGeom>
          <a:noFill/>
        </p:spPr>
      </p:pic>
      <p:pic>
        <p:nvPicPr>
          <p:cNvPr id="26" name="Picture 7" descr="C:\Mes Documents\Forum\Topic diagramme\Render\0-Animaux\Bijuu\Sanbi\2.png"/>
          <p:cNvPicPr>
            <a:picLocks noChangeAspect="1" noChangeArrowheads="1"/>
          </p:cNvPicPr>
          <p:nvPr/>
        </p:nvPicPr>
        <p:blipFill>
          <a:blip r:embed="rId22" cstate="print"/>
          <a:srcRect/>
          <a:stretch>
            <a:fillRect/>
          </a:stretch>
        </p:blipFill>
        <p:spPr bwMode="auto">
          <a:xfrm>
            <a:off x="117562" y="1124744"/>
            <a:ext cx="1286086" cy="1358521"/>
          </a:xfrm>
          <a:prstGeom prst="rect">
            <a:avLst/>
          </a:prstGeom>
          <a:noFill/>
        </p:spPr>
      </p:pic>
      <p:pic>
        <p:nvPicPr>
          <p:cNvPr id="27" name="Picture 9" descr="C:\Mes Documents\Forum\Topic diagramme\Render\0-Animaux\Bijuu\Shukaku\4.png"/>
          <p:cNvPicPr>
            <a:picLocks noChangeAspect="1" noChangeArrowheads="1"/>
          </p:cNvPicPr>
          <p:nvPr/>
        </p:nvPicPr>
        <p:blipFill>
          <a:blip r:embed="rId23" cstate="print"/>
          <a:srcRect/>
          <a:stretch>
            <a:fillRect/>
          </a:stretch>
        </p:blipFill>
        <p:spPr bwMode="auto">
          <a:xfrm>
            <a:off x="611560" y="1052736"/>
            <a:ext cx="1872208" cy="1405194"/>
          </a:xfrm>
          <a:prstGeom prst="rect">
            <a:avLst/>
          </a:prstGeom>
          <a:noFill/>
        </p:spPr>
      </p:pic>
      <p:pic>
        <p:nvPicPr>
          <p:cNvPr id="28" name="Picture 10" descr="C:\Mes Documents\Forum\Topic diagramme\Render\0-Animaux\Bijuu\Yonbi\3.png"/>
          <p:cNvPicPr>
            <a:picLocks noChangeAspect="1" noChangeArrowheads="1"/>
          </p:cNvPicPr>
          <p:nvPr/>
        </p:nvPicPr>
        <p:blipFill>
          <a:blip r:embed="rId24" cstate="print"/>
          <a:srcRect/>
          <a:stretch>
            <a:fillRect/>
          </a:stretch>
        </p:blipFill>
        <p:spPr bwMode="auto">
          <a:xfrm>
            <a:off x="3419872" y="928883"/>
            <a:ext cx="1296837" cy="1708029"/>
          </a:xfrm>
          <a:prstGeom prst="rect">
            <a:avLst/>
          </a:prstGeom>
          <a:noFill/>
        </p:spPr>
      </p:pic>
      <p:sp>
        <p:nvSpPr>
          <p:cNvPr id="29" name="Trapèze 28"/>
          <p:cNvSpPr/>
          <p:nvPr/>
        </p:nvSpPr>
        <p:spPr>
          <a:xfrm rot="10800000">
            <a:off x="1835697" y="846002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0" name="Rectangle 29"/>
          <p:cNvSpPr/>
          <p:nvPr/>
        </p:nvSpPr>
        <p:spPr>
          <a:xfrm>
            <a:off x="1835696" y="764704"/>
            <a:ext cx="1872208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Bijuus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31" name="Graphique 30"/>
          <p:cNvGraphicFramePr/>
          <p:nvPr/>
        </p:nvGraphicFramePr>
        <p:xfrm>
          <a:off x="1979712" y="105273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5"/>
          </a:graphicData>
        </a:graphic>
      </p:graphicFrame>
      <p:sp>
        <p:nvSpPr>
          <p:cNvPr id="32" name="Rectangle 31"/>
          <p:cNvSpPr/>
          <p:nvPr/>
        </p:nvSpPr>
        <p:spPr>
          <a:xfrm>
            <a:off x="2555776" y="1363415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33" name="Picture 8" descr="C:\Mes Documents\Forum\Topic diagramme\Render\0-Animaux\Bijuu\Shichibi\1.png"/>
          <p:cNvPicPr>
            <a:picLocks noChangeAspect="1" noChangeArrowheads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>
            <a:off x="1115616" y="180479"/>
            <a:ext cx="1512168" cy="1448321"/>
          </a:xfrm>
          <a:prstGeom prst="rect">
            <a:avLst/>
          </a:prstGeom>
          <a:noFill/>
        </p:spPr>
      </p:pic>
      <p:pic>
        <p:nvPicPr>
          <p:cNvPr id="34" name="Picture 7"/>
          <p:cNvPicPr>
            <a:picLocks noChangeAspect="1" noChangeArrowheads="1"/>
          </p:cNvPicPr>
          <p:nvPr/>
        </p:nvPicPr>
        <p:blipFill>
          <a:blip r:embed="rId27" cstate="print"/>
          <a:srcRect/>
          <a:stretch>
            <a:fillRect/>
          </a:stretch>
        </p:blipFill>
        <p:spPr bwMode="auto">
          <a:xfrm>
            <a:off x="4067944" y="5373216"/>
            <a:ext cx="1903903" cy="14847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5" name="Picture 4" descr="http://th00.deviantart.net/fs70/PRE/i/2014/103/f/7/naruto_671___together_again_by_x7rust-d7dqbov.png"/>
          <p:cNvPicPr>
            <a:picLocks noChangeAspect="1" noChangeArrowheads="1"/>
          </p:cNvPicPr>
          <p:nvPr/>
        </p:nvPicPr>
        <p:blipFill>
          <a:blip r:embed="rId28" cstate="print"/>
          <a:srcRect/>
          <a:stretch>
            <a:fillRect/>
          </a:stretch>
        </p:blipFill>
        <p:spPr bwMode="auto">
          <a:xfrm>
            <a:off x="2411760" y="5445224"/>
            <a:ext cx="1579967" cy="1412776"/>
          </a:xfrm>
          <a:prstGeom prst="rect">
            <a:avLst/>
          </a:prstGeom>
          <a:noFill/>
        </p:spPr>
      </p:pic>
      <p:pic>
        <p:nvPicPr>
          <p:cNvPr id="36" name="Picture 2"/>
          <p:cNvPicPr>
            <a:picLocks noChangeAspect="1" noChangeArrowheads="1"/>
          </p:cNvPicPr>
          <p:nvPr/>
        </p:nvPicPr>
        <p:blipFill>
          <a:blip r:embed="rId29" cstate="print"/>
          <a:srcRect/>
          <a:stretch>
            <a:fillRect/>
          </a:stretch>
        </p:blipFill>
        <p:spPr bwMode="auto">
          <a:xfrm>
            <a:off x="899592" y="2901705"/>
            <a:ext cx="2088232" cy="1358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7" name="Trapèze 36"/>
          <p:cNvSpPr/>
          <p:nvPr/>
        </p:nvSpPr>
        <p:spPr>
          <a:xfrm rot="10800000" flipV="1">
            <a:off x="-1260648" y="44625"/>
            <a:ext cx="5688632" cy="144018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8" name="Trapèze 37"/>
          <p:cNvSpPr/>
          <p:nvPr/>
        </p:nvSpPr>
        <p:spPr>
          <a:xfrm flipV="1">
            <a:off x="-1260648" y="260648"/>
            <a:ext cx="5688632" cy="144016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9" name="Rectangle 38"/>
          <p:cNvSpPr/>
          <p:nvPr/>
        </p:nvSpPr>
        <p:spPr>
          <a:xfrm>
            <a:off x="-1260648" y="96887"/>
            <a:ext cx="5688632" cy="2616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sz="11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L ’</a:t>
            </a:r>
            <a:r>
              <a:rPr lang="fr-FR" sz="110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equipe</a:t>
            </a:r>
            <a:r>
              <a:rPr lang="fr-FR" sz="11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  des  </a:t>
            </a:r>
            <a:r>
              <a:rPr lang="fr-FR" sz="110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bijuus</a:t>
            </a:r>
            <a:endParaRPr lang="fr-FR" sz="11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Kraash Black" pitchFamily="66" charset="0"/>
            </a:endParaRPr>
          </a:p>
        </p:txBody>
      </p:sp>
      <p:graphicFrame>
        <p:nvGraphicFramePr>
          <p:cNvPr id="40" name="Graphique 39"/>
          <p:cNvGraphicFramePr/>
          <p:nvPr/>
        </p:nvGraphicFramePr>
        <p:xfrm>
          <a:off x="7559824" y="285293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0"/>
          </a:graphicData>
        </a:graphic>
      </p:graphicFrame>
      <p:graphicFrame>
        <p:nvGraphicFramePr>
          <p:cNvPr id="41" name="Tableau 40"/>
          <p:cNvGraphicFramePr>
            <a:graphicFrameLocks noGrp="1"/>
          </p:cNvGraphicFramePr>
          <p:nvPr/>
        </p:nvGraphicFramePr>
        <p:xfrm>
          <a:off x="5607625" y="4284345"/>
          <a:ext cx="3528392" cy="432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1566E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1566E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1566E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1566E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1566E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1566E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1566E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1566E9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4,76</a:t>
                      </a:r>
                      <a:endParaRPr lang="fr-FR" sz="8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0DD6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4,84</a:t>
                      </a:r>
                      <a:endParaRPr lang="fr-FR" sz="8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0DD6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4,29</a:t>
                      </a:r>
                      <a:endParaRPr lang="fr-FR" sz="8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0DD6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4,97</a:t>
                      </a:r>
                      <a:endParaRPr lang="fr-FR" sz="8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0DD6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4,08</a:t>
                      </a:r>
                      <a:endParaRPr lang="fr-FR" sz="8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0DD6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4,82</a:t>
                      </a:r>
                      <a:endParaRPr lang="fr-FR" sz="8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0DD6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4,76</a:t>
                      </a:r>
                      <a:endParaRPr lang="fr-FR" sz="8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0DD6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4,90</a:t>
                      </a:r>
                      <a:endParaRPr lang="fr-FR" sz="8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0DD6C"/>
                    </a:solidFill>
                  </a:tcPr>
                </a:tc>
              </a:tr>
            </a:tbl>
          </a:graphicData>
        </a:graphic>
      </p:graphicFrame>
      <p:sp>
        <p:nvSpPr>
          <p:cNvPr id="42" name="Rectangle 41"/>
          <p:cNvSpPr/>
          <p:nvPr/>
        </p:nvSpPr>
        <p:spPr>
          <a:xfrm>
            <a:off x="5622418" y="2507951"/>
            <a:ext cx="3521582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dirty="0" smtClean="0">
                <a:ln w="1905"/>
                <a:solidFill>
                  <a:srgbClr val="1566E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Team </a:t>
            </a:r>
            <a:r>
              <a:rPr lang="fr-FR" sz="2000" b="1" dirty="0" err="1" smtClean="0">
                <a:ln w="1905"/>
                <a:solidFill>
                  <a:srgbClr val="1566E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Tobirama</a:t>
            </a:r>
            <a:r>
              <a:rPr lang="fr-FR" sz="2000" b="1" dirty="0" smtClean="0">
                <a:ln w="1905"/>
                <a:solidFill>
                  <a:srgbClr val="1566E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[93,55%]</a:t>
            </a:r>
          </a:p>
        </p:txBody>
      </p:sp>
      <p:pic>
        <p:nvPicPr>
          <p:cNvPr id="44" name="Picture 4" descr="Naruto 641 - Amaterasu! by belucEn"/>
          <p:cNvPicPr>
            <a:picLocks noChangeAspect="1" noChangeArrowheads="1"/>
          </p:cNvPicPr>
          <p:nvPr/>
        </p:nvPicPr>
        <p:blipFill>
          <a:blip r:embed="rId31" cstate="print"/>
          <a:srcRect/>
          <a:stretch>
            <a:fillRect/>
          </a:stretch>
        </p:blipFill>
        <p:spPr bwMode="auto">
          <a:xfrm>
            <a:off x="5255568" y="908720"/>
            <a:ext cx="3888432" cy="1311548"/>
          </a:xfrm>
          <a:prstGeom prst="rect">
            <a:avLst/>
          </a:prstGeom>
          <a:noFill/>
        </p:spPr>
      </p:pic>
      <p:sp>
        <p:nvSpPr>
          <p:cNvPr id="45" name="Rectangle 44"/>
          <p:cNvSpPr/>
          <p:nvPr/>
        </p:nvSpPr>
        <p:spPr>
          <a:xfrm>
            <a:off x="5255568" y="836712"/>
            <a:ext cx="3901004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Tobirama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Minato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Sasuke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Naruto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48" name="Picture 2" descr="Naruto - 642 senjutsu attack by pollo1567"/>
          <p:cNvPicPr>
            <a:picLocks noChangeAspect="1" noChangeArrowheads="1"/>
          </p:cNvPicPr>
          <p:nvPr/>
        </p:nvPicPr>
        <p:blipFill>
          <a:blip r:embed="rId32" cstate="print"/>
          <a:srcRect/>
          <a:stretch>
            <a:fillRect/>
          </a:stretch>
        </p:blipFill>
        <p:spPr bwMode="auto">
          <a:xfrm>
            <a:off x="6516216" y="4801758"/>
            <a:ext cx="2627784" cy="2056241"/>
          </a:xfrm>
          <a:prstGeom prst="rect">
            <a:avLst/>
          </a:prstGeom>
          <a:noFill/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3" cstate="print"/>
          <a:srcRect/>
          <a:stretch>
            <a:fillRect/>
          </a:stretch>
        </p:blipFill>
        <p:spPr bwMode="auto">
          <a:xfrm>
            <a:off x="5607625" y="2852936"/>
            <a:ext cx="1952199" cy="140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0" name="Trapèze 49"/>
          <p:cNvSpPr/>
          <p:nvPr/>
        </p:nvSpPr>
        <p:spPr>
          <a:xfrm rot="10800000" flipV="1">
            <a:off x="4716016" y="44625"/>
            <a:ext cx="5688632" cy="144018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51" name="Trapèze 50"/>
          <p:cNvSpPr/>
          <p:nvPr/>
        </p:nvSpPr>
        <p:spPr>
          <a:xfrm flipV="1">
            <a:off x="4716016" y="260648"/>
            <a:ext cx="5688632" cy="144016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52" name="Rectangle 51"/>
          <p:cNvSpPr/>
          <p:nvPr/>
        </p:nvSpPr>
        <p:spPr>
          <a:xfrm>
            <a:off x="4716016" y="96887"/>
            <a:ext cx="5688632" cy="2616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sz="11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Nouvelle  et  ancienne  </a:t>
            </a:r>
            <a:r>
              <a:rPr lang="fr-FR" sz="110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generation</a:t>
            </a:r>
            <a:endParaRPr lang="fr-FR" sz="11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Kraash Black" pitchFamily="66" charset="0"/>
            </a:endParaRP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39342" y="2884130"/>
            <a:ext cx="3528392" cy="369332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b="1" dirty="0" smtClean="0">
                <a:ln w="1905"/>
                <a:solidFill>
                  <a:srgbClr val="BB9E7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Team Edo-Kage [81,25</a:t>
            </a:r>
            <a:r>
              <a:rPr lang="fr-FR" b="1" cap="none" spc="0" dirty="0" smtClean="0">
                <a:ln w="1905"/>
                <a:solidFill>
                  <a:srgbClr val="BB9E7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b="1" cap="none" spc="0" dirty="0">
              <a:ln w="1905"/>
              <a:solidFill>
                <a:srgbClr val="BB9E77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3" name="Graphique 2"/>
          <p:cNvGraphicFramePr/>
          <p:nvPr/>
        </p:nvGraphicFramePr>
        <p:xfrm>
          <a:off x="2183558" y="3225561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4" name="Tableau 3"/>
          <p:cNvGraphicFramePr>
            <a:graphicFrameLocks noGrp="1"/>
          </p:cNvGraphicFramePr>
          <p:nvPr/>
        </p:nvGraphicFramePr>
        <p:xfrm>
          <a:off x="239342" y="4665721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B9E7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B9E7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B9E7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B9E7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B9E7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B9E7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B9E7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B9E77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99784D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4,77</a:t>
                      </a:r>
                      <a:endParaRPr lang="fr-FR" sz="800" b="1" dirty="0">
                        <a:solidFill>
                          <a:srgbClr val="99784D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9E0D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99784D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4,32</a:t>
                      </a:r>
                      <a:endParaRPr lang="fr-FR" sz="800" b="1" dirty="0">
                        <a:solidFill>
                          <a:srgbClr val="99784D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9E0D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99784D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3,99</a:t>
                      </a:r>
                      <a:endParaRPr lang="fr-FR" sz="800" b="1" dirty="0">
                        <a:solidFill>
                          <a:srgbClr val="99784D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9E0D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99784D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3,98</a:t>
                      </a:r>
                      <a:endParaRPr lang="fr-FR" sz="800" b="1" dirty="0">
                        <a:solidFill>
                          <a:srgbClr val="99784D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9E0D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99784D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4,17</a:t>
                      </a:r>
                      <a:endParaRPr lang="fr-FR" sz="800" b="1" dirty="0">
                        <a:solidFill>
                          <a:srgbClr val="99784D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9E0D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99784D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4,00</a:t>
                      </a:r>
                      <a:endParaRPr lang="fr-FR" sz="800" b="1" dirty="0">
                        <a:solidFill>
                          <a:srgbClr val="99784D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9E0D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99784D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4,35</a:t>
                      </a:r>
                      <a:endParaRPr lang="fr-FR" sz="800" b="1" dirty="0">
                        <a:solidFill>
                          <a:srgbClr val="99784D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9E0D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99784D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2,92</a:t>
                      </a:r>
                      <a:endParaRPr lang="fr-FR" sz="800" b="1" dirty="0">
                        <a:solidFill>
                          <a:srgbClr val="99784D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9E0D3"/>
                    </a:solidFill>
                  </a:tcPr>
                </a:tc>
              </a:tr>
            </a:tbl>
          </a:graphicData>
        </a:graphic>
      </p:graphicFrame>
      <p:sp>
        <p:nvSpPr>
          <p:cNvPr id="5" name="Ellipse 4"/>
          <p:cNvSpPr/>
          <p:nvPr/>
        </p:nvSpPr>
        <p:spPr>
          <a:xfrm>
            <a:off x="971599" y="867906"/>
            <a:ext cx="1559024" cy="792000"/>
          </a:xfrm>
          <a:prstGeom prst="ellipse">
            <a:avLst/>
          </a:prstGeom>
          <a:blipFill dpi="0" rotWithShape="1">
            <a:blip r:embed="rId3" cstate="print">
              <a:alphaModFix amt="74000"/>
            </a:blip>
            <a:srcRect/>
            <a:stretch>
              <a:fillRect/>
            </a:stretch>
          </a:blipFill>
          <a:ln>
            <a:noFill/>
          </a:ln>
          <a:effectLst>
            <a:softEdge rad="63500"/>
          </a:effectLst>
          <a:scene3d>
            <a:camera prst="orthographicFront"/>
            <a:lightRig rig="glow" dir="tl">
              <a:rot lat="0" lon="0" rev="5400000"/>
            </a:lightRig>
          </a:scene3d>
          <a:sp3d>
            <a:bevelT w="0" h="0"/>
          </a:sp3d>
        </p:spPr>
        <p:txBody>
          <a:bodyPr wrap="square" lIns="91440" tIns="45720" rIns="91440" bIns="45720" rtlCol="0" anchor="ctr">
            <a:spAutoFit/>
            <a:sp3d contourW="12700">
              <a:bevelT w="25400" h="25400"/>
              <a:contourClr>
                <a:schemeClr val="accent1">
                  <a:lumMod val="60000"/>
                  <a:lumOff val="40000"/>
                </a:schemeClr>
              </a:contourClr>
            </a:sp3d>
          </a:bodyPr>
          <a:lstStyle/>
          <a:p>
            <a:pPr algn="ctr"/>
            <a:endParaRPr lang="fr-FR" sz="6000" b="1" cap="none" spc="0" dirty="0" smtClean="0">
              <a:ln w="11430"/>
              <a:solidFill>
                <a:schemeClr val="accent1">
                  <a:lumMod val="60000"/>
                  <a:lumOff val="40000"/>
                </a:schemeClr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Ninja Naruto" pitchFamily="2" charset="0"/>
            </a:endParaRPr>
          </a:p>
        </p:txBody>
      </p:sp>
      <p:sp>
        <p:nvSpPr>
          <p:cNvPr id="6" name="Ellipse 5"/>
          <p:cNvSpPr/>
          <p:nvPr/>
        </p:nvSpPr>
        <p:spPr>
          <a:xfrm>
            <a:off x="683567" y="1083930"/>
            <a:ext cx="1559024" cy="792000"/>
          </a:xfrm>
          <a:prstGeom prst="ellipse">
            <a:avLst/>
          </a:prstGeom>
          <a:blipFill dpi="0" rotWithShape="1">
            <a:blip r:embed="rId3" cstate="print">
              <a:alphaModFix amt="74000"/>
            </a:blip>
            <a:srcRect/>
            <a:stretch>
              <a:fillRect/>
            </a:stretch>
          </a:blipFill>
          <a:ln>
            <a:noFill/>
          </a:ln>
          <a:effectLst>
            <a:softEdge rad="63500"/>
          </a:effectLst>
          <a:scene3d>
            <a:camera prst="orthographicFront"/>
            <a:lightRig rig="glow" dir="tl">
              <a:rot lat="0" lon="0" rev="5400000"/>
            </a:lightRig>
          </a:scene3d>
          <a:sp3d>
            <a:bevelT w="0" h="0"/>
          </a:sp3d>
        </p:spPr>
        <p:txBody>
          <a:bodyPr wrap="square" lIns="91440" tIns="45720" rIns="91440" bIns="45720" rtlCol="0" anchor="ctr">
            <a:spAutoFit/>
            <a:sp3d contourW="12700">
              <a:bevelT w="25400" h="25400"/>
              <a:contourClr>
                <a:schemeClr val="accent1">
                  <a:lumMod val="60000"/>
                  <a:lumOff val="40000"/>
                </a:schemeClr>
              </a:contourClr>
            </a:sp3d>
          </a:bodyPr>
          <a:lstStyle/>
          <a:p>
            <a:pPr algn="ctr"/>
            <a:endParaRPr lang="fr-FR" sz="6000" b="1" cap="none" spc="0" dirty="0" smtClean="0">
              <a:ln w="11430"/>
              <a:solidFill>
                <a:schemeClr val="accent1">
                  <a:lumMod val="60000"/>
                  <a:lumOff val="40000"/>
                </a:schemeClr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Ninja Naruto" pitchFamily="2" charset="0"/>
            </a:endParaRPr>
          </a:p>
        </p:txBody>
      </p:sp>
      <p:sp>
        <p:nvSpPr>
          <p:cNvPr id="7" name="Ellipse 6"/>
          <p:cNvSpPr/>
          <p:nvPr/>
        </p:nvSpPr>
        <p:spPr>
          <a:xfrm>
            <a:off x="1763687" y="867906"/>
            <a:ext cx="1559024" cy="792000"/>
          </a:xfrm>
          <a:prstGeom prst="ellipse">
            <a:avLst/>
          </a:prstGeom>
          <a:blipFill dpi="0" rotWithShape="1">
            <a:blip r:embed="rId3" cstate="print">
              <a:alphaModFix amt="74000"/>
            </a:blip>
            <a:srcRect/>
            <a:stretch>
              <a:fillRect/>
            </a:stretch>
          </a:blipFill>
          <a:ln>
            <a:noFill/>
          </a:ln>
          <a:effectLst>
            <a:softEdge rad="63500"/>
          </a:effectLst>
          <a:scene3d>
            <a:camera prst="orthographicFront"/>
            <a:lightRig rig="glow" dir="tl">
              <a:rot lat="0" lon="0" rev="5400000"/>
            </a:lightRig>
          </a:scene3d>
          <a:sp3d>
            <a:bevelT w="0" h="0"/>
          </a:sp3d>
        </p:spPr>
        <p:txBody>
          <a:bodyPr wrap="square" lIns="91440" tIns="45720" rIns="91440" bIns="45720" rtlCol="0" anchor="ctr">
            <a:spAutoFit/>
            <a:sp3d contourW="12700">
              <a:bevelT w="25400" h="25400"/>
              <a:contourClr>
                <a:schemeClr val="accent1">
                  <a:lumMod val="60000"/>
                  <a:lumOff val="40000"/>
                </a:schemeClr>
              </a:contourClr>
            </a:sp3d>
          </a:bodyPr>
          <a:lstStyle/>
          <a:p>
            <a:pPr algn="ctr"/>
            <a:endParaRPr lang="fr-FR" sz="6000" b="1" cap="none" spc="0" dirty="0" smtClean="0">
              <a:ln w="11430"/>
              <a:solidFill>
                <a:schemeClr val="accent1">
                  <a:lumMod val="60000"/>
                  <a:lumOff val="40000"/>
                </a:schemeClr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Ninja Naruto" pitchFamily="2" charset="0"/>
            </a:endParaRPr>
          </a:p>
        </p:txBody>
      </p:sp>
      <p:pic>
        <p:nvPicPr>
          <p:cNvPr id="8" name="Picture 5" descr="C:\Mes Documents\Forum\Topic diagramme\Render\U-V-W-X-Y-Z\Yondaime Kazekage\4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0647" y="1011922"/>
            <a:ext cx="509144" cy="1504370"/>
          </a:xfrm>
          <a:prstGeom prst="rect">
            <a:avLst/>
          </a:prstGeom>
          <a:noFill/>
        </p:spPr>
      </p:pic>
      <p:sp>
        <p:nvSpPr>
          <p:cNvPr id="9" name="Ellipse 8"/>
          <p:cNvSpPr/>
          <p:nvPr/>
        </p:nvSpPr>
        <p:spPr>
          <a:xfrm>
            <a:off x="1907703" y="1659994"/>
            <a:ext cx="1559024" cy="792000"/>
          </a:xfrm>
          <a:prstGeom prst="ellipse">
            <a:avLst/>
          </a:prstGeom>
          <a:blipFill dpi="0" rotWithShape="1">
            <a:blip r:embed="rId3" cstate="print">
              <a:alphaModFix amt="74000"/>
            </a:blip>
            <a:srcRect/>
            <a:stretch>
              <a:fillRect/>
            </a:stretch>
          </a:blipFill>
          <a:ln>
            <a:noFill/>
          </a:ln>
          <a:effectLst>
            <a:softEdge rad="63500"/>
          </a:effectLst>
          <a:scene3d>
            <a:camera prst="orthographicFront"/>
            <a:lightRig rig="glow" dir="tl">
              <a:rot lat="0" lon="0" rev="5400000"/>
            </a:lightRig>
          </a:scene3d>
          <a:sp3d>
            <a:bevelT w="0" h="0"/>
          </a:sp3d>
        </p:spPr>
        <p:txBody>
          <a:bodyPr wrap="square" lIns="91440" tIns="45720" rIns="91440" bIns="45720" rtlCol="0" anchor="ctr">
            <a:spAutoFit/>
            <a:sp3d contourW="12700">
              <a:bevelT w="25400" h="25400"/>
              <a:contourClr>
                <a:schemeClr val="accent1">
                  <a:lumMod val="60000"/>
                  <a:lumOff val="40000"/>
                </a:schemeClr>
              </a:contourClr>
            </a:sp3d>
          </a:bodyPr>
          <a:lstStyle/>
          <a:p>
            <a:pPr algn="ctr"/>
            <a:endParaRPr lang="fr-FR" sz="6000" b="1" cap="none" spc="0" dirty="0" smtClean="0">
              <a:ln w="11430"/>
              <a:solidFill>
                <a:schemeClr val="accent1">
                  <a:lumMod val="60000"/>
                  <a:lumOff val="40000"/>
                </a:schemeClr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Ninja Naruto" pitchFamily="2" charset="0"/>
            </a:endParaRPr>
          </a:p>
        </p:txBody>
      </p:sp>
      <p:pic>
        <p:nvPicPr>
          <p:cNvPr id="10" name="Picture 4" descr="C:\Mes Documents\Forum\Topic diagramme\Render\M-N-O-P\Nidaime Mizukage\3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5575" y="827581"/>
            <a:ext cx="1933929" cy="1624501"/>
          </a:xfrm>
          <a:prstGeom prst="rect">
            <a:avLst/>
          </a:prstGeom>
          <a:noFill/>
        </p:spPr>
      </p:pic>
      <p:sp>
        <p:nvSpPr>
          <p:cNvPr id="11" name="Ellipse 10"/>
          <p:cNvSpPr/>
          <p:nvPr/>
        </p:nvSpPr>
        <p:spPr>
          <a:xfrm>
            <a:off x="852735" y="1455916"/>
            <a:ext cx="2279104" cy="1428214"/>
          </a:xfrm>
          <a:prstGeom prst="ellipse">
            <a:avLst/>
          </a:prstGeom>
          <a:blipFill dpi="0" rotWithShape="1">
            <a:blip r:embed="rId3" cstate="print">
              <a:alphaModFix amt="74000"/>
            </a:blip>
            <a:srcRect/>
            <a:stretch>
              <a:fillRect/>
            </a:stretch>
          </a:blipFill>
          <a:ln>
            <a:noFill/>
          </a:ln>
          <a:effectLst>
            <a:softEdge rad="63500"/>
          </a:effectLst>
          <a:scene3d>
            <a:camera prst="orthographicFront"/>
            <a:lightRig rig="glow" dir="tl">
              <a:rot lat="0" lon="0" rev="5400000"/>
            </a:lightRig>
          </a:scene3d>
          <a:sp3d>
            <a:bevelT w="0" h="0"/>
          </a:sp3d>
        </p:spPr>
        <p:txBody>
          <a:bodyPr wrap="square" lIns="91440" tIns="45720" rIns="91440" bIns="45720" rtlCol="0" anchor="ctr">
            <a:spAutoFit/>
            <a:sp3d contourW="12700">
              <a:bevelT w="25400" h="25400"/>
              <a:contourClr>
                <a:schemeClr val="accent1">
                  <a:lumMod val="60000"/>
                  <a:lumOff val="40000"/>
                </a:schemeClr>
              </a:contourClr>
            </a:sp3d>
          </a:bodyPr>
          <a:lstStyle/>
          <a:p>
            <a:pPr algn="ctr"/>
            <a:endParaRPr lang="fr-FR" sz="6000" b="1" cap="none" spc="0" dirty="0" smtClean="0">
              <a:ln w="11430"/>
              <a:solidFill>
                <a:schemeClr val="accent1">
                  <a:lumMod val="60000"/>
                  <a:lumOff val="40000"/>
                </a:schemeClr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Ninja Naruto" pitchFamily="2" charset="0"/>
            </a:endParaRPr>
          </a:p>
        </p:txBody>
      </p:sp>
      <p:sp>
        <p:nvSpPr>
          <p:cNvPr id="12" name="Trapèze 11"/>
          <p:cNvSpPr/>
          <p:nvPr/>
        </p:nvSpPr>
        <p:spPr>
          <a:xfrm rot="10800000">
            <a:off x="1157954" y="826789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3" name="Rectangle 12"/>
          <p:cNvSpPr/>
          <p:nvPr/>
        </p:nvSpPr>
        <p:spPr>
          <a:xfrm>
            <a:off x="1043607" y="745491"/>
            <a:ext cx="2088232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Team Edo-Kage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14" name="Graphique 13"/>
          <p:cNvGraphicFramePr/>
          <p:nvPr/>
        </p:nvGraphicFramePr>
        <p:xfrm>
          <a:off x="1331639" y="1033523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sp>
        <p:nvSpPr>
          <p:cNvPr id="15" name="Rectangle 14"/>
          <p:cNvSpPr/>
          <p:nvPr/>
        </p:nvSpPr>
        <p:spPr>
          <a:xfrm>
            <a:off x="1907703" y="1344202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6" name="Picture 2" descr="C:\Mes Documents\Forum\Topic diagramme\Render\Q-R-S-T\Sandaime Raikage\4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67543" y="723890"/>
            <a:ext cx="1105471" cy="1964383"/>
          </a:xfrm>
          <a:prstGeom prst="rect">
            <a:avLst/>
          </a:prstGeom>
          <a:noFill/>
        </p:spPr>
      </p:pic>
      <p:pic>
        <p:nvPicPr>
          <p:cNvPr id="17" name="Picture 3" descr="C:\Mes Documents\Forum\Topic diagramme\Render\M-N-O-P\Muu\9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555775" y="828852"/>
            <a:ext cx="1636470" cy="1407206"/>
          </a:xfrm>
          <a:prstGeom prst="rect">
            <a:avLst/>
          </a:prstGeom>
          <a:noFill/>
        </p:spPr>
      </p:pic>
      <p:sp>
        <p:nvSpPr>
          <p:cNvPr id="18" name="Ellipse 17"/>
          <p:cNvSpPr/>
          <p:nvPr/>
        </p:nvSpPr>
        <p:spPr>
          <a:xfrm>
            <a:off x="1331639" y="2164138"/>
            <a:ext cx="1559024" cy="792000"/>
          </a:xfrm>
          <a:prstGeom prst="ellipse">
            <a:avLst/>
          </a:prstGeom>
          <a:blipFill dpi="0" rotWithShape="1">
            <a:blip r:embed="rId3" cstate="print">
              <a:alphaModFix amt="74000"/>
            </a:blip>
            <a:srcRect/>
            <a:stretch>
              <a:fillRect/>
            </a:stretch>
          </a:blipFill>
          <a:ln>
            <a:noFill/>
          </a:ln>
          <a:effectLst>
            <a:softEdge rad="63500"/>
          </a:effectLst>
          <a:scene3d>
            <a:camera prst="orthographicFront"/>
            <a:lightRig rig="glow" dir="tl">
              <a:rot lat="0" lon="0" rev="5400000"/>
            </a:lightRig>
          </a:scene3d>
          <a:sp3d>
            <a:bevelT w="0" h="0"/>
          </a:sp3d>
        </p:spPr>
        <p:txBody>
          <a:bodyPr wrap="square" lIns="91440" tIns="45720" rIns="91440" bIns="45720" rtlCol="0" anchor="ctr">
            <a:spAutoFit/>
            <a:sp3d contourW="12700">
              <a:bevelT w="25400" h="25400"/>
              <a:contourClr>
                <a:schemeClr val="accent1">
                  <a:lumMod val="60000"/>
                  <a:lumOff val="40000"/>
                </a:schemeClr>
              </a:contourClr>
            </a:sp3d>
          </a:bodyPr>
          <a:lstStyle/>
          <a:p>
            <a:pPr algn="ctr"/>
            <a:endParaRPr lang="fr-FR" sz="6000" b="1" cap="none" spc="0" dirty="0" smtClean="0">
              <a:ln w="11430"/>
              <a:solidFill>
                <a:schemeClr val="accent1">
                  <a:lumMod val="60000"/>
                  <a:lumOff val="40000"/>
                </a:schemeClr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Ninja Naruto" pitchFamily="2" charset="0"/>
            </a:endParaRPr>
          </a:p>
        </p:txBody>
      </p:sp>
      <p:sp>
        <p:nvSpPr>
          <p:cNvPr id="19" name="Ellipse 18"/>
          <p:cNvSpPr/>
          <p:nvPr/>
        </p:nvSpPr>
        <p:spPr>
          <a:xfrm>
            <a:off x="827583" y="2164050"/>
            <a:ext cx="1559024" cy="792000"/>
          </a:xfrm>
          <a:prstGeom prst="ellipse">
            <a:avLst/>
          </a:prstGeom>
          <a:blipFill dpi="0" rotWithShape="1">
            <a:blip r:embed="rId3" cstate="print">
              <a:alphaModFix amt="74000"/>
            </a:blip>
            <a:srcRect/>
            <a:stretch>
              <a:fillRect/>
            </a:stretch>
          </a:blipFill>
          <a:ln>
            <a:noFill/>
          </a:ln>
          <a:effectLst>
            <a:softEdge rad="63500"/>
          </a:effectLst>
          <a:scene3d>
            <a:camera prst="orthographicFront"/>
            <a:lightRig rig="glow" dir="tl">
              <a:rot lat="0" lon="0" rev="5400000"/>
            </a:lightRig>
          </a:scene3d>
          <a:sp3d>
            <a:bevelT w="0" h="0"/>
          </a:sp3d>
        </p:spPr>
        <p:txBody>
          <a:bodyPr wrap="square" lIns="91440" tIns="45720" rIns="91440" bIns="45720" rtlCol="0" anchor="ctr">
            <a:spAutoFit/>
            <a:sp3d contourW="12700">
              <a:bevelT w="25400" h="25400"/>
              <a:contourClr>
                <a:schemeClr val="accent1">
                  <a:lumMod val="60000"/>
                  <a:lumOff val="40000"/>
                </a:schemeClr>
              </a:contourClr>
            </a:sp3d>
          </a:bodyPr>
          <a:lstStyle/>
          <a:p>
            <a:pPr algn="ctr"/>
            <a:endParaRPr lang="fr-FR" sz="6000" b="1" cap="none" spc="0" dirty="0" smtClean="0">
              <a:ln w="11430"/>
              <a:solidFill>
                <a:schemeClr val="accent1">
                  <a:lumMod val="60000"/>
                  <a:lumOff val="40000"/>
                </a:schemeClr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Ninja Naruto" pitchFamily="2" charset="0"/>
            </a:endParaRPr>
          </a:p>
        </p:txBody>
      </p:sp>
      <p:pic>
        <p:nvPicPr>
          <p:cNvPr id="20" name="Picture 2" descr="http://fc09.deviantart.net/fs71/f/2011/029/1/8/the_kages_death_by_montecorp-d38buta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0" y="5458891"/>
            <a:ext cx="1331639" cy="1399109"/>
          </a:xfrm>
          <a:prstGeom prst="rect">
            <a:avLst/>
          </a:prstGeom>
          <a:noFill/>
        </p:spPr>
      </p:pic>
      <p:pic>
        <p:nvPicPr>
          <p:cNvPr id="21" name="Picture 3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251520" y="3212976"/>
            <a:ext cx="1815450" cy="1411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" name="Trapèze 21"/>
          <p:cNvSpPr/>
          <p:nvPr/>
        </p:nvSpPr>
        <p:spPr>
          <a:xfrm rot="10800000" flipV="1">
            <a:off x="-1044624" y="116633"/>
            <a:ext cx="5688632" cy="144018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3" name="Trapèze 22"/>
          <p:cNvSpPr/>
          <p:nvPr/>
        </p:nvSpPr>
        <p:spPr>
          <a:xfrm flipV="1">
            <a:off x="-1044624" y="332656"/>
            <a:ext cx="5688632" cy="144016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4" name="Rectangle 23"/>
          <p:cNvSpPr/>
          <p:nvPr/>
        </p:nvSpPr>
        <p:spPr>
          <a:xfrm>
            <a:off x="-1044624" y="116632"/>
            <a:ext cx="5688632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sz="11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L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’</a:t>
            </a:r>
            <a:r>
              <a:rPr lang="fr-FR" sz="11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ancienne  </a:t>
            </a:r>
            <a:r>
              <a:rPr lang="fr-FR" sz="110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generation</a:t>
            </a:r>
            <a:r>
              <a:rPr lang="fr-FR" sz="11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  de  </a:t>
            </a:r>
            <a:r>
              <a:rPr lang="fr-FR" sz="110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kage</a:t>
            </a:r>
            <a:endParaRPr lang="fr-FR" sz="11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Kraash Black" pitchFamily="66" charset="0"/>
            </a:endParaRPr>
          </a:p>
        </p:txBody>
      </p:sp>
      <p:sp>
        <p:nvSpPr>
          <p:cNvPr id="30" name="Rectangle 29"/>
          <p:cNvSpPr/>
          <p:nvPr/>
        </p:nvSpPr>
        <p:spPr>
          <a:xfrm>
            <a:off x="5148064" y="2783838"/>
            <a:ext cx="3528392" cy="384721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1900" b="1" dirty="0" err="1" smtClean="0">
                <a:ln w="1905"/>
                <a:solidFill>
                  <a:srgbClr val="DE9D1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KillerBee</a:t>
            </a:r>
            <a:r>
              <a:rPr lang="fr-FR" sz="1900" b="1" dirty="0" smtClean="0">
                <a:ln w="1905"/>
                <a:solidFill>
                  <a:srgbClr val="DE9D1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&amp; </a:t>
            </a:r>
            <a:r>
              <a:rPr lang="fr-FR" sz="1900" b="1" dirty="0" err="1" smtClean="0">
                <a:ln w="1905"/>
                <a:solidFill>
                  <a:srgbClr val="DE9D1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Naruto</a:t>
            </a:r>
            <a:r>
              <a:rPr lang="fr-FR" sz="1900" b="1" dirty="0" smtClean="0">
                <a:ln w="1905"/>
                <a:solidFill>
                  <a:srgbClr val="DE9D1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KCM1 [76,10</a:t>
            </a:r>
            <a:r>
              <a:rPr lang="fr-FR" sz="1900" b="1" cap="none" spc="0" dirty="0" smtClean="0">
                <a:ln w="1905"/>
                <a:solidFill>
                  <a:srgbClr val="DE9D1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1900" b="1" cap="none" spc="0" dirty="0">
              <a:ln w="1905"/>
              <a:solidFill>
                <a:srgbClr val="DE9D1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31" name="Graphique 30"/>
          <p:cNvGraphicFramePr/>
          <p:nvPr/>
        </p:nvGraphicFramePr>
        <p:xfrm>
          <a:off x="7092280" y="314387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1"/>
          </a:graphicData>
        </a:graphic>
      </p:graphicFrame>
      <p:graphicFrame>
        <p:nvGraphicFramePr>
          <p:cNvPr id="32" name="Tableau 31"/>
          <p:cNvGraphicFramePr>
            <a:graphicFrameLocks noGrp="1"/>
          </p:cNvGraphicFramePr>
          <p:nvPr/>
        </p:nvGraphicFramePr>
        <p:xfrm>
          <a:off x="5148064" y="4584038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9D1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9D1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9D1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9D1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9D1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9D1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9D1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9D1C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58125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4,30</a:t>
                      </a:r>
                      <a:endParaRPr lang="fr-FR" sz="800" b="1" dirty="0">
                        <a:solidFill>
                          <a:srgbClr val="D58125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3D79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58125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4,80</a:t>
                      </a:r>
                      <a:endParaRPr lang="fr-FR" sz="800" b="1" dirty="0">
                        <a:solidFill>
                          <a:srgbClr val="D58125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3D79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58125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1,93</a:t>
                      </a:r>
                      <a:endParaRPr lang="fr-FR" sz="800" b="1" dirty="0">
                        <a:solidFill>
                          <a:srgbClr val="D58125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3D79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58125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2,78</a:t>
                      </a:r>
                      <a:endParaRPr lang="fr-FR" sz="800" b="1" dirty="0">
                        <a:solidFill>
                          <a:srgbClr val="D58125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3D79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58125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4,47</a:t>
                      </a:r>
                      <a:endParaRPr lang="fr-FR" sz="800" b="1" dirty="0">
                        <a:solidFill>
                          <a:srgbClr val="D58125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3D79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58125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4,44</a:t>
                      </a:r>
                      <a:endParaRPr lang="fr-FR" sz="800" b="1" dirty="0">
                        <a:solidFill>
                          <a:srgbClr val="D58125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3D79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58125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4,65</a:t>
                      </a:r>
                      <a:endParaRPr lang="fr-FR" sz="800" b="1" dirty="0">
                        <a:solidFill>
                          <a:srgbClr val="D58125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3D79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58125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3,07</a:t>
                      </a:r>
                      <a:endParaRPr lang="fr-FR" sz="800" b="1" dirty="0">
                        <a:solidFill>
                          <a:srgbClr val="D58125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3D79F"/>
                    </a:solidFill>
                  </a:tcPr>
                </a:tc>
              </a:tr>
            </a:tbl>
          </a:graphicData>
        </a:graphic>
      </p:graphicFrame>
      <p:pic>
        <p:nvPicPr>
          <p:cNvPr id="33" name="Picture 2" descr="http://fc09.deviantart.net/fs70/f/2011/284/8/e/naruto_and_killer_bee_by_luisseb-d49xaas.pn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6300192" y="5732436"/>
            <a:ext cx="1872472" cy="1125564"/>
          </a:xfrm>
          <a:prstGeom prst="rect">
            <a:avLst/>
          </a:prstGeom>
          <a:noFill/>
        </p:spPr>
      </p:pic>
      <p:pic>
        <p:nvPicPr>
          <p:cNvPr id="34" name="Picture 2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5148064" y="3114616"/>
            <a:ext cx="2049772" cy="14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5" name="Picture 2" descr="http://th03.deviantart.net/fs70/PRE/i/2011/351/7/b/naruto_567___naruto_and_killer_bee_by_rollando35-d4je0cw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8156504" y="5229200"/>
            <a:ext cx="987496" cy="1628800"/>
          </a:xfrm>
          <a:prstGeom prst="rect">
            <a:avLst/>
          </a:prstGeom>
          <a:noFill/>
        </p:spPr>
      </p:pic>
      <p:pic>
        <p:nvPicPr>
          <p:cNvPr id="36" name="Picture 2" descr="Naruto and Killer Bee (Cover) by Tremblax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5148065" y="5157192"/>
            <a:ext cx="1159642" cy="1700808"/>
          </a:xfrm>
          <a:prstGeom prst="rect">
            <a:avLst/>
          </a:prstGeom>
          <a:noFill/>
        </p:spPr>
      </p:pic>
      <p:sp>
        <p:nvSpPr>
          <p:cNvPr id="37" name="Trapèze 36"/>
          <p:cNvSpPr/>
          <p:nvPr/>
        </p:nvSpPr>
        <p:spPr>
          <a:xfrm rot="10800000" flipV="1">
            <a:off x="4788024" y="116633"/>
            <a:ext cx="5688632" cy="144018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8" name="Trapèze 37"/>
          <p:cNvSpPr/>
          <p:nvPr/>
        </p:nvSpPr>
        <p:spPr>
          <a:xfrm flipV="1">
            <a:off x="4788024" y="332656"/>
            <a:ext cx="5688632" cy="144016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9" name="Rectangle 38"/>
          <p:cNvSpPr/>
          <p:nvPr/>
        </p:nvSpPr>
        <p:spPr>
          <a:xfrm>
            <a:off x="4788024" y="188640"/>
            <a:ext cx="5688632" cy="2616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sz="11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Le  duo  des  </a:t>
            </a:r>
            <a:r>
              <a:rPr lang="fr-FR" sz="110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jiinchuuriki</a:t>
            </a:r>
            <a:r>
              <a:rPr lang="fr-FR" sz="11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  survivants</a:t>
            </a:r>
            <a:endParaRPr lang="fr-FR" sz="11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Kraash Black" pitchFamily="66" charset="0"/>
            </a:endParaRPr>
          </a:p>
        </p:txBody>
      </p:sp>
      <p:pic>
        <p:nvPicPr>
          <p:cNvPr id="1026" name="Picture 2" descr="C:\Mes Documents\Forum\Topic diagramme\Render\I-J-K-L\KillerBee\8.png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 rot="18983515">
            <a:off x="5541699" y="809390"/>
            <a:ext cx="1330651" cy="1587671"/>
          </a:xfrm>
          <a:prstGeom prst="rect">
            <a:avLst/>
          </a:prstGeom>
          <a:noFill/>
        </p:spPr>
      </p:pic>
      <p:pic>
        <p:nvPicPr>
          <p:cNvPr id="1027" name="Picture 3" descr="C:\Mes Documents\Forum\Topic diagramme\Render\M-N-O-P\Naruto\KCM\8.png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 rot="1844760" flipH="1">
            <a:off x="6835729" y="960269"/>
            <a:ext cx="1115616" cy="1274990"/>
          </a:xfrm>
          <a:prstGeom prst="rect">
            <a:avLst/>
          </a:prstGeom>
          <a:noFill/>
        </p:spPr>
      </p:pic>
      <p:sp>
        <p:nvSpPr>
          <p:cNvPr id="46" name="Trapèze 45"/>
          <p:cNvSpPr/>
          <p:nvPr/>
        </p:nvSpPr>
        <p:spPr>
          <a:xfrm rot="10800000">
            <a:off x="5951767" y="773995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47" name="Rectangle 46"/>
          <p:cNvSpPr/>
          <p:nvPr/>
        </p:nvSpPr>
        <p:spPr>
          <a:xfrm>
            <a:off x="5906582" y="692697"/>
            <a:ext cx="1977786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KillerBee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Naruto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48" name="Picture 1" descr="C:\Mes Documents\Forum\Topic diagramme\Render\0- Groupe\naruto y bee.png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6213071" y="620689"/>
            <a:ext cx="1258880" cy="1800199"/>
          </a:xfrm>
          <a:prstGeom prst="rect">
            <a:avLst/>
          </a:prstGeom>
          <a:noFill/>
        </p:spPr>
      </p:pic>
      <p:graphicFrame>
        <p:nvGraphicFramePr>
          <p:cNvPr id="49" name="Graphique 48"/>
          <p:cNvGraphicFramePr/>
          <p:nvPr/>
        </p:nvGraphicFramePr>
        <p:xfrm>
          <a:off x="6125452" y="980729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9"/>
          </a:graphicData>
        </a:graphic>
      </p:graphicFrame>
      <p:sp>
        <p:nvSpPr>
          <p:cNvPr id="50" name="Rectangle 49"/>
          <p:cNvSpPr/>
          <p:nvPr/>
        </p:nvSpPr>
        <p:spPr>
          <a:xfrm>
            <a:off x="6701516" y="1291408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47106" name="Picture 2" descr="http://img06.deviantart.net/f639/i/2012/356/7/1/jinchuuriki_and_bijuu_fighting_toghether__by_i_azu-d5os1c7.jpg"/>
          <p:cNvPicPr>
            <a:picLocks noChangeAspect="1" noChangeArrowheads="1"/>
          </p:cNvPicPr>
          <p:nvPr/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9144000" y="548680"/>
            <a:ext cx="1912268" cy="1236600"/>
          </a:xfrm>
          <a:prstGeom prst="rect">
            <a:avLst/>
          </a:prstGeom>
          <a:noFill/>
        </p:spPr>
      </p:pic>
      <p:pic>
        <p:nvPicPr>
          <p:cNvPr id="69634" name="Picture 2" descr="Naruto and Bee by Practice-s"/>
          <p:cNvPicPr>
            <a:picLocks noChangeAspect="1" noChangeArrowheads="1"/>
          </p:cNvPicPr>
          <p:nvPr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9144000" y="1772816"/>
            <a:ext cx="1279311" cy="1368152"/>
          </a:xfrm>
          <a:prstGeom prst="rect">
            <a:avLst/>
          </a:prstGeom>
          <a:noFill/>
        </p:spPr>
      </p:pic>
      <p:pic>
        <p:nvPicPr>
          <p:cNvPr id="45" name="Picture 2" descr="http://pre08.deviantart.net/18e3/th/pre/f/2011/141/c/3/kages_del_pasado_by_s_a18-d3gvbwd.jpg"/>
          <p:cNvPicPr>
            <a:picLocks noChangeAspect="1" noChangeArrowheads="1"/>
          </p:cNvPicPr>
          <p:nvPr/>
        </p:nvPicPr>
        <p:blipFill>
          <a:blip r:embed="rId22" cstate="print"/>
          <a:srcRect/>
          <a:stretch>
            <a:fillRect/>
          </a:stretch>
        </p:blipFill>
        <p:spPr bwMode="auto">
          <a:xfrm>
            <a:off x="1403648" y="5301208"/>
            <a:ext cx="1119590" cy="1556792"/>
          </a:xfrm>
          <a:prstGeom prst="rect">
            <a:avLst/>
          </a:prstGeom>
          <a:noFill/>
        </p:spPr>
      </p:pic>
      <p:pic>
        <p:nvPicPr>
          <p:cNvPr id="80898" name="Picture 2" descr="http://pre08.deviantart.net/eb4b/th/pre/i/2012/023/4/2/recharged_by_ckayshirley-d4nfcon.jpg"/>
          <p:cNvPicPr>
            <a:picLocks noChangeAspect="1" noChangeArrowheads="1"/>
          </p:cNvPicPr>
          <p:nvPr/>
        </p:nvPicPr>
        <p:blipFill>
          <a:blip r:embed="rId23" cstate="print"/>
          <a:srcRect/>
          <a:stretch>
            <a:fillRect/>
          </a:stretch>
        </p:blipFill>
        <p:spPr bwMode="auto">
          <a:xfrm>
            <a:off x="9144000" y="3140968"/>
            <a:ext cx="1324614" cy="1840130"/>
          </a:xfrm>
          <a:prstGeom prst="rect">
            <a:avLst/>
          </a:prstGeom>
          <a:noFill/>
        </p:spPr>
      </p:pic>
      <p:pic>
        <p:nvPicPr>
          <p:cNvPr id="112642" name="Picture 2" descr="Tags: Anime, Kishimoto Masashi, NARUTO, Yondaime Kazekage, Sandaime Raikage"/>
          <p:cNvPicPr>
            <a:picLocks noChangeAspect="1" noChangeArrowheads="1"/>
          </p:cNvPicPr>
          <p:nvPr/>
        </p:nvPicPr>
        <p:blipFill>
          <a:blip r:embed="rId24" cstate="print"/>
          <a:srcRect/>
          <a:stretch>
            <a:fillRect/>
          </a:stretch>
        </p:blipFill>
        <p:spPr bwMode="auto">
          <a:xfrm>
            <a:off x="2555777" y="5266624"/>
            <a:ext cx="1440159" cy="159137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Graphique 2"/>
          <p:cNvGraphicFramePr/>
          <p:nvPr/>
        </p:nvGraphicFramePr>
        <p:xfrm>
          <a:off x="5063878" y="310892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4" name="Tableau 3"/>
          <p:cNvGraphicFramePr>
            <a:graphicFrameLocks noGrp="1"/>
          </p:cNvGraphicFramePr>
          <p:nvPr/>
        </p:nvGraphicFramePr>
        <p:xfrm>
          <a:off x="3119662" y="4549088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77090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77090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77090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77090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77090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77090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77090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770909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770909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4,44</a:t>
                      </a:r>
                      <a:endParaRPr lang="fr-FR" sz="800" b="1" dirty="0">
                        <a:solidFill>
                          <a:srgbClr val="770909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8B8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770909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4,28</a:t>
                      </a:r>
                      <a:endParaRPr lang="fr-FR" sz="800" b="1" dirty="0">
                        <a:solidFill>
                          <a:srgbClr val="770909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8B8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770909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5,00</a:t>
                      </a:r>
                      <a:endParaRPr lang="fr-FR" sz="800" b="1" dirty="0">
                        <a:solidFill>
                          <a:srgbClr val="770909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8B8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770909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4,63</a:t>
                      </a:r>
                      <a:endParaRPr lang="fr-FR" sz="800" b="1" dirty="0">
                        <a:solidFill>
                          <a:srgbClr val="770909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8B8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770909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2,00</a:t>
                      </a:r>
                      <a:endParaRPr lang="fr-FR" sz="800" b="1" dirty="0">
                        <a:solidFill>
                          <a:srgbClr val="770909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8B8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770909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4,10</a:t>
                      </a:r>
                      <a:endParaRPr lang="fr-FR" sz="800" b="1" dirty="0">
                        <a:solidFill>
                          <a:srgbClr val="770909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8B8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770909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2,99</a:t>
                      </a:r>
                      <a:endParaRPr lang="fr-FR" sz="800" b="1" dirty="0">
                        <a:solidFill>
                          <a:srgbClr val="770909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8B8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770909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3,79</a:t>
                      </a:r>
                      <a:endParaRPr lang="fr-FR" sz="800" b="1" dirty="0">
                        <a:solidFill>
                          <a:srgbClr val="770909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8B8CC"/>
                    </a:solidFill>
                  </a:tcPr>
                </a:tc>
              </a:tr>
            </a:tbl>
          </a:graphicData>
        </a:graphic>
      </p:graphicFrame>
      <p:sp>
        <p:nvSpPr>
          <p:cNvPr id="22" name="Trapèze 21"/>
          <p:cNvSpPr/>
          <p:nvPr/>
        </p:nvSpPr>
        <p:spPr>
          <a:xfrm rot="10800000" flipV="1">
            <a:off x="1835696" y="0"/>
            <a:ext cx="5688632" cy="144018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3" name="Trapèze 22"/>
          <p:cNvSpPr/>
          <p:nvPr/>
        </p:nvSpPr>
        <p:spPr>
          <a:xfrm flipV="1">
            <a:off x="1835696" y="216023"/>
            <a:ext cx="5688632" cy="144016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4" name="Rectangle 23"/>
          <p:cNvSpPr/>
          <p:nvPr/>
        </p:nvSpPr>
        <p:spPr>
          <a:xfrm>
            <a:off x="1835696" y="72007"/>
            <a:ext cx="5688632" cy="2616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sz="11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Les  </a:t>
            </a:r>
            <a:r>
              <a:rPr lang="fr-FR" sz="110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freres</a:t>
            </a:r>
            <a:r>
              <a:rPr lang="fr-FR" sz="11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  </a:t>
            </a:r>
            <a:r>
              <a:rPr lang="fr-FR" sz="110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Uchiha</a:t>
            </a:r>
            <a:endParaRPr lang="fr-FR" sz="11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Kraash Black" pitchFamily="66" charset="0"/>
            </a:endParaRPr>
          </a:p>
        </p:txBody>
      </p:sp>
      <p:pic>
        <p:nvPicPr>
          <p:cNvPr id="42" name="Picture 10" descr="http://fc07.deviantart.net/fs44/i/2009/132/8/9/Itachi_vs_Sasuke_Collabi_by_GaaraJamiE88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5650559"/>
            <a:ext cx="1956359" cy="1207441"/>
          </a:xfrm>
          <a:prstGeom prst="rect">
            <a:avLst/>
          </a:prstGeom>
          <a:noFill/>
        </p:spPr>
      </p:pic>
      <p:pic>
        <p:nvPicPr>
          <p:cNvPr id="43" name="Picture 2" descr="http://fc02.deviantart.net/fs41/i/2009/032/d/e/__Itachi_Reign___by_Sinist3r_Depht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979712" y="5877272"/>
            <a:ext cx="1788561" cy="980728"/>
          </a:xfrm>
          <a:prstGeom prst="rect">
            <a:avLst/>
          </a:prstGeom>
          <a:noFill/>
        </p:spPr>
      </p:pic>
      <p:pic>
        <p:nvPicPr>
          <p:cNvPr id="44" name="Picture 4" descr="http://fc05.deviantart.net/fs70/i/2013/092/5/8/sunset_by_themnaxs-d6090vz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779912" y="936103"/>
            <a:ext cx="2016224" cy="880523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</p:pic>
      <p:pic>
        <p:nvPicPr>
          <p:cNvPr id="2050" name="Picture 2" descr="Sasuke And Itachi Yaoi Sasuke and itachi yaoi sasuke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131840" y="3079945"/>
            <a:ext cx="1939207" cy="1440000"/>
          </a:xfrm>
          <a:prstGeom prst="rect">
            <a:avLst/>
          </a:prstGeom>
          <a:noFill/>
        </p:spPr>
      </p:pic>
      <p:pic>
        <p:nvPicPr>
          <p:cNvPr id="2052" name="Picture 4" descr="http://www.google.fr/url?source=imglanding&amp;ct=img&amp;q=http://images2.fanpop.com/images/photos/5700000/Itachi-and-Sasuke-itachi-uchiha-5787206-1280-884.jpg&amp;sa=X&amp;ei=XZhvVZj7LIjdUbGogNgF&amp;ved=0CAkQ8wc4cA&amp;usg=AFQjCNGtXTaaQhtDLf6c8CK_S1bwJyWU2Q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354016" y="5621792"/>
            <a:ext cx="1789984" cy="1236208"/>
          </a:xfrm>
          <a:prstGeom prst="rect">
            <a:avLst/>
          </a:prstGeom>
          <a:noFill/>
        </p:spPr>
      </p:pic>
      <p:pic>
        <p:nvPicPr>
          <p:cNvPr id="2056" name="Picture 8" descr="Naruto 385: Brotherhood by AR-UA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0" y="4077072"/>
            <a:ext cx="1981335" cy="1368152"/>
          </a:xfrm>
          <a:prstGeom prst="rect">
            <a:avLst/>
          </a:prstGeom>
          <a:noFill/>
        </p:spPr>
      </p:pic>
      <p:sp>
        <p:nvSpPr>
          <p:cNvPr id="51" name="Rectangle 50"/>
          <p:cNvSpPr/>
          <p:nvPr/>
        </p:nvSpPr>
        <p:spPr>
          <a:xfrm>
            <a:off x="3779912" y="782795"/>
            <a:ext cx="2016224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Sasuke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Itachi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52" name="Rectangle 51"/>
          <p:cNvSpPr/>
          <p:nvPr/>
        </p:nvSpPr>
        <p:spPr>
          <a:xfrm>
            <a:off x="3119662" y="2767497"/>
            <a:ext cx="3528392" cy="369332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b="1" dirty="0" err="1" smtClean="0">
                <a:ln w="1905"/>
                <a:solidFill>
                  <a:srgbClr val="77090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Sasuke</a:t>
            </a:r>
            <a:r>
              <a:rPr lang="fr-FR" b="1" dirty="0" smtClean="0">
                <a:ln w="1905"/>
                <a:solidFill>
                  <a:srgbClr val="77090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&amp; </a:t>
            </a:r>
            <a:r>
              <a:rPr lang="fr-FR" b="1" dirty="0" err="1" smtClean="0">
                <a:ln w="1905"/>
                <a:solidFill>
                  <a:srgbClr val="77090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Itachi</a:t>
            </a:r>
            <a:r>
              <a:rPr lang="fr-FR" b="1" dirty="0" smtClean="0">
                <a:ln w="1905"/>
                <a:solidFill>
                  <a:srgbClr val="77090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</a:t>
            </a:r>
            <a:r>
              <a:rPr lang="fr-FR" b="1" dirty="0" err="1" smtClean="0">
                <a:ln w="1905"/>
                <a:solidFill>
                  <a:srgbClr val="77090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war</a:t>
            </a:r>
            <a:r>
              <a:rPr lang="fr-FR" b="1" dirty="0" smtClean="0">
                <a:ln w="1905"/>
                <a:solidFill>
                  <a:srgbClr val="77090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[78,08</a:t>
            </a:r>
            <a:r>
              <a:rPr lang="fr-FR" b="1" cap="none" spc="0" dirty="0" smtClean="0">
                <a:ln w="1905"/>
                <a:solidFill>
                  <a:srgbClr val="77090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b="1" cap="none" spc="0" dirty="0">
              <a:ln w="1905"/>
              <a:solidFill>
                <a:srgbClr val="77090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6866" name="Picture 2" descr="Naruto 575 - Meeting in the Rain by SilverCore94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851920" y="5568673"/>
            <a:ext cx="2484784" cy="1289327"/>
          </a:xfrm>
          <a:prstGeom prst="rect">
            <a:avLst/>
          </a:prstGeom>
          <a:noFill/>
        </p:spPr>
      </p:pic>
      <p:pic>
        <p:nvPicPr>
          <p:cNvPr id="33794" name="Picture 2" descr="Naruto 579 by Kasukiii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0" y="836712"/>
            <a:ext cx="3290392" cy="1309106"/>
          </a:xfrm>
          <a:prstGeom prst="rect">
            <a:avLst/>
          </a:prstGeom>
          <a:noFill/>
        </p:spPr>
      </p:pic>
      <p:pic>
        <p:nvPicPr>
          <p:cNvPr id="33796" name="Picture 4" descr="http://orig13.deviantart.net/9249/f/2012/095/c/b/naruto_581_by_solarbutterfly-d4v3twj.pn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1" y="2204864"/>
            <a:ext cx="1978354" cy="1512168"/>
          </a:xfrm>
          <a:prstGeom prst="rect">
            <a:avLst/>
          </a:prstGeom>
          <a:noFill/>
        </p:spPr>
      </p:pic>
      <p:pic>
        <p:nvPicPr>
          <p:cNvPr id="20" name="Picture 6" descr="http://pre08.deviantart.net/1239/th/pre/i/2012/176/f/d/naruto_590_by_solarbutterfly-d54tegk.pn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7595320" y="3933056"/>
            <a:ext cx="1548680" cy="161770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860032" y="2577508"/>
            <a:ext cx="3528392" cy="369332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b="1" dirty="0" err="1" smtClean="0">
                <a:ln w="1905"/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Obito</a:t>
            </a:r>
            <a:r>
              <a:rPr lang="fr-FR" b="1" dirty="0" smtClean="0">
                <a:ln w="1905"/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&amp; </a:t>
            </a:r>
            <a:r>
              <a:rPr lang="fr-FR" b="1" dirty="0" err="1" smtClean="0">
                <a:ln w="1905"/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Kakashi</a:t>
            </a:r>
            <a:r>
              <a:rPr lang="fr-FR" b="1" dirty="0" smtClean="0">
                <a:ln w="1905"/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</a:t>
            </a:r>
            <a:r>
              <a:rPr lang="fr-FR" b="1" dirty="0" err="1" smtClean="0">
                <a:ln w="1905"/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gaiden</a:t>
            </a:r>
            <a:r>
              <a:rPr lang="fr-FR" b="1" dirty="0" smtClean="0">
                <a:ln w="1905"/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[34,68</a:t>
            </a:r>
            <a:r>
              <a:rPr lang="fr-FR" b="1" cap="none" spc="0" dirty="0" smtClean="0">
                <a:ln w="1905"/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b="1" cap="none" spc="0" dirty="0">
              <a:ln w="1905"/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3" name="Graphique 2"/>
          <p:cNvGraphicFramePr/>
          <p:nvPr/>
        </p:nvGraphicFramePr>
        <p:xfrm>
          <a:off x="6804248" y="293754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4" name="Tableau 3"/>
          <p:cNvGraphicFramePr>
            <a:graphicFrameLocks noGrp="1"/>
          </p:cNvGraphicFramePr>
          <p:nvPr/>
        </p:nvGraphicFramePr>
        <p:xfrm>
          <a:off x="4860032" y="4377708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F0000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2,47</a:t>
                      </a:r>
                      <a:endParaRPr lang="fr-FR" sz="800" b="1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2,30</a:t>
                      </a:r>
                      <a:endParaRPr lang="fr-FR" sz="800" b="1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1,29</a:t>
                      </a:r>
                      <a:endParaRPr lang="fr-FR" sz="800" b="1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2,12</a:t>
                      </a:r>
                      <a:endParaRPr lang="fr-FR" sz="800" b="1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1,16</a:t>
                      </a:r>
                      <a:endParaRPr lang="fr-FR" sz="800" b="1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1,79</a:t>
                      </a:r>
                      <a:endParaRPr lang="fr-FR" sz="800" b="1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1,56</a:t>
                      </a:r>
                      <a:endParaRPr lang="fr-FR" sz="800" b="1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1,18</a:t>
                      </a:r>
                      <a:endParaRPr lang="fr-FR" sz="800" b="1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Graphique 4"/>
          <p:cNvGraphicFramePr/>
          <p:nvPr/>
        </p:nvGraphicFramePr>
        <p:xfrm>
          <a:off x="5975888" y="870917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6" name="Rectangle 5"/>
          <p:cNvSpPr/>
          <p:nvPr/>
        </p:nvSpPr>
        <p:spPr>
          <a:xfrm>
            <a:off x="6551952" y="1181596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7" name="Trapèze 6"/>
          <p:cNvSpPr/>
          <p:nvPr/>
        </p:nvSpPr>
        <p:spPr>
          <a:xfrm rot="10800000" flipV="1">
            <a:off x="4499992" y="0"/>
            <a:ext cx="5688632" cy="144018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8" name="Trapèze 7"/>
          <p:cNvSpPr/>
          <p:nvPr/>
        </p:nvSpPr>
        <p:spPr>
          <a:xfrm flipV="1">
            <a:off x="4499992" y="216023"/>
            <a:ext cx="5688632" cy="144016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9" name="Rectangle 8"/>
          <p:cNvSpPr/>
          <p:nvPr/>
        </p:nvSpPr>
        <p:spPr>
          <a:xfrm>
            <a:off x="4499992" y="-27384"/>
            <a:ext cx="5688632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sz="11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Aussi   </a:t>
            </a:r>
            <a:r>
              <a:rPr lang="fr-FR" sz="110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differents</a:t>
            </a:r>
            <a:r>
              <a:rPr lang="fr-FR" sz="11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   que  l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’</a:t>
            </a:r>
            <a:r>
              <a:rPr lang="fr-FR" sz="11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eau  et  l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’</a:t>
            </a:r>
            <a:r>
              <a:rPr lang="fr-FR" sz="11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huile</a:t>
            </a:r>
            <a:endParaRPr lang="fr-FR" sz="11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Kraash Black" pitchFamily="66" charset="0"/>
            </a:endParaRPr>
          </a:p>
        </p:txBody>
      </p:sp>
      <p:pic>
        <p:nvPicPr>
          <p:cNvPr id="10" name="Picture 2" descr="http://img10.deviantart.net/c74d/i/2014/173/6/6/kakashi_vs_obito_by_kan_z_z_z_aki-d7ng00l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660232" y="5380837"/>
            <a:ext cx="2483768" cy="1477163"/>
          </a:xfrm>
          <a:prstGeom prst="rect">
            <a:avLst/>
          </a:prstGeom>
          <a:noFill/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60032" y="2924944"/>
            <a:ext cx="2012913" cy="142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Picture 7" descr="C:\Mes Documents\Forum\Topic diagramme\Render\M-N-O-P\Obito\Jeune\obito 11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076056" y="705300"/>
            <a:ext cx="890538" cy="1494936"/>
          </a:xfrm>
          <a:prstGeom prst="rect">
            <a:avLst/>
          </a:prstGeom>
          <a:noFill/>
        </p:spPr>
      </p:pic>
      <p:sp>
        <p:nvSpPr>
          <p:cNvPr id="13" name="Trapèze 12"/>
          <p:cNvSpPr/>
          <p:nvPr/>
        </p:nvSpPr>
        <p:spPr>
          <a:xfrm rot="10800000">
            <a:off x="5580112" y="664183"/>
            <a:ext cx="2412000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4" name="Rectangle 13"/>
          <p:cNvSpPr/>
          <p:nvPr/>
        </p:nvSpPr>
        <p:spPr>
          <a:xfrm>
            <a:off x="5938249" y="582885"/>
            <a:ext cx="1718740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Obito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Kakashi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15" name="Picture 6" descr="C:\Mes Documents\Forum\Topic diagramme\Render\I-J-K-L\Kakashi\Jeune\1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236296" y="577993"/>
            <a:ext cx="1296144" cy="1681077"/>
          </a:xfrm>
          <a:prstGeom prst="rect">
            <a:avLst/>
          </a:prstGeom>
          <a:noFill/>
        </p:spPr>
      </p:pic>
      <p:sp>
        <p:nvSpPr>
          <p:cNvPr id="16" name="Trapèze 15"/>
          <p:cNvSpPr/>
          <p:nvPr/>
        </p:nvSpPr>
        <p:spPr>
          <a:xfrm rot="10800000" flipV="1">
            <a:off x="-1476672" y="0"/>
            <a:ext cx="5688632" cy="144018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7" name="Trapèze 16"/>
          <p:cNvSpPr/>
          <p:nvPr/>
        </p:nvSpPr>
        <p:spPr>
          <a:xfrm flipV="1">
            <a:off x="-1476672" y="216023"/>
            <a:ext cx="5688632" cy="144016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8" name="Rectangle 17"/>
          <p:cNvSpPr/>
          <p:nvPr/>
        </p:nvSpPr>
        <p:spPr>
          <a:xfrm>
            <a:off x="-1476672" y="72007"/>
            <a:ext cx="5760640" cy="246221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sz="10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Pour  continuer  sur  les  histoires  de  famille</a:t>
            </a:r>
            <a:endParaRPr lang="fr-FR" sz="10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Kraash Black" pitchFamily="66" charset="0"/>
            </a:endParaRPr>
          </a:p>
        </p:txBody>
      </p:sp>
      <p:sp>
        <p:nvSpPr>
          <p:cNvPr id="19" name="Rectangle 18"/>
          <p:cNvSpPr/>
          <p:nvPr/>
        </p:nvSpPr>
        <p:spPr>
          <a:xfrm>
            <a:off x="599383" y="2590344"/>
            <a:ext cx="3528392" cy="369332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b="1" dirty="0" err="1" smtClean="0">
                <a:ln w="1905"/>
                <a:solidFill>
                  <a:srgbClr val="D1530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Naruto</a:t>
            </a:r>
            <a:r>
              <a:rPr lang="fr-FR" b="1" dirty="0" smtClean="0">
                <a:ln w="1905"/>
                <a:solidFill>
                  <a:srgbClr val="D1530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&amp; </a:t>
            </a:r>
            <a:r>
              <a:rPr lang="fr-FR" b="1" dirty="0" err="1" smtClean="0">
                <a:ln w="1905"/>
                <a:solidFill>
                  <a:srgbClr val="D1530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Minato</a:t>
            </a:r>
            <a:r>
              <a:rPr lang="fr-FR" b="1" dirty="0" smtClean="0">
                <a:ln w="1905"/>
                <a:solidFill>
                  <a:srgbClr val="D1530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[85,98</a:t>
            </a:r>
            <a:r>
              <a:rPr lang="fr-FR" b="1" cap="none" spc="0" dirty="0" smtClean="0">
                <a:ln w="1905"/>
                <a:solidFill>
                  <a:srgbClr val="D1530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b="1" cap="none" spc="0" dirty="0">
              <a:ln w="1905"/>
              <a:solidFill>
                <a:srgbClr val="D1530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20" name="Graphique 19"/>
          <p:cNvGraphicFramePr/>
          <p:nvPr/>
        </p:nvGraphicFramePr>
        <p:xfrm>
          <a:off x="2543599" y="295038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8"/>
          </a:graphicData>
        </a:graphic>
      </p:graphicFrame>
      <p:graphicFrame>
        <p:nvGraphicFramePr>
          <p:cNvPr id="21" name="Tableau 20"/>
          <p:cNvGraphicFramePr>
            <a:graphicFrameLocks noGrp="1"/>
          </p:cNvGraphicFramePr>
          <p:nvPr/>
        </p:nvGraphicFramePr>
        <p:xfrm>
          <a:off x="599383" y="4390544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1530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1530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1530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1530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1530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1530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1530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1530D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1530D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4,39</a:t>
                      </a:r>
                      <a:endParaRPr lang="fr-FR" sz="800" b="1" dirty="0">
                        <a:solidFill>
                          <a:srgbClr val="D1530D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D04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1530D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4,73</a:t>
                      </a:r>
                      <a:endParaRPr lang="fr-FR" sz="800" b="1" dirty="0">
                        <a:solidFill>
                          <a:srgbClr val="D1530D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D04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1530D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2,25</a:t>
                      </a:r>
                      <a:endParaRPr lang="fr-FR" sz="800" b="1" dirty="0">
                        <a:solidFill>
                          <a:srgbClr val="D1530D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D04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1530D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4,22</a:t>
                      </a:r>
                      <a:endParaRPr lang="fr-FR" sz="800" b="1" dirty="0">
                        <a:solidFill>
                          <a:srgbClr val="D1530D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D04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1530D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4,33</a:t>
                      </a:r>
                      <a:endParaRPr lang="fr-FR" sz="800" b="1" dirty="0">
                        <a:solidFill>
                          <a:srgbClr val="D1530D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D04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1530D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4,89</a:t>
                      </a:r>
                      <a:endParaRPr lang="fr-FR" sz="800" b="1" dirty="0">
                        <a:solidFill>
                          <a:srgbClr val="D1530D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D04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1530D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4,78</a:t>
                      </a:r>
                      <a:endParaRPr lang="fr-FR" sz="800" b="1" dirty="0">
                        <a:solidFill>
                          <a:srgbClr val="D1530D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D04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1530D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4,80</a:t>
                      </a:r>
                      <a:endParaRPr lang="fr-FR" sz="800" b="1" dirty="0">
                        <a:solidFill>
                          <a:srgbClr val="D1530D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D043"/>
                    </a:solidFill>
                  </a:tcPr>
                </a:tc>
              </a:tr>
            </a:tbl>
          </a:graphicData>
        </a:graphic>
      </p:graphicFrame>
      <p:pic>
        <p:nvPicPr>
          <p:cNvPr id="23" name="Picture 7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11560" y="2896985"/>
            <a:ext cx="2053752" cy="14841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" name="Picture 2" descr="Naruto 643 Manga Chapter - Let's do this Guys! by NuclearAgent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55576" y="867100"/>
            <a:ext cx="2696816" cy="1237797"/>
          </a:xfrm>
          <a:prstGeom prst="rect">
            <a:avLst/>
          </a:prstGeom>
          <a:noFill/>
        </p:spPr>
      </p:pic>
      <p:pic>
        <p:nvPicPr>
          <p:cNvPr id="25" name="Picture 2" descr="NARUTO 645 - Two Powers.. by EspadaZero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0" y="5673534"/>
            <a:ext cx="2304256" cy="1184466"/>
          </a:xfrm>
          <a:prstGeom prst="rect">
            <a:avLst/>
          </a:prstGeom>
          <a:noFill/>
        </p:spPr>
      </p:pic>
      <p:sp>
        <p:nvSpPr>
          <p:cNvPr id="26" name="Rectangle 25"/>
          <p:cNvSpPr/>
          <p:nvPr/>
        </p:nvSpPr>
        <p:spPr>
          <a:xfrm>
            <a:off x="1115616" y="727453"/>
            <a:ext cx="2088232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Minato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Naruto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32770" name="Picture 2" descr="http://orig03.deviantart.net/e406/f/2013/241/6/6/father_and_son_by_imarx67-d6k8yi5.jp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-1596606" y="404664"/>
            <a:ext cx="1596606" cy="1305856"/>
          </a:xfrm>
          <a:prstGeom prst="rect">
            <a:avLst/>
          </a:prstGeom>
          <a:noFill/>
        </p:spPr>
      </p:pic>
      <p:pic>
        <p:nvPicPr>
          <p:cNvPr id="29" name="Picture 2" descr="Naruto 643 - Naruto Y Minato by pollo1567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2555776" y="5341770"/>
            <a:ext cx="2699793" cy="1516230"/>
          </a:xfrm>
          <a:prstGeom prst="rect">
            <a:avLst/>
          </a:prstGeom>
          <a:noFill/>
        </p:spPr>
      </p:pic>
      <p:pic>
        <p:nvPicPr>
          <p:cNvPr id="30" name="Picture 2" descr="http://th06.deviantart.net/fs70/PRE/f/2013/206/1/e/1eb25d7d9646687985f1bec50562958c-d6f4ssv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5364088" y="4941168"/>
            <a:ext cx="1210810" cy="1916832"/>
          </a:xfrm>
          <a:prstGeom prst="rect">
            <a:avLst/>
          </a:prstGeom>
          <a:noFill/>
        </p:spPr>
      </p:pic>
      <p:pic>
        <p:nvPicPr>
          <p:cNvPr id="81922" name="Picture 2" descr="http://img00.deviantart.net/1b81/i/2012/279/3/b/father_and_son_by_tremblaxx_arts-d5gxm5n.png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-1372452" y="1700808"/>
            <a:ext cx="1372452" cy="1800200"/>
          </a:xfrm>
          <a:prstGeom prst="rect">
            <a:avLst/>
          </a:prstGeom>
          <a:noFill/>
        </p:spPr>
      </p:pic>
      <p:pic>
        <p:nvPicPr>
          <p:cNvPr id="37890" name="Picture 2" descr="Naruto 643 Page 02 Project MangArtistColor by MilarS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-1929107" y="4020616"/>
            <a:ext cx="1929107" cy="283738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5148064" y="2708920"/>
            <a:ext cx="3528392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C1895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Gaara</a:t>
            </a:r>
            <a:r>
              <a:rPr lang="fr-FR" sz="2000" b="1" dirty="0" smtClean="0">
                <a:ln w="1905"/>
                <a:solidFill>
                  <a:srgbClr val="C1895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&amp; Lee (FG) [41,25</a:t>
            </a:r>
            <a:r>
              <a:rPr lang="fr-FR" sz="2000" b="1" cap="none" spc="0" dirty="0" smtClean="0">
                <a:ln w="1905"/>
                <a:solidFill>
                  <a:srgbClr val="C1895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1895B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3" name="Graphique 2"/>
          <p:cNvGraphicFramePr/>
          <p:nvPr/>
        </p:nvGraphicFramePr>
        <p:xfrm>
          <a:off x="7092280" y="306896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4" name="Tableau 3"/>
          <p:cNvGraphicFramePr>
            <a:graphicFrameLocks noGrp="1"/>
          </p:cNvGraphicFramePr>
          <p:nvPr/>
        </p:nvGraphicFramePr>
        <p:xfrm>
          <a:off x="5148064" y="4509120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1895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1895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1895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1895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1895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1895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1895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1895B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1895B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3,15</a:t>
                      </a:r>
                      <a:endParaRPr lang="fr-FR" sz="800" b="1" dirty="0">
                        <a:solidFill>
                          <a:srgbClr val="C1895B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1895B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2,44</a:t>
                      </a:r>
                      <a:endParaRPr lang="fr-FR" sz="800" b="1" dirty="0">
                        <a:solidFill>
                          <a:srgbClr val="C1895B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1895B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1,11</a:t>
                      </a:r>
                      <a:endParaRPr lang="fr-FR" sz="800" b="1" dirty="0">
                        <a:solidFill>
                          <a:srgbClr val="C1895B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1895B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2,02</a:t>
                      </a:r>
                      <a:endParaRPr lang="fr-FR" sz="800" b="1" dirty="0">
                        <a:solidFill>
                          <a:srgbClr val="C1895B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1895B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1,97</a:t>
                      </a:r>
                      <a:endParaRPr lang="fr-FR" sz="800" b="1" dirty="0">
                        <a:solidFill>
                          <a:srgbClr val="C1895B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1895B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2,31</a:t>
                      </a:r>
                      <a:endParaRPr lang="fr-FR" sz="800" b="1" dirty="0">
                        <a:solidFill>
                          <a:srgbClr val="C1895B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1895B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2,77</a:t>
                      </a:r>
                      <a:endParaRPr lang="fr-FR" sz="800" b="1" dirty="0">
                        <a:solidFill>
                          <a:srgbClr val="C1895B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1895B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0,73</a:t>
                      </a:r>
                      <a:endParaRPr lang="fr-FR" sz="800" b="1" dirty="0">
                        <a:solidFill>
                          <a:srgbClr val="C1895B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6" name="Picture 2" descr="Rock Lee vs Gaara by StingCunh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00192" y="620688"/>
            <a:ext cx="1601192" cy="1772816"/>
          </a:xfrm>
          <a:prstGeom prst="rect">
            <a:avLst/>
          </a:prstGeom>
          <a:noFill/>
        </p:spPr>
      </p:pic>
      <p:sp>
        <p:nvSpPr>
          <p:cNvPr id="7" name="Rectangle 6"/>
          <p:cNvSpPr/>
          <p:nvPr/>
        </p:nvSpPr>
        <p:spPr>
          <a:xfrm>
            <a:off x="6174029" y="539388"/>
            <a:ext cx="1854355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Gaara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Lee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8" name="Trapèze 7"/>
          <p:cNvSpPr/>
          <p:nvPr/>
        </p:nvSpPr>
        <p:spPr>
          <a:xfrm rot="10800000" flipV="1">
            <a:off x="4860032" y="0"/>
            <a:ext cx="5688632" cy="144018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9" name="Trapèze 8"/>
          <p:cNvSpPr/>
          <p:nvPr/>
        </p:nvSpPr>
        <p:spPr>
          <a:xfrm flipV="1">
            <a:off x="4860032" y="216023"/>
            <a:ext cx="5688632" cy="144016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0" name="Rectangle 9"/>
          <p:cNvSpPr/>
          <p:nvPr/>
        </p:nvSpPr>
        <p:spPr>
          <a:xfrm>
            <a:off x="4860032" y="44624"/>
            <a:ext cx="5688632" cy="2616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sz="11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Noel  au  scanner,  </a:t>
            </a:r>
            <a:r>
              <a:rPr lang="fr-FR" sz="110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paques</a:t>
            </a:r>
            <a:r>
              <a:rPr lang="fr-FR" sz="11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  au  </a:t>
            </a:r>
            <a:r>
              <a:rPr lang="fr-FR" sz="110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cimetiere</a:t>
            </a:r>
            <a:endParaRPr lang="fr-FR" sz="11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Kraash Black" pitchFamily="66" charset="0"/>
            </a:endParaRPr>
          </a:p>
        </p:txBody>
      </p:sp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148064" y="3038572"/>
            <a:ext cx="2019218" cy="14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" name="Rectangle 13"/>
          <p:cNvSpPr/>
          <p:nvPr/>
        </p:nvSpPr>
        <p:spPr>
          <a:xfrm>
            <a:off x="539552" y="2492896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Obito</a:t>
            </a:r>
            <a:r>
              <a:rPr lang="fr-FR" sz="2000" b="1" cap="none" spc="0" dirty="0" smtClean="0">
                <a:ln w="1905"/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&amp; Edo-Jin’ </a:t>
            </a:r>
            <a:r>
              <a:rPr lang="fr-FR" sz="2000" b="1" dirty="0" smtClean="0">
                <a:ln w="1905"/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[84,98</a:t>
            </a:r>
            <a:r>
              <a:rPr lang="fr-FR" sz="2000" b="1" cap="none" spc="0" dirty="0" smtClean="0">
                <a:ln w="1905"/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15" name="Graphique 14"/>
          <p:cNvGraphicFramePr/>
          <p:nvPr/>
        </p:nvGraphicFramePr>
        <p:xfrm>
          <a:off x="2483768" y="278092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graphicFrame>
        <p:nvGraphicFramePr>
          <p:cNvPr id="16" name="Tableau 15"/>
          <p:cNvGraphicFramePr>
            <a:graphicFrameLocks noGrp="1"/>
          </p:cNvGraphicFramePr>
          <p:nvPr/>
        </p:nvGraphicFramePr>
        <p:xfrm>
          <a:off x="539552" y="4293096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2">
                        <a:lumMod val="75000"/>
                      </a:schemeClr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4,88</a:t>
                      </a:r>
                      <a:endParaRPr lang="fr-FR" sz="800" b="1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4,71</a:t>
                      </a:r>
                      <a:endParaRPr lang="fr-FR" sz="800" b="1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3,78</a:t>
                      </a:r>
                      <a:endParaRPr lang="fr-FR" sz="800" b="1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3,66</a:t>
                      </a:r>
                      <a:endParaRPr lang="fr-FR" sz="800" b="1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4,21</a:t>
                      </a:r>
                      <a:endParaRPr lang="fr-FR" sz="800" b="1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3,67</a:t>
                      </a:r>
                      <a:endParaRPr lang="fr-FR" sz="800" b="1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4,48</a:t>
                      </a:r>
                      <a:endParaRPr lang="fr-FR" sz="800" b="1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4,60</a:t>
                      </a:r>
                      <a:endParaRPr lang="fr-FR" sz="800" b="1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17" name="Picture 1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39552" y="2852936"/>
            <a:ext cx="2122201" cy="14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" name="Trapèze 17"/>
          <p:cNvSpPr/>
          <p:nvPr/>
        </p:nvSpPr>
        <p:spPr>
          <a:xfrm rot="10800000" flipV="1">
            <a:off x="-1260648" y="0"/>
            <a:ext cx="5688632" cy="144018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9" name="Trapèze 18"/>
          <p:cNvSpPr/>
          <p:nvPr/>
        </p:nvSpPr>
        <p:spPr>
          <a:xfrm flipV="1">
            <a:off x="-1260648" y="216023"/>
            <a:ext cx="5688632" cy="144016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0" name="Rectangle 19"/>
          <p:cNvSpPr/>
          <p:nvPr/>
        </p:nvSpPr>
        <p:spPr>
          <a:xfrm>
            <a:off x="-1260648" y="52262"/>
            <a:ext cx="5688632" cy="2616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sz="110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Obito</a:t>
            </a:r>
            <a:r>
              <a:rPr lang="fr-FR" sz="11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  et  les  Edo-Jin</a:t>
            </a:r>
            <a:endParaRPr lang="fr-FR" sz="11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Kraash Black" pitchFamily="66" charset="0"/>
            </a:endParaRPr>
          </a:p>
        </p:txBody>
      </p:sp>
      <p:pic>
        <p:nvPicPr>
          <p:cNvPr id="21" name="Picture 2" descr="http://fc07.deviantart.net/fs71/i/2012/358/1/9/bijuu_assault_by_yonatanjara-d4o1c90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915816" y="5589240"/>
            <a:ext cx="2419247" cy="1268760"/>
          </a:xfrm>
          <a:prstGeom prst="rect">
            <a:avLst/>
          </a:prstGeom>
          <a:noFill/>
        </p:spPr>
      </p:pic>
      <p:pic>
        <p:nvPicPr>
          <p:cNvPr id="22" name="Picture 2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0" y="5711958"/>
            <a:ext cx="2555776" cy="11460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" name="Picture 2" descr="http://th07.deviantart.net/fs71/PRE/f/2011/205/3/2/naruto_544_two_suns_by_themnaxs-d41jhaz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-1842237" y="4653136"/>
            <a:ext cx="1842237" cy="1340769"/>
          </a:xfrm>
          <a:prstGeom prst="rect">
            <a:avLst/>
          </a:prstGeom>
          <a:noFill/>
        </p:spPr>
      </p:pic>
      <p:pic>
        <p:nvPicPr>
          <p:cNvPr id="24" name="Picture 4" descr="http://th04.deviantart.net/fs70/PRE/i/2011/185/5/1/naruto_455_pag_5_by_montecorp-d3l0b6n.pn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-1296144" y="2636912"/>
            <a:ext cx="1296144" cy="1866795"/>
          </a:xfrm>
          <a:prstGeom prst="rect">
            <a:avLst/>
          </a:prstGeom>
          <a:noFill/>
        </p:spPr>
      </p:pic>
      <p:pic>
        <p:nvPicPr>
          <p:cNvPr id="25" name="Picture 7" descr="C:\Mes Documents\Forum\Topic diagramme\Render\0-Animaux\Bijuu\Gedo Mazo\11.pn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1835696" y="452974"/>
            <a:ext cx="1800200" cy="1347225"/>
          </a:xfrm>
          <a:prstGeom prst="rect">
            <a:avLst/>
          </a:prstGeom>
          <a:noFill/>
        </p:spPr>
      </p:pic>
      <p:pic>
        <p:nvPicPr>
          <p:cNvPr id="26" name="Picture 4" descr="http://img14.deviantart.net/d45a/i/2011/205/2/a/the_jinchuriki_zombie_by_themnaxs-d41jhfu.jp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971600" y="1034353"/>
            <a:ext cx="3551748" cy="765846"/>
          </a:xfrm>
          <a:prstGeom prst="rect">
            <a:avLst/>
          </a:prstGeom>
          <a:noFill/>
          <a:ln w="22225">
            <a:solidFill>
              <a:schemeClr val="tx1"/>
            </a:solidFill>
          </a:ln>
        </p:spPr>
      </p:pic>
      <p:pic>
        <p:nvPicPr>
          <p:cNvPr id="27" name="Picture 6" descr="C:\Mes Documents\Forum\Topic diagramme\Render\M-N-O-P\Obito\Tobi\Rinnegan\2.png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179512" y="991148"/>
            <a:ext cx="2376264" cy="834333"/>
          </a:xfrm>
          <a:prstGeom prst="rect">
            <a:avLst/>
          </a:prstGeom>
          <a:noFill/>
        </p:spPr>
      </p:pic>
      <p:sp>
        <p:nvSpPr>
          <p:cNvPr id="28" name="Rectangle 27"/>
          <p:cNvSpPr/>
          <p:nvPr/>
        </p:nvSpPr>
        <p:spPr>
          <a:xfrm>
            <a:off x="899592" y="837853"/>
            <a:ext cx="3672408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Obito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et les Edo-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inchuriki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29" name="Picture 2" descr="Lee vs. Gaara by palmereap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6230694" y="5229200"/>
            <a:ext cx="987816" cy="1628800"/>
          </a:xfrm>
          <a:prstGeom prst="rect">
            <a:avLst/>
          </a:prstGeom>
          <a:noFill/>
        </p:spPr>
      </p:pic>
      <p:pic>
        <p:nvPicPr>
          <p:cNvPr id="29698" name="Picture 2" descr="http://img15.deviantart.net/364b/i/2011/239/0/e/rock_lee_vs_gaara_by_thebigbosslh-d480058.png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7308304" y="5284516"/>
            <a:ext cx="1394520" cy="1573484"/>
          </a:xfrm>
          <a:prstGeom prst="rect">
            <a:avLst/>
          </a:prstGeom>
          <a:noFill/>
        </p:spPr>
      </p:pic>
      <p:pic>
        <p:nvPicPr>
          <p:cNvPr id="30" name="Picture 2" descr="Jinchuriki Edo Tensei by HulfBlood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-1296144" y="1340768"/>
            <a:ext cx="1296144" cy="127456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Trapèze 37"/>
          <p:cNvSpPr/>
          <p:nvPr/>
        </p:nvSpPr>
        <p:spPr>
          <a:xfrm rot="10800000">
            <a:off x="1655943" y="918010"/>
            <a:ext cx="2412000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9" name="Rectangle 38"/>
          <p:cNvSpPr/>
          <p:nvPr/>
        </p:nvSpPr>
        <p:spPr>
          <a:xfrm>
            <a:off x="1906328" y="836712"/>
            <a:ext cx="1934247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Hashirama &amp; Mito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40" name="Graphique 39"/>
          <p:cNvGraphicFramePr/>
          <p:nvPr/>
        </p:nvGraphicFramePr>
        <p:xfrm>
          <a:off x="2051719" y="112474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41" name="Rectangle 40"/>
          <p:cNvSpPr/>
          <p:nvPr/>
        </p:nvSpPr>
        <p:spPr>
          <a:xfrm>
            <a:off x="2627783" y="1435423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47" name="Graphique 46"/>
          <p:cNvGraphicFramePr/>
          <p:nvPr/>
        </p:nvGraphicFramePr>
        <p:xfrm>
          <a:off x="2483768" y="3284985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48" name="Tableau 47"/>
          <p:cNvGraphicFramePr>
            <a:graphicFrameLocks noGrp="1"/>
          </p:cNvGraphicFramePr>
          <p:nvPr/>
        </p:nvGraphicFramePr>
        <p:xfrm>
          <a:off x="524759" y="4725145"/>
          <a:ext cx="3528392" cy="432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A24B1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A24B1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A24B1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A24B1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A24B1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A24B1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A24B1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A24B16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8A251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4,82</a:t>
                      </a:r>
                      <a:endParaRPr lang="fr-FR" sz="800" b="1" dirty="0">
                        <a:solidFill>
                          <a:srgbClr val="8A251A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EAC8C8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8A251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4,16</a:t>
                      </a:r>
                      <a:endParaRPr lang="fr-FR" sz="800" b="1" dirty="0">
                        <a:solidFill>
                          <a:srgbClr val="8A251A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EAC8C8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8A251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3,68</a:t>
                      </a:r>
                      <a:endParaRPr lang="fr-FR" sz="800" b="1" dirty="0">
                        <a:solidFill>
                          <a:srgbClr val="8A251A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EAC8C8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8A251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4,01</a:t>
                      </a:r>
                      <a:endParaRPr lang="fr-FR" sz="800" b="1" dirty="0">
                        <a:solidFill>
                          <a:srgbClr val="8A251A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EAC8C8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8A251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3,43</a:t>
                      </a:r>
                      <a:endParaRPr lang="fr-FR" sz="800" b="1" dirty="0">
                        <a:solidFill>
                          <a:srgbClr val="8A251A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EAC8C8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8A251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3,56</a:t>
                      </a:r>
                      <a:endParaRPr lang="fr-FR" sz="800" b="1" dirty="0">
                        <a:solidFill>
                          <a:srgbClr val="8A251A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EAC8C8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8A251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4,90</a:t>
                      </a:r>
                      <a:endParaRPr lang="fr-FR" sz="800" b="1" dirty="0">
                        <a:solidFill>
                          <a:srgbClr val="8A251A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EAC8C8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8A251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4,93</a:t>
                      </a:r>
                      <a:endParaRPr lang="fr-FR" sz="800" b="1" dirty="0">
                        <a:solidFill>
                          <a:srgbClr val="8A251A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EAC8C8"/>
                    </a:solidFill>
                  </a:tcPr>
                </a:tc>
              </a:tr>
            </a:tbl>
          </a:graphicData>
        </a:graphic>
      </p:graphicFrame>
      <p:sp>
        <p:nvSpPr>
          <p:cNvPr id="49" name="Rectangle 48"/>
          <p:cNvSpPr/>
          <p:nvPr/>
        </p:nvSpPr>
        <p:spPr>
          <a:xfrm>
            <a:off x="539552" y="2948751"/>
            <a:ext cx="3528392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dirty="0" smtClean="0">
                <a:ln w="1905"/>
                <a:solidFill>
                  <a:srgbClr val="8A251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Hashirama &amp; Mito [83,73%]</a:t>
            </a:r>
          </a:p>
        </p:txBody>
      </p:sp>
      <p:pic>
        <p:nvPicPr>
          <p:cNvPr id="51" name="Picture 12" descr="Hashirama, Mito and Tobirama by Naru-Hina4ever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5229200"/>
            <a:ext cx="2667219" cy="1628800"/>
          </a:xfrm>
          <a:prstGeom prst="rect">
            <a:avLst/>
          </a:prstGeom>
          <a:noFill/>
        </p:spPr>
      </p:pic>
      <p:pic>
        <p:nvPicPr>
          <p:cNvPr id="33793" name="Picture 1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9552" y="3276870"/>
            <a:ext cx="2056899" cy="142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8" name="Trapèze 27"/>
          <p:cNvSpPr/>
          <p:nvPr/>
        </p:nvSpPr>
        <p:spPr>
          <a:xfrm rot="10800000" flipV="1">
            <a:off x="2051720" y="0"/>
            <a:ext cx="5688632" cy="144018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4" name="Trapèze 33"/>
          <p:cNvSpPr/>
          <p:nvPr/>
        </p:nvSpPr>
        <p:spPr>
          <a:xfrm flipV="1">
            <a:off x="2051720" y="216023"/>
            <a:ext cx="5688632" cy="144016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5" name="Rectangle 34"/>
          <p:cNvSpPr/>
          <p:nvPr/>
        </p:nvSpPr>
        <p:spPr>
          <a:xfrm>
            <a:off x="2051720" y="52262"/>
            <a:ext cx="5688632" cy="230832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sz="9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Dieu  des  </a:t>
            </a:r>
            <a:r>
              <a:rPr lang="fr-FR" sz="90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shinobis</a:t>
            </a:r>
            <a:r>
              <a:rPr lang="fr-FR" sz="9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  et  personnages  sous  </a:t>
            </a:r>
            <a:r>
              <a:rPr lang="fr-FR" sz="90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developpes</a:t>
            </a:r>
            <a:endParaRPr lang="fr-FR" sz="9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Kraash Black" pitchFamily="66" charset="0"/>
            </a:endParaRPr>
          </a:p>
        </p:txBody>
      </p:sp>
      <p:pic>
        <p:nvPicPr>
          <p:cNvPr id="2050" name="Picture 2" descr="C:\Mes Documents\Forum\Topic diagramme\Render\E-F-G-H\Hashirama\13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043607" y="764704"/>
            <a:ext cx="1249858" cy="1898060"/>
          </a:xfrm>
          <a:prstGeom prst="rect">
            <a:avLst/>
          </a:prstGeom>
          <a:noFill/>
        </p:spPr>
      </p:pic>
      <p:pic>
        <p:nvPicPr>
          <p:cNvPr id="2051" name="Picture 3" descr="C:\Mes Documents\Forum\Topic diagramme\Render\M-N-O-P\Mito\4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275855" y="764704"/>
            <a:ext cx="1243245" cy="1988840"/>
          </a:xfrm>
          <a:prstGeom prst="rect">
            <a:avLst/>
          </a:prstGeom>
          <a:noFill/>
        </p:spPr>
      </p:pic>
      <p:sp>
        <p:nvSpPr>
          <p:cNvPr id="36" name="Trapèze 35"/>
          <p:cNvSpPr/>
          <p:nvPr/>
        </p:nvSpPr>
        <p:spPr>
          <a:xfrm rot="10800000">
            <a:off x="5400360" y="918010"/>
            <a:ext cx="2412000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7" name="Rectangle 36"/>
          <p:cNvSpPr/>
          <p:nvPr/>
        </p:nvSpPr>
        <p:spPr>
          <a:xfrm>
            <a:off x="5873560" y="836712"/>
            <a:ext cx="1488614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Kiba &amp;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Tsume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42" name="Graphique 41"/>
          <p:cNvGraphicFramePr/>
          <p:nvPr/>
        </p:nvGraphicFramePr>
        <p:xfrm>
          <a:off x="5796136" y="112474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8"/>
          </a:graphicData>
        </a:graphic>
      </p:graphicFrame>
      <p:sp>
        <p:nvSpPr>
          <p:cNvPr id="43" name="Rectangle 42"/>
          <p:cNvSpPr/>
          <p:nvPr/>
        </p:nvSpPr>
        <p:spPr>
          <a:xfrm>
            <a:off x="6372200" y="1435423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46" name="Graphique 45"/>
          <p:cNvGraphicFramePr/>
          <p:nvPr/>
        </p:nvGraphicFramePr>
        <p:xfrm>
          <a:off x="6948264" y="326117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9"/>
          </a:graphicData>
        </a:graphic>
      </p:graphicFrame>
      <p:graphicFrame>
        <p:nvGraphicFramePr>
          <p:cNvPr id="50" name="Tableau 49"/>
          <p:cNvGraphicFramePr>
            <a:graphicFrameLocks noGrp="1"/>
          </p:cNvGraphicFramePr>
          <p:nvPr/>
        </p:nvGraphicFramePr>
        <p:xfrm>
          <a:off x="4989255" y="4701338"/>
          <a:ext cx="3528392" cy="432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714D4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714D4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714D4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714D4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714D4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714D4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714D4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714D47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714D47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2,04</a:t>
                      </a:r>
                      <a:endParaRPr lang="fr-FR" sz="800" b="1" dirty="0">
                        <a:solidFill>
                          <a:srgbClr val="714D47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DAAEA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714D47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3,26</a:t>
                      </a:r>
                      <a:endParaRPr lang="fr-FR" sz="800" b="1" dirty="0">
                        <a:solidFill>
                          <a:srgbClr val="714D47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DAAEA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714D47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1,33</a:t>
                      </a:r>
                      <a:endParaRPr lang="fr-FR" sz="800" b="1" dirty="0">
                        <a:solidFill>
                          <a:srgbClr val="714D47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DAAEA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714D47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2,08</a:t>
                      </a:r>
                      <a:endParaRPr lang="fr-FR" sz="800" b="1" dirty="0">
                        <a:solidFill>
                          <a:srgbClr val="714D47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DAAEA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714D47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2,66</a:t>
                      </a:r>
                      <a:endParaRPr lang="fr-FR" sz="800" b="1" dirty="0">
                        <a:solidFill>
                          <a:srgbClr val="714D47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DAAEA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714D47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2,93</a:t>
                      </a:r>
                      <a:endParaRPr lang="fr-FR" sz="800" b="1" dirty="0">
                        <a:solidFill>
                          <a:srgbClr val="714D47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DAAEA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714D47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2,42</a:t>
                      </a:r>
                      <a:endParaRPr lang="fr-FR" sz="800" b="1" dirty="0">
                        <a:solidFill>
                          <a:srgbClr val="714D47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DAAEA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714D47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1,36</a:t>
                      </a:r>
                      <a:endParaRPr lang="fr-FR" sz="800" b="1" dirty="0">
                        <a:solidFill>
                          <a:srgbClr val="714D47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DAAEAE"/>
                    </a:solidFill>
                  </a:tcPr>
                </a:tc>
              </a:tr>
            </a:tbl>
          </a:graphicData>
        </a:graphic>
      </p:graphicFrame>
      <p:sp>
        <p:nvSpPr>
          <p:cNvPr id="52" name="Rectangle 51"/>
          <p:cNvSpPr/>
          <p:nvPr/>
        </p:nvSpPr>
        <p:spPr>
          <a:xfrm>
            <a:off x="5004048" y="2924944"/>
            <a:ext cx="3528392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dirty="0" smtClean="0">
                <a:ln w="1905"/>
                <a:solidFill>
                  <a:srgbClr val="714D4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Kiba &amp; </a:t>
            </a:r>
            <a:r>
              <a:rPr lang="fr-FR" sz="2000" b="1" dirty="0" err="1" smtClean="0">
                <a:ln w="1905"/>
                <a:solidFill>
                  <a:srgbClr val="714D4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Tsume</a:t>
            </a:r>
            <a:r>
              <a:rPr lang="fr-FR" sz="2000" b="1" dirty="0" smtClean="0">
                <a:ln w="1905"/>
                <a:solidFill>
                  <a:srgbClr val="714D4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(NG) [45,20%]</a:t>
            </a:r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5004048" y="3253063"/>
            <a:ext cx="1909111" cy="142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" name="Picture 1" descr="C:\Mes Documents\Forum\Topic diagramme\Render\I-J-K-L\Kiba\5.pn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7092280" y="1052736"/>
            <a:ext cx="1287843" cy="1535063"/>
          </a:xfrm>
          <a:prstGeom prst="rect">
            <a:avLst/>
          </a:prstGeom>
          <a:noFill/>
        </p:spPr>
      </p:pic>
      <p:pic>
        <p:nvPicPr>
          <p:cNvPr id="33794" name="Picture 2" descr="C:\Mes Documents\Forum\Topic diagramme\Render\Q-R-S-T\Tsume\1.pn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5076056" y="908720"/>
            <a:ext cx="929355" cy="169943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51520" y="2771636"/>
            <a:ext cx="3528392" cy="369332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b="1" dirty="0" smtClean="0">
                <a:ln w="1905"/>
                <a:solidFill>
                  <a:srgbClr val="9A1F0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Team </a:t>
            </a:r>
            <a:r>
              <a:rPr lang="fr-FR" b="1" dirty="0" err="1" smtClean="0">
                <a:ln w="1905"/>
                <a:solidFill>
                  <a:srgbClr val="9A1F0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Naruto</a:t>
            </a:r>
            <a:r>
              <a:rPr lang="fr-FR" b="1" dirty="0" smtClean="0">
                <a:ln w="1905"/>
                <a:solidFill>
                  <a:srgbClr val="9A1F0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</a:t>
            </a:r>
            <a:r>
              <a:rPr lang="fr-FR" b="1" dirty="0" err="1" smtClean="0">
                <a:ln w="1905"/>
                <a:solidFill>
                  <a:srgbClr val="9A1F0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war</a:t>
            </a:r>
            <a:r>
              <a:rPr lang="fr-FR" b="1" dirty="0" smtClean="0">
                <a:ln w="1905"/>
                <a:solidFill>
                  <a:srgbClr val="9A1F0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)[85,53</a:t>
            </a:r>
            <a:r>
              <a:rPr lang="fr-FR" b="1" cap="none" spc="0" dirty="0" smtClean="0">
                <a:ln w="1905"/>
                <a:solidFill>
                  <a:srgbClr val="9A1F0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b="1" cap="none" spc="0" dirty="0">
              <a:ln w="1905"/>
              <a:solidFill>
                <a:srgbClr val="9A1F0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3" name="Graphique 2"/>
          <p:cNvGraphicFramePr/>
          <p:nvPr/>
        </p:nvGraphicFramePr>
        <p:xfrm>
          <a:off x="2195736" y="306896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4" name="Tableau 3"/>
          <p:cNvGraphicFramePr>
            <a:graphicFrameLocks noGrp="1"/>
          </p:cNvGraphicFramePr>
          <p:nvPr/>
        </p:nvGraphicFramePr>
        <p:xfrm>
          <a:off x="251520" y="4509120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A1F0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A1F0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A1F0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A1F0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A1F0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A1F0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A1F0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A1F06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FFFF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4,65</a:t>
                      </a:r>
                      <a:endParaRPr lang="fr-FR" sz="800" b="1" dirty="0">
                        <a:solidFill>
                          <a:srgbClr val="FFFF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0B08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FFFF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5,00</a:t>
                      </a:r>
                      <a:endParaRPr lang="fr-FR" sz="800" b="1" dirty="0">
                        <a:solidFill>
                          <a:srgbClr val="FFFF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0B08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FFFF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3,85</a:t>
                      </a:r>
                      <a:endParaRPr lang="fr-FR" sz="800" b="1" dirty="0">
                        <a:solidFill>
                          <a:srgbClr val="FFFF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0B08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FFFF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4,33</a:t>
                      </a:r>
                      <a:endParaRPr lang="fr-FR" sz="800" b="1" dirty="0">
                        <a:solidFill>
                          <a:srgbClr val="FFFF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0B08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FFFF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4,23</a:t>
                      </a:r>
                      <a:endParaRPr lang="fr-FR" sz="800" b="1" dirty="0">
                        <a:solidFill>
                          <a:srgbClr val="FFFF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0B08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FFFF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4,38</a:t>
                      </a:r>
                      <a:endParaRPr lang="fr-FR" sz="800" b="1" dirty="0">
                        <a:solidFill>
                          <a:srgbClr val="FFFF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0B08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FFFF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4,44</a:t>
                      </a:r>
                      <a:endParaRPr lang="fr-FR" sz="800" b="1" dirty="0">
                        <a:solidFill>
                          <a:srgbClr val="FFFF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0B08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FFFF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3,33</a:t>
                      </a:r>
                      <a:endParaRPr lang="fr-FR" sz="800" b="1" dirty="0">
                        <a:solidFill>
                          <a:srgbClr val="FFFF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0B08C"/>
                    </a:solidFill>
                  </a:tcPr>
                </a:tc>
              </a:tr>
            </a:tbl>
          </a:graphicData>
        </a:graphic>
      </p:graphicFrame>
      <p:sp>
        <p:nvSpPr>
          <p:cNvPr id="5" name="Trapèze 4"/>
          <p:cNvSpPr/>
          <p:nvPr/>
        </p:nvSpPr>
        <p:spPr>
          <a:xfrm rot="10800000" flipV="1">
            <a:off x="2123728" y="0"/>
            <a:ext cx="5688632" cy="144018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6" name="Trapèze 5"/>
          <p:cNvSpPr/>
          <p:nvPr/>
        </p:nvSpPr>
        <p:spPr>
          <a:xfrm flipV="1">
            <a:off x="2123728" y="216023"/>
            <a:ext cx="5688632" cy="144016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7" name="Rectangle 6"/>
          <p:cNvSpPr/>
          <p:nvPr/>
        </p:nvSpPr>
        <p:spPr>
          <a:xfrm>
            <a:off x="2123728" y="44624"/>
            <a:ext cx="5688632" cy="2616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sz="110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Trololololo</a:t>
            </a:r>
            <a:r>
              <a:rPr lang="fr-FR" sz="11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 </a:t>
            </a:r>
            <a:r>
              <a:rPr lang="fr-FR" sz="110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lololo</a:t>
            </a:r>
            <a:r>
              <a:rPr lang="fr-FR" sz="11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 </a:t>
            </a:r>
            <a:r>
              <a:rPr lang="fr-FR" sz="110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lololo</a:t>
            </a:r>
            <a:r>
              <a:rPr lang="fr-FR" sz="11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 </a:t>
            </a:r>
            <a:r>
              <a:rPr lang="fr-FR" sz="110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lo</a:t>
            </a:r>
            <a:endParaRPr lang="fr-FR" sz="11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Kraash Black" pitchFamily="66" charset="0"/>
            </a:endParaRPr>
          </a:p>
        </p:txBody>
      </p:sp>
      <p:sp>
        <p:nvSpPr>
          <p:cNvPr id="20" name="Trapèze 19"/>
          <p:cNvSpPr/>
          <p:nvPr/>
        </p:nvSpPr>
        <p:spPr>
          <a:xfrm rot="10800000">
            <a:off x="6010356" y="918010"/>
            <a:ext cx="2412000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1" name="Rectangle 20"/>
          <p:cNvSpPr/>
          <p:nvPr/>
        </p:nvSpPr>
        <p:spPr>
          <a:xfrm>
            <a:off x="6262347" y="836712"/>
            <a:ext cx="1931041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Kiba &amp;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Hana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(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war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)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22" name="Graphique 21"/>
          <p:cNvGraphicFramePr/>
          <p:nvPr/>
        </p:nvGraphicFramePr>
        <p:xfrm>
          <a:off x="6406132" y="112474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23" name="Rectangle 22"/>
          <p:cNvSpPr/>
          <p:nvPr/>
        </p:nvSpPr>
        <p:spPr>
          <a:xfrm>
            <a:off x="6982196" y="1435423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31" name="Picture 7" descr="C:\Mes Documents\Forum\Topic diagramme\Render\0-Animaux\Bijuu\Hachibi\1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-972616" y="563402"/>
            <a:ext cx="2736304" cy="2073510"/>
          </a:xfrm>
          <a:prstGeom prst="rect">
            <a:avLst/>
          </a:prstGeom>
          <a:noFill/>
        </p:spPr>
      </p:pic>
      <p:pic>
        <p:nvPicPr>
          <p:cNvPr id="36" name="Picture 5" descr="C:\Mes Documents\Forum\Topic diagramme\Render\M-N-O-P\Naruto\Kyuubi\complet 3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691680" y="764704"/>
            <a:ext cx="2886332" cy="1992809"/>
          </a:xfrm>
          <a:prstGeom prst="rect">
            <a:avLst/>
          </a:prstGeom>
          <a:noFill/>
        </p:spPr>
      </p:pic>
      <p:sp>
        <p:nvSpPr>
          <p:cNvPr id="37" name="Trapèze 36"/>
          <p:cNvSpPr/>
          <p:nvPr/>
        </p:nvSpPr>
        <p:spPr>
          <a:xfrm rot="10800000">
            <a:off x="251521" y="918010"/>
            <a:ext cx="3816000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8" name="Rectangle 37"/>
          <p:cNvSpPr/>
          <p:nvPr/>
        </p:nvSpPr>
        <p:spPr>
          <a:xfrm>
            <a:off x="373082" y="836712"/>
            <a:ext cx="3560591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Naruto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KillerBee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Kakashi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Gai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41" name="Picture 4" descr="C:\Mes Documents\Forum\Topic diagramme\Render\M-N-O-P\Naruto\KCM\14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835696" y="1340768"/>
            <a:ext cx="2088232" cy="1206534"/>
          </a:xfrm>
          <a:prstGeom prst="rect">
            <a:avLst/>
          </a:prstGeom>
          <a:noFill/>
        </p:spPr>
      </p:pic>
      <p:pic>
        <p:nvPicPr>
          <p:cNvPr id="42" name="Picture 6" descr="C:\Mes Documents\Forum\Topic diagramme\Render\I-J-K-L\KillerBee\5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flipH="1">
            <a:off x="683568" y="1227155"/>
            <a:ext cx="1440160" cy="1481765"/>
          </a:xfrm>
          <a:prstGeom prst="rect">
            <a:avLst/>
          </a:prstGeom>
          <a:noFill/>
        </p:spPr>
      </p:pic>
      <p:graphicFrame>
        <p:nvGraphicFramePr>
          <p:cNvPr id="43" name="Graphique 42"/>
          <p:cNvGraphicFramePr/>
          <p:nvPr/>
        </p:nvGraphicFramePr>
        <p:xfrm>
          <a:off x="1331640" y="112474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8"/>
          </a:graphicData>
        </a:graphic>
      </p:graphicFrame>
      <p:sp>
        <p:nvSpPr>
          <p:cNvPr id="44" name="Rectangle 43"/>
          <p:cNvSpPr/>
          <p:nvPr/>
        </p:nvSpPr>
        <p:spPr>
          <a:xfrm>
            <a:off x="1907704" y="1435423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45" name="Picture 6" descr="C:\Mes Documents\Forum\Topic diagramme\Render\I-J-K-L\Kakashi\Adulte\Entier\2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-264850" y="1700808"/>
            <a:ext cx="732394" cy="1025352"/>
          </a:xfrm>
          <a:prstGeom prst="rect">
            <a:avLst/>
          </a:prstGeom>
          <a:noFill/>
        </p:spPr>
      </p:pic>
      <p:pic>
        <p:nvPicPr>
          <p:cNvPr id="1032" name="Picture 8" descr="C:\Mes Documents\Forum\Topic diagramme\Render\E-F-G-H\Gai\8.pn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3347864" y="1340768"/>
            <a:ext cx="1442137" cy="1199635"/>
          </a:xfrm>
          <a:prstGeom prst="rect">
            <a:avLst/>
          </a:prstGeom>
          <a:noFill/>
        </p:spPr>
      </p:pic>
      <p:sp>
        <p:nvSpPr>
          <p:cNvPr id="25" name="Rectangle 24"/>
          <p:cNvSpPr/>
          <p:nvPr/>
        </p:nvSpPr>
        <p:spPr>
          <a:xfrm>
            <a:off x="5364088" y="2583940"/>
            <a:ext cx="3528392" cy="369332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b="1" dirty="0" smtClean="0">
                <a:ln w="1905"/>
                <a:solidFill>
                  <a:srgbClr val="4521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Kiba &amp; </a:t>
            </a:r>
            <a:r>
              <a:rPr lang="fr-FR" b="1" dirty="0" err="1" smtClean="0">
                <a:ln w="1905"/>
                <a:solidFill>
                  <a:srgbClr val="4521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Hana</a:t>
            </a:r>
            <a:r>
              <a:rPr lang="fr-FR" b="1" dirty="0" smtClean="0">
                <a:ln w="1905"/>
                <a:solidFill>
                  <a:srgbClr val="4521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</a:t>
            </a:r>
            <a:r>
              <a:rPr lang="fr-FR" b="1" dirty="0" err="1" smtClean="0">
                <a:ln w="1905"/>
                <a:solidFill>
                  <a:srgbClr val="4521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war</a:t>
            </a:r>
            <a:r>
              <a:rPr lang="fr-FR" b="1" dirty="0" smtClean="0">
                <a:ln w="1905"/>
                <a:solidFill>
                  <a:srgbClr val="4521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[42,73</a:t>
            </a:r>
            <a:r>
              <a:rPr lang="fr-FR" b="1" cap="none" spc="0" dirty="0" smtClean="0">
                <a:ln w="1905"/>
                <a:solidFill>
                  <a:srgbClr val="4521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b="1" cap="none" spc="0" dirty="0">
              <a:ln w="1905"/>
              <a:solidFill>
                <a:srgbClr val="45210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26" name="Graphique 25"/>
          <p:cNvGraphicFramePr/>
          <p:nvPr/>
        </p:nvGraphicFramePr>
        <p:xfrm>
          <a:off x="7308304" y="294398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1"/>
          </a:graphicData>
        </a:graphic>
      </p:graphicFrame>
      <p:graphicFrame>
        <p:nvGraphicFramePr>
          <p:cNvPr id="27" name="Tableau 26"/>
          <p:cNvGraphicFramePr>
            <a:graphicFrameLocks noGrp="1"/>
          </p:cNvGraphicFramePr>
          <p:nvPr/>
        </p:nvGraphicFramePr>
        <p:xfrm>
          <a:off x="5364088" y="4384140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45210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45210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45210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45210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45210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45210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45210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452103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2,11</a:t>
                      </a:r>
                      <a:endParaRPr lang="fr-FR" sz="8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3,06</a:t>
                      </a:r>
                      <a:endParaRPr lang="fr-FR" sz="8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1,12</a:t>
                      </a:r>
                      <a:endParaRPr lang="fr-FR" sz="8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2,13</a:t>
                      </a:r>
                      <a:endParaRPr lang="fr-FR" sz="8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2,35</a:t>
                      </a:r>
                      <a:endParaRPr lang="fr-FR" sz="8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2,66</a:t>
                      </a:r>
                      <a:endParaRPr lang="fr-FR" sz="8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2,44</a:t>
                      </a:r>
                      <a:endParaRPr lang="fr-FR" sz="8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1,22</a:t>
                      </a:r>
                      <a:endParaRPr lang="fr-FR" sz="8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29" name="Picture 2" descr="http://www.google.fr/url?source=imglanding&amp;ct=img&amp;q=http://images4.fanpop.com/image/photos/15400000/kiba-and-hana-kiba-inuzuka-15425980-760-1100.jpg&amp;sa=X&amp;ei=s1x3VYitEMjbUfjagfgB&amp;ved=0CAkQ8wc&amp;usg=AFQjCNH1CoGd04RaPyPDxLoxSUiGwGbMtw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7812360" y="4930626"/>
            <a:ext cx="1331640" cy="1927374"/>
          </a:xfrm>
          <a:prstGeom prst="rect">
            <a:avLst/>
          </a:prstGeom>
          <a:noFill/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9144000" y="2924944"/>
            <a:ext cx="1872208" cy="1448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Picture 3" descr="C:\Mes Documents\Forum\Topic diagramme\Render\I-J-K-L\Kiba\7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5436096" y="816867"/>
            <a:ext cx="1296144" cy="1837285"/>
          </a:xfrm>
          <a:prstGeom prst="rect">
            <a:avLst/>
          </a:prstGeom>
          <a:noFill/>
        </p:spPr>
      </p:pic>
      <p:pic>
        <p:nvPicPr>
          <p:cNvPr id="2052" name="Picture 4" descr="C:\Mes Documents\Forum\Topic diagramme\Render\E-F-G-H\Hana\1.png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7812360" y="980728"/>
            <a:ext cx="1124084" cy="1671558"/>
          </a:xfrm>
          <a:prstGeom prst="rect">
            <a:avLst/>
          </a:prstGeom>
          <a:noFill/>
        </p:spPr>
      </p:pic>
      <p:pic>
        <p:nvPicPr>
          <p:cNvPr id="54274" name="Picture 2" descr="https://s-media-cache-ak0.pinimg.com/736x/2d/5f/6d/2d5f6d963c09c2458a0d0901f1bdb68b.jpg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5940152" y="5329013"/>
            <a:ext cx="1790033" cy="1528987"/>
          </a:xfrm>
          <a:prstGeom prst="rect">
            <a:avLst/>
          </a:prstGeom>
          <a:noFill/>
        </p:spPr>
      </p:pic>
      <p:pic>
        <p:nvPicPr>
          <p:cNvPr id="54277" name="Picture 5" descr="http://www.google.fr/url?source=imglanding&amp;ct=img&amp;q=http://img2.wikia.nocookie.net/__cb20120401144105/denaruto3/de/images/1/11/KibaHana256.png&amp;sa=X&amp;ved=0CAkQ8wdqFQoTCLOam9GCjsYCFQQ4FAodhXMAgQ&amp;usg=AFQjCNEy2kQ67T1aVc94g8XLjpOZynKzkQ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4167336" y="5085184"/>
            <a:ext cx="1772816" cy="1772816"/>
          </a:xfrm>
          <a:prstGeom prst="rect">
            <a:avLst/>
          </a:prstGeom>
          <a:noFill/>
        </p:spPr>
      </p:pic>
      <p:pic>
        <p:nvPicPr>
          <p:cNvPr id="54278" name="Picture 6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5364089" y="2924139"/>
            <a:ext cx="2084325" cy="14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5" name="Picture 2" descr="http://img14.deviantart.net/855e/i/2011/347/c/2/big_battle_by_vialesana-d4iz1dl.jpg"/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0" y="5229200"/>
            <a:ext cx="3146964" cy="1628800"/>
          </a:xfrm>
          <a:prstGeom prst="rect">
            <a:avLst/>
          </a:prstGeom>
          <a:noFill/>
        </p:spPr>
      </p:pic>
      <p:pic>
        <p:nvPicPr>
          <p:cNvPr id="67586" name="Picture 2"/>
          <p:cNvPicPr>
            <a:picLocks noChangeAspect="1" noChangeArrowheads="1"/>
          </p:cNvPicPr>
          <p:nvPr/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251520" y="3068457"/>
            <a:ext cx="2088232" cy="1418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5148064" y="2708920"/>
            <a:ext cx="3528392" cy="369332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b="1" dirty="0" err="1" smtClean="0">
                <a:ln w="1905"/>
                <a:solidFill>
                  <a:srgbClr val="84E75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Kakashi</a:t>
            </a:r>
            <a:r>
              <a:rPr lang="fr-FR" b="1" dirty="0" smtClean="0">
                <a:ln w="1905"/>
                <a:solidFill>
                  <a:srgbClr val="84E75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&amp;Yamato&amp;</a:t>
            </a:r>
            <a:r>
              <a:rPr lang="fr-FR" b="1" dirty="0" err="1" smtClean="0">
                <a:ln w="1905"/>
                <a:solidFill>
                  <a:srgbClr val="84E75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Naruto</a:t>
            </a:r>
            <a:r>
              <a:rPr lang="fr-FR" b="1" dirty="0" smtClean="0">
                <a:ln w="1905"/>
                <a:solidFill>
                  <a:srgbClr val="84E75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[74,13</a:t>
            </a:r>
            <a:r>
              <a:rPr lang="fr-FR" b="1" cap="none" spc="0" dirty="0" smtClean="0">
                <a:ln w="1905"/>
                <a:solidFill>
                  <a:srgbClr val="84E75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b="1" cap="none" spc="0" dirty="0">
              <a:ln w="1905"/>
              <a:solidFill>
                <a:srgbClr val="84E75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Graphique 3"/>
          <p:cNvGraphicFramePr/>
          <p:nvPr/>
        </p:nvGraphicFramePr>
        <p:xfrm>
          <a:off x="7092280" y="306896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5" name="Tableau 4"/>
          <p:cNvGraphicFramePr>
            <a:graphicFrameLocks noGrp="1"/>
          </p:cNvGraphicFramePr>
          <p:nvPr/>
        </p:nvGraphicFramePr>
        <p:xfrm>
          <a:off x="5148064" y="4509120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4E75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4E75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4E75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4E75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4E75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4E75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4E75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84E753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ECFBE5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4,39</a:t>
                      </a:r>
                      <a:endParaRPr lang="fr-FR" sz="800" b="1" dirty="0">
                        <a:solidFill>
                          <a:srgbClr val="ECFBE5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2CE6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ECFBE5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3,93</a:t>
                      </a:r>
                      <a:endParaRPr lang="fr-FR" sz="800" b="1" dirty="0">
                        <a:solidFill>
                          <a:srgbClr val="ECFBE5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2CE6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ECFBE5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3,53</a:t>
                      </a:r>
                      <a:endParaRPr lang="fr-FR" sz="800" b="1" dirty="0">
                        <a:solidFill>
                          <a:srgbClr val="ECFBE5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2CE6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ECFBE5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4,24</a:t>
                      </a:r>
                      <a:endParaRPr lang="fr-FR" sz="800" b="1" dirty="0">
                        <a:solidFill>
                          <a:srgbClr val="ECFBE5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2CE6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ECFBE5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3,34</a:t>
                      </a:r>
                      <a:endParaRPr lang="fr-FR" sz="800" b="1" dirty="0">
                        <a:solidFill>
                          <a:srgbClr val="ECFBE5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2CE6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ECFBE5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3,34</a:t>
                      </a:r>
                      <a:endParaRPr lang="fr-FR" sz="800" b="1" dirty="0">
                        <a:solidFill>
                          <a:srgbClr val="ECFBE5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2CE6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ECFBE5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3,39</a:t>
                      </a:r>
                      <a:endParaRPr lang="fr-FR" sz="800" b="1" dirty="0">
                        <a:solidFill>
                          <a:srgbClr val="ECFBE5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2CE6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ECFBE5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3,49</a:t>
                      </a:r>
                      <a:endParaRPr lang="fr-FR" sz="800" b="1" dirty="0">
                        <a:solidFill>
                          <a:srgbClr val="ECFBE5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2CE68"/>
                    </a:solidFill>
                  </a:tcPr>
                </a:tc>
              </a:tr>
            </a:tbl>
          </a:graphicData>
        </a:graphic>
      </p:graphicFrame>
      <p:sp>
        <p:nvSpPr>
          <p:cNvPr id="8" name="Trapèze 7"/>
          <p:cNvSpPr/>
          <p:nvPr/>
        </p:nvSpPr>
        <p:spPr>
          <a:xfrm rot="10800000" flipV="1">
            <a:off x="4860032" y="0"/>
            <a:ext cx="5688632" cy="144018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9" name="Trapèze 8"/>
          <p:cNvSpPr/>
          <p:nvPr/>
        </p:nvSpPr>
        <p:spPr>
          <a:xfrm flipV="1">
            <a:off x="4860032" y="216023"/>
            <a:ext cx="5688632" cy="144016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0" name="Rectangle 9"/>
          <p:cNvSpPr/>
          <p:nvPr/>
        </p:nvSpPr>
        <p:spPr>
          <a:xfrm>
            <a:off x="4860032" y="-27384"/>
            <a:ext cx="5688632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sz="11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Rien  faire  c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’</a:t>
            </a:r>
            <a:r>
              <a:rPr lang="fr-FR" sz="11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est  la  conserver</a:t>
            </a:r>
            <a:endParaRPr lang="fr-FR" sz="11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Kraash Black" pitchFamily="66" charset="0"/>
            </a:endParaRPr>
          </a:p>
        </p:txBody>
      </p:sp>
      <p:sp>
        <p:nvSpPr>
          <p:cNvPr id="17" name="Trapèze 16"/>
          <p:cNvSpPr/>
          <p:nvPr/>
        </p:nvSpPr>
        <p:spPr>
          <a:xfrm rot="10800000" flipV="1">
            <a:off x="-1044624" y="0"/>
            <a:ext cx="5688632" cy="144018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8" name="Trapèze 17"/>
          <p:cNvSpPr/>
          <p:nvPr/>
        </p:nvSpPr>
        <p:spPr>
          <a:xfrm flipV="1">
            <a:off x="-1044624" y="216023"/>
            <a:ext cx="5688632" cy="144016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9" name="Rectangle 18"/>
          <p:cNvSpPr/>
          <p:nvPr/>
        </p:nvSpPr>
        <p:spPr>
          <a:xfrm>
            <a:off x="-1044624" y="-27384"/>
            <a:ext cx="5688632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sz="11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Le travail c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’</a:t>
            </a:r>
            <a:r>
              <a:rPr lang="fr-FR" sz="11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est la sante</a:t>
            </a:r>
            <a:endParaRPr lang="fr-FR" sz="11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Kraash Black" pitchFamily="66" charset="0"/>
            </a:endParaRPr>
          </a:p>
        </p:txBody>
      </p:sp>
      <p:pic>
        <p:nvPicPr>
          <p:cNvPr id="20" name="Picture 2" descr="http://fc09.deviantart.net/fs48/f/2009/198/7/e/Naruto__Yamato_and_Kakashi_by_karka92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12360" y="5871106"/>
            <a:ext cx="1331640" cy="986894"/>
          </a:xfrm>
          <a:prstGeom prst="rect">
            <a:avLst/>
          </a:prstGeom>
          <a:noFill/>
        </p:spPr>
      </p:pic>
      <p:pic>
        <p:nvPicPr>
          <p:cNvPr id="10241" name="Picture 1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148064" y="3065328"/>
            <a:ext cx="2041133" cy="140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4" name="Picture 4" descr="C:\Mes Documents\Forum\Topic diagramme\Render\M-N-O-P\Naruto\NG\Partiel\16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300192" y="1005834"/>
            <a:ext cx="1756057" cy="1449925"/>
          </a:xfrm>
          <a:prstGeom prst="rect">
            <a:avLst/>
          </a:prstGeom>
          <a:noFill/>
        </p:spPr>
      </p:pic>
      <p:sp>
        <p:nvSpPr>
          <p:cNvPr id="25" name="Trapèze 24"/>
          <p:cNvSpPr/>
          <p:nvPr/>
        </p:nvSpPr>
        <p:spPr>
          <a:xfrm rot="10800000">
            <a:off x="5940440" y="846002"/>
            <a:ext cx="2592000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6" name="Rectangle 25"/>
          <p:cNvSpPr/>
          <p:nvPr/>
        </p:nvSpPr>
        <p:spPr>
          <a:xfrm>
            <a:off x="5928961" y="764704"/>
            <a:ext cx="2629952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Kakashi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&amp;Yamato&amp;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Naruto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27" name="Graphique 26"/>
          <p:cNvGraphicFramePr/>
          <p:nvPr/>
        </p:nvGraphicFramePr>
        <p:xfrm>
          <a:off x="6444208" y="105273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pic>
        <p:nvPicPr>
          <p:cNvPr id="28" name="Picture 2" descr="C:\Mes Documents\Forum\Topic diagramme\Render\I-J-K-L\Kakashi\Adulte\Partiel\8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724128" y="1039984"/>
            <a:ext cx="1008112" cy="1403657"/>
          </a:xfrm>
          <a:prstGeom prst="rect">
            <a:avLst/>
          </a:prstGeom>
          <a:noFill/>
        </p:spPr>
      </p:pic>
      <p:pic>
        <p:nvPicPr>
          <p:cNvPr id="29" name="Picture 3" descr="C:\Mes Documents\Forum\Topic diagramme\Render\U-V-W-X-Y-Z\Yamato\4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596336" y="936292"/>
            <a:ext cx="1296144" cy="1628612"/>
          </a:xfrm>
          <a:prstGeom prst="rect">
            <a:avLst/>
          </a:prstGeom>
          <a:noFill/>
        </p:spPr>
      </p:pic>
      <p:sp>
        <p:nvSpPr>
          <p:cNvPr id="30" name="Rectangle 29"/>
          <p:cNvSpPr/>
          <p:nvPr/>
        </p:nvSpPr>
        <p:spPr>
          <a:xfrm>
            <a:off x="7020272" y="1363415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1" name="Trapèze 30"/>
          <p:cNvSpPr/>
          <p:nvPr/>
        </p:nvSpPr>
        <p:spPr>
          <a:xfrm rot="10800000">
            <a:off x="1727952" y="918010"/>
            <a:ext cx="2412000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graphicFrame>
        <p:nvGraphicFramePr>
          <p:cNvPr id="32" name="Graphique 31"/>
          <p:cNvGraphicFramePr/>
          <p:nvPr/>
        </p:nvGraphicFramePr>
        <p:xfrm>
          <a:off x="2771800" y="308991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9"/>
          </a:graphicData>
        </a:graphic>
      </p:graphicFrame>
      <p:sp>
        <p:nvSpPr>
          <p:cNvPr id="33" name="Rectangle 32"/>
          <p:cNvSpPr/>
          <p:nvPr/>
        </p:nvSpPr>
        <p:spPr>
          <a:xfrm>
            <a:off x="827584" y="2740858"/>
            <a:ext cx="3528392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cap="none" spc="0" dirty="0" smtClean="0">
                <a:ln w="1905"/>
                <a:solidFill>
                  <a:srgbClr val="6FA17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Hashirama &amp; </a:t>
            </a:r>
            <a:r>
              <a:rPr lang="fr-FR" sz="2000" b="1" cap="none" spc="0" dirty="0" err="1" smtClean="0">
                <a:ln w="1905"/>
                <a:solidFill>
                  <a:srgbClr val="6FA17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Tobirama</a:t>
            </a:r>
            <a:r>
              <a:rPr lang="fr-FR" sz="2000" b="1" cap="none" spc="0" dirty="0" smtClean="0">
                <a:ln w="1905"/>
                <a:solidFill>
                  <a:srgbClr val="6FA17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[88,98%]</a:t>
            </a:r>
            <a:endParaRPr lang="fr-FR" sz="2000" b="1" cap="none" spc="0" dirty="0">
              <a:ln w="1905"/>
              <a:solidFill>
                <a:srgbClr val="6FA17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34" name="Tableau 33"/>
          <p:cNvGraphicFramePr>
            <a:graphicFrameLocks noGrp="1"/>
          </p:cNvGraphicFramePr>
          <p:nvPr/>
        </p:nvGraphicFramePr>
        <p:xfrm>
          <a:off x="827584" y="4509120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6FA17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6FA17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6FA17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6FA17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6FA17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6FA17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6FA17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6FA175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6FA175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4,85</a:t>
                      </a:r>
                      <a:endParaRPr lang="fr-FR" sz="800" b="1" dirty="0">
                        <a:solidFill>
                          <a:srgbClr val="6FA175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3E3D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6FA175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4,63</a:t>
                      </a:r>
                      <a:endParaRPr lang="fr-FR" sz="800" b="1" dirty="0">
                        <a:solidFill>
                          <a:srgbClr val="6FA175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3E3D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6FA175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3,64</a:t>
                      </a:r>
                      <a:endParaRPr lang="fr-FR" sz="800" b="1" dirty="0">
                        <a:solidFill>
                          <a:srgbClr val="6FA175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3E3D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6FA175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4,90</a:t>
                      </a:r>
                      <a:endParaRPr lang="fr-FR" sz="800" b="1" dirty="0">
                        <a:solidFill>
                          <a:srgbClr val="6FA175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3E3D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6FA175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3,68</a:t>
                      </a:r>
                      <a:endParaRPr lang="fr-FR" sz="800" b="1" dirty="0">
                        <a:solidFill>
                          <a:srgbClr val="6FA175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3E3D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6FA175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4,34</a:t>
                      </a:r>
                      <a:endParaRPr lang="fr-FR" sz="800" b="1" dirty="0">
                        <a:solidFill>
                          <a:srgbClr val="6FA175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3E3D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6FA175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4,69</a:t>
                      </a:r>
                      <a:endParaRPr lang="fr-FR" sz="800" b="1" dirty="0">
                        <a:solidFill>
                          <a:srgbClr val="6FA175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3E3D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6FA175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4,86</a:t>
                      </a:r>
                    </a:p>
                  </a:txBody>
                  <a:tcPr marL="0" marR="0" marT="0" marB="0" anchor="ctr">
                    <a:solidFill>
                      <a:srgbClr val="D3E3D5"/>
                    </a:solidFill>
                  </a:tcPr>
                </a:tc>
              </a:tr>
            </a:tbl>
          </a:graphicData>
        </a:graphic>
      </p:graphicFrame>
      <p:sp>
        <p:nvSpPr>
          <p:cNvPr id="36" name="Rectangle 35"/>
          <p:cNvSpPr/>
          <p:nvPr/>
        </p:nvSpPr>
        <p:spPr>
          <a:xfrm>
            <a:off x="1763688" y="836712"/>
            <a:ext cx="2363532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Hashirama &amp;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Tobirama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37" name="Picture 3" descr="C:\Mes Documents\Forum\Topic diagramme\Render\Q-R-S-T\Tobirama\10.pn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3419873" y="836712"/>
            <a:ext cx="987036" cy="1817440"/>
          </a:xfrm>
          <a:prstGeom prst="rect">
            <a:avLst/>
          </a:prstGeom>
          <a:noFill/>
        </p:spPr>
      </p:pic>
      <p:pic>
        <p:nvPicPr>
          <p:cNvPr id="38" name="Picture 2" descr="C:\Mes Documents\Forum\Topic diagramme\Render\E-F-G-H\Hashirama\12.pn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1159866" y="836712"/>
            <a:ext cx="1251893" cy="1728192"/>
          </a:xfrm>
          <a:prstGeom prst="rect">
            <a:avLst/>
          </a:prstGeom>
          <a:noFill/>
        </p:spPr>
      </p:pic>
      <p:graphicFrame>
        <p:nvGraphicFramePr>
          <p:cNvPr id="39" name="Graphique 38"/>
          <p:cNvGraphicFramePr/>
          <p:nvPr/>
        </p:nvGraphicFramePr>
        <p:xfrm>
          <a:off x="2123728" y="112474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2"/>
          </a:graphicData>
        </a:graphic>
      </p:graphicFrame>
      <p:sp>
        <p:nvSpPr>
          <p:cNvPr id="40" name="Rectangle 39"/>
          <p:cNvSpPr/>
          <p:nvPr/>
        </p:nvSpPr>
        <p:spPr>
          <a:xfrm>
            <a:off x="2699792" y="1435423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41" name="Picture 2" descr="http://fc08.deviantart.net/fs71/i/2013/078/9/4/naruto_624___acuerdo_by_hikarinogiri-d5ylcnn.png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2411760" y="5445224"/>
            <a:ext cx="1970957" cy="1412776"/>
          </a:xfrm>
          <a:prstGeom prst="rect">
            <a:avLst/>
          </a:prstGeom>
          <a:noFill/>
        </p:spPr>
      </p:pic>
      <p:pic>
        <p:nvPicPr>
          <p:cNvPr id="42" name="Picture 6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827585" y="3068960"/>
            <a:ext cx="1956267" cy="14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674" name="Picture 2" descr="http://img08.deviantart.net/6500/i/2013/115/b/5/naruto___edo_tensei___by_namoryxxxo-d62zbqc.png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-1910710" y="1628800"/>
            <a:ext cx="2597825" cy="1044903"/>
          </a:xfrm>
          <a:prstGeom prst="rect">
            <a:avLst/>
          </a:prstGeom>
          <a:noFill/>
        </p:spPr>
      </p:pic>
      <p:pic>
        <p:nvPicPr>
          <p:cNvPr id="44" name="Picture 4" descr="http://fc06.deviantart.net/fs25/i/2008/139/1/2/Founders_of_Konoha_by_Lee_nus.jpg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1" y="5148070"/>
            <a:ext cx="2195736" cy="1709930"/>
          </a:xfrm>
          <a:prstGeom prst="rect">
            <a:avLst/>
          </a:prstGeom>
          <a:noFill/>
        </p:spPr>
      </p:pic>
      <p:pic>
        <p:nvPicPr>
          <p:cNvPr id="45" name="Picture 2" descr="http://th04.deviantart.net/fs71/PRE/i/2013/081/c/a/naruto_shippuden_manga_624_by_carl1tos-d5yvc1s.png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-756592" y="2780928"/>
            <a:ext cx="1503301" cy="216024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rapèze 1"/>
          <p:cNvSpPr/>
          <p:nvPr/>
        </p:nvSpPr>
        <p:spPr>
          <a:xfrm rot="10800000" flipV="1">
            <a:off x="4860032" y="0"/>
            <a:ext cx="5688632" cy="144018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" name="Trapèze 2"/>
          <p:cNvSpPr/>
          <p:nvPr/>
        </p:nvSpPr>
        <p:spPr>
          <a:xfrm flipV="1">
            <a:off x="4860032" y="216023"/>
            <a:ext cx="5688632" cy="144016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4" name="Rectangle 3"/>
          <p:cNvSpPr/>
          <p:nvPr/>
        </p:nvSpPr>
        <p:spPr>
          <a:xfrm>
            <a:off x="4860032" y="44624"/>
            <a:ext cx="5688632" cy="2616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sz="11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L’</a:t>
            </a:r>
            <a:r>
              <a:rPr lang="fr-FR" sz="110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equipe</a:t>
            </a:r>
            <a:r>
              <a:rPr lang="fr-FR" sz="11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  des  no </a:t>
            </a:r>
            <a:r>
              <a:rPr lang="fr-FR" sz="110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name</a:t>
            </a:r>
            <a:endParaRPr lang="fr-FR" sz="11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Kraash Black" pitchFamily="66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5364088" y="2708920"/>
            <a:ext cx="3528392" cy="384721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1900" b="1" dirty="0" smtClean="0">
                <a:ln w="1905"/>
                <a:solidFill>
                  <a:srgbClr val="329E5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Equipe </a:t>
            </a:r>
            <a:r>
              <a:rPr lang="fr-FR" sz="1900" b="1" dirty="0" err="1" smtClean="0">
                <a:ln w="1905"/>
                <a:solidFill>
                  <a:srgbClr val="329E5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Konohamaru</a:t>
            </a:r>
            <a:r>
              <a:rPr lang="fr-FR" sz="1900" b="1" dirty="0" smtClean="0">
                <a:ln w="1905"/>
                <a:solidFill>
                  <a:srgbClr val="329E5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(NG) [19,68</a:t>
            </a:r>
            <a:r>
              <a:rPr lang="fr-FR" sz="1900" b="1" cap="none" spc="0" dirty="0" smtClean="0">
                <a:ln w="1905"/>
                <a:solidFill>
                  <a:srgbClr val="329E5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1900" b="1" cap="none" spc="0" dirty="0">
              <a:ln w="1905"/>
              <a:solidFill>
                <a:srgbClr val="329E5B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6" name="Graphique 5"/>
          <p:cNvGraphicFramePr/>
          <p:nvPr/>
        </p:nvGraphicFramePr>
        <p:xfrm>
          <a:off x="7308304" y="306896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7" name="Tableau 6"/>
          <p:cNvGraphicFramePr>
            <a:graphicFrameLocks noGrp="1"/>
          </p:cNvGraphicFramePr>
          <p:nvPr/>
        </p:nvGraphicFramePr>
        <p:xfrm>
          <a:off x="5364088" y="4509120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329E5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329E5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329E5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329E5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329E5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329E5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329E5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329E5B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329E5B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1,76</a:t>
                      </a:r>
                      <a:endParaRPr lang="fr-FR" sz="800" b="1" dirty="0">
                        <a:solidFill>
                          <a:srgbClr val="329E5B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FCEF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329E5B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1,11</a:t>
                      </a:r>
                      <a:endParaRPr lang="fr-FR" sz="800" b="1" dirty="0">
                        <a:solidFill>
                          <a:srgbClr val="329E5B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FCEF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329E5B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0,48</a:t>
                      </a:r>
                      <a:endParaRPr lang="fr-FR" sz="800" b="1" dirty="0">
                        <a:solidFill>
                          <a:srgbClr val="329E5B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FCEF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329E5B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1,53</a:t>
                      </a:r>
                      <a:endParaRPr lang="fr-FR" sz="800" b="1" dirty="0">
                        <a:solidFill>
                          <a:srgbClr val="329E5B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FCEF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329E5B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0,73</a:t>
                      </a:r>
                      <a:endParaRPr lang="fr-FR" sz="800" b="1" dirty="0">
                        <a:solidFill>
                          <a:srgbClr val="329E5B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FCEF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329E5B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0,92</a:t>
                      </a:r>
                      <a:endParaRPr lang="fr-FR" sz="800" b="1" dirty="0">
                        <a:solidFill>
                          <a:srgbClr val="329E5B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FCEF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329E5B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0,96</a:t>
                      </a:r>
                      <a:endParaRPr lang="fr-FR" sz="800" b="1" dirty="0">
                        <a:solidFill>
                          <a:srgbClr val="329E5B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FCEF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329E5B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0,38</a:t>
                      </a:r>
                      <a:endParaRPr lang="fr-FR" sz="800" b="1" dirty="0">
                        <a:solidFill>
                          <a:srgbClr val="329E5B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FCEF6"/>
                    </a:solidFill>
                  </a:tcPr>
                </a:tc>
              </a:tr>
            </a:tbl>
          </a:graphicData>
        </a:graphic>
      </p:graphicFrame>
      <p:sp>
        <p:nvSpPr>
          <p:cNvPr id="8" name="Trapèze 7"/>
          <p:cNvSpPr/>
          <p:nvPr/>
        </p:nvSpPr>
        <p:spPr>
          <a:xfrm rot="10800000">
            <a:off x="6300192" y="846002"/>
            <a:ext cx="1872000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9" name="Rectangle 8"/>
          <p:cNvSpPr/>
          <p:nvPr/>
        </p:nvSpPr>
        <p:spPr>
          <a:xfrm>
            <a:off x="6251321" y="764704"/>
            <a:ext cx="1985223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Team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Konohamaru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10" name="Picture 2" descr="C:\Mes Documents\Forum\Topic diagramme\Render\I-J-K-L\Konohamaru\1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96136" y="908720"/>
            <a:ext cx="1042766" cy="1628800"/>
          </a:xfrm>
          <a:prstGeom prst="rect">
            <a:avLst/>
          </a:prstGeom>
          <a:noFill/>
        </p:spPr>
      </p:pic>
      <p:pic>
        <p:nvPicPr>
          <p:cNvPr id="11" name="Picture 3" descr="C:\Mes Documents\Forum\Topic diagramme\Render\M-N-O-P\Moegi\moegi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88224" y="908720"/>
            <a:ext cx="822547" cy="1319039"/>
          </a:xfrm>
          <a:prstGeom prst="rect">
            <a:avLst/>
          </a:prstGeom>
          <a:noFill/>
        </p:spPr>
      </p:pic>
      <p:pic>
        <p:nvPicPr>
          <p:cNvPr id="12" name="Picture 4" descr="C:\Mes Documents\Forum\Topic diagramme\Render\U-V-W-X-Y-Z\Udon\1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24328" y="1224136"/>
            <a:ext cx="1124744" cy="1124744"/>
          </a:xfrm>
          <a:prstGeom prst="rect">
            <a:avLst/>
          </a:prstGeom>
          <a:noFill/>
        </p:spPr>
      </p:pic>
      <p:graphicFrame>
        <p:nvGraphicFramePr>
          <p:cNvPr id="13" name="Graphique 12"/>
          <p:cNvGraphicFramePr/>
          <p:nvPr/>
        </p:nvGraphicFramePr>
        <p:xfrm>
          <a:off x="6444208" y="105273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sp>
        <p:nvSpPr>
          <p:cNvPr id="14" name="Rectangle 13"/>
          <p:cNvSpPr/>
          <p:nvPr/>
        </p:nvSpPr>
        <p:spPr>
          <a:xfrm>
            <a:off x="7020272" y="1363415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2290" name="Picture 2" descr="http://www.google.fr/url?source=imglanding&amp;ct=img&amp;q=http://auto.img.v4.skyrock.net/9478/68449478/pics/2765242410_small_1.jpg&amp;sa=X&amp;ei=PVN3VaHcEoboUrXzgegG&amp;ved=0CAkQ8wc&amp;usg=AFQjCNHB6DwePz4XshfNPQQREcL8cRve1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364088" y="3016729"/>
            <a:ext cx="1944215" cy="1458161"/>
          </a:xfrm>
          <a:prstGeom prst="rect">
            <a:avLst/>
          </a:prstGeom>
          <a:noFill/>
        </p:spPr>
      </p:pic>
      <p:graphicFrame>
        <p:nvGraphicFramePr>
          <p:cNvPr id="23" name="Graphique 22"/>
          <p:cNvGraphicFramePr/>
          <p:nvPr/>
        </p:nvGraphicFramePr>
        <p:xfrm>
          <a:off x="2088232" y="312315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8"/>
          </a:graphicData>
        </a:graphic>
      </p:graphicFrame>
      <p:graphicFrame>
        <p:nvGraphicFramePr>
          <p:cNvPr id="24" name="Tableau 23"/>
          <p:cNvGraphicFramePr>
            <a:graphicFrameLocks noGrp="1"/>
          </p:cNvGraphicFramePr>
          <p:nvPr/>
        </p:nvGraphicFramePr>
        <p:xfrm>
          <a:off x="144016" y="4483965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23148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23148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23148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23148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23148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23148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23148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23148E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23148E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4,65</a:t>
                      </a:r>
                      <a:endParaRPr lang="fr-FR" sz="800" b="1" dirty="0">
                        <a:solidFill>
                          <a:srgbClr val="23148E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AAA0F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23148E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4,66</a:t>
                      </a:r>
                      <a:endParaRPr lang="fr-FR" sz="800" b="1" dirty="0">
                        <a:solidFill>
                          <a:srgbClr val="23148E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AAA0F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23148E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4,26</a:t>
                      </a:r>
                      <a:endParaRPr lang="fr-FR" sz="800" b="1" dirty="0">
                        <a:solidFill>
                          <a:srgbClr val="23148E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AAA0F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23148E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3,53</a:t>
                      </a:r>
                      <a:endParaRPr lang="fr-FR" sz="800" b="1" dirty="0">
                        <a:solidFill>
                          <a:srgbClr val="23148E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AAA0F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23148E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3,75</a:t>
                      </a:r>
                      <a:endParaRPr lang="fr-FR" sz="800" b="1" dirty="0">
                        <a:solidFill>
                          <a:srgbClr val="23148E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AAA0F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23148E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4,61</a:t>
                      </a:r>
                      <a:endParaRPr lang="fr-FR" sz="800" b="1" dirty="0">
                        <a:solidFill>
                          <a:srgbClr val="23148E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AAA0F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23148E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4,75</a:t>
                      </a:r>
                      <a:endParaRPr lang="fr-FR" sz="800" b="1" dirty="0">
                        <a:solidFill>
                          <a:srgbClr val="23148E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AAA0F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23148E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2,80</a:t>
                      </a:r>
                    </a:p>
                  </a:txBody>
                  <a:tcPr marL="0" marR="0" marT="0" marB="0" anchor="ctr">
                    <a:solidFill>
                      <a:srgbClr val="AAA0F2"/>
                    </a:solidFill>
                  </a:tcPr>
                </a:tc>
              </a:tr>
            </a:tbl>
          </a:graphicData>
        </a:graphic>
      </p:graphicFrame>
      <p:sp>
        <p:nvSpPr>
          <p:cNvPr id="25" name="Rectangle 24"/>
          <p:cNvSpPr/>
          <p:nvPr/>
        </p:nvSpPr>
        <p:spPr>
          <a:xfrm>
            <a:off x="144016" y="2788840"/>
            <a:ext cx="3528392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23148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Naruto</a:t>
            </a:r>
            <a:r>
              <a:rPr lang="fr-FR" sz="2000" b="1" cap="none" spc="0" dirty="0" smtClean="0">
                <a:ln w="1905"/>
                <a:solidFill>
                  <a:srgbClr val="23148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dirty="0" smtClean="0">
                <a:ln w="1905"/>
                <a:solidFill>
                  <a:srgbClr val="23148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&amp; </a:t>
            </a:r>
            <a:r>
              <a:rPr lang="fr-FR" sz="2000" b="1" dirty="0" err="1" smtClean="0">
                <a:ln w="1905"/>
                <a:solidFill>
                  <a:srgbClr val="23148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Sasuke</a:t>
            </a:r>
            <a:r>
              <a:rPr lang="fr-FR" sz="2000" b="1" cap="none" spc="0" dirty="0" smtClean="0">
                <a:ln w="1905"/>
                <a:solidFill>
                  <a:srgbClr val="23148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</a:t>
            </a:r>
            <a:r>
              <a:rPr lang="fr-FR" sz="2000" b="1" cap="none" spc="0" dirty="0" err="1" smtClean="0">
                <a:ln w="1905"/>
                <a:solidFill>
                  <a:srgbClr val="23148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war</a:t>
            </a:r>
            <a:r>
              <a:rPr lang="fr-FR" sz="2000" b="1" cap="none" spc="0" dirty="0" smtClean="0">
                <a:ln w="1905"/>
                <a:solidFill>
                  <a:srgbClr val="23148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[82,50%]</a:t>
            </a:r>
            <a:endParaRPr lang="fr-FR" sz="2000" b="1" cap="none" spc="0" dirty="0">
              <a:ln w="1905"/>
              <a:solidFill>
                <a:srgbClr val="23148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6" name="Picture 2" descr="http://fc02.deviantart.net/fs70/i/2013/221/b/4/naruto_manga_641___sasuke_and_naruto_collab_by_nuclearagent-d6heivj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907704" y="5661248"/>
            <a:ext cx="2252710" cy="1196752"/>
          </a:xfrm>
          <a:prstGeom prst="rect">
            <a:avLst/>
          </a:prstGeom>
          <a:noFill/>
        </p:spPr>
      </p:pic>
      <p:pic>
        <p:nvPicPr>
          <p:cNvPr id="27" name="Picture 2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44017" y="3106118"/>
            <a:ext cx="1872207" cy="13441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" name="Picture 9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0" y="5805264"/>
            <a:ext cx="1767163" cy="10527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" name="Trapèze 29"/>
          <p:cNvSpPr/>
          <p:nvPr/>
        </p:nvSpPr>
        <p:spPr>
          <a:xfrm rot="10800000" flipV="1">
            <a:off x="-1260648" y="44625"/>
            <a:ext cx="5688632" cy="144018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1" name="Trapèze 30"/>
          <p:cNvSpPr/>
          <p:nvPr/>
        </p:nvSpPr>
        <p:spPr>
          <a:xfrm flipV="1">
            <a:off x="-1260648" y="260648"/>
            <a:ext cx="5688632" cy="144016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2" name="Rectangle 31"/>
          <p:cNvSpPr/>
          <p:nvPr/>
        </p:nvSpPr>
        <p:spPr>
          <a:xfrm>
            <a:off x="-1260648" y="96887"/>
            <a:ext cx="5688632" cy="2616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sz="110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Naruto</a:t>
            </a:r>
            <a:r>
              <a:rPr lang="fr-FR" sz="11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  et  </a:t>
            </a:r>
            <a:r>
              <a:rPr lang="fr-FR" sz="110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Sasuke</a:t>
            </a:r>
            <a:r>
              <a:rPr lang="fr-FR" sz="11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, les  meilleurs  ennemis</a:t>
            </a:r>
            <a:endParaRPr lang="fr-FR" sz="11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Kraash Black" pitchFamily="66" charset="0"/>
            </a:endParaRPr>
          </a:p>
        </p:txBody>
      </p:sp>
      <p:pic>
        <p:nvPicPr>
          <p:cNvPr id="33" name="Picture 2" descr="C:\Mes Documents\Forum\Topic diagramme\Render\M-N-O-P\Madara\Vivant\kyuubi.png"/>
          <p:cNvPicPr>
            <a:picLocks noChangeAspect="1" noChangeArrowheads="1"/>
          </p:cNvPicPr>
          <p:nvPr/>
        </p:nvPicPr>
        <p:blipFill>
          <a:blip r:embed="rId12" cstate="print">
            <a:duotone>
              <a:prstClr val="black"/>
              <a:schemeClr val="accent4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539552" y="-23197"/>
            <a:ext cx="2880320" cy="2645875"/>
          </a:xfrm>
          <a:prstGeom prst="rect">
            <a:avLst/>
          </a:prstGeom>
          <a:noFill/>
        </p:spPr>
      </p:pic>
      <p:pic>
        <p:nvPicPr>
          <p:cNvPr id="40" name="Picture 2" descr="648 Naruto and sasuke by Kyuubii9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683568" y="997752"/>
            <a:ext cx="2232248" cy="157916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1" name="Trapèze 40"/>
          <p:cNvSpPr/>
          <p:nvPr/>
        </p:nvSpPr>
        <p:spPr>
          <a:xfrm rot="10800000">
            <a:off x="1080120" y="1012186"/>
            <a:ext cx="1728192" cy="216025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42" name="Rectangle 41"/>
          <p:cNvSpPr/>
          <p:nvPr/>
        </p:nvSpPr>
        <p:spPr>
          <a:xfrm>
            <a:off x="1080120" y="940180"/>
            <a:ext cx="1800200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Naruto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Sasuke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43" name="Graphique 42"/>
          <p:cNvGraphicFramePr/>
          <p:nvPr/>
        </p:nvGraphicFramePr>
        <p:xfrm>
          <a:off x="1152128" y="122821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4"/>
          </a:graphicData>
        </a:graphic>
      </p:graphicFrame>
      <p:sp>
        <p:nvSpPr>
          <p:cNvPr id="44" name="Rectangle 43"/>
          <p:cNvSpPr/>
          <p:nvPr/>
        </p:nvSpPr>
        <p:spPr>
          <a:xfrm>
            <a:off x="1728192" y="1538891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45" name="Picture 3" descr="C:\Mes Documents\Forum\Topic diagramme\Render\M-N-O-P\Naruto\KCM\20.png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72008" y="980728"/>
            <a:ext cx="1472665" cy="1633514"/>
          </a:xfrm>
          <a:prstGeom prst="rect">
            <a:avLst/>
          </a:prstGeom>
          <a:noFill/>
        </p:spPr>
      </p:pic>
      <p:pic>
        <p:nvPicPr>
          <p:cNvPr id="46" name="Picture 4" descr="C:\Mes Documents\Forum\Topic diagramme\Render\Q-R-S-T\Sasuke\war\6.png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 flipH="1">
            <a:off x="2592288" y="1060742"/>
            <a:ext cx="1008112" cy="1505108"/>
          </a:xfrm>
          <a:prstGeom prst="rect">
            <a:avLst/>
          </a:prstGeom>
          <a:noFill/>
        </p:spPr>
      </p:pic>
      <p:pic>
        <p:nvPicPr>
          <p:cNvPr id="34" name="Picture 4" descr="reunion: sasuke and naruto by uchiha-itasuke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-2483768" y="1628800"/>
            <a:ext cx="2483768" cy="1054231"/>
          </a:xfrm>
          <a:prstGeom prst="rect">
            <a:avLst/>
          </a:prstGeom>
          <a:noFill/>
        </p:spPr>
      </p:pic>
      <p:pic>
        <p:nvPicPr>
          <p:cNvPr id="35" name="Picture 2" descr="http://pre01.deviantart.net/5981/th/pre/i/2013/212/5/e/naruto_641___they_are_smiling__by_i_azu-d6g46ni.jpg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-1805794" y="2708920"/>
            <a:ext cx="1805793" cy="1944216"/>
          </a:xfrm>
          <a:prstGeom prst="rect">
            <a:avLst/>
          </a:prstGeom>
          <a:noFill/>
        </p:spPr>
      </p:pic>
      <p:pic>
        <p:nvPicPr>
          <p:cNvPr id="25602" name="Picture 2" descr="Naruto 484 - Enemies by KhalilXPirates"/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-2844824" y="404664"/>
            <a:ext cx="2844824" cy="1213792"/>
          </a:xfrm>
          <a:prstGeom prst="rect">
            <a:avLst/>
          </a:prstGeom>
          <a:noFill/>
        </p:spPr>
      </p:pic>
      <p:pic>
        <p:nvPicPr>
          <p:cNvPr id="25604" name="Picture 4" descr="Naruto and Sasuke by StingCunha"/>
          <p:cNvPicPr>
            <a:picLocks noChangeAspect="1" noChangeArrowheads="1"/>
          </p:cNvPicPr>
          <p:nvPr/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-2544074" y="4653136"/>
            <a:ext cx="2544074" cy="220486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5148064" y="2708920"/>
            <a:ext cx="3528392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dirty="0" smtClean="0">
                <a:ln w="1905"/>
                <a:solidFill>
                  <a:srgbClr val="99B5C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Team Dan [57,18</a:t>
            </a:r>
            <a:r>
              <a:rPr lang="fr-FR" sz="2000" b="1" cap="none" spc="0" dirty="0" smtClean="0">
                <a:ln w="1905"/>
                <a:solidFill>
                  <a:srgbClr val="99B5C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99B5C7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Graphique 3"/>
          <p:cNvGraphicFramePr/>
          <p:nvPr/>
        </p:nvGraphicFramePr>
        <p:xfrm>
          <a:off x="7092280" y="306896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5" name="Tableau 4"/>
          <p:cNvGraphicFramePr>
            <a:graphicFrameLocks noGrp="1"/>
          </p:cNvGraphicFramePr>
          <p:nvPr/>
        </p:nvGraphicFramePr>
        <p:xfrm>
          <a:off x="5148064" y="4509120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9B5C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9B5C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9B5C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9B5C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9B5C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9B5C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9B5C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9B5C7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7EA2B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3,38</a:t>
                      </a:r>
                      <a:endParaRPr lang="fr-FR" sz="800" b="1" dirty="0">
                        <a:solidFill>
                          <a:srgbClr val="7EA2B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7EA2B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4,28</a:t>
                      </a:r>
                      <a:endParaRPr lang="fr-FR" sz="800" b="1" dirty="0">
                        <a:solidFill>
                          <a:srgbClr val="7EA2B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7EA2B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1,99</a:t>
                      </a:r>
                      <a:endParaRPr lang="fr-FR" sz="800" b="1" dirty="0">
                        <a:solidFill>
                          <a:srgbClr val="7EA2B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7EA2B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3,00</a:t>
                      </a:r>
                      <a:endParaRPr lang="fr-FR" sz="800" b="1" dirty="0">
                        <a:solidFill>
                          <a:srgbClr val="7EA2B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7EA2B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2,59</a:t>
                      </a:r>
                      <a:endParaRPr lang="fr-FR" sz="800" b="1" dirty="0">
                        <a:solidFill>
                          <a:srgbClr val="7EA2B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7EA2B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3,24</a:t>
                      </a:r>
                      <a:endParaRPr lang="fr-FR" sz="800" b="1" dirty="0">
                        <a:solidFill>
                          <a:srgbClr val="7EA2B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7EA2B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2,56</a:t>
                      </a:r>
                      <a:endParaRPr lang="fr-FR" sz="800" b="1" dirty="0">
                        <a:solidFill>
                          <a:srgbClr val="7EA2B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7EA2B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1,83</a:t>
                      </a:r>
                      <a:endParaRPr lang="fr-FR" sz="800" b="1" dirty="0">
                        <a:solidFill>
                          <a:srgbClr val="7EA2B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6" name="Trapèze 5"/>
          <p:cNvSpPr/>
          <p:nvPr/>
        </p:nvSpPr>
        <p:spPr>
          <a:xfrm rot="10800000" flipV="1">
            <a:off x="4860032" y="0"/>
            <a:ext cx="5688632" cy="144018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7" name="Trapèze 6"/>
          <p:cNvSpPr/>
          <p:nvPr/>
        </p:nvSpPr>
        <p:spPr>
          <a:xfrm flipV="1">
            <a:off x="4860032" y="216023"/>
            <a:ext cx="5688632" cy="144016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8" name="Rectangle 7"/>
          <p:cNvSpPr/>
          <p:nvPr/>
        </p:nvSpPr>
        <p:spPr>
          <a:xfrm>
            <a:off x="4860032" y="44624"/>
            <a:ext cx="5688632" cy="25391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sz="105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A  vaincre  sans  </a:t>
            </a:r>
            <a:r>
              <a:rPr lang="fr-FR" sz="105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peril</a:t>
            </a:r>
            <a:r>
              <a:rPr lang="fr-FR" sz="105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,  on  </a:t>
            </a:r>
            <a:r>
              <a:rPr lang="fr-FR" sz="105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evite</a:t>
            </a:r>
            <a:r>
              <a:rPr lang="fr-FR" sz="105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  les ennuis</a:t>
            </a:r>
            <a:endParaRPr lang="fr-FR" sz="105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Kraash Black" pitchFamily="66" charset="0"/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827584" y="2708920"/>
            <a:ext cx="3528392" cy="369332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b="1" dirty="0" err="1" smtClean="0">
                <a:ln w="1905"/>
                <a:solidFill>
                  <a:srgbClr val="8A251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Obito</a:t>
            </a:r>
            <a:r>
              <a:rPr lang="fr-FR" b="1" dirty="0" smtClean="0">
                <a:ln w="1905"/>
                <a:solidFill>
                  <a:srgbClr val="8A251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&amp; </a:t>
            </a:r>
            <a:r>
              <a:rPr lang="fr-FR" b="1" dirty="0" err="1" smtClean="0">
                <a:ln w="1905"/>
                <a:solidFill>
                  <a:srgbClr val="8A251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Kabuto</a:t>
            </a:r>
            <a:r>
              <a:rPr lang="fr-FR" b="1" dirty="0" smtClean="0">
                <a:ln w="1905"/>
                <a:solidFill>
                  <a:srgbClr val="8A251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[85,28</a:t>
            </a:r>
            <a:r>
              <a:rPr lang="fr-FR" b="1" cap="none" spc="0" dirty="0" smtClean="0">
                <a:ln w="1905"/>
                <a:solidFill>
                  <a:srgbClr val="8A251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b="1" cap="none" spc="0" dirty="0">
              <a:ln w="1905"/>
              <a:solidFill>
                <a:srgbClr val="8A251A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13" name="Graphique 12"/>
          <p:cNvGraphicFramePr/>
          <p:nvPr/>
        </p:nvGraphicFramePr>
        <p:xfrm>
          <a:off x="2771800" y="306896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14" name="Tableau 13"/>
          <p:cNvGraphicFramePr>
            <a:graphicFrameLocks noGrp="1"/>
          </p:cNvGraphicFramePr>
          <p:nvPr/>
        </p:nvGraphicFramePr>
        <p:xfrm>
          <a:off x="827584" y="4509120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783C4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783C4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783C4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783C4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783C4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783C4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783C4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783C45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8A251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4,74</a:t>
                      </a:r>
                      <a:endParaRPr lang="fr-FR" sz="800" b="1" dirty="0">
                        <a:solidFill>
                          <a:srgbClr val="8A251A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8A251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4,03</a:t>
                      </a:r>
                      <a:endParaRPr lang="fr-FR" sz="800" b="1" dirty="0">
                        <a:solidFill>
                          <a:srgbClr val="8A251A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8A251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4,59</a:t>
                      </a:r>
                      <a:endParaRPr lang="fr-FR" sz="800" b="1" dirty="0">
                        <a:solidFill>
                          <a:srgbClr val="8A251A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8A251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4,19</a:t>
                      </a:r>
                      <a:endParaRPr lang="fr-FR" sz="800" b="1" dirty="0">
                        <a:solidFill>
                          <a:srgbClr val="8A251A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8A251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3,04</a:t>
                      </a:r>
                      <a:endParaRPr lang="fr-FR" sz="800" b="1" dirty="0">
                        <a:solidFill>
                          <a:srgbClr val="8A251A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8A251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3,92</a:t>
                      </a:r>
                      <a:endParaRPr lang="fr-FR" sz="800" b="1" dirty="0">
                        <a:solidFill>
                          <a:srgbClr val="8A251A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8A251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4,79</a:t>
                      </a:r>
                      <a:endParaRPr lang="fr-FR" sz="800" b="1" dirty="0">
                        <a:solidFill>
                          <a:srgbClr val="8A251A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8A251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4,81</a:t>
                      </a:r>
                      <a:endParaRPr lang="fr-FR" sz="800" b="1" dirty="0">
                        <a:solidFill>
                          <a:srgbClr val="8A251A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15" name="Trapèze 14"/>
          <p:cNvSpPr/>
          <p:nvPr/>
        </p:nvSpPr>
        <p:spPr>
          <a:xfrm rot="10800000">
            <a:off x="1259633" y="864611"/>
            <a:ext cx="2412000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6" name="Rectangle 15"/>
          <p:cNvSpPr/>
          <p:nvPr/>
        </p:nvSpPr>
        <p:spPr>
          <a:xfrm>
            <a:off x="1639926" y="783313"/>
            <a:ext cx="1674434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Obito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Kabuto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17" name="Graphique 16"/>
          <p:cNvGraphicFramePr/>
          <p:nvPr/>
        </p:nvGraphicFramePr>
        <p:xfrm>
          <a:off x="1655409" y="1071345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18" name="Rectangle 17"/>
          <p:cNvSpPr/>
          <p:nvPr/>
        </p:nvSpPr>
        <p:spPr>
          <a:xfrm>
            <a:off x="2231473" y="1382024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619672" y="5580505"/>
            <a:ext cx="1944216" cy="12774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" name="Trapèze 19"/>
          <p:cNvSpPr/>
          <p:nvPr/>
        </p:nvSpPr>
        <p:spPr>
          <a:xfrm rot="10800000" flipV="1">
            <a:off x="-1188640" y="0"/>
            <a:ext cx="5688632" cy="144018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1" name="Trapèze 20"/>
          <p:cNvSpPr/>
          <p:nvPr/>
        </p:nvSpPr>
        <p:spPr>
          <a:xfrm flipV="1">
            <a:off x="-1188640" y="216023"/>
            <a:ext cx="5688632" cy="144016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2" name="Rectangle 21"/>
          <p:cNvSpPr/>
          <p:nvPr/>
        </p:nvSpPr>
        <p:spPr>
          <a:xfrm>
            <a:off x="-1188640" y="78740"/>
            <a:ext cx="5688632" cy="25391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sz="105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Pour  le  meilleur et  pour  le  pire</a:t>
            </a:r>
            <a:endParaRPr lang="fr-FR" sz="105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Kraash Black" pitchFamily="66" charset="0"/>
            </a:endParaRPr>
          </a:p>
        </p:txBody>
      </p:sp>
      <p:pic>
        <p:nvPicPr>
          <p:cNvPr id="24" name="Picture 3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27584" y="3071375"/>
            <a:ext cx="2080829" cy="140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" name="Picture 4" descr="C:\Mes Documents\Forum\Topic diagramme\Render\M-N-O-P\Obito\Tobi\Rinnegan\1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23528" y="692696"/>
            <a:ext cx="1781946" cy="2348880"/>
          </a:xfrm>
          <a:prstGeom prst="rect">
            <a:avLst/>
          </a:prstGeom>
          <a:noFill/>
        </p:spPr>
      </p:pic>
      <p:pic>
        <p:nvPicPr>
          <p:cNvPr id="26" name="Picture 5" descr="C:\Mes Documents\Forum\Topic diagramme\Render\I-J-K-L\Kabuto\9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203849" y="764704"/>
            <a:ext cx="696208" cy="1916832"/>
          </a:xfrm>
          <a:prstGeom prst="rect">
            <a:avLst/>
          </a:prstGeom>
          <a:noFill/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148063" y="3061313"/>
            <a:ext cx="2053852" cy="14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3" name="Picture 5" descr="C:\Mes Documents\Forum\Topic diagramme\Render\A-B-C-D\Asuma\Asuma 8.pn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084168" y="980728"/>
            <a:ext cx="1872208" cy="1497766"/>
          </a:xfrm>
          <a:prstGeom prst="rect">
            <a:avLst/>
          </a:prstGeom>
          <a:noFill/>
        </p:spPr>
      </p:pic>
      <p:sp>
        <p:nvSpPr>
          <p:cNvPr id="36" name="Trapèze 35"/>
          <p:cNvSpPr/>
          <p:nvPr/>
        </p:nvSpPr>
        <p:spPr>
          <a:xfrm rot="10800000">
            <a:off x="6048432" y="846002"/>
            <a:ext cx="2412000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pic>
        <p:nvPicPr>
          <p:cNvPr id="37" name="Picture 3" descr="C:\Mes Documents\Forum\Topic diagramme\Render\A-B-C-D\Dan\1.pn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7236296" y="1296144"/>
            <a:ext cx="1780120" cy="1124744"/>
          </a:xfrm>
          <a:prstGeom prst="rect">
            <a:avLst/>
          </a:prstGeom>
          <a:noFill/>
        </p:spPr>
      </p:pic>
      <p:sp>
        <p:nvSpPr>
          <p:cNvPr id="38" name="Rectangle 37"/>
          <p:cNvSpPr/>
          <p:nvPr/>
        </p:nvSpPr>
        <p:spPr>
          <a:xfrm>
            <a:off x="6071179" y="764704"/>
            <a:ext cx="2345515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Dan &amp;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Hiashi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Asuma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39" name="Graphique 38"/>
          <p:cNvGraphicFramePr/>
          <p:nvPr/>
        </p:nvGraphicFramePr>
        <p:xfrm>
          <a:off x="6444208" y="105273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2"/>
          </a:graphicData>
        </a:graphic>
      </p:graphicFrame>
      <p:sp>
        <p:nvSpPr>
          <p:cNvPr id="40" name="Rectangle 39"/>
          <p:cNvSpPr/>
          <p:nvPr/>
        </p:nvSpPr>
        <p:spPr>
          <a:xfrm>
            <a:off x="7020272" y="1363415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41" name="Picture 4" descr="C:\Mes Documents\Forum\Topic diagramme\Render\E-F-G-H\Hiashi\18.png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5724128" y="1072359"/>
            <a:ext cx="1125110" cy="1564553"/>
          </a:xfrm>
          <a:prstGeom prst="rect">
            <a:avLst/>
          </a:prstGeom>
          <a:noFill/>
        </p:spPr>
      </p:pic>
      <p:pic>
        <p:nvPicPr>
          <p:cNvPr id="32" name="Picture 2" descr="http://fc03.deviantart.net/fs71/f/2010/348/1/9/rebels__by_goldenhans-d34wqz5.jp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0" y="5373121"/>
            <a:ext cx="1475656" cy="1484879"/>
          </a:xfrm>
          <a:prstGeom prst="rect">
            <a:avLst/>
          </a:prstGeom>
          <a:noFill/>
        </p:spPr>
      </p:pic>
      <p:pic>
        <p:nvPicPr>
          <p:cNvPr id="33" name="Picture 2" descr="Naruto 525 by art-tk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6732240" y="5062579"/>
            <a:ext cx="2411760" cy="179542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51520" y="2708920"/>
            <a:ext cx="3528392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Team </a:t>
            </a:r>
            <a:r>
              <a:rPr lang="fr-FR" sz="2000" b="1" dirty="0" err="1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Itachi</a:t>
            </a:r>
            <a:r>
              <a:rPr lang="fr-FR" sz="20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[88,80</a:t>
            </a:r>
            <a:r>
              <a:rPr lang="fr-FR" sz="2000" b="1" cap="none" spc="0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3" name="Graphique 2"/>
          <p:cNvGraphicFramePr/>
          <p:nvPr/>
        </p:nvGraphicFramePr>
        <p:xfrm>
          <a:off x="2195736" y="306896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4" name="Tableau 3"/>
          <p:cNvGraphicFramePr>
            <a:graphicFrameLocks noGrp="1"/>
          </p:cNvGraphicFramePr>
          <p:nvPr/>
        </p:nvGraphicFramePr>
        <p:xfrm>
          <a:off x="251520" y="4509120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6">
                        <a:lumMod val="50000"/>
                      </a:schemeClr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4,65</a:t>
                      </a:r>
                      <a:endParaRPr lang="fr-FR" sz="8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4,88</a:t>
                      </a:r>
                      <a:endParaRPr lang="fr-FR" sz="8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4,88</a:t>
                      </a:r>
                      <a:endParaRPr lang="fr-FR" sz="8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4,60</a:t>
                      </a:r>
                      <a:endParaRPr lang="fr-FR" sz="8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4,01</a:t>
                      </a:r>
                      <a:endParaRPr lang="fr-FR" sz="8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4,42</a:t>
                      </a:r>
                      <a:endParaRPr lang="fr-FR" sz="8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4,12</a:t>
                      </a:r>
                      <a:endParaRPr lang="fr-FR" sz="8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3,96</a:t>
                      </a:r>
                      <a:endParaRPr lang="fr-FR" sz="8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  <p:sp>
        <p:nvSpPr>
          <p:cNvPr id="10" name="Rectangle 9"/>
          <p:cNvSpPr/>
          <p:nvPr/>
        </p:nvSpPr>
        <p:spPr>
          <a:xfrm>
            <a:off x="5148064" y="2780928"/>
            <a:ext cx="3528392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EE864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Naruto</a:t>
            </a:r>
            <a:r>
              <a:rPr lang="fr-FR" sz="2000" b="1" dirty="0" smtClean="0">
                <a:ln w="1905"/>
                <a:solidFill>
                  <a:srgbClr val="EE864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KCM2 &amp; </a:t>
            </a:r>
            <a:r>
              <a:rPr lang="fr-FR" sz="2000" b="1" dirty="0" err="1" smtClean="0">
                <a:ln w="1905"/>
                <a:solidFill>
                  <a:srgbClr val="EE864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Hinata</a:t>
            </a:r>
            <a:r>
              <a:rPr lang="fr-FR" sz="2000" b="1" dirty="0" smtClean="0">
                <a:ln w="1905"/>
                <a:solidFill>
                  <a:srgbClr val="EE864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[67,75</a:t>
            </a:r>
            <a:r>
              <a:rPr lang="fr-FR" sz="2000" b="1" cap="none" spc="0" dirty="0" smtClean="0">
                <a:ln w="1905"/>
                <a:solidFill>
                  <a:srgbClr val="EE864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EE864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11" name="Graphique 10"/>
          <p:cNvGraphicFramePr/>
          <p:nvPr/>
        </p:nvGraphicFramePr>
        <p:xfrm>
          <a:off x="7092280" y="314096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12" name="Tableau 11"/>
          <p:cNvGraphicFramePr>
            <a:graphicFrameLocks noGrp="1"/>
          </p:cNvGraphicFramePr>
          <p:nvPr/>
        </p:nvGraphicFramePr>
        <p:xfrm>
          <a:off x="5148064" y="4581128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E864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E864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E864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E864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E864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E864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E864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E864C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EE864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4,17</a:t>
                      </a:r>
                      <a:endParaRPr lang="fr-FR" sz="800" b="1" dirty="0">
                        <a:solidFill>
                          <a:srgbClr val="EE864C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FDDF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EE864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4,29</a:t>
                      </a:r>
                      <a:endParaRPr lang="fr-FR" sz="800" b="1" dirty="0">
                        <a:solidFill>
                          <a:srgbClr val="EE864C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FDDF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EE864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1,95</a:t>
                      </a:r>
                      <a:endParaRPr lang="fr-FR" sz="800" b="1" dirty="0">
                        <a:solidFill>
                          <a:srgbClr val="EE864C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FDDF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EE864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2,88</a:t>
                      </a:r>
                      <a:endParaRPr lang="fr-FR" sz="800" b="1" dirty="0">
                        <a:solidFill>
                          <a:srgbClr val="EE864C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FDDF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EE864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3,66</a:t>
                      </a:r>
                      <a:endParaRPr lang="fr-FR" sz="800" b="1" dirty="0">
                        <a:solidFill>
                          <a:srgbClr val="EE864C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FDDF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EE864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3,76</a:t>
                      </a:r>
                      <a:endParaRPr lang="fr-FR" sz="800" b="1" dirty="0">
                        <a:solidFill>
                          <a:srgbClr val="EE864C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FDDF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EE864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4,02</a:t>
                      </a:r>
                      <a:endParaRPr lang="fr-FR" sz="800" b="1" dirty="0">
                        <a:solidFill>
                          <a:srgbClr val="EE864C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FDDF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EE864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2,37</a:t>
                      </a:r>
                      <a:endParaRPr lang="fr-FR" sz="800" b="1" dirty="0">
                        <a:solidFill>
                          <a:srgbClr val="EE864C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FDDFD"/>
                    </a:solidFill>
                  </a:tcPr>
                </a:tc>
              </a:tr>
            </a:tbl>
          </a:graphicData>
        </a:graphic>
      </p:graphicFrame>
      <p:pic>
        <p:nvPicPr>
          <p:cNvPr id="18" name="Picture 8" descr="http://fc04.deviantart.net/fs70/i/2013/002/f/e/naruto_x_hinata_by_lord_nadjib-d5q2mu9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652120" y="980728"/>
            <a:ext cx="2339752" cy="969697"/>
          </a:xfrm>
          <a:prstGeom prst="rect">
            <a:avLst/>
          </a:prstGeom>
          <a:noFill/>
        </p:spPr>
      </p:pic>
      <p:sp>
        <p:nvSpPr>
          <p:cNvPr id="19" name="Trapèze 18"/>
          <p:cNvSpPr/>
          <p:nvPr/>
        </p:nvSpPr>
        <p:spPr>
          <a:xfrm rot="10800000" flipV="1">
            <a:off x="-1188640" y="0"/>
            <a:ext cx="5688632" cy="144018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0" name="Trapèze 19"/>
          <p:cNvSpPr/>
          <p:nvPr/>
        </p:nvSpPr>
        <p:spPr>
          <a:xfrm flipV="1">
            <a:off x="-1188640" y="216023"/>
            <a:ext cx="5688632" cy="144016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1" name="Rectangle 20"/>
          <p:cNvSpPr/>
          <p:nvPr/>
        </p:nvSpPr>
        <p:spPr>
          <a:xfrm>
            <a:off x="-1188640" y="-27384"/>
            <a:ext cx="5688632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sz="11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Il  est  temps  d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’</a:t>
            </a:r>
            <a:r>
              <a:rPr lang="fr-FR" sz="110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eclater</a:t>
            </a:r>
            <a:r>
              <a:rPr lang="fr-FR" sz="11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  </a:t>
            </a:r>
            <a:r>
              <a:rPr lang="fr-FR" sz="110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Nagato</a:t>
            </a:r>
            <a:endParaRPr lang="fr-FR" sz="11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Kraash Black" pitchFamily="66" charset="0"/>
            </a:endParaRPr>
          </a:p>
        </p:txBody>
      </p:sp>
      <p:sp>
        <p:nvSpPr>
          <p:cNvPr id="22" name="Trapèze 21"/>
          <p:cNvSpPr/>
          <p:nvPr/>
        </p:nvSpPr>
        <p:spPr>
          <a:xfrm rot="10800000" flipV="1">
            <a:off x="4860032" y="0"/>
            <a:ext cx="5688632" cy="144018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3" name="Trapèze 22"/>
          <p:cNvSpPr/>
          <p:nvPr/>
        </p:nvSpPr>
        <p:spPr>
          <a:xfrm flipV="1">
            <a:off x="4860032" y="216023"/>
            <a:ext cx="5688632" cy="144016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4" name="Rectangle 23"/>
          <p:cNvSpPr/>
          <p:nvPr/>
        </p:nvSpPr>
        <p:spPr>
          <a:xfrm>
            <a:off x="4860032" y="44624"/>
            <a:ext cx="5688632" cy="2616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sz="900" b="1" strike="dblStrike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Sakura</a:t>
            </a:r>
            <a:r>
              <a:rPr lang="fr-FR" sz="1100" b="1" strike="dblStrike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 </a:t>
            </a:r>
            <a:r>
              <a:rPr lang="fr-FR" sz="11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 </a:t>
            </a:r>
            <a:r>
              <a:rPr lang="fr-FR" sz="110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Hinata</a:t>
            </a:r>
            <a:r>
              <a:rPr lang="fr-FR" sz="11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 et </a:t>
            </a:r>
            <a:r>
              <a:rPr lang="fr-FR" sz="110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Naruto</a:t>
            </a:r>
            <a:endParaRPr lang="fr-FR" sz="11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Kraash Black" pitchFamily="66" charset="0"/>
            </a:endParaRPr>
          </a:p>
        </p:txBody>
      </p:sp>
      <p:cxnSp>
        <p:nvCxnSpPr>
          <p:cNvPr id="26" name="Connecteur droit 25"/>
          <p:cNvCxnSpPr/>
          <p:nvPr/>
        </p:nvCxnSpPr>
        <p:spPr>
          <a:xfrm flipV="1">
            <a:off x="6228184" y="116632"/>
            <a:ext cx="720080" cy="144016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Connecteur droit 26"/>
          <p:cNvCxnSpPr/>
          <p:nvPr/>
        </p:nvCxnSpPr>
        <p:spPr>
          <a:xfrm>
            <a:off x="6228184" y="116632"/>
            <a:ext cx="720080" cy="144016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Rectangle 30"/>
          <p:cNvSpPr/>
          <p:nvPr/>
        </p:nvSpPr>
        <p:spPr>
          <a:xfrm>
            <a:off x="5652121" y="836712"/>
            <a:ext cx="2376263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Naruto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KCM2 &amp;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Hinata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148064" y="3129007"/>
            <a:ext cx="2032519" cy="14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9" name="Picture 9" descr="http://1.bp.blogspot.com/-GquZscIT9zw/TlZgB4lF6sI/AAAAAAAAA7o/cUOPvO-_Wxs/s1600/Wallpaper+Naruto_Bee_Itachi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187624" y="910794"/>
            <a:ext cx="1944216" cy="165411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</p:pic>
      <p:sp>
        <p:nvSpPr>
          <p:cNvPr id="52" name="Rectangle 51"/>
          <p:cNvSpPr/>
          <p:nvPr/>
        </p:nvSpPr>
        <p:spPr>
          <a:xfrm>
            <a:off x="719888" y="764704"/>
            <a:ext cx="2844000" cy="360040"/>
          </a:xfrm>
          <a:prstGeom prst="rect">
            <a:avLst/>
          </a:prstGeom>
          <a:noFill/>
        </p:spPr>
        <p:txBody>
          <a:bodyPr wrap="square" lIns="91440" tIns="45720" rIns="91440" bIns="45720">
            <a:prstTxWarp prst="textChevron">
              <a:avLst/>
            </a:prstTxWarp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Naruto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KillerBee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Itachi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53" name="Picture 7" descr="http://www.google.fr/url?source=imglanding&amp;ct=img&amp;q=http://auto.img.v4.skyrock.net/1023/30551023/pics/3044767975_1_3_qOW2gW62.jpg&amp;sa=X&amp;ei=dFh3VePaA4rpUqaYgNAO&amp;ved=0CAkQ8wc&amp;usg=AFQjCNFTezg9eTu5S_wOJCe7P4vTkd11dQ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0" y="5065258"/>
            <a:ext cx="2411760" cy="1792742"/>
          </a:xfrm>
          <a:prstGeom prst="rect">
            <a:avLst/>
          </a:prstGeom>
          <a:noFill/>
        </p:spPr>
      </p:pic>
      <p:pic>
        <p:nvPicPr>
          <p:cNvPr id="5130" name="Picture 10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51521" y="3053656"/>
            <a:ext cx="1872208" cy="14286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" name="Picture 6" descr="http://fc03.deviantart.net/fs70/i/2013/111/9/a/naruto_616___hinata_and_naruto_by_lideralianzashinobi-d5sd96o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308304" y="5073296"/>
            <a:ext cx="1835696" cy="1784704"/>
          </a:xfrm>
          <a:prstGeom prst="rect">
            <a:avLst/>
          </a:prstGeom>
          <a:noFill/>
        </p:spPr>
      </p:pic>
      <p:pic>
        <p:nvPicPr>
          <p:cNvPr id="28" name="Picture 6" descr="http://fc03.deviantart.net/fs70/i/2011/237/7/f/itachi_killer_bee_naruto__552__by_tobari21-d47s4ni.pn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2483768" y="5823365"/>
            <a:ext cx="2664296" cy="103463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/>
        </p:nvSpPr>
        <p:spPr>
          <a:xfrm>
            <a:off x="467544" y="2636912"/>
            <a:ext cx="3528392" cy="39241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1950" b="1" dirty="0" smtClean="0">
                <a:ln w="1905"/>
                <a:solidFill>
                  <a:srgbClr val="CF3F3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Team </a:t>
            </a:r>
            <a:r>
              <a:rPr lang="fr-FR" sz="1950" b="1" dirty="0" err="1" smtClean="0">
                <a:ln w="1905"/>
                <a:solidFill>
                  <a:srgbClr val="CF3F3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Hokages</a:t>
            </a:r>
            <a:r>
              <a:rPr lang="fr-FR" sz="1950" b="1" cap="none" spc="0" dirty="0" smtClean="0">
                <a:ln w="1905"/>
                <a:solidFill>
                  <a:srgbClr val="CF3F3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1950" b="1" dirty="0" smtClean="0">
                <a:ln w="1905"/>
                <a:solidFill>
                  <a:srgbClr val="CF3F3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[92,13</a:t>
            </a:r>
            <a:r>
              <a:rPr lang="fr-FR" sz="1950" b="1" cap="none" spc="0" dirty="0" smtClean="0">
                <a:ln w="1905"/>
                <a:solidFill>
                  <a:srgbClr val="CF3F3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1950" b="1" cap="none" spc="0" dirty="0">
              <a:ln w="1905"/>
              <a:solidFill>
                <a:srgbClr val="CF3F3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16" name="Graphique 15"/>
          <p:cNvGraphicFramePr/>
          <p:nvPr/>
        </p:nvGraphicFramePr>
        <p:xfrm>
          <a:off x="2411760" y="299695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17" name="Tableau 16"/>
          <p:cNvGraphicFramePr>
            <a:graphicFrameLocks noGrp="1"/>
          </p:cNvGraphicFramePr>
          <p:nvPr/>
        </p:nvGraphicFramePr>
        <p:xfrm>
          <a:off x="467544" y="4437112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F3F3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F3F3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F3F3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F3F3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F3F3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F3F3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F3F3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F3F3F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F3F3F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4,93</a:t>
                      </a:r>
                      <a:endParaRPr lang="fr-FR" sz="800" b="1" dirty="0">
                        <a:solidFill>
                          <a:srgbClr val="CF3F3F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6BD7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F3F3F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4,84</a:t>
                      </a:r>
                      <a:endParaRPr lang="fr-FR" sz="800" b="1" dirty="0">
                        <a:solidFill>
                          <a:srgbClr val="CF3F3F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6BD7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F3F3F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3,88</a:t>
                      </a:r>
                      <a:endParaRPr lang="fr-FR" sz="800" b="1" dirty="0">
                        <a:solidFill>
                          <a:srgbClr val="CF3F3F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6BD7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F3F3F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5,00</a:t>
                      </a:r>
                      <a:endParaRPr lang="fr-FR" sz="800" b="1" dirty="0">
                        <a:solidFill>
                          <a:srgbClr val="CF3F3F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6BD7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F3F3F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3,84</a:t>
                      </a:r>
                      <a:endParaRPr lang="fr-FR" sz="800" b="1" dirty="0">
                        <a:solidFill>
                          <a:srgbClr val="CF3F3F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6BD7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F3F3F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4,64</a:t>
                      </a:r>
                      <a:endParaRPr lang="fr-FR" sz="800" b="1" dirty="0">
                        <a:solidFill>
                          <a:srgbClr val="CF3F3F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6BD7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F3F3F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4,73</a:t>
                      </a:r>
                      <a:endParaRPr lang="fr-FR" sz="800" b="1" dirty="0">
                        <a:solidFill>
                          <a:srgbClr val="CF3F3F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6BD7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F3F3F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4,99</a:t>
                      </a:r>
                      <a:endParaRPr lang="fr-FR" sz="800" b="1" dirty="0">
                        <a:solidFill>
                          <a:srgbClr val="CF3F3F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6BD7E"/>
                    </a:solidFill>
                  </a:tcPr>
                </a:tc>
              </a:tr>
            </a:tbl>
          </a:graphicData>
        </a:graphic>
      </p:graphicFrame>
      <p:pic>
        <p:nvPicPr>
          <p:cNvPr id="22" name="Picture 2" descr="http://fc04.deviantart.net/fs71/i/2013/111/e/8/hokage_edo_tensei_by_vitaliklol-d62h9d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445212"/>
            <a:ext cx="3779912" cy="737083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</p:pic>
      <p:pic>
        <p:nvPicPr>
          <p:cNvPr id="23" name="Picture 2" descr="http://fc04.deviantart.net/fs70/f/2014/292/f/2/hokages__collab__by_uchiha_itasuke-d83g88k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7544" y="3004614"/>
            <a:ext cx="1872208" cy="1405113"/>
          </a:xfrm>
          <a:prstGeom prst="rect">
            <a:avLst/>
          </a:prstGeom>
          <a:noFill/>
        </p:spPr>
      </p:pic>
      <p:pic>
        <p:nvPicPr>
          <p:cNvPr id="24" name="Picture 2" descr="http://th04.deviantart.net/fs70/PRE/i/2013/041/1/0/the_one_who_knows_the_truth_by_kfour9-d5uhcws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-2052736" y="1484784"/>
            <a:ext cx="2411760" cy="1555834"/>
          </a:xfrm>
          <a:prstGeom prst="rect">
            <a:avLst/>
          </a:prstGeom>
          <a:noFill/>
        </p:spPr>
      </p:pic>
      <p:pic>
        <p:nvPicPr>
          <p:cNvPr id="25" name="Picture 4" descr="http://th04.deviantart.net/fs71/PRE/i/2013/032/6/d/naruto_618_the_previous_hokages_by_iitheyahikodarkii-d5thujz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03848" y="5201816"/>
            <a:ext cx="1819279" cy="1656184"/>
          </a:xfrm>
          <a:prstGeom prst="rect">
            <a:avLst/>
          </a:prstGeom>
          <a:noFill/>
        </p:spPr>
      </p:pic>
      <p:sp>
        <p:nvSpPr>
          <p:cNvPr id="26" name="Rectangle 25"/>
          <p:cNvSpPr/>
          <p:nvPr/>
        </p:nvSpPr>
        <p:spPr>
          <a:xfrm>
            <a:off x="179512" y="332656"/>
            <a:ext cx="374441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Les légendaires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Hokages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29698" name="Picture 2" descr="Let's go! by RobCV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11560" y="1268760"/>
            <a:ext cx="2808312" cy="949999"/>
          </a:xfrm>
          <a:prstGeom prst="rect">
            <a:avLst/>
          </a:prstGeom>
          <a:noFill/>
        </p:spPr>
      </p:pic>
      <p:pic>
        <p:nvPicPr>
          <p:cNvPr id="29700" name="Picture 4" descr="http://th00.deviantart.net/fs70/PRE/f/2013/151/f/7/hokages____prepare_to_fight__631_by_jayto91-d67avza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-2124744" y="3068960"/>
            <a:ext cx="2484784" cy="1397822"/>
          </a:xfrm>
          <a:prstGeom prst="rect">
            <a:avLst/>
          </a:prstGeom>
          <a:noFill/>
        </p:spPr>
      </p:pic>
      <p:sp>
        <p:nvSpPr>
          <p:cNvPr id="18" name="Trapèze 17"/>
          <p:cNvSpPr/>
          <p:nvPr/>
        </p:nvSpPr>
        <p:spPr>
          <a:xfrm rot="10800000" flipV="1">
            <a:off x="-1188640" y="0"/>
            <a:ext cx="5688632" cy="144018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9" name="Trapèze 18"/>
          <p:cNvSpPr/>
          <p:nvPr/>
        </p:nvSpPr>
        <p:spPr>
          <a:xfrm flipV="1">
            <a:off x="-1188640" y="216023"/>
            <a:ext cx="5688632" cy="144016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0" name="Rectangle 19"/>
          <p:cNvSpPr/>
          <p:nvPr/>
        </p:nvSpPr>
        <p:spPr>
          <a:xfrm>
            <a:off x="-1188640" y="78740"/>
            <a:ext cx="5688632" cy="25391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sz="105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Ceux  qui  savent  tout</a:t>
            </a:r>
            <a:endParaRPr lang="fr-FR" sz="105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Kraash Black" pitchFamily="66" charset="0"/>
            </a:endParaRPr>
          </a:p>
        </p:txBody>
      </p:sp>
      <p:sp>
        <p:nvSpPr>
          <p:cNvPr id="38" name="Rectangle 37"/>
          <p:cNvSpPr/>
          <p:nvPr/>
        </p:nvSpPr>
        <p:spPr>
          <a:xfrm>
            <a:off x="5111552" y="2676545"/>
            <a:ext cx="3528392" cy="39241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1950" b="1" dirty="0" err="1" smtClean="0">
                <a:ln w="1905"/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Fukusaku</a:t>
            </a:r>
            <a:r>
              <a:rPr lang="fr-FR" sz="1950" b="1" dirty="0" smtClean="0">
                <a:ln w="1905"/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&amp; </a:t>
            </a:r>
            <a:r>
              <a:rPr lang="fr-FR" sz="1950" b="1" dirty="0" err="1" smtClean="0">
                <a:ln w="1905"/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Shima</a:t>
            </a:r>
            <a:r>
              <a:rPr lang="fr-FR" sz="1950" b="1" dirty="0" smtClean="0">
                <a:ln w="1905"/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[63,15</a:t>
            </a:r>
            <a:r>
              <a:rPr lang="fr-FR" sz="1950" b="1" cap="none" spc="0" dirty="0" smtClean="0">
                <a:ln w="1905"/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1950" b="1" cap="none" spc="0" dirty="0">
              <a:ln w="1905"/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39" name="Graphique 38"/>
          <p:cNvGraphicFramePr/>
          <p:nvPr/>
        </p:nvGraphicFramePr>
        <p:xfrm>
          <a:off x="7055768" y="299695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9"/>
          </a:graphicData>
        </a:graphic>
      </p:graphicFrame>
      <p:graphicFrame>
        <p:nvGraphicFramePr>
          <p:cNvPr id="40" name="Tableau 39"/>
          <p:cNvGraphicFramePr>
            <a:graphicFrameLocks noGrp="1"/>
          </p:cNvGraphicFramePr>
          <p:nvPr/>
        </p:nvGraphicFramePr>
        <p:xfrm>
          <a:off x="5111552" y="4437112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3,42</a:t>
                      </a:r>
                      <a:endParaRPr lang="fr-FR" sz="800" b="1" dirty="0">
                        <a:solidFill>
                          <a:schemeClr val="accent3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3,42</a:t>
                      </a:r>
                      <a:endParaRPr lang="fr-FR" sz="800" b="1" dirty="0">
                        <a:solidFill>
                          <a:schemeClr val="accent3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4,00</a:t>
                      </a:r>
                      <a:endParaRPr lang="fr-FR" sz="800" b="1" dirty="0">
                        <a:solidFill>
                          <a:schemeClr val="accent3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3,63</a:t>
                      </a:r>
                      <a:endParaRPr lang="fr-FR" sz="800" b="1" dirty="0">
                        <a:solidFill>
                          <a:schemeClr val="accent3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3,37</a:t>
                      </a:r>
                      <a:endParaRPr lang="fr-FR" sz="800" b="1" dirty="0">
                        <a:solidFill>
                          <a:schemeClr val="accent3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2,55</a:t>
                      </a:r>
                      <a:endParaRPr lang="fr-FR" sz="800" b="1" dirty="0">
                        <a:solidFill>
                          <a:schemeClr val="accent3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2,66</a:t>
                      </a:r>
                      <a:endParaRPr lang="fr-FR" sz="800" b="1" dirty="0">
                        <a:solidFill>
                          <a:schemeClr val="accent3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2,21</a:t>
                      </a:r>
                      <a:endParaRPr lang="fr-FR" sz="800" b="1" dirty="0">
                        <a:solidFill>
                          <a:schemeClr val="accent3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44" name="Trapèze 43"/>
          <p:cNvSpPr/>
          <p:nvPr/>
        </p:nvSpPr>
        <p:spPr>
          <a:xfrm rot="10800000" flipV="1">
            <a:off x="5076056" y="0"/>
            <a:ext cx="5688632" cy="144018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45" name="Trapèze 44"/>
          <p:cNvSpPr/>
          <p:nvPr/>
        </p:nvSpPr>
        <p:spPr>
          <a:xfrm flipV="1">
            <a:off x="5076056" y="216023"/>
            <a:ext cx="5688632" cy="144016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46" name="Rectangle 45"/>
          <p:cNvSpPr/>
          <p:nvPr/>
        </p:nvSpPr>
        <p:spPr>
          <a:xfrm>
            <a:off x="5076056" y="78740"/>
            <a:ext cx="5688632" cy="25391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sz="105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Tiens  ? Des  invocations !</a:t>
            </a:r>
            <a:endParaRPr lang="fr-FR" sz="105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Kraash Black" pitchFamily="66" charset="0"/>
            </a:endParaRPr>
          </a:p>
        </p:txBody>
      </p:sp>
      <p:sp>
        <p:nvSpPr>
          <p:cNvPr id="28" name="Trapèze 27"/>
          <p:cNvSpPr/>
          <p:nvPr/>
        </p:nvSpPr>
        <p:spPr>
          <a:xfrm rot="10800000">
            <a:off x="6270523" y="773994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9" name="Rectangle 28"/>
          <p:cNvSpPr/>
          <p:nvPr/>
        </p:nvSpPr>
        <p:spPr>
          <a:xfrm>
            <a:off x="6156176" y="692696"/>
            <a:ext cx="2088232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Shima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Fukusaku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30" name="Picture 2" descr="C:\Mes Documents\Forum\Topic diagramme\Render\0-Animaux\Invocation\Sannin\Crapaud\Gama 13.pn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156176" y="959127"/>
            <a:ext cx="1916377" cy="1457190"/>
          </a:xfrm>
          <a:prstGeom prst="rect">
            <a:avLst/>
          </a:prstGeom>
          <a:noFill/>
        </p:spPr>
      </p:pic>
      <p:graphicFrame>
        <p:nvGraphicFramePr>
          <p:cNvPr id="31" name="Graphique 30"/>
          <p:cNvGraphicFramePr/>
          <p:nvPr/>
        </p:nvGraphicFramePr>
        <p:xfrm>
          <a:off x="6444208" y="98072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1"/>
          </a:graphicData>
        </a:graphic>
      </p:graphicFrame>
      <p:sp>
        <p:nvSpPr>
          <p:cNvPr id="34" name="Rectangle 33"/>
          <p:cNvSpPr/>
          <p:nvPr/>
        </p:nvSpPr>
        <p:spPr>
          <a:xfrm>
            <a:off x="7020272" y="1291407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5" name="Rectangle 34"/>
          <p:cNvSpPr/>
          <p:nvPr/>
        </p:nvSpPr>
        <p:spPr>
          <a:xfrm>
            <a:off x="611560" y="1187460"/>
            <a:ext cx="2808312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Les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Hokages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légendaires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36" name="Picture 2" descr="The Three Sages by Flipsi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8070756" y="4941168"/>
            <a:ext cx="1073244" cy="1916832"/>
          </a:xfrm>
          <a:prstGeom prst="rect">
            <a:avLst/>
          </a:prstGeom>
          <a:noFill/>
        </p:spPr>
      </p:pic>
      <p:pic>
        <p:nvPicPr>
          <p:cNvPr id="68613" name="Picture 5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5113361" y="3068960"/>
            <a:ext cx="2015035" cy="13419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" name="Picture 4" descr="Naruto - Sennin Icon by Hyorinmaru-NU"/>
          <p:cNvPicPr>
            <a:picLocks noChangeAspect="1" noChangeArrowheads="1" noCrop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0800000">
            <a:off x="8754169" y="983039"/>
            <a:ext cx="498351" cy="28572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rapèze 1"/>
          <p:cNvSpPr/>
          <p:nvPr/>
        </p:nvSpPr>
        <p:spPr>
          <a:xfrm rot="10800000" flipV="1">
            <a:off x="2123728" y="44625"/>
            <a:ext cx="5688632" cy="144018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" name="Trapèze 2"/>
          <p:cNvSpPr/>
          <p:nvPr/>
        </p:nvSpPr>
        <p:spPr>
          <a:xfrm flipV="1">
            <a:off x="2123728" y="260648"/>
            <a:ext cx="5688632" cy="144016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4" name="Rectangle 3"/>
          <p:cNvSpPr/>
          <p:nvPr/>
        </p:nvSpPr>
        <p:spPr>
          <a:xfrm>
            <a:off x="2123728" y="96887"/>
            <a:ext cx="5688632" cy="2616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sz="11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Le </a:t>
            </a:r>
            <a:r>
              <a:rPr lang="fr-FR" sz="110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Gokage</a:t>
            </a:r>
            <a:endParaRPr lang="fr-FR" sz="11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Kraash Black" pitchFamily="66" charset="0"/>
            </a:endParaRPr>
          </a:p>
        </p:txBody>
      </p:sp>
      <p:pic>
        <p:nvPicPr>
          <p:cNvPr id="3074" name="Picture 2" descr="C:\Mes Documents\Forum\Topic diagramme\Render\0 -Signature\76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980728"/>
            <a:ext cx="2520280" cy="1386154"/>
          </a:xfrm>
          <a:prstGeom prst="rect">
            <a:avLst/>
          </a:prstGeom>
          <a:noFill/>
        </p:spPr>
      </p:pic>
      <p:sp>
        <p:nvSpPr>
          <p:cNvPr id="32" name="Trapèze 31"/>
          <p:cNvSpPr/>
          <p:nvPr/>
        </p:nvSpPr>
        <p:spPr>
          <a:xfrm rot="10800000">
            <a:off x="4373678" y="928467"/>
            <a:ext cx="1224136" cy="206735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3" name="Rectangle 32"/>
          <p:cNvSpPr/>
          <p:nvPr/>
        </p:nvSpPr>
        <p:spPr>
          <a:xfrm>
            <a:off x="4373678" y="847171"/>
            <a:ext cx="122413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Gokage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34" name="Graphique 33"/>
          <p:cNvGraphicFramePr/>
          <p:nvPr/>
        </p:nvGraphicFramePr>
        <p:xfrm>
          <a:off x="4187323" y="1135203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35" name="Rectangle 34"/>
          <p:cNvSpPr/>
          <p:nvPr/>
        </p:nvSpPr>
        <p:spPr>
          <a:xfrm>
            <a:off x="4763387" y="1445882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23554" name="Picture 2" descr="The Five Kages v2 by Artipela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3212975"/>
            <a:ext cx="1932675" cy="3645025"/>
          </a:xfrm>
          <a:prstGeom prst="rect">
            <a:avLst/>
          </a:prstGeom>
          <a:noFill/>
        </p:spPr>
      </p:pic>
      <p:pic>
        <p:nvPicPr>
          <p:cNvPr id="35842" name="Picture 2" descr="http://fc07.deviantart.net/fs71/f/2012/188/6/4/64ce6ee8eedb122dda670d08a783a0bf-d569epl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051720" y="5071432"/>
            <a:ext cx="1248073" cy="1786568"/>
          </a:xfrm>
          <a:prstGeom prst="rect">
            <a:avLst/>
          </a:prstGeom>
          <a:noFill/>
        </p:spPr>
      </p:pic>
      <p:graphicFrame>
        <p:nvGraphicFramePr>
          <p:cNvPr id="17" name="Graphique 16"/>
          <p:cNvGraphicFramePr/>
          <p:nvPr/>
        </p:nvGraphicFramePr>
        <p:xfrm>
          <a:off x="5148064" y="285293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graphicFrame>
        <p:nvGraphicFramePr>
          <p:cNvPr id="18" name="Tableau 17"/>
          <p:cNvGraphicFramePr>
            <a:graphicFrameLocks noGrp="1"/>
          </p:cNvGraphicFramePr>
          <p:nvPr/>
        </p:nvGraphicFramePr>
        <p:xfrm>
          <a:off x="3203848" y="4322669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FBE4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FBE4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FBE4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FBE4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FBE4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FBE4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FBE4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FBE43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D971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4,85</a:t>
                      </a:r>
                      <a:endParaRPr lang="fr-FR" sz="800" b="1" dirty="0">
                        <a:solidFill>
                          <a:srgbClr val="CD971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8E3A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D971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4,62</a:t>
                      </a:r>
                      <a:endParaRPr lang="fr-FR" sz="800" b="1" dirty="0">
                        <a:solidFill>
                          <a:srgbClr val="CD971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8E3A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D971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2,29</a:t>
                      </a:r>
                      <a:endParaRPr lang="fr-FR" sz="800" b="1" dirty="0">
                        <a:solidFill>
                          <a:srgbClr val="CD971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8E3A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D971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4,56</a:t>
                      </a:r>
                      <a:endParaRPr lang="fr-FR" sz="800" b="1" dirty="0">
                        <a:solidFill>
                          <a:srgbClr val="CD971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8E3A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D971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4,66</a:t>
                      </a:r>
                      <a:endParaRPr lang="fr-FR" sz="800" b="1" dirty="0">
                        <a:solidFill>
                          <a:srgbClr val="CD971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8E3A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D971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4,24</a:t>
                      </a:r>
                      <a:endParaRPr lang="fr-FR" sz="800" b="1" dirty="0">
                        <a:solidFill>
                          <a:srgbClr val="CD971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8E3A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D971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4,57</a:t>
                      </a:r>
                      <a:endParaRPr lang="fr-FR" sz="800" b="1" dirty="0">
                        <a:solidFill>
                          <a:srgbClr val="CD971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8E3A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D971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3,90</a:t>
                      </a:r>
                    </a:p>
                  </a:txBody>
                  <a:tcPr marL="0" marR="0" marT="0" marB="0" anchor="ctr">
                    <a:solidFill>
                      <a:srgbClr val="F8E3AE"/>
                    </a:solidFill>
                  </a:tcPr>
                </a:tc>
              </a:tr>
            </a:tbl>
          </a:graphicData>
        </a:graphic>
      </p:graphicFrame>
      <p:pic>
        <p:nvPicPr>
          <p:cNvPr id="19" name="Picture 7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203848" y="2924944"/>
            <a:ext cx="1872207" cy="13596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" name="Rectangle 19"/>
          <p:cNvSpPr/>
          <p:nvPr/>
        </p:nvSpPr>
        <p:spPr>
          <a:xfrm>
            <a:off x="3203848" y="2575363"/>
            <a:ext cx="3528392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EFBE4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Gokage</a:t>
            </a:r>
            <a:r>
              <a:rPr lang="fr-FR" sz="2000" b="1" cap="none" spc="0" dirty="0" smtClean="0">
                <a:ln w="1905"/>
                <a:solidFill>
                  <a:srgbClr val="EFBE4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[84,23%]</a:t>
            </a:r>
            <a:endParaRPr lang="fr-FR" sz="2000" b="1" cap="none" spc="0" dirty="0">
              <a:ln w="1905"/>
              <a:solidFill>
                <a:srgbClr val="EFBE4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2" name="Picture 2" descr="http://anime-pictures.net/pictures/get_image/158985-1703x1218-naruto-studio+pierrot-sabaku+no+gaara-tsunade-mei+terumi+%28mizukage%29-raikage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601827" y="5039816"/>
            <a:ext cx="2542173" cy="181818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3140967"/>
            <a:ext cx="2005368" cy="13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40" name="Graphique 39"/>
          <p:cNvGraphicFramePr/>
          <p:nvPr/>
        </p:nvGraphicFramePr>
        <p:xfrm>
          <a:off x="2411759" y="314096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41" name="Tableau 40"/>
          <p:cNvGraphicFramePr>
            <a:graphicFrameLocks noGrp="1"/>
          </p:cNvGraphicFramePr>
          <p:nvPr/>
        </p:nvGraphicFramePr>
        <p:xfrm>
          <a:off x="467543" y="4548061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482A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482A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482A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482A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482A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482A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482A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482A7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6E426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4,76</a:t>
                      </a:r>
                      <a:endParaRPr lang="fr-FR" sz="800" b="1" dirty="0">
                        <a:solidFill>
                          <a:srgbClr val="6E426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3CFD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6E426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3,37</a:t>
                      </a:r>
                      <a:endParaRPr lang="fr-FR" sz="800" b="1" dirty="0">
                        <a:solidFill>
                          <a:srgbClr val="6E426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3CFD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6E426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5,00</a:t>
                      </a:r>
                      <a:endParaRPr lang="fr-FR" sz="800" b="1" dirty="0">
                        <a:solidFill>
                          <a:srgbClr val="6E426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3CFD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6E426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4,73</a:t>
                      </a:r>
                      <a:endParaRPr lang="fr-FR" sz="800" b="1" dirty="0">
                        <a:solidFill>
                          <a:srgbClr val="6E426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3CFD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6E426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1,15</a:t>
                      </a:r>
                      <a:endParaRPr lang="fr-FR" sz="800" b="1" dirty="0">
                        <a:solidFill>
                          <a:srgbClr val="6E426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3CFD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6E426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2,62</a:t>
                      </a:r>
                      <a:endParaRPr lang="fr-FR" sz="800" b="1" dirty="0">
                        <a:solidFill>
                          <a:srgbClr val="6E426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3CFD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6E426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3,13</a:t>
                      </a:r>
                      <a:endParaRPr lang="fr-FR" sz="800" b="1" dirty="0">
                        <a:solidFill>
                          <a:srgbClr val="6E426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E3CFD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6E426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4,81</a:t>
                      </a:r>
                    </a:p>
                  </a:txBody>
                  <a:tcPr marL="0" marR="0" marT="0" marB="0" anchor="ctr">
                    <a:solidFill>
                      <a:srgbClr val="E3CFDE"/>
                    </a:solidFill>
                  </a:tcPr>
                </a:tc>
              </a:tr>
            </a:tbl>
          </a:graphicData>
        </a:graphic>
      </p:graphicFrame>
      <p:sp>
        <p:nvSpPr>
          <p:cNvPr id="42" name="Rectangle 41"/>
          <p:cNvSpPr/>
          <p:nvPr/>
        </p:nvSpPr>
        <p:spPr>
          <a:xfrm>
            <a:off x="467543" y="2780928"/>
            <a:ext cx="3528392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B482A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Nagato</a:t>
            </a:r>
            <a:r>
              <a:rPr lang="fr-FR" sz="2000" b="1" cap="none" spc="0" dirty="0" smtClean="0">
                <a:ln w="1905"/>
                <a:solidFill>
                  <a:srgbClr val="B482A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dirty="0" smtClean="0">
                <a:ln w="1905"/>
                <a:solidFill>
                  <a:srgbClr val="B482A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&amp; </a:t>
            </a:r>
            <a:r>
              <a:rPr lang="fr-FR" sz="2000" b="1" dirty="0" err="1" smtClean="0">
                <a:ln w="1905"/>
                <a:solidFill>
                  <a:srgbClr val="B482A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Itachi</a:t>
            </a:r>
            <a:r>
              <a:rPr lang="fr-FR" sz="2000" b="1" dirty="0" smtClean="0">
                <a:ln w="1905"/>
                <a:solidFill>
                  <a:srgbClr val="B482A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cap="none" spc="0" dirty="0" smtClean="0">
                <a:ln w="1905"/>
                <a:solidFill>
                  <a:srgbClr val="B482A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[73,93%]</a:t>
            </a:r>
            <a:endParaRPr lang="fr-FR" sz="2000" b="1" cap="none" spc="0" dirty="0">
              <a:ln w="1905"/>
              <a:solidFill>
                <a:srgbClr val="B482A7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3" name="Trapèze 32"/>
          <p:cNvSpPr/>
          <p:nvPr/>
        </p:nvSpPr>
        <p:spPr>
          <a:xfrm rot="10800000" flipV="1">
            <a:off x="-972616" y="0"/>
            <a:ext cx="5688632" cy="144018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7" name="Trapèze 36"/>
          <p:cNvSpPr/>
          <p:nvPr/>
        </p:nvSpPr>
        <p:spPr>
          <a:xfrm flipV="1">
            <a:off x="-972616" y="216023"/>
            <a:ext cx="5688632" cy="144016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8" name="Rectangle 37"/>
          <p:cNvSpPr/>
          <p:nvPr/>
        </p:nvSpPr>
        <p:spPr>
          <a:xfrm>
            <a:off x="-972616" y="52262"/>
            <a:ext cx="5688632" cy="2616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sz="110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oeil</a:t>
            </a:r>
            <a:r>
              <a:rPr lang="fr-FR" sz="11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  pour  </a:t>
            </a:r>
            <a:r>
              <a:rPr lang="fr-FR" sz="110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oeil</a:t>
            </a:r>
            <a:endParaRPr lang="fr-FR" sz="11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Kraash Black" pitchFamily="66" charset="0"/>
            </a:endParaRPr>
          </a:p>
        </p:txBody>
      </p:sp>
      <p:graphicFrame>
        <p:nvGraphicFramePr>
          <p:cNvPr id="17" name="Graphique 16"/>
          <p:cNvGraphicFramePr/>
          <p:nvPr/>
        </p:nvGraphicFramePr>
        <p:xfrm>
          <a:off x="6948263" y="3212977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graphicFrame>
        <p:nvGraphicFramePr>
          <p:cNvPr id="18" name="Tableau 17"/>
          <p:cNvGraphicFramePr>
            <a:graphicFrameLocks noGrp="1"/>
          </p:cNvGraphicFramePr>
          <p:nvPr/>
        </p:nvGraphicFramePr>
        <p:xfrm>
          <a:off x="5004047" y="4620070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bg2">
                        <a:lumMod val="50000"/>
                      </a:schemeClr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786F4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3,12</a:t>
                      </a:r>
                      <a:endParaRPr lang="fr-FR" sz="800" b="1" dirty="0">
                        <a:solidFill>
                          <a:srgbClr val="786F4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786F4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3,81</a:t>
                      </a:r>
                      <a:endParaRPr lang="fr-FR" sz="800" b="1" dirty="0">
                        <a:solidFill>
                          <a:srgbClr val="786F4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786F4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1,26</a:t>
                      </a:r>
                      <a:endParaRPr lang="fr-FR" sz="800" b="1" dirty="0">
                        <a:solidFill>
                          <a:srgbClr val="786F4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786F4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3,62</a:t>
                      </a:r>
                      <a:endParaRPr lang="fr-FR" sz="800" b="1" dirty="0">
                        <a:solidFill>
                          <a:srgbClr val="786F4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786F4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1,97</a:t>
                      </a:r>
                      <a:endParaRPr lang="fr-FR" sz="800" b="1" dirty="0">
                        <a:solidFill>
                          <a:srgbClr val="786F4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786F4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3,45</a:t>
                      </a:r>
                      <a:endParaRPr lang="fr-FR" sz="800" b="1" dirty="0">
                        <a:solidFill>
                          <a:srgbClr val="786F4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786F4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2,66</a:t>
                      </a:r>
                      <a:endParaRPr lang="fr-FR" sz="800" b="1" dirty="0">
                        <a:solidFill>
                          <a:srgbClr val="786F4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786F4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1,68</a:t>
                      </a:r>
                    </a:p>
                  </a:txBody>
                  <a:tcPr marL="0" marR="0" marT="0" marB="0" anchor="ctr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19" name="Rectangle 18"/>
          <p:cNvSpPr/>
          <p:nvPr/>
        </p:nvSpPr>
        <p:spPr>
          <a:xfrm>
            <a:off x="5004047" y="2852937"/>
            <a:ext cx="3528392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Mifune</a:t>
            </a:r>
            <a:r>
              <a:rPr lang="fr-FR" sz="2000" b="1" cap="none" spc="0" dirty="0" smtClean="0">
                <a:ln w="1905"/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dirty="0" smtClean="0">
                <a:ln w="1905"/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&amp; </a:t>
            </a:r>
            <a:r>
              <a:rPr lang="fr-FR" sz="2000" b="1" dirty="0" err="1" smtClean="0">
                <a:ln w="1905"/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Kankuro</a:t>
            </a:r>
            <a:r>
              <a:rPr lang="fr-FR" sz="2000" b="1" dirty="0" smtClean="0">
                <a:ln w="1905"/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cap="none" spc="0" dirty="0" smtClean="0">
                <a:ln w="1905"/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[53,93%]</a:t>
            </a:r>
            <a:endParaRPr lang="fr-FR" sz="2000" b="1" cap="none" spc="0" dirty="0">
              <a:ln w="1905"/>
              <a:solidFill>
                <a:schemeClr val="bg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0" name="Trapèze 19"/>
          <p:cNvSpPr/>
          <p:nvPr/>
        </p:nvSpPr>
        <p:spPr>
          <a:xfrm rot="10800000">
            <a:off x="5982491" y="867603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1" name="Rectangle 20"/>
          <p:cNvSpPr/>
          <p:nvPr/>
        </p:nvSpPr>
        <p:spPr>
          <a:xfrm>
            <a:off x="5868144" y="786305"/>
            <a:ext cx="2088232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Mifune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Kankuro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23" name="Graphique 22"/>
          <p:cNvGraphicFramePr/>
          <p:nvPr/>
        </p:nvGraphicFramePr>
        <p:xfrm>
          <a:off x="6156176" y="1074337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sp>
        <p:nvSpPr>
          <p:cNvPr id="24" name="Rectangle 23"/>
          <p:cNvSpPr/>
          <p:nvPr/>
        </p:nvSpPr>
        <p:spPr>
          <a:xfrm>
            <a:off x="6732240" y="1385016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3074" name="Picture 2" descr="C:\Mes Documents\Forum\Topic diagramme\Render\M-N-O-P\Mifune\3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292080" y="1052736"/>
            <a:ext cx="1199084" cy="1456624"/>
          </a:xfrm>
          <a:prstGeom prst="rect">
            <a:avLst/>
          </a:prstGeom>
          <a:noFill/>
        </p:spPr>
      </p:pic>
      <p:pic>
        <p:nvPicPr>
          <p:cNvPr id="3075" name="Picture 3" descr="C:\Mes Documents\Forum\Topic diagramme\Render\I-J-K-L\Kankuro\7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596336" y="836712"/>
            <a:ext cx="1109789" cy="1772816"/>
          </a:xfrm>
          <a:prstGeom prst="rect">
            <a:avLst/>
          </a:prstGeom>
          <a:noFill/>
        </p:spPr>
      </p:pic>
      <p:sp>
        <p:nvSpPr>
          <p:cNvPr id="25" name="Trapèze 24"/>
          <p:cNvSpPr/>
          <p:nvPr/>
        </p:nvSpPr>
        <p:spPr>
          <a:xfrm rot="10800000" flipV="1">
            <a:off x="4860032" y="0"/>
            <a:ext cx="5688632" cy="144018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8" name="Trapèze 27"/>
          <p:cNvSpPr/>
          <p:nvPr/>
        </p:nvSpPr>
        <p:spPr>
          <a:xfrm flipV="1">
            <a:off x="4860032" y="216023"/>
            <a:ext cx="5688632" cy="144016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9" name="Rectangle 28"/>
          <p:cNvSpPr/>
          <p:nvPr/>
        </p:nvSpPr>
        <p:spPr>
          <a:xfrm>
            <a:off x="4860032" y="52262"/>
            <a:ext cx="5688632" cy="238527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sz="95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Hein ?  On  </a:t>
            </a:r>
            <a:r>
              <a:rPr lang="fr-FR" sz="95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evalue</a:t>
            </a:r>
            <a:r>
              <a:rPr lang="fr-FR" sz="95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  </a:t>
            </a:r>
            <a:r>
              <a:rPr lang="fr-FR" sz="95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meme</a:t>
            </a:r>
            <a:r>
              <a:rPr lang="fr-FR" sz="95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  eux  ? C’est  une  blague  ?</a:t>
            </a:r>
            <a:endParaRPr lang="fr-FR" sz="95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Kraash Black" pitchFamily="66" charset="0"/>
            </a:endParaRPr>
          </a:p>
        </p:txBody>
      </p:sp>
      <p:pic>
        <p:nvPicPr>
          <p:cNvPr id="36877" name="Picture 13" descr="http://www.ptp-images.com/img/cmkcm1e9d5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9036496" y="3356992"/>
            <a:ext cx="2664296" cy="1395014"/>
          </a:xfrm>
          <a:prstGeom prst="rect">
            <a:avLst/>
          </a:prstGeom>
          <a:noFill/>
        </p:spPr>
      </p:pic>
      <p:pic>
        <p:nvPicPr>
          <p:cNvPr id="46" name="Picture 8" descr="C:\Mes Documents\Forum\Topic diagramme\Render\M-N-O-P\Mifune\1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9468544" y="3429000"/>
            <a:ext cx="1284161" cy="2132856"/>
          </a:xfrm>
          <a:prstGeom prst="rect">
            <a:avLst/>
          </a:prstGeom>
          <a:noFill/>
        </p:spPr>
      </p:pic>
      <p:pic>
        <p:nvPicPr>
          <p:cNvPr id="47" name="Picture 9" descr="C:\Mes Documents\Forum\Topic diagramme\Render\I-J-K-L\Kankuro\6.pn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9828584" y="3429000"/>
            <a:ext cx="1693721" cy="2471167"/>
          </a:xfrm>
          <a:prstGeom prst="rect">
            <a:avLst/>
          </a:prstGeom>
          <a:noFill/>
        </p:spPr>
      </p:pic>
      <p:pic>
        <p:nvPicPr>
          <p:cNvPr id="36878" name="Picture 14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5004048" y="3212976"/>
            <a:ext cx="1965105" cy="13681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4" name="Picture 3" descr="C:\Mes Documents\Forum\Topic diagramme\Render\0-Autre\Jutsu\Susanoo\susanoo itachi 2.pn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1877934" y="747464"/>
            <a:ext cx="1736974" cy="1440000"/>
          </a:xfrm>
          <a:prstGeom prst="rect">
            <a:avLst/>
          </a:prstGeom>
          <a:noFill/>
        </p:spPr>
      </p:pic>
      <p:sp>
        <p:nvSpPr>
          <p:cNvPr id="65" name="Trapèze 64"/>
          <p:cNvSpPr/>
          <p:nvPr/>
        </p:nvSpPr>
        <p:spPr>
          <a:xfrm rot="10800000">
            <a:off x="1445986" y="723587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66" name="Rectangle 65"/>
          <p:cNvSpPr/>
          <p:nvPr/>
        </p:nvSpPr>
        <p:spPr>
          <a:xfrm>
            <a:off x="1331639" y="642289"/>
            <a:ext cx="2088232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Nagato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Itachi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35" name="Picture 2" descr="http://www.google.fr/url?source=imglanding&amp;ct=img&amp;q=http://www.renders-graphiques.fr/image/upload/normal/Nagato_Itachi_uchiha_uchiwa_rinnegan_pain_sharingan_aka.png&amp;sa=X&amp;ei=1dSBVcaAH8Pg7QaGwoOoDA&amp;ved=0CAkQ8wc4GA&amp;usg=AFQjCNEABn92ceOTIeNOijEqAtVb4RtxmQ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391986" y="644937"/>
            <a:ext cx="1875758" cy="1559927"/>
          </a:xfrm>
          <a:prstGeom prst="rect">
            <a:avLst/>
          </a:prstGeom>
          <a:noFill/>
        </p:spPr>
      </p:pic>
      <p:graphicFrame>
        <p:nvGraphicFramePr>
          <p:cNvPr id="36" name="Graphique 35"/>
          <p:cNvGraphicFramePr/>
          <p:nvPr/>
        </p:nvGraphicFramePr>
        <p:xfrm>
          <a:off x="1403648" y="930321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4"/>
          </a:graphicData>
        </a:graphic>
      </p:graphicFrame>
      <p:sp>
        <p:nvSpPr>
          <p:cNvPr id="43" name="Rectangle 42"/>
          <p:cNvSpPr/>
          <p:nvPr/>
        </p:nvSpPr>
        <p:spPr>
          <a:xfrm>
            <a:off x="1979712" y="1241000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34" name="Picture 16" descr=".: Nagato, Itachi :. Naru. 539 by Amandine-f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2771800" y="5157192"/>
            <a:ext cx="1185797" cy="1700808"/>
          </a:xfrm>
          <a:prstGeom prst="rect">
            <a:avLst/>
          </a:prstGeom>
          <a:noFill/>
        </p:spPr>
      </p:pic>
      <p:pic>
        <p:nvPicPr>
          <p:cNvPr id="44" name="Picture 2" descr="Naruto: Nagato and Itachi by AR-UA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0" y="5413667"/>
            <a:ext cx="2699792" cy="144433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rapèze 29"/>
          <p:cNvSpPr/>
          <p:nvPr/>
        </p:nvSpPr>
        <p:spPr>
          <a:xfrm rot="10800000">
            <a:off x="899920" y="918010"/>
            <a:ext cx="2952000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pic>
        <p:nvPicPr>
          <p:cNvPr id="28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834703" y="1772816"/>
            <a:ext cx="1834703" cy="14057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1" name="Graphique 30"/>
          <p:cNvGraphicFramePr/>
          <p:nvPr/>
        </p:nvGraphicFramePr>
        <p:xfrm>
          <a:off x="2843808" y="321297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32" name="Tableau 31"/>
          <p:cNvGraphicFramePr>
            <a:graphicFrameLocks noGrp="1"/>
          </p:cNvGraphicFramePr>
          <p:nvPr/>
        </p:nvGraphicFramePr>
        <p:xfrm>
          <a:off x="884799" y="4653136"/>
          <a:ext cx="3528392" cy="432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90896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90896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90896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90896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90896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90896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90896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90896E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90896E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4,12</a:t>
                      </a:r>
                      <a:endParaRPr lang="fr-FR" sz="800" b="1" dirty="0">
                        <a:solidFill>
                          <a:srgbClr val="90896E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CCC9B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90896E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3,77</a:t>
                      </a:r>
                      <a:endParaRPr lang="fr-FR" sz="800" b="1" dirty="0">
                        <a:solidFill>
                          <a:srgbClr val="90896E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CCC9B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90896E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2,00</a:t>
                      </a:r>
                      <a:endParaRPr lang="fr-FR" sz="800" b="1" dirty="0">
                        <a:solidFill>
                          <a:srgbClr val="90896E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CCC9B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90896E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3,98</a:t>
                      </a:r>
                      <a:endParaRPr lang="fr-FR" sz="800" b="1" dirty="0">
                        <a:solidFill>
                          <a:srgbClr val="90896E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CCC9B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90896E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4,59</a:t>
                      </a:r>
                      <a:endParaRPr lang="fr-FR" sz="800" b="1" dirty="0">
                        <a:solidFill>
                          <a:srgbClr val="90896E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CCC9B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90896E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2,97</a:t>
                      </a:r>
                      <a:endParaRPr lang="fr-FR" sz="800" b="1" dirty="0">
                        <a:solidFill>
                          <a:srgbClr val="90896E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CCC9B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90896E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3,71</a:t>
                      </a:r>
                      <a:endParaRPr lang="fr-FR" sz="800" b="1" dirty="0">
                        <a:solidFill>
                          <a:srgbClr val="90896E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CCC9B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90896E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3,81</a:t>
                      </a:r>
                      <a:endParaRPr lang="fr-FR" sz="800" b="1" dirty="0">
                        <a:solidFill>
                          <a:srgbClr val="90896E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CCC9BC"/>
                    </a:solidFill>
                  </a:tcPr>
                </a:tc>
              </a:tr>
            </a:tbl>
          </a:graphicData>
        </a:graphic>
      </p:graphicFrame>
      <p:sp>
        <p:nvSpPr>
          <p:cNvPr id="33" name="Rectangle 32"/>
          <p:cNvSpPr/>
          <p:nvPr/>
        </p:nvSpPr>
        <p:spPr>
          <a:xfrm>
            <a:off x="899592" y="2876742"/>
            <a:ext cx="3441591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dirty="0" smtClean="0">
                <a:ln w="1905"/>
                <a:solidFill>
                  <a:srgbClr val="90896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Les </a:t>
            </a:r>
            <a:r>
              <a:rPr lang="fr-FR" sz="2000" b="1" dirty="0" err="1" smtClean="0">
                <a:ln w="1905"/>
                <a:solidFill>
                  <a:srgbClr val="90896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Sannins</a:t>
            </a:r>
            <a:r>
              <a:rPr lang="fr-FR" sz="2000" b="1" dirty="0" smtClean="0">
                <a:ln w="1905"/>
                <a:solidFill>
                  <a:srgbClr val="90896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(jeunes) [72,38%]</a:t>
            </a:r>
          </a:p>
        </p:txBody>
      </p:sp>
      <p:pic>
        <p:nvPicPr>
          <p:cNvPr id="37" name="Picture 2" descr="http://ekladata.com/knPfS4R8NvlPqB86LWH9WKpZE4c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938242" y="1124744"/>
            <a:ext cx="905566" cy="1296000"/>
          </a:xfrm>
          <a:prstGeom prst="rect">
            <a:avLst/>
          </a:prstGeom>
          <a:noFill/>
        </p:spPr>
      </p:pic>
      <p:sp>
        <p:nvSpPr>
          <p:cNvPr id="54" name="Rectangle 53"/>
          <p:cNvSpPr/>
          <p:nvPr/>
        </p:nvSpPr>
        <p:spPr>
          <a:xfrm>
            <a:off x="1656021" y="836712"/>
            <a:ext cx="1282723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Les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Sannins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33794" name="Picture 2" descr="http://img07.deviantart.net/020b/i/2015/111/b/8/sanin_by_diabolumberto-d6af3zg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843809" y="1124744"/>
            <a:ext cx="926817" cy="1296000"/>
          </a:xfrm>
          <a:prstGeom prst="rect">
            <a:avLst/>
          </a:prstGeom>
          <a:noFill/>
        </p:spPr>
      </p:pic>
      <p:sp>
        <p:nvSpPr>
          <p:cNvPr id="23" name="Trapèze 22"/>
          <p:cNvSpPr/>
          <p:nvPr/>
        </p:nvSpPr>
        <p:spPr>
          <a:xfrm rot="10800000" flipV="1">
            <a:off x="1547664" y="0"/>
            <a:ext cx="5688632" cy="144018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4" name="Trapèze 23"/>
          <p:cNvSpPr/>
          <p:nvPr/>
        </p:nvSpPr>
        <p:spPr>
          <a:xfrm flipV="1">
            <a:off x="1547664" y="216023"/>
            <a:ext cx="5688632" cy="144016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5" name="Rectangle 24"/>
          <p:cNvSpPr/>
          <p:nvPr/>
        </p:nvSpPr>
        <p:spPr>
          <a:xfrm>
            <a:off x="1547664" y="52262"/>
            <a:ext cx="5688632" cy="246221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sz="10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Au  commencement  de  La  </a:t>
            </a:r>
            <a:r>
              <a:rPr lang="fr-FR" sz="100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legende</a:t>
            </a:r>
            <a:r>
              <a:rPr lang="fr-FR" sz="10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  des  </a:t>
            </a:r>
            <a:r>
              <a:rPr lang="fr-FR" sz="100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sannins</a:t>
            </a:r>
            <a:endParaRPr lang="fr-FR" sz="10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Kraash Black" pitchFamily="66" charset="0"/>
            </a:endParaRPr>
          </a:p>
        </p:txBody>
      </p:sp>
      <p:sp>
        <p:nvSpPr>
          <p:cNvPr id="18" name="Trapèze 17"/>
          <p:cNvSpPr/>
          <p:nvPr/>
        </p:nvSpPr>
        <p:spPr>
          <a:xfrm rot="10800000">
            <a:off x="5688392" y="990018"/>
            <a:ext cx="2412000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graphicFrame>
        <p:nvGraphicFramePr>
          <p:cNvPr id="22" name="Graphique 21"/>
          <p:cNvGraphicFramePr/>
          <p:nvPr/>
        </p:nvGraphicFramePr>
        <p:xfrm>
          <a:off x="6084168" y="119675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sp>
        <p:nvSpPr>
          <p:cNvPr id="26" name="Rectangle 25"/>
          <p:cNvSpPr/>
          <p:nvPr/>
        </p:nvSpPr>
        <p:spPr>
          <a:xfrm>
            <a:off x="6660232" y="1507431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36" name="Graphique 35"/>
          <p:cNvGraphicFramePr/>
          <p:nvPr/>
        </p:nvGraphicFramePr>
        <p:xfrm>
          <a:off x="6804248" y="321297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7"/>
          </a:graphicData>
        </a:graphic>
      </p:graphicFrame>
      <p:graphicFrame>
        <p:nvGraphicFramePr>
          <p:cNvPr id="38" name="Tableau 37"/>
          <p:cNvGraphicFramePr>
            <a:graphicFrameLocks noGrp="1"/>
          </p:cNvGraphicFramePr>
          <p:nvPr/>
        </p:nvGraphicFramePr>
        <p:xfrm>
          <a:off x="4860032" y="4653136"/>
          <a:ext cx="3528392" cy="432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54150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54150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54150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54150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54150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54150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54150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541504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54150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1,75</a:t>
                      </a:r>
                      <a:endParaRPr lang="fr-FR" sz="800" b="1" dirty="0">
                        <a:solidFill>
                          <a:srgbClr val="54150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FFA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54150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1,80</a:t>
                      </a:r>
                      <a:endParaRPr lang="fr-FR" sz="800" b="1" dirty="0">
                        <a:solidFill>
                          <a:srgbClr val="54150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FFA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54150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0,91</a:t>
                      </a:r>
                      <a:endParaRPr lang="fr-FR" sz="800" b="1" dirty="0">
                        <a:solidFill>
                          <a:srgbClr val="54150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FFA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54150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2,17</a:t>
                      </a:r>
                      <a:endParaRPr lang="fr-FR" sz="800" b="1" dirty="0">
                        <a:solidFill>
                          <a:srgbClr val="54150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FFA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54150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1,48</a:t>
                      </a:r>
                      <a:endParaRPr lang="fr-FR" sz="800" b="1" dirty="0">
                        <a:solidFill>
                          <a:srgbClr val="54150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FFA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54150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1,49</a:t>
                      </a:r>
                      <a:endParaRPr lang="fr-FR" sz="800" b="1" dirty="0">
                        <a:solidFill>
                          <a:srgbClr val="54150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FFA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54150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2,00</a:t>
                      </a:r>
                      <a:endParaRPr lang="fr-FR" sz="800" b="1" dirty="0">
                        <a:solidFill>
                          <a:srgbClr val="54150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FFA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54150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1,98</a:t>
                      </a:r>
                      <a:endParaRPr lang="fr-FR" sz="800" b="1" dirty="0">
                        <a:solidFill>
                          <a:srgbClr val="54150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FFA3"/>
                    </a:solidFill>
                  </a:tcPr>
                </a:tc>
              </a:tr>
            </a:tbl>
          </a:graphicData>
        </a:graphic>
      </p:graphicFrame>
      <p:pic>
        <p:nvPicPr>
          <p:cNvPr id="4098" name="Picture 2" descr="C:\Mes Documents\Forum\Topic diagramme\Render\I-J-K-L\Iruka\2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524328" y="980728"/>
            <a:ext cx="996702" cy="1624624"/>
          </a:xfrm>
          <a:prstGeom prst="rect">
            <a:avLst/>
          </a:prstGeom>
          <a:noFill/>
        </p:spPr>
      </p:pic>
      <p:pic>
        <p:nvPicPr>
          <p:cNvPr id="4099" name="Picture 3" descr="C:\Mes Documents\Forum\Topic diagramme\Render\M-N-O-P\Naruto\FG\19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220072" y="1052736"/>
            <a:ext cx="1108478" cy="1584176"/>
          </a:xfrm>
          <a:prstGeom prst="rect">
            <a:avLst/>
          </a:prstGeom>
          <a:noFill/>
        </p:spPr>
      </p:pic>
      <p:pic>
        <p:nvPicPr>
          <p:cNvPr id="34" name="Picture 2" descr="Tags: Anime, Studio Pierrot, NARUTO, Umino Iruka, Hatake Kakashi, Uzumaki Naruto, Jumpin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922400" y="5229200"/>
            <a:ext cx="1221600" cy="1628800"/>
          </a:xfrm>
          <a:prstGeom prst="rect">
            <a:avLst/>
          </a:prstGeom>
          <a:noFill/>
        </p:spPr>
      </p:pic>
      <p:pic>
        <p:nvPicPr>
          <p:cNvPr id="35842" name="Picture 2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4860032" y="3217942"/>
            <a:ext cx="1944216" cy="14033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5" name="Rectangle 34"/>
          <p:cNvSpPr/>
          <p:nvPr/>
        </p:nvSpPr>
        <p:spPr>
          <a:xfrm>
            <a:off x="4874825" y="2876742"/>
            <a:ext cx="3441591" cy="369332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b="1" dirty="0" err="1" smtClean="0">
                <a:ln w="1905"/>
                <a:solidFill>
                  <a:srgbClr val="54150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Naruto</a:t>
            </a:r>
            <a:r>
              <a:rPr lang="fr-FR" b="1" dirty="0" smtClean="0">
                <a:ln w="1905"/>
                <a:solidFill>
                  <a:srgbClr val="54150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&amp; </a:t>
            </a:r>
            <a:r>
              <a:rPr lang="fr-FR" b="1" dirty="0" err="1" smtClean="0">
                <a:ln w="1905"/>
                <a:solidFill>
                  <a:srgbClr val="54150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Iruka</a:t>
            </a:r>
            <a:r>
              <a:rPr lang="fr-FR" b="1" dirty="0" smtClean="0">
                <a:ln w="1905"/>
                <a:solidFill>
                  <a:srgbClr val="54150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(début FG) [33,95%]</a:t>
            </a:r>
          </a:p>
        </p:txBody>
      </p:sp>
      <p:pic>
        <p:nvPicPr>
          <p:cNvPr id="54276" name="Picture 4" descr="http://www.google.fr/url?source=imglanding&amp;ct=img&amp;q=http://auto.img.v4.skyrock.net/8535/76408535/pics/2970216385_1_3_2Xc8GF9f.jpg&amp;sa=X&amp;ei=cmaDVdeAJMfZywOan6_gDw&amp;ved=0CAkQ8wc4QA&amp;usg=AFQjCNHzdmWLkgtDnQPa-YphrWS4nDz8_A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971600" y="1124744"/>
            <a:ext cx="990145" cy="1297090"/>
          </a:xfrm>
          <a:prstGeom prst="rect">
            <a:avLst/>
          </a:prstGeom>
          <a:noFill/>
        </p:spPr>
      </p:pic>
      <p:sp>
        <p:nvSpPr>
          <p:cNvPr id="27" name="Rectangle 26"/>
          <p:cNvSpPr/>
          <p:nvPr/>
        </p:nvSpPr>
        <p:spPr>
          <a:xfrm>
            <a:off x="5947300" y="908720"/>
            <a:ext cx="1917192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Naruto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Iruka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FG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29" name="Picture 2" descr="http://ekladata.com/knPfS4R8NvlPqB86LWH9WKpZE4c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938241" y="1124744"/>
            <a:ext cx="905566" cy="1296000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</p:pic>
      <p:pic>
        <p:nvPicPr>
          <p:cNvPr id="39" name="Picture 2" descr="http://img07.deviantart.net/020b/i/2015/111/b/8/sanin_by_diabolumberto-d6af3zg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843808" y="1124744"/>
            <a:ext cx="926817" cy="129600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  <p:pic>
        <p:nvPicPr>
          <p:cNvPr id="40" name="Picture 4" descr="http://www.google.fr/url?source=imglanding&amp;ct=img&amp;q=http://auto.img.v4.skyrock.net/8535/76408535/pics/2970216385_1_3_2Xc8GF9f.jpg&amp;sa=X&amp;ei=cmaDVdeAJMfZywOan6_gDw&amp;ved=0CAkQ8wc4QA&amp;usg=AFQjCNHzdmWLkgtDnQPa-YphrWS4nDz8_A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971599" y="1124744"/>
            <a:ext cx="990145" cy="1297090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</p:pic>
      <p:pic>
        <p:nvPicPr>
          <p:cNvPr id="41" name="Picture 2" descr="http://www.google.fr/url?source=imglanding&amp;ct=img&amp;q=http://i.ytimg.com/vi/KQq8XAebI_I/maxresdefault.jpg&amp;sa=X&amp;ei=gWWDVc2XJ8qAywPdr76oBQ&amp;ved=0CAkQ8wc&amp;usg=AFQjCNG5HxUe9pAmZuvWDi3p7XGIotatbA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0" y="5589240"/>
            <a:ext cx="2255573" cy="1268760"/>
          </a:xfrm>
          <a:prstGeom prst="rect">
            <a:avLst/>
          </a:prstGeom>
          <a:noFill/>
        </p:spPr>
      </p:pic>
      <p:pic>
        <p:nvPicPr>
          <p:cNvPr id="59395" name="Picture 3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899592" y="3260578"/>
            <a:ext cx="2016224" cy="13236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/>
          <p:nvPr/>
        </p:nvSpPr>
        <p:spPr>
          <a:xfrm>
            <a:off x="4860032" y="2492896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3158C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Epeistes</a:t>
            </a:r>
            <a:r>
              <a:rPr lang="fr-FR" sz="2000" b="1" cap="none" spc="0" dirty="0" smtClean="0">
                <a:ln w="1905"/>
                <a:solidFill>
                  <a:srgbClr val="3158C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de Kiri </a:t>
            </a:r>
            <a:r>
              <a:rPr lang="fr-FR" sz="2000" b="1" dirty="0" smtClean="0">
                <a:ln w="1905"/>
                <a:solidFill>
                  <a:srgbClr val="3158C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[67,48</a:t>
            </a:r>
            <a:r>
              <a:rPr lang="fr-FR" sz="2000" b="1" cap="none" spc="0" dirty="0" smtClean="0">
                <a:ln w="1905"/>
                <a:solidFill>
                  <a:srgbClr val="3158C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3158C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21" name="Graphique 20"/>
          <p:cNvGraphicFramePr/>
          <p:nvPr/>
        </p:nvGraphicFramePr>
        <p:xfrm>
          <a:off x="6804248" y="285293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23" name="Tableau 22"/>
          <p:cNvGraphicFramePr>
            <a:graphicFrameLocks noGrp="1"/>
          </p:cNvGraphicFramePr>
          <p:nvPr/>
        </p:nvGraphicFramePr>
        <p:xfrm>
          <a:off x="4860032" y="4293096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3158C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3158C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3158C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3158C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3158C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3158C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3158C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3158C5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3158C5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3,90</a:t>
                      </a:r>
                      <a:endParaRPr lang="fr-FR" sz="800" b="1" dirty="0">
                        <a:solidFill>
                          <a:srgbClr val="3158C5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A5B7E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3158C5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4,88</a:t>
                      </a:r>
                      <a:endParaRPr lang="fr-FR" sz="800" b="1" dirty="0">
                        <a:solidFill>
                          <a:srgbClr val="3158C5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A5B7E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3158C5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2,09</a:t>
                      </a:r>
                      <a:endParaRPr lang="fr-FR" sz="800" b="1" dirty="0">
                        <a:solidFill>
                          <a:srgbClr val="3158C5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A5B7E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3158C5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3,15</a:t>
                      </a:r>
                      <a:endParaRPr lang="fr-FR" sz="800" b="1" dirty="0">
                        <a:solidFill>
                          <a:srgbClr val="3158C5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A5B7E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3158C5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3,27</a:t>
                      </a:r>
                      <a:endParaRPr lang="fr-FR" sz="800" b="1" dirty="0">
                        <a:solidFill>
                          <a:srgbClr val="3158C5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A5B7E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3158C5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3,29</a:t>
                      </a:r>
                      <a:endParaRPr lang="fr-FR" sz="800" b="1" dirty="0">
                        <a:solidFill>
                          <a:srgbClr val="3158C5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A5B7E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3158C5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3,79</a:t>
                      </a:r>
                      <a:endParaRPr lang="fr-FR" sz="800" b="1" dirty="0">
                        <a:solidFill>
                          <a:srgbClr val="3158C5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A5B7E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3158C5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2,62</a:t>
                      </a:r>
                      <a:endParaRPr lang="fr-FR" sz="800" b="1" dirty="0">
                        <a:solidFill>
                          <a:srgbClr val="3158C5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A5B7E9"/>
                    </a:solidFill>
                  </a:tcPr>
                </a:tc>
              </a:tr>
            </a:tbl>
          </a:graphicData>
        </a:graphic>
      </p:graphicFrame>
      <p:sp>
        <p:nvSpPr>
          <p:cNvPr id="30" name="Trapèze 29"/>
          <p:cNvSpPr/>
          <p:nvPr/>
        </p:nvSpPr>
        <p:spPr>
          <a:xfrm rot="10800000">
            <a:off x="1619672" y="846002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1" name="Rectangle 30"/>
          <p:cNvSpPr/>
          <p:nvPr/>
        </p:nvSpPr>
        <p:spPr>
          <a:xfrm>
            <a:off x="1709520" y="764704"/>
            <a:ext cx="1707712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Madara &amp;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Izuna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32" name="Graphique 31"/>
          <p:cNvGraphicFramePr/>
          <p:nvPr/>
        </p:nvGraphicFramePr>
        <p:xfrm>
          <a:off x="1763688" y="105273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33" name="Rectangle 32"/>
          <p:cNvSpPr/>
          <p:nvPr/>
        </p:nvSpPr>
        <p:spPr>
          <a:xfrm>
            <a:off x="2339752" y="1363415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34" name="Graphique 33"/>
          <p:cNvGraphicFramePr/>
          <p:nvPr/>
        </p:nvGraphicFramePr>
        <p:xfrm>
          <a:off x="2771800" y="287389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35" name="Rectangle 34"/>
          <p:cNvSpPr/>
          <p:nvPr/>
        </p:nvSpPr>
        <p:spPr>
          <a:xfrm>
            <a:off x="827584" y="2524834"/>
            <a:ext cx="3528392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cap="none" spc="0" dirty="0" smtClean="0">
                <a:ln w="1905"/>
                <a:solidFill>
                  <a:srgbClr val="653E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Madara &amp; </a:t>
            </a:r>
            <a:r>
              <a:rPr lang="fr-FR" sz="2000" b="1" cap="none" spc="0" dirty="0" err="1" smtClean="0">
                <a:ln w="1905"/>
                <a:solidFill>
                  <a:srgbClr val="653E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Izuna</a:t>
            </a:r>
            <a:r>
              <a:rPr lang="fr-FR" sz="2000" b="1" cap="none" spc="0" dirty="0" smtClean="0">
                <a:ln w="1905"/>
                <a:solidFill>
                  <a:srgbClr val="653E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[78,65%]</a:t>
            </a:r>
            <a:endParaRPr lang="fr-FR" sz="2000" b="1" cap="none" spc="0" dirty="0">
              <a:ln w="1905"/>
              <a:solidFill>
                <a:srgbClr val="653E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36" name="Tableau 35"/>
          <p:cNvGraphicFramePr>
            <a:graphicFrameLocks noGrp="1"/>
          </p:cNvGraphicFramePr>
          <p:nvPr/>
        </p:nvGraphicFramePr>
        <p:xfrm>
          <a:off x="827584" y="4293096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653E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653E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653E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653E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653E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653E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653E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653E66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653E66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4,48</a:t>
                      </a:r>
                      <a:endParaRPr lang="fr-FR" sz="800" b="1" dirty="0">
                        <a:solidFill>
                          <a:srgbClr val="653E66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653E66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4,42</a:t>
                      </a:r>
                      <a:endParaRPr lang="fr-FR" sz="800" b="1" dirty="0">
                        <a:solidFill>
                          <a:srgbClr val="653E66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653E66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4,56</a:t>
                      </a:r>
                      <a:endParaRPr lang="fr-FR" sz="800" b="1" dirty="0">
                        <a:solidFill>
                          <a:srgbClr val="653E66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653E66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4,03</a:t>
                      </a:r>
                      <a:endParaRPr lang="fr-FR" sz="800" b="1" dirty="0">
                        <a:solidFill>
                          <a:srgbClr val="653E66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653E66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2,49</a:t>
                      </a:r>
                      <a:endParaRPr lang="fr-FR" sz="800" b="1" dirty="0">
                        <a:solidFill>
                          <a:srgbClr val="653E66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653E66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3,96</a:t>
                      </a:r>
                      <a:endParaRPr lang="fr-FR" sz="800" b="1" dirty="0">
                        <a:solidFill>
                          <a:srgbClr val="653E66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653E66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3,64</a:t>
                      </a:r>
                      <a:endParaRPr lang="fr-FR" sz="800" b="1" dirty="0">
                        <a:solidFill>
                          <a:srgbClr val="653E66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653E66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3,88</a:t>
                      </a:r>
                    </a:p>
                  </a:txBody>
                  <a:tcPr marL="0" marR="0" marT="0" marB="0" anchor="ctr"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25" name="Trapèze 24"/>
          <p:cNvSpPr/>
          <p:nvPr/>
        </p:nvSpPr>
        <p:spPr>
          <a:xfrm rot="10800000">
            <a:off x="5982491" y="846002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pic>
        <p:nvPicPr>
          <p:cNvPr id="41" name="Picture 2" descr="C:\Mes Documents\Forum\Topic diagramme\Render\0- Groupe\épéistes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91859" y="840658"/>
            <a:ext cx="2952549" cy="1462792"/>
          </a:xfrm>
          <a:prstGeom prst="rect">
            <a:avLst/>
          </a:prstGeom>
          <a:noFill/>
        </p:spPr>
      </p:pic>
      <p:sp>
        <p:nvSpPr>
          <p:cNvPr id="42" name="Rectangle 41"/>
          <p:cNvSpPr/>
          <p:nvPr/>
        </p:nvSpPr>
        <p:spPr>
          <a:xfrm>
            <a:off x="5868144" y="764704"/>
            <a:ext cx="2088232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Epéistes de Kiri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43" name="Graphique 42"/>
          <p:cNvGraphicFramePr/>
          <p:nvPr/>
        </p:nvGraphicFramePr>
        <p:xfrm>
          <a:off x="6156176" y="105273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sp>
        <p:nvSpPr>
          <p:cNvPr id="44" name="Rectangle 43"/>
          <p:cNvSpPr/>
          <p:nvPr/>
        </p:nvSpPr>
        <p:spPr>
          <a:xfrm>
            <a:off x="6732240" y="1363415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5" name="Trapèze 44"/>
          <p:cNvSpPr/>
          <p:nvPr/>
        </p:nvSpPr>
        <p:spPr>
          <a:xfrm rot="10800000" flipV="1">
            <a:off x="-1188640" y="0"/>
            <a:ext cx="5688632" cy="144018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46" name="Trapèze 45"/>
          <p:cNvSpPr/>
          <p:nvPr/>
        </p:nvSpPr>
        <p:spPr>
          <a:xfrm flipV="1">
            <a:off x="-1188640" y="216023"/>
            <a:ext cx="5688632" cy="144016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47" name="Rectangle 46"/>
          <p:cNvSpPr/>
          <p:nvPr/>
        </p:nvSpPr>
        <p:spPr>
          <a:xfrm>
            <a:off x="-1188640" y="78740"/>
            <a:ext cx="5688632" cy="25391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sz="105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Le </a:t>
            </a:r>
            <a:r>
              <a:rPr lang="fr-FR" sz="105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freres</a:t>
            </a:r>
            <a:r>
              <a:rPr lang="fr-FR" sz="105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  </a:t>
            </a:r>
            <a:r>
              <a:rPr lang="fr-FR" sz="105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Uchiha</a:t>
            </a:r>
            <a:r>
              <a:rPr lang="fr-FR" sz="105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  (-bis-</a:t>
            </a:r>
            <a:endParaRPr lang="fr-FR" sz="105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Kraash Black" pitchFamily="66" charset="0"/>
            </a:endParaRPr>
          </a:p>
        </p:txBody>
      </p:sp>
      <p:sp>
        <p:nvSpPr>
          <p:cNvPr id="48" name="Trapèze 47"/>
          <p:cNvSpPr/>
          <p:nvPr/>
        </p:nvSpPr>
        <p:spPr>
          <a:xfrm rot="10800000" flipV="1">
            <a:off x="4860032" y="0"/>
            <a:ext cx="5688632" cy="144018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49" name="Trapèze 48"/>
          <p:cNvSpPr/>
          <p:nvPr/>
        </p:nvSpPr>
        <p:spPr>
          <a:xfrm flipV="1">
            <a:off x="4860032" y="216023"/>
            <a:ext cx="5688632" cy="144016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50" name="Rectangle 49"/>
          <p:cNvSpPr/>
          <p:nvPr/>
        </p:nvSpPr>
        <p:spPr>
          <a:xfrm>
            <a:off x="4860032" y="44624"/>
            <a:ext cx="5688632" cy="2616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sz="11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Les  </a:t>
            </a:r>
            <a:r>
              <a:rPr lang="fr-FR" sz="110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epeistes</a:t>
            </a:r>
            <a:r>
              <a:rPr lang="fr-FR" sz="11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  de  </a:t>
            </a:r>
            <a:r>
              <a:rPr lang="fr-FR" sz="110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kiri</a:t>
            </a:r>
            <a:endParaRPr lang="fr-FR" sz="11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Kraash Black" pitchFamily="66" charset="0"/>
            </a:endParaRPr>
          </a:p>
        </p:txBody>
      </p:sp>
      <p:pic>
        <p:nvPicPr>
          <p:cNvPr id="51" name="Picture 4" descr="http://th01.deviantart.net/fs70/PRE/i/2013/083/a/2/peace_by_robcv-d5z4ckq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0" y="4966043"/>
            <a:ext cx="1425397" cy="1891957"/>
          </a:xfrm>
          <a:prstGeom prst="rect">
            <a:avLst/>
          </a:prstGeom>
          <a:noFill/>
        </p:spPr>
      </p:pic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827584" y="2864858"/>
            <a:ext cx="1872208" cy="13898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2" name="Picture 4" descr="http://fc08.deviantart.net/fs70/i/2010/361/3/d/naruto_522___seven_swordsmen_c_by_ernie1991-d35t8ua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588224" y="5690861"/>
            <a:ext cx="2555776" cy="1167139"/>
          </a:xfrm>
          <a:prstGeom prst="rect">
            <a:avLst/>
          </a:prstGeom>
          <a:noFill/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4860032" y="2841182"/>
            <a:ext cx="2088232" cy="1395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8369" name="Picture 1" descr="C:\Mes Documents\Forum\Topic diagramme\Render\M-N-O-P\Madara\Vivant\3.pn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611560" y="836712"/>
            <a:ext cx="1743150" cy="1673424"/>
          </a:xfrm>
          <a:prstGeom prst="rect">
            <a:avLst/>
          </a:prstGeom>
          <a:noFill/>
        </p:spPr>
      </p:pic>
      <p:pic>
        <p:nvPicPr>
          <p:cNvPr id="58370" name="Picture 2" descr="C:\Mes Documents\Forum\Topic diagramme\Render\I-J-K-L\Izuna\1.pn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2785502" y="764704"/>
            <a:ext cx="1210434" cy="1673424"/>
          </a:xfrm>
          <a:prstGeom prst="rect">
            <a:avLst/>
          </a:prstGeom>
          <a:noFill/>
        </p:spPr>
      </p:pic>
      <p:pic>
        <p:nvPicPr>
          <p:cNvPr id="98306" name="Picture 2" descr="http://pre00.deviantart.net/aaf4/th/pre/f/2011/016/a/e/7_swordsmen_by_trazo17-d37c49o.jpg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9144000" y="620688"/>
            <a:ext cx="1447945" cy="208823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au 1"/>
          <p:cNvGraphicFramePr>
            <a:graphicFrameLocks noGrp="1"/>
          </p:cNvGraphicFramePr>
          <p:nvPr/>
        </p:nvGraphicFramePr>
        <p:xfrm>
          <a:off x="6749959" y="3789040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2,50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2,88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1,57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2,86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4,01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1,96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2,54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3,05</a:t>
                      </a: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sp>
        <p:nvSpPr>
          <p:cNvPr id="3" name="Rectangle 2"/>
          <p:cNvSpPr/>
          <p:nvPr/>
        </p:nvSpPr>
        <p:spPr>
          <a:xfrm>
            <a:off x="6749959" y="1916832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Sakura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cap="none" spc="0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Haruno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NG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[53,43%]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5" name="Graphique 4"/>
          <p:cNvGraphicFramePr/>
          <p:nvPr/>
        </p:nvGraphicFramePr>
        <p:xfrm>
          <a:off x="8694175" y="227687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pic>
        <p:nvPicPr>
          <p:cNvPr id="14541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49959" y="2273096"/>
            <a:ext cx="1944216" cy="14843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7"/>
          <p:cNvSpPr/>
          <p:nvPr/>
        </p:nvSpPr>
        <p:spPr>
          <a:xfrm>
            <a:off x="3005544" y="1917416"/>
            <a:ext cx="3510672" cy="400110"/>
          </a:xfrm>
          <a:prstGeom prst="rect">
            <a:avLst/>
          </a:prstGeom>
          <a:noFill/>
        </p:spPr>
        <p:txBody>
          <a:bodyPr wrap="square" lIns="36000" tIns="45720" rIns="3600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Naruto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cap="none" spc="0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Uzumaki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(NG) [39,75%]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9" name="Tableau 8"/>
          <p:cNvGraphicFramePr>
            <a:graphicFrameLocks noGrp="1"/>
          </p:cNvGraphicFramePr>
          <p:nvPr/>
        </p:nvGraphicFramePr>
        <p:xfrm>
          <a:off x="3005543" y="3797756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2,17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1,94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0,86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2,07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1,96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1,97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3,43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1,50</a:t>
                      </a: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graphicFrame>
        <p:nvGraphicFramePr>
          <p:cNvPr id="10" name="Graphique 9"/>
          <p:cNvGraphicFramePr/>
          <p:nvPr/>
        </p:nvGraphicFramePr>
        <p:xfrm>
          <a:off x="4949759" y="231752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pic>
        <p:nvPicPr>
          <p:cNvPr id="145411" name="Picture 3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835696" y="5777880"/>
            <a:ext cx="1473592" cy="10801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" name="Rectangle 14"/>
          <p:cNvSpPr/>
          <p:nvPr/>
        </p:nvSpPr>
        <p:spPr>
          <a:xfrm>
            <a:off x="-1116632" y="1916832"/>
            <a:ext cx="3510673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Sasuke</a:t>
            </a:r>
            <a:r>
              <a:rPr lang="fr-FR" sz="2000" b="1" cap="none" spc="0" dirty="0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cap="none" spc="0" dirty="0" err="1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Uchiha</a:t>
            </a:r>
            <a:r>
              <a:rPr lang="fr-FR" sz="2000" b="1" dirty="0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(NG)</a:t>
            </a:r>
            <a:r>
              <a:rPr lang="fr-FR" sz="2000" b="1" cap="none" spc="0" dirty="0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[66,98%]</a:t>
            </a:r>
            <a:endParaRPr lang="fr-FR" sz="2000" b="1" cap="none" spc="0" dirty="0">
              <a:ln w="1905"/>
              <a:solidFill>
                <a:srgbClr val="5E723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16" name="Tableau 15"/>
          <p:cNvGraphicFramePr>
            <a:graphicFrameLocks noGrp="1"/>
          </p:cNvGraphicFramePr>
          <p:nvPr/>
        </p:nvGraphicFramePr>
        <p:xfrm>
          <a:off x="-1116631" y="3789041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3,51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3,63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3,75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3,51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2,85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3,60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3,28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2,66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</a:tr>
            </a:tbl>
          </a:graphicData>
        </a:graphic>
      </p:graphicFrame>
      <p:pic>
        <p:nvPicPr>
          <p:cNvPr id="34818" name="Picture 2" descr="Naruto 483 by KostanRyuk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956376" y="5078438"/>
            <a:ext cx="1187624" cy="1779562"/>
          </a:xfrm>
          <a:prstGeom prst="rect">
            <a:avLst/>
          </a:prstGeom>
          <a:noFill/>
        </p:spPr>
      </p:pic>
      <p:pic>
        <p:nvPicPr>
          <p:cNvPr id="77826" name="Picture 2" descr="http://fc06.deviantart.net/fs8/i/2005/278/e/e/Kyuubified_Naruto_by_Batanga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158788" y="620688"/>
            <a:ext cx="1133166" cy="1368000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</p:pic>
      <p:pic>
        <p:nvPicPr>
          <p:cNvPr id="73730" name="Picture 2" descr="Naruto Kyuubi color by afran67 by afran67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148064" y="4293096"/>
            <a:ext cx="802054" cy="1484784"/>
          </a:xfrm>
          <a:prstGeom prst="rect">
            <a:avLst/>
          </a:prstGeom>
          <a:noFill/>
        </p:spPr>
      </p:pic>
      <p:pic>
        <p:nvPicPr>
          <p:cNvPr id="7170" name="Picture 2" descr="http://fc06.deviantart.net/fs37/f/2008/272/3/7/Run_for_hopes__Naruto___by_SongChang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275856" y="620688"/>
            <a:ext cx="859812" cy="1368000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</p:pic>
      <p:pic>
        <p:nvPicPr>
          <p:cNvPr id="20482" name="Picture 2" descr="http://img03.deviantart.net/6aea/i/2009/084/5/f/sakura___mad_by_palmereap.pn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125326" y="620840"/>
            <a:ext cx="2415226" cy="1368000"/>
          </a:xfrm>
          <a:prstGeom prst="rect">
            <a:avLst/>
          </a:prstGeom>
          <a:noFill/>
        </p:spPr>
      </p:pic>
      <p:sp>
        <p:nvSpPr>
          <p:cNvPr id="20" name="Trapèze 19"/>
          <p:cNvSpPr/>
          <p:nvPr/>
        </p:nvSpPr>
        <p:spPr>
          <a:xfrm rot="10800000">
            <a:off x="2555776" y="-18094"/>
            <a:ext cx="4464496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1" name="Rectangle 20"/>
          <p:cNvSpPr/>
          <p:nvPr/>
        </p:nvSpPr>
        <p:spPr>
          <a:xfrm>
            <a:off x="2555776" y="-99392"/>
            <a:ext cx="446449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Sasuke</a:t>
            </a:r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– </a:t>
            </a:r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Naruto</a:t>
            </a:r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– </a:t>
            </a:r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Sakura</a:t>
            </a:r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(NG)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12290" name="Picture 2" descr="Sasuke - Protector of Peace by Lee-nus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35496" y="548840"/>
            <a:ext cx="1106200" cy="1368000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</p:pic>
      <p:pic>
        <p:nvPicPr>
          <p:cNvPr id="32770" name="Picture 2" descr="Naruto 8162a2fb by afran67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5306895" y="620688"/>
            <a:ext cx="777273" cy="1368000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</p:pic>
      <p:sp>
        <p:nvSpPr>
          <p:cNvPr id="24" name="Rectangle 23"/>
          <p:cNvSpPr/>
          <p:nvPr/>
        </p:nvSpPr>
        <p:spPr>
          <a:xfrm>
            <a:off x="3275856" y="404664"/>
            <a:ext cx="2808312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Naruto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Uzumaki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NG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25" name="Rectangle 24"/>
          <p:cNvSpPr/>
          <p:nvPr/>
        </p:nvSpPr>
        <p:spPr>
          <a:xfrm>
            <a:off x="7164288" y="404664"/>
            <a:ext cx="2376264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Sakura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Haruno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NG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4" name="Picture 2" descr="http://th01.deviantart.net/fs46/PRE/f/2009/172/a/8/Sasuke_appears_by_V31987.jpg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1115616" y="548680"/>
            <a:ext cx="1080788" cy="1368000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</p:pic>
      <p:pic>
        <p:nvPicPr>
          <p:cNvPr id="77828" name="Picture 4" descr="http://img1.ak.crunchyroll.com/i/spire4/03092008/e/b/6/0/eb60e909d5b580_full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-877217" y="548680"/>
            <a:ext cx="912713" cy="1368000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</p:pic>
      <p:sp>
        <p:nvSpPr>
          <p:cNvPr id="29" name="Rectangle 28"/>
          <p:cNvSpPr/>
          <p:nvPr/>
        </p:nvSpPr>
        <p:spPr>
          <a:xfrm>
            <a:off x="-900608" y="332656"/>
            <a:ext cx="3096344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Sasuke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Uchiha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NG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6" name="Picture 2" descr="Uzumaki Naruto By Afran67 by afran67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4067945" y="4293096"/>
            <a:ext cx="1008112" cy="1429392"/>
          </a:xfrm>
          <a:prstGeom prst="rect">
            <a:avLst/>
          </a:prstGeom>
          <a:noFill/>
        </p:spPr>
      </p:pic>
      <p:pic>
        <p:nvPicPr>
          <p:cNvPr id="32772" name="Picture 4" descr="Naruto Odama Rasengan by HulfBlood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3347864" y="6023347"/>
            <a:ext cx="2304256" cy="834653"/>
          </a:xfrm>
          <a:prstGeom prst="rect">
            <a:avLst/>
          </a:prstGeom>
          <a:noFill/>
        </p:spPr>
      </p:pic>
      <p:pic>
        <p:nvPicPr>
          <p:cNvPr id="30" name="Picture 2" descr="http://4.bp.blogspot.com/-06MrMID0b7I/UeDPzpwAlCI/AAAAAAAAAEI/7kuk6g_-DhI/s1600/Narugama+by+Ak46.jpg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2987824" y="4293096"/>
            <a:ext cx="1046709" cy="1444459"/>
          </a:xfrm>
          <a:prstGeom prst="rect">
            <a:avLst/>
          </a:prstGeom>
          <a:noFill/>
        </p:spPr>
      </p:pic>
      <p:pic>
        <p:nvPicPr>
          <p:cNvPr id="56321" name="Picture 1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2987824" y="2273792"/>
            <a:ext cx="1939144" cy="147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4274" name="Picture 2" descr="Naruto Uzumaki by MinatoSama207"/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6012160" y="4293097"/>
            <a:ext cx="899255" cy="1440160"/>
          </a:xfrm>
          <a:prstGeom prst="rect">
            <a:avLst/>
          </a:prstGeom>
          <a:noFill/>
        </p:spPr>
      </p:pic>
      <p:pic>
        <p:nvPicPr>
          <p:cNvPr id="54276" name="Picture 4" descr="http://th01.deviantart.net/fs46/PRE/f/2009/172/a/8/Sasuke_appears_by_V31987.jpg"/>
          <p:cNvPicPr>
            <a:picLocks noChangeAspect="1" noChangeArrowheads="1"/>
          </p:cNvPicPr>
          <p:nvPr/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-2484784" y="2348880"/>
            <a:ext cx="1229943" cy="1556792"/>
          </a:xfrm>
          <a:prstGeom prst="rect">
            <a:avLst/>
          </a:prstGeom>
          <a:noFill/>
        </p:spPr>
      </p:pic>
      <p:pic>
        <p:nvPicPr>
          <p:cNvPr id="54277" name="Picture 5"/>
          <p:cNvPicPr>
            <a:picLocks noChangeAspect="1" noChangeArrowheads="1"/>
          </p:cNvPicPr>
          <p:nvPr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-1108480" y="2276872"/>
            <a:ext cx="2059708" cy="147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40" name="Graphique 39"/>
          <p:cNvGraphicFramePr/>
          <p:nvPr/>
        </p:nvGraphicFramePr>
        <p:xfrm>
          <a:off x="827585" y="2348881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2"/>
          </a:graphicData>
        </a:graphic>
      </p:graphicFrame>
      <p:pic>
        <p:nvPicPr>
          <p:cNvPr id="54279" name="Picture 7" descr="http://orig06.deviantart.net/a97f/f/2012/112/6/d/6d0a83721f22fb61dd6683a1d4dae1e6-d4wdhig.jpg"/>
          <p:cNvPicPr>
            <a:picLocks noChangeAspect="1" noChangeArrowheads="1"/>
          </p:cNvPicPr>
          <p:nvPr/>
        </p:nvPicPr>
        <p:blipFill>
          <a:blip r:embed="rId23" cstate="print"/>
          <a:srcRect/>
          <a:stretch>
            <a:fillRect/>
          </a:stretch>
        </p:blipFill>
        <p:spPr bwMode="auto">
          <a:xfrm>
            <a:off x="1835696" y="4293096"/>
            <a:ext cx="1094522" cy="1418824"/>
          </a:xfrm>
          <a:prstGeom prst="rect">
            <a:avLst/>
          </a:prstGeom>
          <a:noFill/>
        </p:spPr>
      </p:pic>
      <p:pic>
        <p:nvPicPr>
          <p:cNvPr id="54281" name="Picture 9" descr="http://pre06.deviantart.net/e2c4/th/pre/i/2012/182/e/a/kyuubi_naruto_by_agito_lind-d55lbxc.png"/>
          <p:cNvPicPr>
            <a:picLocks noChangeAspect="1" noChangeArrowheads="1"/>
          </p:cNvPicPr>
          <p:nvPr/>
        </p:nvPicPr>
        <p:blipFill>
          <a:blip r:embed="rId24" cstate="print"/>
          <a:srcRect/>
          <a:stretch>
            <a:fillRect/>
          </a:stretch>
        </p:blipFill>
        <p:spPr bwMode="auto">
          <a:xfrm>
            <a:off x="6948264" y="4293096"/>
            <a:ext cx="1004610" cy="1224136"/>
          </a:xfrm>
          <a:prstGeom prst="rect">
            <a:avLst/>
          </a:prstGeom>
          <a:noFill/>
        </p:spPr>
      </p:pic>
      <p:pic>
        <p:nvPicPr>
          <p:cNvPr id="57346" name="Picture 2" descr="http://pre15.deviantart.net/8730/th/pre/f/2010/160/6/8/sakura_haruno_cover_286_by_slipknot31666.jpg"/>
          <p:cNvPicPr>
            <a:picLocks noChangeAspect="1" noChangeArrowheads="1"/>
          </p:cNvPicPr>
          <p:nvPr/>
        </p:nvPicPr>
        <p:blipFill>
          <a:blip r:embed="rId25" cstate="print"/>
          <a:srcRect/>
          <a:stretch>
            <a:fillRect/>
          </a:stretch>
        </p:blipFill>
        <p:spPr bwMode="auto">
          <a:xfrm>
            <a:off x="9144001" y="5085184"/>
            <a:ext cx="1234846" cy="1772816"/>
          </a:xfrm>
          <a:prstGeom prst="rect">
            <a:avLst/>
          </a:prstGeom>
          <a:noFill/>
        </p:spPr>
      </p:pic>
      <p:pic>
        <p:nvPicPr>
          <p:cNvPr id="57348" name="Picture 4" descr="http://orig10.deviantart.net/cdeb/f/2010/038/e/6/sakura_haruno_467_by_slipknot31666.jpg"/>
          <p:cNvPicPr>
            <a:picLocks noChangeAspect="1" noChangeArrowheads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>
            <a:off x="10404648" y="5589240"/>
            <a:ext cx="1687709" cy="1268760"/>
          </a:xfrm>
          <a:prstGeom prst="rect">
            <a:avLst/>
          </a:prstGeom>
          <a:noFill/>
        </p:spPr>
      </p:pic>
      <p:pic>
        <p:nvPicPr>
          <p:cNvPr id="57350" name="Picture 6" descr="http://orig03.deviantart.net/8da5/f/2009/311/8/3/sakura_haruno_470_by_slipknot31666.jpg"/>
          <p:cNvPicPr>
            <a:picLocks noChangeAspect="1" noChangeArrowheads="1"/>
          </p:cNvPicPr>
          <p:nvPr/>
        </p:nvPicPr>
        <p:blipFill>
          <a:blip r:embed="rId27" cstate="print"/>
          <a:srcRect/>
          <a:stretch>
            <a:fillRect/>
          </a:stretch>
        </p:blipFill>
        <p:spPr bwMode="auto">
          <a:xfrm>
            <a:off x="10476656" y="3717032"/>
            <a:ext cx="952685" cy="1795736"/>
          </a:xfrm>
          <a:prstGeom prst="rect">
            <a:avLst/>
          </a:prstGeom>
          <a:noFill/>
        </p:spPr>
      </p:pic>
      <p:pic>
        <p:nvPicPr>
          <p:cNvPr id="57352" name="Picture 8" descr="http://pre08.deviantart.net/c5bf/th/pre/f/2010/237/f/5/sakura_haruno_ending_by_slipknot31666.jpg"/>
          <p:cNvPicPr>
            <a:picLocks noChangeAspect="1" noChangeArrowheads="1"/>
          </p:cNvPicPr>
          <p:nvPr/>
        </p:nvPicPr>
        <p:blipFill>
          <a:blip r:embed="rId28" cstate="print"/>
          <a:srcRect/>
          <a:stretch>
            <a:fillRect/>
          </a:stretch>
        </p:blipFill>
        <p:spPr bwMode="auto">
          <a:xfrm>
            <a:off x="9756576" y="0"/>
            <a:ext cx="1887370" cy="1061745"/>
          </a:xfrm>
          <a:prstGeom prst="rect">
            <a:avLst/>
          </a:prstGeom>
          <a:noFill/>
        </p:spPr>
      </p:pic>
      <p:pic>
        <p:nvPicPr>
          <p:cNvPr id="7" name="Picture 2" descr="http://orig01.deviantart.net/67a5/f/2008/261/a/d/naruto__by_songchang.jpg"/>
          <p:cNvPicPr>
            <a:picLocks noChangeAspect="1" noChangeArrowheads="1"/>
          </p:cNvPicPr>
          <p:nvPr/>
        </p:nvPicPr>
        <p:blipFill>
          <a:blip r:embed="rId29" cstate="print"/>
          <a:srcRect/>
          <a:stretch>
            <a:fillRect/>
          </a:stretch>
        </p:blipFill>
        <p:spPr bwMode="auto">
          <a:xfrm>
            <a:off x="5724128" y="5746203"/>
            <a:ext cx="2152042" cy="1111797"/>
          </a:xfrm>
          <a:prstGeom prst="rect">
            <a:avLst/>
          </a:prstGeom>
          <a:noFill/>
        </p:spPr>
      </p:pic>
      <p:pic>
        <p:nvPicPr>
          <p:cNvPr id="11" name="Picture 4" descr="http://orig04.deviantart.net/ccc7/f/2008/261/b/6/sasuke_by_songchang.jpg"/>
          <p:cNvPicPr>
            <a:picLocks noChangeAspect="1" noChangeArrowheads="1"/>
          </p:cNvPicPr>
          <p:nvPr/>
        </p:nvPicPr>
        <p:blipFill>
          <a:blip r:embed="rId30" cstate="print"/>
          <a:srcRect/>
          <a:stretch>
            <a:fillRect/>
          </a:stretch>
        </p:blipFill>
        <p:spPr bwMode="auto">
          <a:xfrm>
            <a:off x="-2340768" y="692696"/>
            <a:ext cx="1008112" cy="1514435"/>
          </a:xfrm>
          <a:prstGeom prst="rect">
            <a:avLst/>
          </a:prstGeom>
          <a:noFill/>
        </p:spPr>
      </p:pic>
      <p:pic>
        <p:nvPicPr>
          <p:cNvPr id="22530" name="Picture 2" descr="uzumaki naruto by SenniN-GL-54"/>
          <p:cNvPicPr>
            <a:picLocks noChangeAspect="1" noChangeArrowheads="1"/>
          </p:cNvPicPr>
          <p:nvPr/>
        </p:nvPicPr>
        <p:blipFill>
          <a:blip r:embed="rId31" cstate="print"/>
          <a:srcRect/>
          <a:stretch>
            <a:fillRect/>
          </a:stretch>
        </p:blipFill>
        <p:spPr bwMode="auto">
          <a:xfrm>
            <a:off x="899592" y="4293096"/>
            <a:ext cx="891763" cy="1439760"/>
          </a:xfrm>
          <a:prstGeom prst="rect">
            <a:avLst/>
          </a:prstGeom>
          <a:noFill/>
        </p:spPr>
      </p:pic>
      <p:sp>
        <p:nvSpPr>
          <p:cNvPr id="62466" name="AutoShape 2" descr="Sakura by Kortrex"/>
          <p:cNvSpPr>
            <a:spLocks noChangeAspect="1" noChangeArrowheads="1"/>
          </p:cNvSpPr>
          <p:nvPr/>
        </p:nvSpPr>
        <p:spPr bwMode="auto">
          <a:xfrm>
            <a:off x="63500" y="-136525"/>
            <a:ext cx="304800" cy="30480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fr-FR"/>
          </a:p>
        </p:txBody>
      </p:sp>
      <p:pic>
        <p:nvPicPr>
          <p:cNvPr id="62468" name="Picture 4" descr="http://pre11.deviantart.net/fe2a/th/pre/i/2013/105/a/c/sakura_by_kortrex-d61uxio.png"/>
          <p:cNvPicPr>
            <a:picLocks noChangeAspect="1" noChangeArrowheads="1"/>
          </p:cNvPicPr>
          <p:nvPr/>
        </p:nvPicPr>
        <p:blipFill>
          <a:blip r:embed="rId32" cstate="print"/>
          <a:srcRect/>
          <a:stretch>
            <a:fillRect/>
          </a:stretch>
        </p:blipFill>
        <p:spPr bwMode="auto">
          <a:xfrm>
            <a:off x="11484768" y="3789040"/>
            <a:ext cx="1207125" cy="1754486"/>
          </a:xfrm>
          <a:prstGeom prst="rect">
            <a:avLst/>
          </a:prstGeom>
          <a:noFill/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3" cstate="print"/>
          <a:srcRect/>
          <a:stretch>
            <a:fillRect/>
          </a:stretch>
        </p:blipFill>
        <p:spPr bwMode="auto">
          <a:xfrm>
            <a:off x="184428" y="5733256"/>
            <a:ext cx="1615499" cy="11247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4" cstate="print"/>
          <a:srcRect/>
          <a:stretch>
            <a:fillRect/>
          </a:stretch>
        </p:blipFill>
        <p:spPr bwMode="auto">
          <a:xfrm>
            <a:off x="10404648" y="1124744"/>
            <a:ext cx="2225852" cy="12331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5298" name="Picture 2" descr="http://orig04.deviantart.net/c604/f/2010/036/9/1/the_monster_within___naruto_by_voltured.png"/>
          <p:cNvPicPr>
            <a:picLocks noChangeAspect="1" noChangeArrowheads="1"/>
          </p:cNvPicPr>
          <p:nvPr/>
        </p:nvPicPr>
        <p:blipFill>
          <a:blip r:embed="rId35" cstate="print"/>
          <a:srcRect/>
          <a:stretch>
            <a:fillRect/>
          </a:stretch>
        </p:blipFill>
        <p:spPr bwMode="auto">
          <a:xfrm>
            <a:off x="-807507" y="4520480"/>
            <a:ext cx="807507" cy="2337520"/>
          </a:xfrm>
          <a:prstGeom prst="rect">
            <a:avLst/>
          </a:prstGeom>
          <a:noFill/>
        </p:spPr>
      </p:pic>
      <p:pic>
        <p:nvPicPr>
          <p:cNvPr id="17410" name="Picture 2" descr="http://pre01.deviantart.net/b425/th/pre/i/2011/227/6/f/sakura_haruno_by_thebigbosslh-d46mvg4.png"/>
          <p:cNvPicPr>
            <a:picLocks noChangeAspect="1" noChangeArrowheads="1"/>
          </p:cNvPicPr>
          <p:nvPr/>
        </p:nvPicPr>
        <p:blipFill>
          <a:blip r:embed="rId36" cstate="print"/>
          <a:srcRect/>
          <a:stretch>
            <a:fillRect/>
          </a:stretch>
        </p:blipFill>
        <p:spPr bwMode="auto">
          <a:xfrm>
            <a:off x="10332640" y="2348880"/>
            <a:ext cx="2631545" cy="148604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rapèze 1"/>
          <p:cNvSpPr/>
          <p:nvPr/>
        </p:nvSpPr>
        <p:spPr>
          <a:xfrm rot="10800000">
            <a:off x="2555776" y="-18094"/>
            <a:ext cx="4464496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" name="Rectangle 2"/>
          <p:cNvSpPr/>
          <p:nvPr/>
        </p:nvSpPr>
        <p:spPr>
          <a:xfrm>
            <a:off x="2555776" y="-99392"/>
            <a:ext cx="446449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Obito</a:t>
            </a:r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2MS - </a:t>
            </a:r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Chukichi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4" name="Graphique 3"/>
          <p:cNvGraphicFramePr/>
          <p:nvPr/>
        </p:nvGraphicFramePr>
        <p:xfrm>
          <a:off x="6444207" y="76470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5" name="Rectangle 4"/>
          <p:cNvSpPr/>
          <p:nvPr/>
        </p:nvSpPr>
        <p:spPr>
          <a:xfrm>
            <a:off x="7020271" y="1075383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Trapèze 5"/>
          <p:cNvSpPr/>
          <p:nvPr/>
        </p:nvSpPr>
        <p:spPr>
          <a:xfrm rot="10800000">
            <a:off x="6198514" y="557970"/>
            <a:ext cx="1872208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7" name="Rectangle 6"/>
          <p:cNvSpPr/>
          <p:nvPr/>
        </p:nvSpPr>
        <p:spPr>
          <a:xfrm>
            <a:off x="6644334" y="476672"/>
            <a:ext cx="995785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Chukichi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8" name="Picture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64088" y="2564904"/>
            <a:ext cx="2016123" cy="142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Rectangle 8"/>
          <p:cNvSpPr/>
          <p:nvPr/>
        </p:nvSpPr>
        <p:spPr>
          <a:xfrm>
            <a:off x="5364087" y="2204864"/>
            <a:ext cx="3528393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4F81B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Chukichi</a:t>
            </a:r>
            <a:r>
              <a:rPr lang="fr-FR" sz="2000" b="1" cap="none" spc="0" dirty="0" smtClean="0">
                <a:ln w="1905"/>
                <a:solidFill>
                  <a:srgbClr val="4F81B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[37,40%]</a:t>
            </a:r>
            <a:endParaRPr lang="fr-FR" sz="2000" b="1" cap="none" spc="0" dirty="0">
              <a:ln w="1905"/>
              <a:solidFill>
                <a:srgbClr val="4F81B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10" name="Graphique 9"/>
          <p:cNvGraphicFramePr/>
          <p:nvPr/>
        </p:nvGraphicFramePr>
        <p:xfrm>
          <a:off x="7308304" y="256490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graphicFrame>
        <p:nvGraphicFramePr>
          <p:cNvPr id="11" name="Tableau 10"/>
          <p:cNvGraphicFramePr>
            <a:graphicFrameLocks noGrp="1"/>
          </p:cNvGraphicFramePr>
          <p:nvPr/>
        </p:nvGraphicFramePr>
        <p:xfrm>
          <a:off x="5364088" y="4005064"/>
          <a:ext cx="3528392" cy="432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139040"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Nin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Tai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/>
                        <a:t>Gen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Int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For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Vit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smtClean="0"/>
                        <a:t>End</a:t>
                      </a:r>
                      <a:endParaRPr lang="fr-FR" sz="8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/>
                        <a:t>Sce</a:t>
                      </a:r>
                      <a:endParaRPr lang="fr-FR" sz="800" dirty="0"/>
                    </a:p>
                  </a:txBody>
                  <a:tcPr anchor="ctr" anchorCtr="1"/>
                </a:tc>
              </a:tr>
              <a:tr h="218688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2,13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1,70</a:t>
                      </a: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1,61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2,15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2,14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1,90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2,03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1,30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/>
                </a:tc>
              </a:tr>
            </a:tbl>
          </a:graphicData>
        </a:graphic>
      </p:graphicFrame>
      <p:graphicFrame>
        <p:nvGraphicFramePr>
          <p:cNvPr id="12" name="Graphique 11"/>
          <p:cNvGraphicFramePr/>
          <p:nvPr/>
        </p:nvGraphicFramePr>
        <p:xfrm>
          <a:off x="2123728" y="242088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sp>
        <p:nvSpPr>
          <p:cNvPr id="13" name="Rectangle 12"/>
          <p:cNvSpPr/>
          <p:nvPr/>
        </p:nvSpPr>
        <p:spPr>
          <a:xfrm>
            <a:off x="179512" y="2132856"/>
            <a:ext cx="3528392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Obito</a:t>
            </a:r>
            <a:r>
              <a:rPr lang="fr-FR" sz="2000" b="1" cap="none" spc="0" dirty="0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cap="none" spc="0" dirty="0" err="1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Uchiha</a:t>
            </a:r>
            <a:r>
              <a:rPr lang="fr-FR" sz="2000" b="1" cap="none" spc="0" dirty="0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</a:t>
            </a:r>
            <a:r>
              <a:rPr lang="fr-FR" sz="2000" b="1" dirty="0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2MS</a:t>
            </a:r>
            <a:r>
              <a:rPr lang="fr-FR" sz="2000" b="1" cap="none" spc="0" dirty="0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</a:t>
            </a:r>
            <a:r>
              <a:rPr lang="fr-FR" sz="2000" b="1" dirty="0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[80,25</a:t>
            </a:r>
            <a:r>
              <a:rPr lang="fr-FR" sz="2000" b="1" cap="none" spc="0" dirty="0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</a:t>
            </a:r>
            <a:r>
              <a:rPr lang="fr-FR" sz="2000" b="1" dirty="0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]</a:t>
            </a:r>
            <a:endParaRPr lang="fr-FR" sz="2000" b="1" cap="none" spc="0" dirty="0">
              <a:ln w="1905"/>
              <a:solidFill>
                <a:srgbClr val="5E723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14" name="Tableau 13"/>
          <p:cNvGraphicFramePr>
            <a:graphicFrameLocks noGrp="1"/>
          </p:cNvGraphicFramePr>
          <p:nvPr/>
        </p:nvGraphicFramePr>
        <p:xfrm>
          <a:off x="179512" y="3861048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4,66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3,74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4,29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3,93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3,27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3,73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4,45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4,03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</a:tr>
            </a:tbl>
          </a:graphicData>
        </a:graphic>
      </p:graphicFrame>
      <p:pic>
        <p:nvPicPr>
          <p:cNvPr id="15" name="Picture 2" descr="The Pefect Die by Mansour-s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187625" y="5013176"/>
            <a:ext cx="1591688" cy="1844824"/>
          </a:xfrm>
          <a:prstGeom prst="rect">
            <a:avLst/>
          </a:prstGeom>
          <a:noFill/>
        </p:spPr>
      </p:pic>
      <p:pic>
        <p:nvPicPr>
          <p:cNvPr id="16" name="Picture 4" descr="http://fc07.deviantart.net/fs71/i/2014/186/c/8/naruto_683___dead____by_designerrenan-d7pf2tq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843808" y="4437113"/>
            <a:ext cx="2150111" cy="1224136"/>
          </a:xfrm>
          <a:prstGeom prst="rect">
            <a:avLst/>
          </a:prstGeom>
          <a:noFill/>
        </p:spPr>
      </p:pic>
      <p:pic>
        <p:nvPicPr>
          <p:cNvPr id="17" name="Picture 2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79512" y="2492896"/>
            <a:ext cx="2016224" cy="13263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Picture 4" descr="Naruto 683 - Revival Obito by X7Rust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843809" y="5661248"/>
            <a:ext cx="2142688" cy="1196752"/>
          </a:xfrm>
          <a:prstGeom prst="rect">
            <a:avLst/>
          </a:prstGeom>
          <a:noFill/>
        </p:spPr>
      </p:pic>
      <p:pic>
        <p:nvPicPr>
          <p:cNvPr id="19" name="Picture 2" descr="http://th00.deviantart.net/fs70/PRE/i/2014/211/0/b/naruto_687___bye_obito_______by_x7rust-d7sx18h.pn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0" y="5013176"/>
            <a:ext cx="1144278" cy="1844824"/>
          </a:xfrm>
          <a:prstGeom prst="rect">
            <a:avLst/>
          </a:prstGeom>
          <a:noFill/>
        </p:spPr>
      </p:pic>
      <p:pic>
        <p:nvPicPr>
          <p:cNvPr id="20" name="Picture 2" descr="No pain by RobCV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899592" y="620688"/>
            <a:ext cx="2051720" cy="1247861"/>
          </a:xfrm>
          <a:prstGeom prst="rect">
            <a:avLst/>
          </a:prstGeom>
          <a:noFill/>
        </p:spPr>
      </p:pic>
      <p:sp>
        <p:nvSpPr>
          <p:cNvPr id="25" name="Rectangle 24"/>
          <p:cNvSpPr/>
          <p:nvPr/>
        </p:nvSpPr>
        <p:spPr>
          <a:xfrm>
            <a:off x="1080120" y="508132"/>
            <a:ext cx="1728192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Obito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2MS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76801" name="Picture 1" descr="C:\Mes Documents\Forum\Topic diagramme\Render\A-B-C-D\Chuukichi\chuukichi_edo_tensei_by_otonaya-d7rvqxr.pn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5779710" y="548680"/>
            <a:ext cx="1816626" cy="1728826"/>
          </a:xfrm>
          <a:prstGeom prst="rect">
            <a:avLst/>
          </a:prstGeom>
          <a:noFill/>
        </p:spPr>
      </p:pic>
      <p:pic>
        <p:nvPicPr>
          <p:cNvPr id="77826" name="Picture 2" descr="http://orig06.deviantart.net/0fc2/f/2014/059/9/4/naruto_666___obito_by_pollo1567-d78bkbj.jpg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-1248946" y="5013176"/>
            <a:ext cx="1248946" cy="184482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Graphique 1"/>
          <p:cNvGraphicFramePr/>
          <p:nvPr/>
        </p:nvGraphicFramePr>
        <p:xfrm>
          <a:off x="4788024" y="335699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4" name="Rectangle 3"/>
          <p:cNvSpPr/>
          <p:nvPr/>
        </p:nvSpPr>
        <p:spPr>
          <a:xfrm>
            <a:off x="2850451" y="2996952"/>
            <a:ext cx="3528392" cy="377026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1850" b="1" cap="none" spc="0" dirty="0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Madara </a:t>
            </a:r>
            <a:r>
              <a:rPr lang="fr-FR" sz="1850" b="1" cap="none" spc="0" dirty="0" err="1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Uchiha</a:t>
            </a:r>
            <a:r>
              <a:rPr lang="fr-FR" sz="1850" b="1" cap="none" spc="0" dirty="0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</a:t>
            </a:r>
            <a:r>
              <a:rPr lang="fr-FR" sz="1850" b="1" cap="none" spc="0" dirty="0" err="1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rinnegan</a:t>
            </a:r>
            <a:r>
              <a:rPr lang="fr-FR" sz="1850" b="1" cap="none" spc="0" dirty="0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[88,75%]</a:t>
            </a:r>
            <a:endParaRPr lang="fr-FR" sz="1850" b="1" cap="none" spc="0" dirty="0">
              <a:ln w="1905"/>
              <a:solidFill>
                <a:srgbClr val="5E723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5" name="Tableau 4"/>
          <p:cNvGraphicFramePr>
            <a:graphicFrameLocks noGrp="1"/>
          </p:cNvGraphicFramePr>
          <p:nvPr/>
        </p:nvGraphicFramePr>
        <p:xfrm>
          <a:off x="2843808" y="4803835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4,91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4,57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4,50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4,32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3,30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4,27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4,78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4,91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</a:tr>
            </a:tbl>
          </a:graphicData>
        </a:graphic>
      </p:graphicFrame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762972" y="4094548"/>
            <a:ext cx="1381028" cy="18547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5209778"/>
            <a:ext cx="1995806" cy="16482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rapèze 7"/>
          <p:cNvSpPr/>
          <p:nvPr/>
        </p:nvSpPr>
        <p:spPr>
          <a:xfrm rot="10800000">
            <a:off x="2555776" y="-18094"/>
            <a:ext cx="4464496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7" name="Rectangle 16"/>
          <p:cNvSpPr/>
          <p:nvPr/>
        </p:nvSpPr>
        <p:spPr>
          <a:xfrm>
            <a:off x="2555776" y="-99392"/>
            <a:ext cx="446449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Edo-Madara, le ninja ‘sans faiblesse’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724128" y="5454000"/>
            <a:ext cx="1952364" cy="140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" name="Trapèze 21"/>
          <p:cNvSpPr/>
          <p:nvPr/>
        </p:nvSpPr>
        <p:spPr>
          <a:xfrm rot="10800000">
            <a:off x="3275856" y="846000"/>
            <a:ext cx="2304256" cy="206736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pic>
        <p:nvPicPr>
          <p:cNvPr id="23" name="Picture 2" descr="C:\Mes Documents\Forum\Manga\Topic diagramme\Render\0-Autre\Jutsu\Susanoo\9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347864" y="-109729"/>
            <a:ext cx="2304256" cy="3250697"/>
          </a:xfrm>
          <a:prstGeom prst="rect">
            <a:avLst/>
          </a:prstGeom>
          <a:noFill/>
        </p:spPr>
      </p:pic>
      <p:sp>
        <p:nvSpPr>
          <p:cNvPr id="24" name="Rectangle 23"/>
          <p:cNvSpPr/>
          <p:nvPr/>
        </p:nvSpPr>
        <p:spPr>
          <a:xfrm>
            <a:off x="3347864" y="764704"/>
            <a:ext cx="230425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Madara </a:t>
            </a:r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rinnegan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26" name="Graphique 25"/>
          <p:cNvGraphicFramePr/>
          <p:nvPr/>
        </p:nvGraphicFramePr>
        <p:xfrm>
          <a:off x="3923928" y="930321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7"/>
          </a:graphicData>
        </a:graphic>
      </p:graphicFrame>
      <p:sp>
        <p:nvSpPr>
          <p:cNvPr id="27" name="Rectangle 26"/>
          <p:cNvSpPr/>
          <p:nvPr/>
        </p:nvSpPr>
        <p:spPr>
          <a:xfrm>
            <a:off x="4499992" y="1241000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97282" name="Picture 2" descr="http://fc04.deviantart.net/fs70/f/2014/238/0/c/naruto_630___madara_uchiha_by_afran67-d7wqwpm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0" y="3140968"/>
            <a:ext cx="2045137" cy="1584176"/>
          </a:xfrm>
          <a:prstGeom prst="rect">
            <a:avLst/>
          </a:prstGeom>
          <a:noFill/>
        </p:spPr>
      </p:pic>
      <p:pic>
        <p:nvPicPr>
          <p:cNvPr id="29698" name="Picture 2" descr="http://th04.deviantart.net/fs71/PRE/f/2011/286/b/1/naruto_559_by_solarbutterfly-d4cq5en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605205" y="260648"/>
            <a:ext cx="1094587" cy="1656184"/>
          </a:xfrm>
          <a:prstGeom prst="rect">
            <a:avLst/>
          </a:prstGeom>
          <a:noFill/>
        </p:spPr>
      </p:pic>
      <p:pic>
        <p:nvPicPr>
          <p:cNvPr id="21" name="Picture 2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740353" y="0"/>
            <a:ext cx="1403648" cy="21242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" name="Picture 2" descr="Naruto 656 - Madara Rinne Tensei by pollo1567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7236296" y="2132856"/>
            <a:ext cx="1907704" cy="1907704"/>
          </a:xfrm>
          <a:prstGeom prst="rect">
            <a:avLst/>
          </a:prstGeom>
          <a:noFill/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2843808" y="3356991"/>
            <a:ext cx="2022969" cy="140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 descr="C:\Mes Documents\Forum\Topic diagramme\Render\M-N-O-P\Madara\Vivant\24.png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2843808" y="1484784"/>
            <a:ext cx="2042794" cy="1470725"/>
          </a:xfrm>
          <a:prstGeom prst="rect">
            <a:avLst/>
          </a:prstGeom>
          <a:noFill/>
        </p:spPr>
      </p:pic>
      <p:pic>
        <p:nvPicPr>
          <p:cNvPr id="1028" name="Picture 4" descr="Hmm by TheSaigo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-1838110" y="0"/>
            <a:ext cx="1838110" cy="1484784"/>
          </a:xfrm>
          <a:prstGeom prst="rect">
            <a:avLst/>
          </a:prstGeom>
          <a:noFill/>
        </p:spPr>
      </p:pic>
      <p:pic>
        <p:nvPicPr>
          <p:cNvPr id="63490" name="Picture 2" descr="Uchiha Madara by VitalikLoL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2339752" y="5330470"/>
            <a:ext cx="2664296" cy="1527530"/>
          </a:xfrm>
          <a:prstGeom prst="rect">
            <a:avLst/>
          </a:prstGeom>
          <a:noFill/>
        </p:spPr>
      </p:pic>
      <p:pic>
        <p:nvPicPr>
          <p:cNvPr id="63492" name="Picture 4" descr="http://pre06.deviantart.net/9928/th/pre/i/2013/143/0/9/madara__631__by_gaston18-d669dzj.png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0" y="0"/>
            <a:ext cx="1534824" cy="292494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5148064" y="2708920"/>
            <a:ext cx="3528392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dirty="0" smtClean="0">
                <a:ln w="1905"/>
                <a:solidFill>
                  <a:srgbClr val="B5ADB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Team </a:t>
            </a:r>
            <a:r>
              <a:rPr lang="fr-FR" sz="2000" b="1" dirty="0" err="1" smtClean="0">
                <a:ln w="1905"/>
                <a:solidFill>
                  <a:srgbClr val="B5ADB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Hanzo</a:t>
            </a:r>
            <a:r>
              <a:rPr lang="fr-FR" sz="2000" b="1" dirty="0" smtClean="0">
                <a:ln w="1905"/>
                <a:solidFill>
                  <a:srgbClr val="B5ADB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[70,05</a:t>
            </a:r>
            <a:r>
              <a:rPr lang="fr-FR" sz="2000" b="1" cap="none" spc="0" dirty="0" smtClean="0">
                <a:ln w="1905"/>
                <a:solidFill>
                  <a:srgbClr val="B5ADB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B5ADB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Graphique 3"/>
          <p:cNvGraphicFramePr/>
          <p:nvPr/>
        </p:nvGraphicFramePr>
        <p:xfrm>
          <a:off x="7092280" y="306896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5" name="Tableau 4"/>
          <p:cNvGraphicFramePr>
            <a:graphicFrameLocks noGrp="1"/>
          </p:cNvGraphicFramePr>
          <p:nvPr/>
        </p:nvGraphicFramePr>
        <p:xfrm>
          <a:off x="5148064" y="4509120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5ADB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5ADB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5ADB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5ADB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5ADB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5ADB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5ADB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B5ADBD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B5ADBD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4,26</a:t>
                      </a:r>
                      <a:endParaRPr lang="fr-FR" sz="800" b="1" dirty="0">
                        <a:solidFill>
                          <a:srgbClr val="B5ADBD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FFFA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B5ADBD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4,66</a:t>
                      </a:r>
                      <a:endParaRPr lang="fr-FR" sz="800" b="1" dirty="0">
                        <a:solidFill>
                          <a:srgbClr val="B5ADBD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FFFA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B5ADBD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2,05</a:t>
                      </a:r>
                      <a:endParaRPr lang="fr-FR" sz="800" b="1" dirty="0">
                        <a:solidFill>
                          <a:srgbClr val="B5ADBD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FFFA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B5ADBD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3,54</a:t>
                      </a:r>
                      <a:endParaRPr lang="fr-FR" sz="800" b="1" dirty="0">
                        <a:solidFill>
                          <a:srgbClr val="B5ADBD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FFFA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B5ADBD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2,85</a:t>
                      </a:r>
                      <a:endParaRPr lang="fr-FR" sz="800" b="1" dirty="0">
                        <a:solidFill>
                          <a:srgbClr val="B5ADBD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FFFA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B5ADBD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3,46</a:t>
                      </a:r>
                      <a:endParaRPr lang="fr-FR" sz="800" b="1" dirty="0">
                        <a:solidFill>
                          <a:srgbClr val="B5ADBD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FFFA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B5ADBD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3,19</a:t>
                      </a:r>
                      <a:endParaRPr lang="fr-FR" sz="800" b="1" dirty="0">
                        <a:solidFill>
                          <a:srgbClr val="B5ADBD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FFFA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B5ADBD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4,01</a:t>
                      </a:r>
                      <a:endParaRPr lang="fr-FR" sz="800" b="1" dirty="0">
                        <a:solidFill>
                          <a:srgbClr val="B5ADBD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FFFA3"/>
                    </a:solidFill>
                  </a:tcPr>
                </a:tc>
              </a:tr>
            </a:tbl>
          </a:graphicData>
        </a:graphic>
      </p:graphicFrame>
      <p:sp>
        <p:nvSpPr>
          <p:cNvPr id="6" name="Trapèze 5"/>
          <p:cNvSpPr/>
          <p:nvPr/>
        </p:nvSpPr>
        <p:spPr>
          <a:xfrm rot="10800000" flipV="1">
            <a:off x="4860032" y="0"/>
            <a:ext cx="5688632" cy="144018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7" name="Trapèze 6"/>
          <p:cNvSpPr/>
          <p:nvPr/>
        </p:nvSpPr>
        <p:spPr>
          <a:xfrm flipV="1">
            <a:off x="4860032" y="216023"/>
            <a:ext cx="5688632" cy="144016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8" name="Rectangle 7"/>
          <p:cNvSpPr/>
          <p:nvPr/>
        </p:nvSpPr>
        <p:spPr>
          <a:xfrm>
            <a:off x="4860032" y="44624"/>
            <a:ext cx="5688632" cy="2616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sz="11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Chute  de  neige,  chute  de vieux</a:t>
            </a:r>
            <a:endParaRPr lang="fr-FR" sz="11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Kraash Black" pitchFamily="66" charset="0"/>
            </a:endParaRPr>
          </a:p>
        </p:txBody>
      </p:sp>
      <p:graphicFrame>
        <p:nvGraphicFramePr>
          <p:cNvPr id="13" name="Graphique 12"/>
          <p:cNvGraphicFramePr/>
          <p:nvPr/>
        </p:nvGraphicFramePr>
        <p:xfrm>
          <a:off x="2843808" y="321297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14" name="Tableau 13"/>
          <p:cNvGraphicFramePr>
            <a:graphicFrameLocks noGrp="1"/>
          </p:cNvGraphicFramePr>
          <p:nvPr/>
        </p:nvGraphicFramePr>
        <p:xfrm>
          <a:off x="884799" y="4653136"/>
          <a:ext cx="3528392" cy="432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B3051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B3051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B3051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B3051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B3051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B3051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B3051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B3051E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B3051E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4,60</a:t>
                      </a:r>
                      <a:endParaRPr lang="fr-FR" sz="800" b="1" dirty="0">
                        <a:solidFill>
                          <a:srgbClr val="B3051E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EAC8C8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B3051E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4,01</a:t>
                      </a:r>
                      <a:endParaRPr lang="fr-FR" sz="800" b="1" dirty="0">
                        <a:solidFill>
                          <a:srgbClr val="B3051E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EAC8C8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B3051E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4,20</a:t>
                      </a:r>
                      <a:endParaRPr lang="fr-FR" sz="800" b="1" dirty="0">
                        <a:solidFill>
                          <a:srgbClr val="B3051E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EAC8C8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B3051E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4,45</a:t>
                      </a:r>
                      <a:endParaRPr lang="fr-FR" sz="800" b="1" dirty="0">
                        <a:solidFill>
                          <a:srgbClr val="B3051E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EAC8C8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B3051E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2,78</a:t>
                      </a:r>
                      <a:endParaRPr lang="fr-FR" sz="800" b="1" dirty="0">
                        <a:solidFill>
                          <a:srgbClr val="B3051E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EAC8C8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B3051E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3,66</a:t>
                      </a:r>
                      <a:endParaRPr lang="fr-FR" sz="800" b="1" dirty="0">
                        <a:solidFill>
                          <a:srgbClr val="B3051E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EAC8C8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B3051E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2,92</a:t>
                      </a:r>
                      <a:endParaRPr lang="fr-FR" sz="800" b="1" dirty="0">
                        <a:solidFill>
                          <a:srgbClr val="B3051E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EAC8C8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B3051E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4,18</a:t>
                      </a:r>
                      <a:endParaRPr lang="fr-FR" sz="800" b="1" dirty="0">
                        <a:solidFill>
                          <a:srgbClr val="B3051E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EAC8C8"/>
                    </a:solidFill>
                  </a:tcPr>
                </a:tc>
              </a:tr>
            </a:tbl>
          </a:graphicData>
        </a:graphic>
      </p:graphicFrame>
      <p:sp>
        <p:nvSpPr>
          <p:cNvPr id="15" name="Rectangle 14"/>
          <p:cNvSpPr/>
          <p:nvPr/>
        </p:nvSpPr>
        <p:spPr>
          <a:xfrm>
            <a:off x="899592" y="2876742"/>
            <a:ext cx="3528392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B3051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Obito</a:t>
            </a:r>
            <a:r>
              <a:rPr lang="fr-FR" sz="2000" b="1" dirty="0" smtClean="0">
                <a:ln w="1905"/>
                <a:solidFill>
                  <a:srgbClr val="B3051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&amp; </a:t>
            </a:r>
            <a:r>
              <a:rPr lang="fr-FR" sz="2000" b="1" dirty="0" err="1" smtClean="0">
                <a:ln w="1905"/>
                <a:solidFill>
                  <a:srgbClr val="B3051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Kakashi</a:t>
            </a:r>
            <a:r>
              <a:rPr lang="fr-FR" sz="2000" b="1" dirty="0" smtClean="0">
                <a:ln w="1905"/>
                <a:solidFill>
                  <a:srgbClr val="B3051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</a:t>
            </a:r>
            <a:r>
              <a:rPr lang="fr-FR" sz="2000" b="1" dirty="0" err="1" smtClean="0">
                <a:ln w="1905"/>
                <a:solidFill>
                  <a:srgbClr val="B3051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war</a:t>
            </a:r>
            <a:r>
              <a:rPr lang="fr-FR" sz="2000" b="1" dirty="0" smtClean="0">
                <a:ln w="1905"/>
                <a:solidFill>
                  <a:srgbClr val="B3051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[77,00%]</a:t>
            </a:r>
          </a:p>
        </p:txBody>
      </p:sp>
      <p:pic>
        <p:nvPicPr>
          <p:cNvPr id="19" name="Picture 2" descr="http://fc05.deviantart.net/fs71/i/2014/057/4/7/friendship_by_robcv-d7859or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979712" y="980728"/>
            <a:ext cx="1966299" cy="1296144"/>
          </a:xfrm>
          <a:prstGeom prst="rect">
            <a:avLst/>
          </a:prstGeom>
          <a:noFill/>
        </p:spPr>
      </p:pic>
      <p:pic>
        <p:nvPicPr>
          <p:cNvPr id="22" name="Picture 2" descr="http://fc00.deviantart.net/fs71/i/2014/060/5/6/gathered_for_the_last_battle_by_tremblax-d78g0yn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5363834"/>
            <a:ext cx="1195333" cy="1494166"/>
          </a:xfrm>
          <a:prstGeom prst="rect">
            <a:avLst/>
          </a:prstGeom>
          <a:noFill/>
        </p:spPr>
      </p:pic>
      <p:pic>
        <p:nvPicPr>
          <p:cNvPr id="23" name="Picture 3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99591" y="3212975"/>
            <a:ext cx="2019136" cy="14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" name="Trapèze 23"/>
          <p:cNvSpPr/>
          <p:nvPr/>
        </p:nvSpPr>
        <p:spPr>
          <a:xfrm rot="10800000" flipV="1">
            <a:off x="-1188640" y="0"/>
            <a:ext cx="5688632" cy="144018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5" name="Trapèze 24"/>
          <p:cNvSpPr/>
          <p:nvPr/>
        </p:nvSpPr>
        <p:spPr>
          <a:xfrm flipV="1">
            <a:off x="-1188640" y="216023"/>
            <a:ext cx="5688632" cy="144016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6" name="Rectangle 25"/>
          <p:cNvSpPr/>
          <p:nvPr/>
        </p:nvSpPr>
        <p:spPr>
          <a:xfrm>
            <a:off x="-1188640" y="52262"/>
            <a:ext cx="5688632" cy="25391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sz="105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Les  vieilles  rancunes  font  les  vieux  amis</a:t>
            </a:r>
            <a:endParaRPr lang="fr-FR" sz="105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Kraash Black" pitchFamily="66" charset="0"/>
            </a:endParaRPr>
          </a:p>
        </p:txBody>
      </p:sp>
      <p:pic>
        <p:nvPicPr>
          <p:cNvPr id="28" name="Picture 4" descr="http://orig00.deviantart.net/18e3/f/2011/066/b/0/edo_tensei_530_by_montecorp-d3b5imp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457768" y="5259245"/>
            <a:ext cx="2686232" cy="1598755"/>
          </a:xfrm>
          <a:prstGeom prst="rect">
            <a:avLst/>
          </a:prstGeom>
          <a:noFill/>
        </p:spPr>
      </p:pic>
      <p:pic>
        <p:nvPicPr>
          <p:cNvPr id="48129" name="Picture 1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148064" y="3085364"/>
            <a:ext cx="1944216" cy="13904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9" name="Rectangle 28"/>
          <p:cNvSpPr/>
          <p:nvPr/>
        </p:nvSpPr>
        <p:spPr>
          <a:xfrm>
            <a:off x="1979712" y="836712"/>
            <a:ext cx="1944215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Obito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Kakashi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1029" name="Picture 5" descr="C:\Mes Documents\Forum\Topic diagramme\Render\A-B-C-D\Chiyo\3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111828" y="1196752"/>
            <a:ext cx="844547" cy="1384118"/>
          </a:xfrm>
          <a:prstGeom prst="rect">
            <a:avLst/>
          </a:prstGeom>
          <a:noFill/>
        </p:spPr>
      </p:pic>
      <p:pic>
        <p:nvPicPr>
          <p:cNvPr id="36" name="Picture 4" descr="C:\Mes Documents\Forum\Topic diagramme\Render\A-B-C-D\Chuukichi\chuukichi_edo_tensei_by_otonaya-d7rvqxr.pn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516216" y="1052736"/>
            <a:ext cx="1513300" cy="1440160"/>
          </a:xfrm>
          <a:prstGeom prst="rect">
            <a:avLst/>
          </a:prstGeom>
          <a:noFill/>
        </p:spPr>
      </p:pic>
      <p:sp>
        <p:nvSpPr>
          <p:cNvPr id="37" name="Trapèze 36"/>
          <p:cNvSpPr/>
          <p:nvPr/>
        </p:nvSpPr>
        <p:spPr>
          <a:xfrm rot="10800000">
            <a:off x="6300192" y="846002"/>
            <a:ext cx="1872000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8" name="Rectangle 37"/>
          <p:cNvSpPr/>
          <p:nvPr/>
        </p:nvSpPr>
        <p:spPr>
          <a:xfrm>
            <a:off x="6572852" y="764704"/>
            <a:ext cx="1342162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Team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Hanzo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39" name="Graphique 38"/>
          <p:cNvGraphicFramePr/>
          <p:nvPr/>
        </p:nvGraphicFramePr>
        <p:xfrm>
          <a:off x="6444208" y="105273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1"/>
          </a:graphicData>
        </a:graphic>
      </p:graphicFrame>
      <p:sp>
        <p:nvSpPr>
          <p:cNvPr id="40" name="Rectangle 39"/>
          <p:cNvSpPr/>
          <p:nvPr/>
        </p:nvSpPr>
        <p:spPr>
          <a:xfrm>
            <a:off x="7020272" y="1363415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41" name="Picture 2" descr="C:\Mes Documents\Forum\Topic diagramme\Render\E-F-G-H\Hanzo\5.pn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5868144" y="692696"/>
            <a:ext cx="1152128" cy="2073830"/>
          </a:xfrm>
          <a:prstGeom prst="rect">
            <a:avLst/>
          </a:prstGeom>
          <a:noFill/>
        </p:spPr>
      </p:pic>
      <p:pic>
        <p:nvPicPr>
          <p:cNvPr id="42" name="Picture 3" descr="C:\Mes Documents\Forum\Topic diagramme\Render\I-J-K-L\Kimimaro\9.png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7164288" y="980728"/>
            <a:ext cx="1656184" cy="1656184"/>
          </a:xfrm>
          <a:prstGeom prst="rect">
            <a:avLst/>
          </a:prstGeom>
          <a:noFill/>
        </p:spPr>
      </p:pic>
      <p:pic>
        <p:nvPicPr>
          <p:cNvPr id="14338" name="Picture 2" descr="Naruto 686 - Obito and Kakashi by StingCunha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1259633" y="5244594"/>
            <a:ext cx="2376264" cy="1613405"/>
          </a:xfrm>
          <a:prstGeom prst="rect">
            <a:avLst/>
          </a:prstGeom>
          <a:noFill/>
        </p:spPr>
      </p:pic>
      <p:pic>
        <p:nvPicPr>
          <p:cNvPr id="59394" name="Picture 2" descr="http://img06.deviantart.net/f658/i/2013/323/d/5/naruto_chapter_655___collab_by_kortrex-d6utu00.png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-3118992" y="404664"/>
            <a:ext cx="3118992" cy="148395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rapèze 11"/>
          <p:cNvSpPr/>
          <p:nvPr/>
        </p:nvSpPr>
        <p:spPr>
          <a:xfrm rot="10800000" flipV="1">
            <a:off x="1475656" y="0"/>
            <a:ext cx="5688632" cy="144018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3" name="Trapèze 12"/>
          <p:cNvSpPr/>
          <p:nvPr/>
        </p:nvSpPr>
        <p:spPr>
          <a:xfrm flipV="1">
            <a:off x="1475656" y="216023"/>
            <a:ext cx="5688632" cy="144016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4" name="Rectangle 13"/>
          <p:cNvSpPr/>
          <p:nvPr/>
        </p:nvSpPr>
        <p:spPr>
          <a:xfrm>
            <a:off x="1475656" y="-5898"/>
            <a:ext cx="5688632" cy="338554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sz="9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Personne  n</a:t>
            </a:r>
            <a:r>
              <a:rPr lang="fr-FR" sz="16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’</a:t>
            </a:r>
            <a:r>
              <a:rPr lang="fr-FR" sz="9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y  avait  pense</a:t>
            </a:r>
            <a:endParaRPr lang="fr-FR" sz="9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Kraash Black" pitchFamily="66" charset="0"/>
            </a:endParaRPr>
          </a:p>
        </p:txBody>
      </p:sp>
      <p:graphicFrame>
        <p:nvGraphicFramePr>
          <p:cNvPr id="18" name="Graphique 17"/>
          <p:cNvGraphicFramePr/>
          <p:nvPr/>
        </p:nvGraphicFramePr>
        <p:xfrm>
          <a:off x="7308304" y="3339153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19" name="Tableau 18"/>
          <p:cNvGraphicFramePr>
            <a:graphicFrameLocks noGrp="1"/>
          </p:cNvGraphicFramePr>
          <p:nvPr/>
        </p:nvGraphicFramePr>
        <p:xfrm>
          <a:off x="5349295" y="4756013"/>
          <a:ext cx="3528392" cy="432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7F768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7F768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7F768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7F768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7F768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7F768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7F768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7F768A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7F768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2,55</a:t>
                      </a:r>
                      <a:endParaRPr lang="fr-FR" sz="800" b="1" dirty="0">
                        <a:solidFill>
                          <a:srgbClr val="7F768A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EEB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7F768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3,00</a:t>
                      </a:r>
                      <a:endParaRPr lang="fr-FR" sz="800" b="1" dirty="0">
                        <a:solidFill>
                          <a:srgbClr val="7F768A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EEB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7F768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1,70</a:t>
                      </a:r>
                      <a:endParaRPr lang="fr-FR" sz="800" b="1" dirty="0">
                        <a:solidFill>
                          <a:srgbClr val="7F768A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EEB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7F768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2,63</a:t>
                      </a:r>
                      <a:endParaRPr lang="fr-FR" sz="800" b="1" dirty="0">
                        <a:solidFill>
                          <a:srgbClr val="7F768A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EEB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7F768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1,85</a:t>
                      </a:r>
                      <a:endParaRPr lang="fr-FR" sz="800" b="1" dirty="0">
                        <a:solidFill>
                          <a:srgbClr val="7F768A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EEB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7F768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3,13</a:t>
                      </a:r>
                      <a:endParaRPr lang="fr-FR" sz="800" b="1" dirty="0">
                        <a:solidFill>
                          <a:srgbClr val="7F768A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EEB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7F768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2,30</a:t>
                      </a:r>
                      <a:endParaRPr lang="fr-FR" sz="800" b="1" dirty="0">
                        <a:solidFill>
                          <a:srgbClr val="7F768A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EEB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7F768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2,23</a:t>
                      </a:r>
                      <a:endParaRPr lang="fr-FR" sz="800" b="1" dirty="0">
                        <a:solidFill>
                          <a:srgbClr val="7F768A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EEB9"/>
                    </a:solidFill>
                  </a:tcPr>
                </a:tc>
              </a:tr>
            </a:tbl>
          </a:graphicData>
        </a:graphic>
      </p:graphicFrame>
      <p:sp>
        <p:nvSpPr>
          <p:cNvPr id="20" name="Rectangle 19"/>
          <p:cNvSpPr/>
          <p:nvPr/>
        </p:nvSpPr>
        <p:spPr>
          <a:xfrm>
            <a:off x="5364088" y="2955813"/>
            <a:ext cx="3528392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dirty="0" smtClean="0">
                <a:ln w="1905"/>
                <a:solidFill>
                  <a:srgbClr val="7F768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Gardes de </a:t>
            </a:r>
            <a:r>
              <a:rPr lang="fr-FR" sz="2000" b="1" dirty="0" err="1" smtClean="0">
                <a:ln w="1905"/>
                <a:solidFill>
                  <a:srgbClr val="7F768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Minato</a:t>
            </a:r>
            <a:r>
              <a:rPr lang="fr-FR" sz="2000" b="1" dirty="0" smtClean="0">
                <a:ln w="1905"/>
                <a:solidFill>
                  <a:srgbClr val="7F768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[48,48%]</a:t>
            </a:r>
          </a:p>
        </p:txBody>
      </p:sp>
      <p:pic>
        <p:nvPicPr>
          <p:cNvPr id="2054" name="Picture 6" descr="C:\Mes Documents\Forum\Topic diagramme\Render\Q-R-S-T\Raido\1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12160" y="1052736"/>
            <a:ext cx="1123909" cy="1153217"/>
          </a:xfrm>
          <a:prstGeom prst="rect">
            <a:avLst/>
          </a:prstGeom>
          <a:noFill/>
        </p:spPr>
      </p:pic>
      <p:sp>
        <p:nvSpPr>
          <p:cNvPr id="56" name="Trapèze 55"/>
          <p:cNvSpPr/>
          <p:nvPr/>
        </p:nvSpPr>
        <p:spPr>
          <a:xfrm rot="10800000">
            <a:off x="6336184" y="846002"/>
            <a:ext cx="1872000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pic>
        <p:nvPicPr>
          <p:cNvPr id="58" name="Picture 5" descr="C:\Mes Documents\Forum\Topic diagramme\Render\I-J-K-L\Iwachi\1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20272" y="1276890"/>
            <a:ext cx="762555" cy="1100785"/>
          </a:xfrm>
          <a:prstGeom prst="rect">
            <a:avLst/>
          </a:prstGeom>
          <a:noFill/>
        </p:spPr>
      </p:pic>
      <p:sp>
        <p:nvSpPr>
          <p:cNvPr id="59" name="Rectangle 58"/>
          <p:cNvSpPr/>
          <p:nvPr/>
        </p:nvSpPr>
        <p:spPr>
          <a:xfrm>
            <a:off x="6296792" y="764704"/>
            <a:ext cx="1894301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Gardes de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Minato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60" name="Graphique 59"/>
          <p:cNvGraphicFramePr/>
          <p:nvPr/>
        </p:nvGraphicFramePr>
        <p:xfrm>
          <a:off x="6444208" y="105273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sp>
        <p:nvSpPr>
          <p:cNvPr id="61" name="Rectangle 60"/>
          <p:cNvSpPr/>
          <p:nvPr/>
        </p:nvSpPr>
        <p:spPr>
          <a:xfrm>
            <a:off x="7020272" y="1363415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63" name="Picture 4" descr="C:\Mes Documents\Forum\Topic diagramme\Render\E-F-G-H\Genma\1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668344" y="845713"/>
            <a:ext cx="936104" cy="1575176"/>
          </a:xfrm>
          <a:prstGeom prst="rect">
            <a:avLst/>
          </a:prstGeom>
          <a:noFill/>
        </p:spPr>
      </p:pic>
      <p:sp>
        <p:nvSpPr>
          <p:cNvPr id="65" name="Rectangle 64"/>
          <p:cNvSpPr/>
          <p:nvPr/>
        </p:nvSpPr>
        <p:spPr>
          <a:xfrm>
            <a:off x="755576" y="2924944"/>
            <a:ext cx="3528392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dirty="0" smtClean="0">
                <a:ln w="1905"/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Equipe </a:t>
            </a:r>
            <a:r>
              <a:rPr lang="fr-FR" sz="2000" b="1" dirty="0" err="1" smtClean="0">
                <a:ln w="1905"/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Kabuto</a:t>
            </a:r>
            <a:r>
              <a:rPr lang="fr-FR" sz="2000" b="1" dirty="0" smtClean="0">
                <a:ln w="1905"/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[48,30</a:t>
            </a:r>
            <a:r>
              <a:rPr lang="fr-FR" sz="2000" b="1" cap="none" spc="0" dirty="0" smtClean="0">
                <a:ln w="1905"/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chemeClr val="tx1">
                  <a:lumMod val="50000"/>
                  <a:lumOff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66" name="Graphique 65"/>
          <p:cNvGraphicFramePr/>
          <p:nvPr/>
        </p:nvGraphicFramePr>
        <p:xfrm>
          <a:off x="2699792" y="328498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7"/>
          </a:graphicData>
        </a:graphic>
      </p:graphicFrame>
      <p:graphicFrame>
        <p:nvGraphicFramePr>
          <p:cNvPr id="67" name="Tableau 66"/>
          <p:cNvGraphicFramePr>
            <a:graphicFrameLocks noGrp="1"/>
          </p:cNvGraphicFramePr>
          <p:nvPr/>
        </p:nvGraphicFramePr>
        <p:xfrm>
          <a:off x="755576" y="4725144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2,73</a:t>
                      </a:r>
                      <a:endParaRPr lang="fr-FR" sz="800" b="1" dirty="0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2,25</a:t>
                      </a:r>
                      <a:endParaRPr lang="fr-FR" sz="800" b="1" dirty="0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2,28</a:t>
                      </a:r>
                      <a:endParaRPr lang="fr-FR" sz="800" b="1" dirty="0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4,05</a:t>
                      </a:r>
                      <a:endParaRPr lang="fr-FR" sz="800" b="1" dirty="0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1,35</a:t>
                      </a:r>
                      <a:endParaRPr lang="fr-FR" sz="800" b="1" dirty="0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1,93</a:t>
                      </a:r>
                      <a:endParaRPr lang="fr-FR" sz="800" b="1" dirty="0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2,20</a:t>
                      </a:r>
                      <a:endParaRPr lang="fr-FR" sz="800" b="1" dirty="0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2,53</a:t>
                      </a:r>
                      <a:endParaRPr lang="fr-FR" sz="800" b="1" dirty="0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72" name="Picture 8" descr="http://img2.wikia.nocookie.net/__cb20130801141223/naruto/images/1/14/Hokage_goei_sh%C5%8Dtai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559824" y="5850397"/>
            <a:ext cx="1584176" cy="1007603"/>
          </a:xfrm>
          <a:prstGeom prst="rect">
            <a:avLst/>
          </a:prstGeom>
          <a:noFill/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364088" y="3301728"/>
            <a:ext cx="1872208" cy="14368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3" name="Picture 15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55576" y="3235912"/>
            <a:ext cx="1944216" cy="14481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" name="Picture 7"/>
          <p:cNvPicPr>
            <a:picLocks noChangeAspect="1" noChangeArrowheads="1"/>
          </p:cNvPicPr>
          <p:nvPr/>
        </p:nvPicPr>
        <p:blipFill>
          <a:blip r:embed="rId11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1835696" y="1268760"/>
            <a:ext cx="1224136" cy="12895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2" name="Trapèze 81"/>
          <p:cNvSpPr/>
          <p:nvPr/>
        </p:nvSpPr>
        <p:spPr>
          <a:xfrm rot="10800000">
            <a:off x="1439888" y="1062026"/>
            <a:ext cx="2124000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pic>
        <p:nvPicPr>
          <p:cNvPr id="84" name="Picture 10" descr="C:\Mes Documents\Forum\Topic diagramme\Render\I-J-K-L\Kabuto\5.pn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1115616" y="980728"/>
            <a:ext cx="952045" cy="1605809"/>
          </a:xfrm>
          <a:prstGeom prst="rect">
            <a:avLst/>
          </a:prstGeom>
          <a:noFill/>
        </p:spPr>
      </p:pic>
      <p:pic>
        <p:nvPicPr>
          <p:cNvPr id="87" name="Picture 14" descr="C:\Mes Documents\Forum\Topic diagramme\Render\U-V-W-X-Y-Z\Yoroi\yoroi 1.png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 rot="19775043">
            <a:off x="2562970" y="1248981"/>
            <a:ext cx="928094" cy="1315529"/>
          </a:xfrm>
          <a:prstGeom prst="rect">
            <a:avLst/>
          </a:prstGeom>
          <a:noFill/>
        </p:spPr>
      </p:pic>
      <p:sp>
        <p:nvSpPr>
          <p:cNvPr id="88" name="Rectangle 87"/>
          <p:cNvSpPr/>
          <p:nvPr/>
        </p:nvSpPr>
        <p:spPr>
          <a:xfrm>
            <a:off x="1704464" y="980728"/>
            <a:ext cx="1573893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Equipe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Kabuto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89" name="Graphique 88"/>
          <p:cNvGraphicFramePr/>
          <p:nvPr/>
        </p:nvGraphicFramePr>
        <p:xfrm>
          <a:off x="1691680" y="126876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4"/>
          </a:graphicData>
        </a:graphic>
      </p:graphicFrame>
      <p:sp>
        <p:nvSpPr>
          <p:cNvPr id="90" name="Rectangle 89"/>
          <p:cNvSpPr/>
          <p:nvPr/>
        </p:nvSpPr>
        <p:spPr>
          <a:xfrm>
            <a:off x="2267744" y="1579439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://img00.deviantart.net/d676/i/2006/012/9/2/interlude_by_paintpixel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8064" y="3003350"/>
            <a:ext cx="1883255" cy="1476000"/>
          </a:xfrm>
          <a:prstGeom prst="rect">
            <a:avLst/>
          </a:prstGeom>
          <a:noFill/>
        </p:spPr>
      </p:pic>
      <p:graphicFrame>
        <p:nvGraphicFramePr>
          <p:cNvPr id="4" name="Graphique 3"/>
          <p:cNvGraphicFramePr/>
          <p:nvPr/>
        </p:nvGraphicFramePr>
        <p:xfrm>
          <a:off x="7092280" y="306896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5" name="Tableau 4"/>
          <p:cNvGraphicFramePr>
            <a:graphicFrameLocks noGrp="1"/>
          </p:cNvGraphicFramePr>
          <p:nvPr/>
        </p:nvGraphicFramePr>
        <p:xfrm>
          <a:off x="5148064" y="4509120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252F2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252F2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252F2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252F2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252F2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252F2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252F2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252F28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252F2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2,85</a:t>
                      </a:r>
                      <a:endParaRPr lang="fr-FR" sz="800" b="1" dirty="0">
                        <a:solidFill>
                          <a:srgbClr val="252F2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0CEC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252F2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1,70</a:t>
                      </a:r>
                      <a:endParaRPr lang="fr-FR" sz="800" b="1" dirty="0">
                        <a:solidFill>
                          <a:srgbClr val="252F2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0CEC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252F2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1,88</a:t>
                      </a:r>
                      <a:endParaRPr lang="fr-FR" sz="800" b="1" dirty="0">
                        <a:solidFill>
                          <a:srgbClr val="252F2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0CEC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252F2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4,34</a:t>
                      </a:r>
                      <a:endParaRPr lang="fr-FR" sz="800" b="1" dirty="0">
                        <a:solidFill>
                          <a:srgbClr val="252F2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0CEC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252F2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1,58</a:t>
                      </a:r>
                      <a:endParaRPr lang="fr-FR" sz="800" b="1" dirty="0">
                        <a:solidFill>
                          <a:srgbClr val="252F2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0CEC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252F2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1,68</a:t>
                      </a:r>
                      <a:endParaRPr lang="fr-FR" sz="800" b="1" dirty="0">
                        <a:solidFill>
                          <a:srgbClr val="252F2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0CEC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252F2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1,88</a:t>
                      </a:r>
                      <a:endParaRPr lang="fr-FR" sz="800" b="1" dirty="0">
                        <a:solidFill>
                          <a:srgbClr val="252F2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0CEC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252F2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1,92</a:t>
                      </a:r>
                      <a:endParaRPr lang="fr-FR" sz="800" b="1" dirty="0">
                        <a:solidFill>
                          <a:srgbClr val="252F2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C0CEC4"/>
                    </a:solidFill>
                  </a:tcPr>
                </a:tc>
              </a:tr>
            </a:tbl>
          </a:graphicData>
        </a:graphic>
      </p:graphicFrame>
      <p:sp>
        <p:nvSpPr>
          <p:cNvPr id="6" name="Trapèze 5"/>
          <p:cNvSpPr/>
          <p:nvPr/>
        </p:nvSpPr>
        <p:spPr>
          <a:xfrm rot="10800000" flipV="1">
            <a:off x="4860032" y="0"/>
            <a:ext cx="5688632" cy="144018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7" name="Trapèze 6"/>
          <p:cNvSpPr/>
          <p:nvPr/>
        </p:nvSpPr>
        <p:spPr>
          <a:xfrm flipV="1">
            <a:off x="4860032" y="216023"/>
            <a:ext cx="5688632" cy="144016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8" name="Rectangle 7"/>
          <p:cNvSpPr/>
          <p:nvPr/>
        </p:nvSpPr>
        <p:spPr>
          <a:xfrm>
            <a:off x="4860032" y="24879"/>
            <a:ext cx="5688632" cy="30777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sz="9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On  ne  fait  pas  d</a:t>
            </a:r>
            <a:r>
              <a:rPr lang="fr-FR" sz="14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’</a:t>
            </a:r>
            <a:r>
              <a:rPr lang="fr-FR" sz="9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aveugle  sans  casser  des  yeux</a:t>
            </a:r>
            <a:endParaRPr lang="fr-FR" sz="9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Kraash Black" pitchFamily="66" charset="0"/>
            </a:endParaRPr>
          </a:p>
        </p:txBody>
      </p:sp>
      <p:sp>
        <p:nvSpPr>
          <p:cNvPr id="9" name="Trapèze 8"/>
          <p:cNvSpPr/>
          <p:nvPr/>
        </p:nvSpPr>
        <p:spPr>
          <a:xfrm rot="10800000">
            <a:off x="6192416" y="846002"/>
            <a:ext cx="2124000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0" name="Rectangle 9"/>
          <p:cNvSpPr/>
          <p:nvPr/>
        </p:nvSpPr>
        <p:spPr>
          <a:xfrm>
            <a:off x="6185153" y="764704"/>
            <a:ext cx="2117567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Temari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Shikamaru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11" name="Graphique 10"/>
          <p:cNvGraphicFramePr/>
          <p:nvPr/>
        </p:nvGraphicFramePr>
        <p:xfrm>
          <a:off x="6444208" y="105273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graphicFrame>
        <p:nvGraphicFramePr>
          <p:cNvPr id="28" name="Graphique 27"/>
          <p:cNvGraphicFramePr/>
          <p:nvPr/>
        </p:nvGraphicFramePr>
        <p:xfrm>
          <a:off x="2411761" y="3106209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graphicFrame>
        <p:nvGraphicFramePr>
          <p:cNvPr id="29" name="Tableau 28"/>
          <p:cNvGraphicFramePr>
            <a:graphicFrameLocks noGrp="1"/>
          </p:cNvGraphicFramePr>
          <p:nvPr/>
        </p:nvGraphicFramePr>
        <p:xfrm>
          <a:off x="467545" y="4557322"/>
          <a:ext cx="3528392" cy="432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8A251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8A251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8A251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8A251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8A251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8A251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8A251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8A251A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8A251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4,94</a:t>
                      </a:r>
                      <a:endParaRPr lang="fr-FR" sz="800" b="1" dirty="0">
                        <a:solidFill>
                          <a:srgbClr val="8A251A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998CF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8A251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4,62</a:t>
                      </a:r>
                      <a:endParaRPr lang="fr-FR" sz="800" b="1" dirty="0">
                        <a:solidFill>
                          <a:srgbClr val="8A251A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998CF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8A251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4,84</a:t>
                      </a:r>
                      <a:endParaRPr lang="fr-FR" sz="800" b="1" dirty="0">
                        <a:solidFill>
                          <a:srgbClr val="8A251A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998CF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8A251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4,15</a:t>
                      </a:r>
                      <a:endParaRPr lang="fr-FR" sz="800" b="1" dirty="0">
                        <a:solidFill>
                          <a:srgbClr val="8A251A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998CF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8A251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3,26</a:t>
                      </a:r>
                      <a:endParaRPr lang="fr-FR" sz="800" b="1" dirty="0">
                        <a:solidFill>
                          <a:srgbClr val="8A251A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998CF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8A251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4,26</a:t>
                      </a:r>
                      <a:endParaRPr lang="fr-FR" sz="800" b="1" dirty="0">
                        <a:solidFill>
                          <a:srgbClr val="8A251A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998CF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8A251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4,79</a:t>
                      </a:r>
                      <a:endParaRPr lang="fr-FR" sz="800" b="1" dirty="0">
                        <a:solidFill>
                          <a:srgbClr val="8A251A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998CF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8A251A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4,94</a:t>
                      </a:r>
                      <a:endParaRPr lang="fr-FR" sz="800" b="1" dirty="0">
                        <a:solidFill>
                          <a:srgbClr val="8A251A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998CFC"/>
                    </a:solidFill>
                  </a:tcPr>
                </a:tc>
              </a:tr>
            </a:tbl>
          </a:graphicData>
        </a:graphic>
      </p:graphicFrame>
      <p:sp>
        <p:nvSpPr>
          <p:cNvPr id="30" name="Rectangle 29"/>
          <p:cNvSpPr/>
          <p:nvPr/>
        </p:nvSpPr>
        <p:spPr>
          <a:xfrm>
            <a:off x="482338" y="2780928"/>
            <a:ext cx="3513598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dirty="0" smtClean="0">
                <a:ln w="1905"/>
                <a:solidFill>
                  <a:srgbClr val="8A251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Madara &amp; </a:t>
            </a:r>
            <a:r>
              <a:rPr lang="fr-FR" sz="2000" b="1" dirty="0" err="1" smtClean="0">
                <a:ln w="1905"/>
                <a:solidFill>
                  <a:srgbClr val="8A251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Obito</a:t>
            </a:r>
            <a:r>
              <a:rPr lang="fr-FR" sz="2000" b="1" dirty="0" smtClean="0">
                <a:ln w="1905"/>
                <a:solidFill>
                  <a:srgbClr val="8A251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[89,50%]</a:t>
            </a:r>
          </a:p>
        </p:txBody>
      </p:sp>
      <p:pic>
        <p:nvPicPr>
          <p:cNvPr id="31" name="Picture 10" descr="http://th07.deviantart.net/fs71/PRE/i/2013/226/6/a/yours_by_robcv-d6i3p54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936106" y="980728"/>
            <a:ext cx="2627783" cy="1352939"/>
          </a:xfrm>
          <a:prstGeom prst="rect">
            <a:avLst/>
          </a:prstGeom>
          <a:noFill/>
        </p:spPr>
      </p:pic>
      <p:sp>
        <p:nvSpPr>
          <p:cNvPr id="32" name="Rectangle 31"/>
          <p:cNvSpPr/>
          <p:nvPr/>
        </p:nvSpPr>
        <p:spPr>
          <a:xfrm>
            <a:off x="1393746" y="847665"/>
            <a:ext cx="1732269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Madara &amp;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Obito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33" name="Picture 4" descr="http://orig10.deviantart.net/a42e/f/2012/250/a/2/naruto_600_obito_and_madara_by_kasukiii-d5dxae7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0" y="5527512"/>
            <a:ext cx="2411760" cy="1330488"/>
          </a:xfrm>
          <a:prstGeom prst="rect">
            <a:avLst/>
          </a:prstGeom>
          <a:noFill/>
        </p:spPr>
      </p:pic>
      <p:sp>
        <p:nvSpPr>
          <p:cNvPr id="34" name="Trapèze 33"/>
          <p:cNvSpPr/>
          <p:nvPr/>
        </p:nvSpPr>
        <p:spPr>
          <a:xfrm rot="10800000" flipV="1">
            <a:off x="-1116632" y="0"/>
            <a:ext cx="5688632" cy="144018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5" name="Trapèze 34"/>
          <p:cNvSpPr/>
          <p:nvPr/>
        </p:nvSpPr>
        <p:spPr>
          <a:xfrm flipV="1">
            <a:off x="-1116632" y="216023"/>
            <a:ext cx="5688632" cy="144016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6" name="Rectangle 35"/>
          <p:cNvSpPr/>
          <p:nvPr/>
        </p:nvSpPr>
        <p:spPr>
          <a:xfrm>
            <a:off x="-1116632" y="86435"/>
            <a:ext cx="5688632" cy="24622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sz="10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Madara  et  </a:t>
            </a:r>
            <a:r>
              <a:rPr lang="fr-FR" sz="100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Obito</a:t>
            </a:r>
            <a:r>
              <a:rPr lang="fr-FR" sz="10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,  les  pantins  manipulateurs</a:t>
            </a:r>
            <a:endParaRPr lang="fr-FR" sz="10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Kraash Black" pitchFamily="66" charset="0"/>
            </a:endParaRPr>
          </a:p>
        </p:txBody>
      </p:sp>
      <p:pic>
        <p:nvPicPr>
          <p:cNvPr id="37" name="Picture 2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67545" y="3135038"/>
            <a:ext cx="2016224" cy="1388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 descr="C:\Mes Documents\Forum\Topic diagramme\Render\Q-R-S-T\Temari\5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724128" y="836712"/>
            <a:ext cx="891715" cy="1889448"/>
          </a:xfrm>
          <a:prstGeom prst="rect">
            <a:avLst/>
          </a:prstGeom>
          <a:noFill/>
        </p:spPr>
      </p:pic>
      <p:pic>
        <p:nvPicPr>
          <p:cNvPr id="1027" name="Picture 3" descr="C:\Mes Documents\Forum\Topic diagramme\Render\Q-R-S-T\Shikamaru\15.pn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596336" y="894143"/>
            <a:ext cx="1224135" cy="1832017"/>
          </a:xfrm>
          <a:prstGeom prst="rect">
            <a:avLst/>
          </a:prstGeom>
          <a:noFill/>
        </p:spPr>
      </p:pic>
      <p:sp>
        <p:nvSpPr>
          <p:cNvPr id="24" name="Rectangle 23"/>
          <p:cNvSpPr/>
          <p:nvPr/>
        </p:nvSpPr>
        <p:spPr>
          <a:xfrm>
            <a:off x="7020272" y="1363415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6" name="Rectangle 25"/>
          <p:cNvSpPr/>
          <p:nvPr/>
        </p:nvSpPr>
        <p:spPr>
          <a:xfrm>
            <a:off x="5148064" y="2708920"/>
            <a:ext cx="3528392" cy="384721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1900" b="1" dirty="0" err="1" smtClean="0">
                <a:ln w="1905"/>
                <a:solidFill>
                  <a:srgbClr val="252F2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Temari</a:t>
            </a:r>
            <a:r>
              <a:rPr lang="fr-FR" sz="1900" b="1" dirty="0" smtClean="0">
                <a:ln w="1905"/>
                <a:solidFill>
                  <a:srgbClr val="252F2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&amp;Shikamaru (</a:t>
            </a:r>
            <a:r>
              <a:rPr lang="fr-FR" sz="1900" b="1" dirty="0" err="1" smtClean="0">
                <a:ln w="1905"/>
                <a:solidFill>
                  <a:srgbClr val="252F2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war</a:t>
            </a:r>
            <a:r>
              <a:rPr lang="fr-FR" sz="1900" b="1" dirty="0" smtClean="0">
                <a:ln w="1905"/>
                <a:solidFill>
                  <a:srgbClr val="252F2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[44,58</a:t>
            </a:r>
            <a:r>
              <a:rPr lang="fr-FR" sz="1900" b="1" cap="none" spc="0" dirty="0" smtClean="0">
                <a:ln w="1905"/>
                <a:solidFill>
                  <a:srgbClr val="252F2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1900" b="1" cap="none" spc="0" dirty="0">
              <a:ln w="1905"/>
              <a:solidFill>
                <a:srgbClr val="252F28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7" name="Picture 5" descr="http://fc01.deviantart.net/fs38/f/2008/335/c/3/SxT___C_l_o_s_e_r_by_icha_icha.pn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7991872" y="5265025"/>
            <a:ext cx="1152128" cy="1592975"/>
          </a:xfrm>
          <a:prstGeom prst="rect">
            <a:avLst/>
          </a:prstGeom>
          <a:noFill/>
        </p:spPr>
      </p:pic>
      <p:pic>
        <p:nvPicPr>
          <p:cNvPr id="12290" name="Picture 2" descr="http://pre12.deviantart.net/4371/th/pre/i/2014/207/4/0/madara_and_obito___fire_jutsu_by_aconst-d7scix6.jp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2483768" y="5229200"/>
            <a:ext cx="1817479" cy="16288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Graphique 2"/>
          <p:cNvGraphicFramePr/>
          <p:nvPr/>
        </p:nvGraphicFramePr>
        <p:xfrm>
          <a:off x="2843808" y="321297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4" name="Tableau 3"/>
          <p:cNvGraphicFramePr>
            <a:graphicFrameLocks noGrp="1"/>
          </p:cNvGraphicFramePr>
          <p:nvPr/>
        </p:nvGraphicFramePr>
        <p:xfrm>
          <a:off x="884799" y="4653136"/>
          <a:ext cx="3528392" cy="432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2,72</a:t>
                      </a:r>
                      <a:endParaRPr lang="fr-FR" sz="800" b="1" dirty="0">
                        <a:solidFill>
                          <a:schemeClr val="accent2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EBCBCB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2,82</a:t>
                      </a:r>
                      <a:endParaRPr lang="fr-FR" sz="800" b="1" dirty="0">
                        <a:solidFill>
                          <a:schemeClr val="accent2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EBCBCB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1,42</a:t>
                      </a:r>
                      <a:endParaRPr lang="fr-FR" sz="800" b="1" dirty="0">
                        <a:solidFill>
                          <a:schemeClr val="accent2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EBCBCB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2,58</a:t>
                      </a:r>
                      <a:endParaRPr lang="fr-FR" sz="800" b="1" dirty="0">
                        <a:solidFill>
                          <a:schemeClr val="accent2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EBCBCB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3,79</a:t>
                      </a:r>
                      <a:endParaRPr lang="fr-FR" sz="800" b="1" dirty="0">
                        <a:solidFill>
                          <a:schemeClr val="accent2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EBCBCB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1,99</a:t>
                      </a:r>
                      <a:endParaRPr lang="fr-FR" sz="800" b="1" dirty="0">
                        <a:solidFill>
                          <a:schemeClr val="accent2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EBCBCB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3,58</a:t>
                      </a:r>
                      <a:endParaRPr lang="fr-FR" sz="800" b="1" dirty="0">
                        <a:solidFill>
                          <a:schemeClr val="accent2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EBCBCB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3,19</a:t>
                      </a:r>
                      <a:endParaRPr lang="fr-FR" sz="800" b="1" dirty="0">
                        <a:solidFill>
                          <a:schemeClr val="accent2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EBCBCB"/>
                    </a:solidFill>
                  </a:tcPr>
                </a:tc>
              </a:tr>
            </a:tbl>
          </a:graphicData>
        </a:graphic>
      </p:graphicFrame>
      <p:sp>
        <p:nvSpPr>
          <p:cNvPr id="5" name="Rectangle 4"/>
          <p:cNvSpPr/>
          <p:nvPr/>
        </p:nvSpPr>
        <p:spPr>
          <a:xfrm>
            <a:off x="899592" y="2876742"/>
            <a:ext cx="3528392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Naruto</a:t>
            </a:r>
            <a:r>
              <a:rPr lang="fr-FR" sz="2000" b="1" dirty="0" smtClean="0">
                <a:ln w="1905"/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&amp; </a:t>
            </a:r>
            <a:r>
              <a:rPr lang="fr-FR" sz="2000" b="1" dirty="0" err="1" smtClean="0">
                <a:ln w="1905"/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Sakura</a:t>
            </a:r>
            <a:r>
              <a:rPr lang="fr-FR" sz="2000" b="1" dirty="0" smtClean="0">
                <a:ln w="1905"/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(NG) [55,23%]</a:t>
            </a:r>
          </a:p>
        </p:txBody>
      </p:sp>
      <p:sp>
        <p:nvSpPr>
          <p:cNvPr id="12" name="Trapèze 11"/>
          <p:cNvSpPr/>
          <p:nvPr/>
        </p:nvSpPr>
        <p:spPr>
          <a:xfrm rot="10800000" flipV="1">
            <a:off x="1475656" y="0"/>
            <a:ext cx="5688632" cy="144018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3" name="Trapèze 12"/>
          <p:cNvSpPr/>
          <p:nvPr/>
        </p:nvSpPr>
        <p:spPr>
          <a:xfrm flipV="1">
            <a:off x="1475656" y="216023"/>
            <a:ext cx="5688632" cy="144016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4" name="Rectangle 13"/>
          <p:cNvSpPr/>
          <p:nvPr/>
        </p:nvSpPr>
        <p:spPr>
          <a:xfrm>
            <a:off x="1475656" y="101824"/>
            <a:ext cx="5688632" cy="230832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sz="90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Sakura</a:t>
            </a:r>
            <a:r>
              <a:rPr lang="fr-FR" sz="9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  a  fait  de  gros  </a:t>
            </a:r>
            <a:r>
              <a:rPr lang="fr-FR" sz="90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progres</a:t>
            </a:r>
            <a:r>
              <a:rPr lang="fr-FR" sz="9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.  Et  </a:t>
            </a:r>
            <a:r>
              <a:rPr lang="fr-FR" sz="90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Naruto</a:t>
            </a:r>
            <a:r>
              <a:rPr lang="fr-FR" sz="9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  est sympa</a:t>
            </a:r>
            <a:endParaRPr lang="fr-FR" sz="9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Kraash Black" pitchFamily="66" charset="0"/>
            </a:endParaRPr>
          </a:p>
        </p:txBody>
      </p:sp>
      <p:pic>
        <p:nvPicPr>
          <p:cNvPr id="46082" name="Picture 2" descr="http://img04.deviantart.net/5e7b/i/2008/319/b/6/naruto_and_sakura_by_giilshark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75656" y="908720"/>
            <a:ext cx="2163788" cy="1161233"/>
          </a:xfrm>
          <a:prstGeom prst="rect">
            <a:avLst/>
          </a:prstGeom>
          <a:noFill/>
        </p:spPr>
      </p:pic>
      <p:sp>
        <p:nvSpPr>
          <p:cNvPr id="16" name="Rectangle 15"/>
          <p:cNvSpPr/>
          <p:nvPr/>
        </p:nvSpPr>
        <p:spPr>
          <a:xfrm>
            <a:off x="1515350" y="764704"/>
            <a:ext cx="212054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Naruto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</a:t>
            </a:r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Sakura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NG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17" name="Picture 2" descr="http://fc07.deviantart.net/fs12/i/2006/295/6/a/Naruto_and_Sakura_by_Sandfreak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-1" y="5373217"/>
            <a:ext cx="1529857" cy="1484784"/>
          </a:xfrm>
          <a:prstGeom prst="rect">
            <a:avLst/>
          </a:prstGeom>
          <a:noFill/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99592" y="3236276"/>
            <a:ext cx="1944216" cy="13759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292080" y="3355154"/>
            <a:ext cx="2016224" cy="13951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8" name="Graphique 17"/>
          <p:cNvGraphicFramePr/>
          <p:nvPr/>
        </p:nvGraphicFramePr>
        <p:xfrm>
          <a:off x="7236296" y="333369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7"/>
          </a:graphicData>
        </a:graphic>
      </p:graphicFrame>
      <p:graphicFrame>
        <p:nvGraphicFramePr>
          <p:cNvPr id="19" name="Tableau 18"/>
          <p:cNvGraphicFramePr>
            <a:graphicFrameLocks noGrp="1"/>
          </p:cNvGraphicFramePr>
          <p:nvPr/>
        </p:nvGraphicFramePr>
        <p:xfrm>
          <a:off x="5277287" y="4773852"/>
          <a:ext cx="3528392" cy="432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0000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4,38</a:t>
                      </a:r>
                      <a:endParaRPr lang="fr-FR" sz="800" b="1" dirty="0">
                        <a:solidFill>
                          <a:schemeClr val="tx2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3,38</a:t>
                      </a:r>
                      <a:endParaRPr lang="fr-FR" sz="800" b="1" dirty="0">
                        <a:solidFill>
                          <a:schemeClr val="tx2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1,96</a:t>
                      </a:r>
                      <a:endParaRPr lang="fr-FR" sz="800" b="1" dirty="0">
                        <a:solidFill>
                          <a:schemeClr val="tx2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2,94</a:t>
                      </a:r>
                      <a:endParaRPr lang="fr-FR" sz="800" b="1" dirty="0">
                        <a:solidFill>
                          <a:schemeClr val="tx2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2,17</a:t>
                      </a:r>
                      <a:endParaRPr lang="fr-FR" sz="800" b="1" dirty="0">
                        <a:solidFill>
                          <a:schemeClr val="tx2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3,14</a:t>
                      </a:r>
                      <a:endParaRPr lang="fr-FR" sz="800" b="1" dirty="0">
                        <a:solidFill>
                          <a:schemeClr val="tx2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3,01</a:t>
                      </a:r>
                      <a:endParaRPr lang="fr-FR" sz="800" b="1" dirty="0">
                        <a:solidFill>
                          <a:schemeClr val="tx2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2,53</a:t>
                      </a:r>
                      <a:endParaRPr lang="fr-FR" sz="800" b="1" dirty="0">
                        <a:solidFill>
                          <a:schemeClr val="tx2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20" name="Rectangle 19"/>
          <p:cNvSpPr/>
          <p:nvPr/>
        </p:nvSpPr>
        <p:spPr>
          <a:xfrm>
            <a:off x="5292080" y="2997458"/>
            <a:ext cx="3528392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dirty="0" smtClean="0">
                <a:ln w="1905"/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Brigade de protection [58,78%]</a:t>
            </a:r>
          </a:p>
        </p:txBody>
      </p:sp>
      <p:pic>
        <p:nvPicPr>
          <p:cNvPr id="2054" name="Picture 6" descr="C:\Mes Documents\Forum\Topic diagramme\Render\Q-R-S-T\Raido\1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 rot="20066540">
            <a:off x="6730104" y="917487"/>
            <a:ext cx="923103" cy="947175"/>
          </a:xfrm>
          <a:prstGeom prst="rect">
            <a:avLst/>
          </a:prstGeom>
          <a:noFill/>
        </p:spPr>
      </p:pic>
      <p:sp>
        <p:nvSpPr>
          <p:cNvPr id="56" name="Trapèze 55"/>
          <p:cNvSpPr/>
          <p:nvPr/>
        </p:nvSpPr>
        <p:spPr>
          <a:xfrm rot="10800000">
            <a:off x="6156424" y="846002"/>
            <a:ext cx="2232000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pic>
        <p:nvPicPr>
          <p:cNvPr id="57" name="Picture 3" descr="C:\Mes Documents\Forum\Topic diagramme\Render\A-B-C-D\Chojuro\2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509597" y="836712"/>
            <a:ext cx="734811" cy="1314276"/>
          </a:xfrm>
          <a:prstGeom prst="rect">
            <a:avLst/>
          </a:prstGeom>
          <a:noFill/>
        </p:spPr>
      </p:pic>
      <p:pic>
        <p:nvPicPr>
          <p:cNvPr id="58" name="Picture 5" descr="C:\Mes Documents\Forum\Topic diagramme\Render\I-J-K-L\Iwachi\1.pn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164288" y="1484784"/>
            <a:ext cx="618539" cy="892891"/>
          </a:xfrm>
          <a:prstGeom prst="rect">
            <a:avLst/>
          </a:prstGeom>
          <a:noFill/>
        </p:spPr>
      </p:pic>
      <p:sp>
        <p:nvSpPr>
          <p:cNvPr id="59" name="Rectangle 58"/>
          <p:cNvSpPr/>
          <p:nvPr/>
        </p:nvSpPr>
        <p:spPr>
          <a:xfrm>
            <a:off x="6117668" y="764704"/>
            <a:ext cx="2252540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Brigade de protection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60" name="Graphique 59"/>
          <p:cNvGraphicFramePr/>
          <p:nvPr/>
        </p:nvGraphicFramePr>
        <p:xfrm>
          <a:off x="6444208" y="105273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1"/>
          </a:graphicData>
        </a:graphic>
      </p:graphicFrame>
      <p:sp>
        <p:nvSpPr>
          <p:cNvPr id="61" name="Rectangle 60"/>
          <p:cNvSpPr/>
          <p:nvPr/>
        </p:nvSpPr>
        <p:spPr>
          <a:xfrm>
            <a:off x="7020272" y="1363415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62" name="Picture 2" descr="C:\Mes Documents\Forum\Topic diagramme\Render\M-N-O-P\Mei\Mei 11.pn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6016587" y="764704"/>
            <a:ext cx="1291717" cy="1807307"/>
          </a:xfrm>
          <a:prstGeom prst="rect">
            <a:avLst/>
          </a:prstGeom>
          <a:noFill/>
        </p:spPr>
      </p:pic>
      <p:pic>
        <p:nvPicPr>
          <p:cNvPr id="63" name="Picture 4" descr="C:\Mes Documents\Forum\Topic diagramme\Render\E-F-G-H\Genma\1.png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7810304" y="1084587"/>
            <a:ext cx="794144" cy="1336301"/>
          </a:xfrm>
          <a:prstGeom prst="rect">
            <a:avLst/>
          </a:prstGeom>
          <a:noFill/>
        </p:spPr>
      </p:pic>
      <p:pic>
        <p:nvPicPr>
          <p:cNvPr id="48130" name="Picture 2" descr="Thank You by Rigoberto60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2627784" y="5589240"/>
            <a:ext cx="1879644" cy="1268760"/>
          </a:xfrm>
          <a:prstGeom prst="rect">
            <a:avLst/>
          </a:prstGeom>
          <a:noFill/>
        </p:spPr>
      </p:pic>
      <p:pic>
        <p:nvPicPr>
          <p:cNvPr id="28" name="Picture 2" descr="http://orig06.deviantart.net/3c44/f/2014/215/1/8/naruto_and_sakura_by_rokudaim-d7ti0gz.jpg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1547664" y="5373216"/>
            <a:ext cx="1074818" cy="148478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rapèze 1"/>
          <p:cNvSpPr/>
          <p:nvPr/>
        </p:nvSpPr>
        <p:spPr>
          <a:xfrm rot="10800000">
            <a:off x="-1369168" y="908480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" name="Rectangle 2"/>
          <p:cNvSpPr/>
          <p:nvPr/>
        </p:nvSpPr>
        <p:spPr>
          <a:xfrm>
            <a:off x="-1086633" y="836473"/>
            <a:ext cx="1034259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Butsuma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4" name="Tableau 3"/>
          <p:cNvGraphicFramePr>
            <a:graphicFrameLocks noGrp="1"/>
          </p:cNvGraphicFramePr>
          <p:nvPr/>
        </p:nvGraphicFramePr>
        <p:xfrm>
          <a:off x="1043606" y="2502189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3,35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3,42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2,69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3,22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3,11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3,25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3,78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2,84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Graphique 4"/>
          <p:cNvGraphicFramePr/>
          <p:nvPr/>
        </p:nvGraphicFramePr>
        <p:xfrm>
          <a:off x="2987822" y="1062029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6" name="Rectangle 5"/>
          <p:cNvSpPr/>
          <p:nvPr/>
        </p:nvSpPr>
        <p:spPr>
          <a:xfrm>
            <a:off x="1043606" y="701989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Butsuma</a:t>
            </a:r>
            <a:r>
              <a:rPr lang="fr-FR" sz="2000" b="1" cap="none" spc="0" dirty="0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cap="none" spc="0" dirty="0" err="1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Senju</a:t>
            </a:r>
            <a:r>
              <a:rPr lang="fr-FR" sz="2000" b="1" cap="none" spc="0" dirty="0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[64,15%]</a:t>
            </a:r>
            <a:endParaRPr lang="fr-FR" sz="2000" b="1" cap="none" spc="0" dirty="0">
              <a:ln w="1905"/>
              <a:solidFill>
                <a:srgbClr val="5E723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rapèze 6"/>
          <p:cNvSpPr/>
          <p:nvPr/>
        </p:nvSpPr>
        <p:spPr>
          <a:xfrm rot="10800000">
            <a:off x="9304703" y="1052496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8" name="Rectangle 7"/>
          <p:cNvSpPr/>
          <p:nvPr/>
        </p:nvSpPr>
        <p:spPr>
          <a:xfrm>
            <a:off x="9698549" y="980489"/>
            <a:ext cx="811633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Tajima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9" name="Tableau 8"/>
          <p:cNvGraphicFramePr>
            <a:graphicFrameLocks noGrp="1"/>
          </p:cNvGraphicFramePr>
          <p:nvPr/>
        </p:nvGraphicFramePr>
        <p:xfrm>
          <a:off x="4788022" y="2502189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3,48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3,57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3,70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3,19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2,40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3,37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2,94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2,65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0" name="Graphique 9"/>
          <p:cNvGraphicFramePr/>
          <p:nvPr/>
        </p:nvGraphicFramePr>
        <p:xfrm>
          <a:off x="6732238" y="1062029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11" name="Rectangle 10"/>
          <p:cNvSpPr/>
          <p:nvPr/>
        </p:nvSpPr>
        <p:spPr>
          <a:xfrm>
            <a:off x="4788022" y="701989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Tajima</a:t>
            </a:r>
            <a:r>
              <a:rPr lang="fr-FR" sz="2000" b="1" cap="none" spc="0" dirty="0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cap="none" spc="0" dirty="0" err="1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Uchiha</a:t>
            </a:r>
            <a:r>
              <a:rPr lang="fr-FR" sz="2000" b="1" cap="none" spc="0" dirty="0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[63,25%]</a:t>
            </a:r>
            <a:endParaRPr lang="fr-FR" sz="2000" b="1" cap="none" spc="0" dirty="0">
              <a:ln w="1905"/>
              <a:solidFill>
                <a:srgbClr val="5E723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2" name="Picture 1" descr="C:\Mes Documents\Forum\Topic diagramme\Render\A-B-C-D\Butsuma\butsuma_senju_by_otonaya-d7rqyaw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-865112" y="1052496"/>
            <a:ext cx="1728079" cy="1627241"/>
          </a:xfrm>
          <a:prstGeom prst="rect">
            <a:avLst/>
          </a:prstGeom>
          <a:noFill/>
        </p:spPr>
      </p:pic>
      <p:graphicFrame>
        <p:nvGraphicFramePr>
          <p:cNvPr id="13" name="Graphique 12"/>
          <p:cNvGraphicFramePr/>
          <p:nvPr/>
        </p:nvGraphicFramePr>
        <p:xfrm>
          <a:off x="-1441176" y="1133797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sp>
        <p:nvSpPr>
          <p:cNvPr id="14" name="Rectangle 13"/>
          <p:cNvSpPr/>
          <p:nvPr/>
        </p:nvSpPr>
        <p:spPr>
          <a:xfrm>
            <a:off x="-865112" y="1444476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5" name="Picture 2" descr="C:\Mes Documents\Forum\Topic diagramme\Render\Q-R-S-T\Tajima\tajima 1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656631" y="1124504"/>
            <a:ext cx="1765809" cy="1604752"/>
          </a:xfrm>
          <a:prstGeom prst="rect">
            <a:avLst/>
          </a:prstGeom>
          <a:noFill/>
        </p:spPr>
      </p:pic>
      <p:graphicFrame>
        <p:nvGraphicFramePr>
          <p:cNvPr id="16" name="Graphique 15"/>
          <p:cNvGraphicFramePr/>
          <p:nvPr/>
        </p:nvGraphicFramePr>
        <p:xfrm>
          <a:off x="9376710" y="1277813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7"/>
          </a:graphicData>
        </a:graphic>
      </p:graphicFrame>
      <p:sp>
        <p:nvSpPr>
          <p:cNvPr id="17" name="Rectangle 16"/>
          <p:cNvSpPr/>
          <p:nvPr/>
        </p:nvSpPr>
        <p:spPr>
          <a:xfrm>
            <a:off x="9952774" y="1588492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8" name="Picture 2" descr="http://img13.deviantart.net/fd86/i/2013/069/2/c/a_glimpse_by_themnaxs-d5xmsi6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-3492896" y="476672"/>
            <a:ext cx="1944216" cy="1156277"/>
          </a:xfrm>
          <a:prstGeom prst="rect">
            <a:avLst/>
          </a:prstGeom>
          <a:noFill/>
        </p:spPr>
      </p:pic>
      <p:pic>
        <p:nvPicPr>
          <p:cNvPr id="19" name="Picture 3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043608" y="1052736"/>
            <a:ext cx="2002609" cy="142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Picture 5" descr="http://auto.img.v4.skyrock.net/6721/88246721/pics/3172040997_1_3_oBnDJJOD.pn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-3276872" y="1700808"/>
            <a:ext cx="1694384" cy="1099120"/>
          </a:xfrm>
          <a:prstGeom prst="rect">
            <a:avLst/>
          </a:prstGeom>
          <a:noFill/>
        </p:spPr>
      </p:pic>
      <p:pic>
        <p:nvPicPr>
          <p:cNvPr id="21" name="Picture 7" descr="http://dailyanimeart.files.wordpress.com/2013/03/uchiha_vs_senju_by_marayu9-d5xh9do.pn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11052720" y="620688"/>
            <a:ext cx="1759674" cy="2160000"/>
          </a:xfrm>
          <a:prstGeom prst="rect">
            <a:avLst/>
          </a:prstGeom>
          <a:noFill/>
        </p:spPr>
      </p:pic>
      <p:pic>
        <p:nvPicPr>
          <p:cNvPr id="22" name="Picture 8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4788023" y="1052736"/>
            <a:ext cx="1970386" cy="140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" name="Trapèze 22"/>
          <p:cNvSpPr/>
          <p:nvPr/>
        </p:nvSpPr>
        <p:spPr>
          <a:xfrm rot="10800000">
            <a:off x="2483769" y="298881"/>
            <a:ext cx="4464496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4" name="Rectangle 23"/>
          <p:cNvSpPr/>
          <p:nvPr/>
        </p:nvSpPr>
        <p:spPr>
          <a:xfrm>
            <a:off x="2483769" y="217583"/>
            <a:ext cx="446449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On s’en débarrasse 1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25" name="Trapèze 24"/>
          <p:cNvSpPr/>
          <p:nvPr/>
        </p:nvSpPr>
        <p:spPr>
          <a:xfrm>
            <a:off x="2988209" y="505615"/>
            <a:ext cx="3456000" cy="180000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6" name="Rectangle 25"/>
          <p:cNvSpPr/>
          <p:nvPr/>
        </p:nvSpPr>
        <p:spPr>
          <a:xfrm>
            <a:off x="2987825" y="433607"/>
            <a:ext cx="3456384" cy="30777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sz="1400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Uchiha</a:t>
            </a:r>
            <a:r>
              <a:rPr lang="fr-FR" sz="1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</a:t>
            </a:r>
            <a:r>
              <a:rPr lang="fr-FR" sz="1400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Senju</a:t>
            </a:r>
            <a:endParaRPr lang="fr-FR" sz="1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27" name="Trapèze 26"/>
          <p:cNvSpPr/>
          <p:nvPr/>
        </p:nvSpPr>
        <p:spPr>
          <a:xfrm rot="10800000" flipV="1">
            <a:off x="1835696" y="-171399"/>
            <a:ext cx="5688632" cy="144018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8" name="Trapèze 27"/>
          <p:cNvSpPr/>
          <p:nvPr/>
        </p:nvSpPr>
        <p:spPr>
          <a:xfrm flipV="1">
            <a:off x="1835696" y="44624"/>
            <a:ext cx="5688632" cy="144016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9" name="Rectangle 28"/>
          <p:cNvSpPr/>
          <p:nvPr/>
        </p:nvSpPr>
        <p:spPr>
          <a:xfrm>
            <a:off x="1835696" y="-99392"/>
            <a:ext cx="5688632" cy="253916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sz="105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La  foire  aux  </a:t>
            </a:r>
            <a:r>
              <a:rPr lang="fr-FR" sz="105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speculatifs</a:t>
            </a:r>
            <a:endParaRPr lang="fr-FR" sz="105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Kraash Black" pitchFamily="66" charset="0"/>
            </a:endParaRPr>
          </a:p>
        </p:txBody>
      </p:sp>
      <p:graphicFrame>
        <p:nvGraphicFramePr>
          <p:cNvPr id="30" name="Graphique 29"/>
          <p:cNvGraphicFramePr/>
          <p:nvPr/>
        </p:nvGraphicFramePr>
        <p:xfrm>
          <a:off x="2915816" y="408922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3"/>
          </a:graphicData>
        </a:graphic>
      </p:graphicFrame>
      <p:graphicFrame>
        <p:nvGraphicFramePr>
          <p:cNvPr id="31" name="Tableau 30"/>
          <p:cNvGraphicFramePr>
            <a:graphicFrameLocks noGrp="1"/>
          </p:cNvGraphicFramePr>
          <p:nvPr/>
        </p:nvGraphicFramePr>
        <p:xfrm>
          <a:off x="1043608" y="5529382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2,86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3,05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3,82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3,07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2,69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3,02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3,46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2,88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sp>
        <p:nvSpPr>
          <p:cNvPr id="32" name="Rectangle 31"/>
          <p:cNvSpPr/>
          <p:nvPr/>
        </p:nvSpPr>
        <p:spPr>
          <a:xfrm>
            <a:off x="1043608" y="3729182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Toka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Senju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[62,13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3" name="Picture 1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1043608" y="4077072"/>
            <a:ext cx="1944216" cy="14176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4" name="Picture 2" descr="Mikoto Uchiha by SLIPKNOT31666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4788024" y="4089222"/>
            <a:ext cx="1872208" cy="1448381"/>
          </a:xfrm>
          <a:prstGeom prst="rect">
            <a:avLst/>
          </a:prstGeom>
          <a:noFill/>
        </p:spPr>
      </p:pic>
      <p:graphicFrame>
        <p:nvGraphicFramePr>
          <p:cNvPr id="35" name="Graphique 34"/>
          <p:cNvGraphicFramePr/>
          <p:nvPr/>
        </p:nvGraphicFramePr>
        <p:xfrm>
          <a:off x="6660231" y="412482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6"/>
          </a:graphicData>
        </a:graphic>
      </p:graphicFrame>
      <p:graphicFrame>
        <p:nvGraphicFramePr>
          <p:cNvPr id="36" name="Tableau 35"/>
          <p:cNvGraphicFramePr>
            <a:graphicFrameLocks noGrp="1"/>
          </p:cNvGraphicFramePr>
          <p:nvPr/>
        </p:nvGraphicFramePr>
        <p:xfrm>
          <a:off x="4788023" y="5564988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2,89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2,73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3,29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2,93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2,78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2,22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2,09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sp>
        <p:nvSpPr>
          <p:cNvPr id="37" name="Rectangle 36"/>
          <p:cNvSpPr/>
          <p:nvPr/>
        </p:nvSpPr>
        <p:spPr>
          <a:xfrm>
            <a:off x="4788023" y="3764788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Mikoto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Uchiha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[51,20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8" name="Trapèze 37"/>
          <p:cNvSpPr/>
          <p:nvPr/>
        </p:nvSpPr>
        <p:spPr>
          <a:xfrm rot="10800000">
            <a:off x="-1061340" y="3942347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9" name="Rectangle 38"/>
          <p:cNvSpPr/>
          <p:nvPr/>
        </p:nvSpPr>
        <p:spPr>
          <a:xfrm>
            <a:off x="-573463" y="3870340"/>
            <a:ext cx="623569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Toka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40" name="Graphique 39"/>
          <p:cNvGraphicFramePr/>
          <p:nvPr/>
        </p:nvGraphicFramePr>
        <p:xfrm>
          <a:off x="-845317" y="423967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7"/>
          </a:graphicData>
        </a:graphic>
      </p:graphicFrame>
      <p:sp>
        <p:nvSpPr>
          <p:cNvPr id="41" name="Rectangle 40"/>
          <p:cNvSpPr/>
          <p:nvPr/>
        </p:nvSpPr>
        <p:spPr>
          <a:xfrm>
            <a:off x="-269253" y="4550351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42" name="Picture 2" descr="C:\Mes Documents\Forum\Topic diagramme\Render\Q-R-S-T\Toka\1.png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-1548680" y="3861048"/>
            <a:ext cx="967168" cy="1874305"/>
          </a:xfrm>
          <a:prstGeom prst="rect">
            <a:avLst/>
          </a:prstGeom>
          <a:noFill/>
        </p:spPr>
      </p:pic>
      <p:sp>
        <p:nvSpPr>
          <p:cNvPr id="43" name="Trapèze 42"/>
          <p:cNvSpPr/>
          <p:nvPr/>
        </p:nvSpPr>
        <p:spPr>
          <a:xfrm rot="10800000">
            <a:off x="8777965" y="4077071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44" name="Rectangle 43"/>
          <p:cNvSpPr/>
          <p:nvPr/>
        </p:nvSpPr>
        <p:spPr>
          <a:xfrm>
            <a:off x="9141833" y="4005064"/>
            <a:ext cx="871585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Mikoto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45" name="Graphique 44"/>
          <p:cNvGraphicFramePr/>
          <p:nvPr/>
        </p:nvGraphicFramePr>
        <p:xfrm>
          <a:off x="8993988" y="437439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9"/>
          </a:graphicData>
        </a:graphic>
      </p:graphicFrame>
      <p:sp>
        <p:nvSpPr>
          <p:cNvPr id="46" name="Rectangle 45"/>
          <p:cNvSpPr/>
          <p:nvPr/>
        </p:nvSpPr>
        <p:spPr>
          <a:xfrm>
            <a:off x="9570052" y="4685075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47" name="Picture 2" descr="C:\Mes Documents\Forum\Topic diagramme\Render\26.png"/>
          <p:cNvPicPr>
            <a:picLocks noChangeAspect="1" noChangeArrowheads="1"/>
          </p:cNvPicPr>
          <p:nvPr/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8489932" y="4149080"/>
            <a:ext cx="654068" cy="159044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rapèze 12"/>
          <p:cNvSpPr/>
          <p:nvPr/>
        </p:nvSpPr>
        <p:spPr>
          <a:xfrm rot="10800000">
            <a:off x="9191586" y="1043443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4" name="Rectangle 13"/>
          <p:cNvSpPr/>
          <p:nvPr/>
        </p:nvSpPr>
        <p:spPr>
          <a:xfrm>
            <a:off x="9645640" y="971436"/>
            <a:ext cx="691215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Ensui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15" name="Graphique 14"/>
          <p:cNvGraphicFramePr/>
          <p:nvPr/>
        </p:nvGraphicFramePr>
        <p:xfrm>
          <a:off x="9407609" y="134076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16" name="Rectangle 15"/>
          <p:cNvSpPr/>
          <p:nvPr/>
        </p:nvSpPr>
        <p:spPr>
          <a:xfrm>
            <a:off x="9983673" y="1651447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7" name="Picture 3" descr="C:\Mes Documents\Forum\Topic diagramme\Render\E-F-G-H\Ensui\ensui 1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615521" y="1124744"/>
            <a:ext cx="1056958" cy="1628800"/>
          </a:xfrm>
          <a:prstGeom prst="rect">
            <a:avLst/>
          </a:prstGeom>
          <a:noFill/>
        </p:spPr>
      </p:pic>
      <p:graphicFrame>
        <p:nvGraphicFramePr>
          <p:cNvPr id="18" name="Graphique 17"/>
          <p:cNvGraphicFramePr/>
          <p:nvPr/>
        </p:nvGraphicFramePr>
        <p:xfrm>
          <a:off x="6588226" y="98072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graphicFrame>
        <p:nvGraphicFramePr>
          <p:cNvPr id="19" name="Tableau 18"/>
          <p:cNvGraphicFramePr>
            <a:graphicFrameLocks noGrp="1"/>
          </p:cNvGraphicFramePr>
          <p:nvPr/>
        </p:nvGraphicFramePr>
        <p:xfrm>
          <a:off x="4716018" y="2420888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2,23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1,61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1,61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3,73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1,44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1,59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sp>
        <p:nvSpPr>
          <p:cNvPr id="20" name="Rectangle 19"/>
          <p:cNvSpPr/>
          <p:nvPr/>
        </p:nvSpPr>
        <p:spPr>
          <a:xfrm>
            <a:off x="4716018" y="620688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Ensui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Nara [39,60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2" name="Trapèze 21"/>
          <p:cNvSpPr/>
          <p:nvPr/>
        </p:nvSpPr>
        <p:spPr>
          <a:xfrm rot="10800000">
            <a:off x="-972615" y="971435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3" name="Rectangle 22"/>
          <p:cNvSpPr/>
          <p:nvPr/>
        </p:nvSpPr>
        <p:spPr>
          <a:xfrm>
            <a:off x="-533212" y="899428"/>
            <a:ext cx="720518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Santa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24" name="Graphique 23"/>
          <p:cNvGraphicFramePr/>
          <p:nvPr/>
        </p:nvGraphicFramePr>
        <p:xfrm>
          <a:off x="-756592" y="126876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sp>
        <p:nvSpPr>
          <p:cNvPr id="25" name="Rectangle 24"/>
          <p:cNvSpPr/>
          <p:nvPr/>
        </p:nvSpPr>
        <p:spPr>
          <a:xfrm>
            <a:off x="-180528" y="1579439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26" name="Picture 4" descr="C:\Mes Documents\Forum\Topic diagramme\Render\Q-R-S-T\Santa\santa 1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-1116632" y="980728"/>
            <a:ext cx="577324" cy="1762821"/>
          </a:xfrm>
          <a:prstGeom prst="rect">
            <a:avLst/>
          </a:prstGeom>
          <a:noFill/>
        </p:spPr>
      </p:pic>
      <p:graphicFrame>
        <p:nvGraphicFramePr>
          <p:cNvPr id="27" name="Graphique 26"/>
          <p:cNvGraphicFramePr/>
          <p:nvPr/>
        </p:nvGraphicFramePr>
        <p:xfrm>
          <a:off x="2987826" y="98072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7"/>
          </a:graphicData>
        </a:graphic>
      </p:graphicFrame>
      <p:graphicFrame>
        <p:nvGraphicFramePr>
          <p:cNvPr id="28" name="Tableau 27"/>
          <p:cNvGraphicFramePr>
            <a:graphicFrameLocks noGrp="1"/>
          </p:cNvGraphicFramePr>
          <p:nvPr/>
        </p:nvGraphicFramePr>
        <p:xfrm>
          <a:off x="1115618" y="2420888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2,02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1,61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1,24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2,38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1,41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1,71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1,82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1,31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sp>
        <p:nvSpPr>
          <p:cNvPr id="29" name="Rectangle 28"/>
          <p:cNvSpPr/>
          <p:nvPr/>
        </p:nvSpPr>
        <p:spPr>
          <a:xfrm>
            <a:off x="1115618" y="620688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Santa </a:t>
            </a:r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Yamanaka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[33,75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9636" name="Picture 4" descr="http://i45.tinypic.com/5yez9t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1052720" y="980728"/>
            <a:ext cx="1584176" cy="1432800"/>
          </a:xfrm>
          <a:prstGeom prst="rect">
            <a:avLst/>
          </a:prstGeom>
          <a:noFill/>
        </p:spPr>
      </p:pic>
      <p:pic>
        <p:nvPicPr>
          <p:cNvPr id="69637" name="Picture 5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716016" y="980728"/>
            <a:ext cx="1980720" cy="14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" name="Picture 2" descr="http://www.senpuu.net/images/characters/biographies/245407067/245407067_photo2_big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-3060848" y="1268760"/>
            <a:ext cx="1743516" cy="980728"/>
          </a:xfrm>
          <a:prstGeom prst="rect">
            <a:avLst/>
          </a:prstGeom>
          <a:noFill/>
        </p:spPr>
      </p:pic>
      <p:pic>
        <p:nvPicPr>
          <p:cNvPr id="69639" name="Picture 7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1115618" y="951316"/>
            <a:ext cx="1891127" cy="14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3" name="Trapèze 32"/>
          <p:cNvSpPr/>
          <p:nvPr/>
        </p:nvSpPr>
        <p:spPr>
          <a:xfrm rot="10800000">
            <a:off x="2555776" y="-18094"/>
            <a:ext cx="4464496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4" name="Rectangle 33"/>
          <p:cNvSpPr/>
          <p:nvPr/>
        </p:nvSpPr>
        <p:spPr>
          <a:xfrm>
            <a:off x="2555776" y="-99392"/>
            <a:ext cx="446449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On s’en débarrasse 2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35" name="Trapèze 34"/>
          <p:cNvSpPr/>
          <p:nvPr/>
        </p:nvSpPr>
        <p:spPr>
          <a:xfrm>
            <a:off x="3060216" y="188640"/>
            <a:ext cx="3456000" cy="180000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6" name="Rectangle 35"/>
          <p:cNvSpPr/>
          <p:nvPr/>
        </p:nvSpPr>
        <p:spPr>
          <a:xfrm>
            <a:off x="3059832" y="116632"/>
            <a:ext cx="3456384" cy="30777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sz="1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Les autres clans de Konoha</a:t>
            </a:r>
            <a:endParaRPr lang="fr-FR" sz="1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30" name="Trapèze 29"/>
          <p:cNvSpPr/>
          <p:nvPr/>
        </p:nvSpPr>
        <p:spPr>
          <a:xfrm rot="10800000">
            <a:off x="-1008111" y="4067779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1" name="Rectangle 30"/>
          <p:cNvSpPr/>
          <p:nvPr/>
        </p:nvSpPr>
        <p:spPr>
          <a:xfrm>
            <a:off x="-559347" y="3995772"/>
            <a:ext cx="701795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Muta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37" name="Graphique 36"/>
          <p:cNvGraphicFramePr/>
          <p:nvPr/>
        </p:nvGraphicFramePr>
        <p:xfrm>
          <a:off x="-792088" y="436510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2"/>
          </a:graphicData>
        </a:graphic>
      </p:graphicFrame>
      <p:sp>
        <p:nvSpPr>
          <p:cNvPr id="38" name="Rectangle 37"/>
          <p:cNvSpPr/>
          <p:nvPr/>
        </p:nvSpPr>
        <p:spPr>
          <a:xfrm>
            <a:off x="-216024" y="4675783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39" name="Picture 4" descr="C:\Mes Documents\Forum\Topic diagramme\Render\M-N-O-P\Muta\aburame muta.png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-1512168" y="4005064"/>
            <a:ext cx="919222" cy="1813873"/>
          </a:xfrm>
          <a:prstGeom prst="rect">
            <a:avLst/>
          </a:prstGeom>
          <a:noFill/>
        </p:spPr>
      </p:pic>
      <p:graphicFrame>
        <p:nvGraphicFramePr>
          <p:cNvPr id="40" name="Graphique 39"/>
          <p:cNvGraphicFramePr/>
          <p:nvPr/>
        </p:nvGraphicFramePr>
        <p:xfrm>
          <a:off x="2987824" y="4184687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4"/>
          </a:graphicData>
        </a:graphic>
      </p:graphicFrame>
      <p:graphicFrame>
        <p:nvGraphicFramePr>
          <p:cNvPr id="41" name="Tableau 40"/>
          <p:cNvGraphicFramePr>
            <a:graphicFrameLocks noGrp="1"/>
          </p:cNvGraphicFramePr>
          <p:nvPr/>
        </p:nvGraphicFramePr>
        <p:xfrm>
          <a:off x="1115616" y="5624847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2,36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1,53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1,13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2,45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1,33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1,56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1,87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1,09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sp>
        <p:nvSpPr>
          <p:cNvPr id="42" name="Rectangle 41"/>
          <p:cNvSpPr/>
          <p:nvPr/>
        </p:nvSpPr>
        <p:spPr>
          <a:xfrm>
            <a:off x="1115616" y="3824647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Muta </a:t>
            </a:r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Aburame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[33,30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3" name="Picture 6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1115616" y="4149080"/>
            <a:ext cx="1999424" cy="14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44" name="Graphique 43"/>
          <p:cNvGraphicFramePr/>
          <p:nvPr/>
        </p:nvGraphicFramePr>
        <p:xfrm>
          <a:off x="6660231" y="421007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6"/>
          </a:graphicData>
        </a:graphic>
      </p:graphicFrame>
      <p:graphicFrame>
        <p:nvGraphicFramePr>
          <p:cNvPr id="45" name="Tableau 44"/>
          <p:cNvGraphicFramePr>
            <a:graphicFrameLocks noGrp="1"/>
          </p:cNvGraphicFramePr>
          <p:nvPr/>
        </p:nvGraphicFramePr>
        <p:xfrm>
          <a:off x="4788023" y="5650236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3,03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2,50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3,08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1,29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2,52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sp>
        <p:nvSpPr>
          <p:cNvPr id="46" name="Rectangle 45"/>
          <p:cNvSpPr/>
          <p:nvPr/>
        </p:nvSpPr>
        <p:spPr>
          <a:xfrm>
            <a:off x="4788023" y="3850036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Biwako </a:t>
            </a:r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Sarutobi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[44,83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7" name="Picture 2" descr="http://img2.wikia.nocookie.net/__cb20120202142437/naruto/fr/images/5/56/Biwako_Sarutobi_Anime.png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4788025" y="4182927"/>
            <a:ext cx="1944216" cy="1451682"/>
          </a:xfrm>
          <a:prstGeom prst="rect">
            <a:avLst/>
          </a:prstGeom>
          <a:noFill/>
        </p:spPr>
      </p:pic>
      <p:pic>
        <p:nvPicPr>
          <p:cNvPr id="48" name="Picture 2" descr="http://img1.wikia.nocookie.net/__cb20120203003309/denaruto3/de/images/e/e9/Biwako02.png"/>
          <p:cNvPicPr>
            <a:picLocks noChangeAspect="1" noChangeArrowheads="1"/>
          </p:cNvPicPr>
          <p:nvPr/>
        </p:nvPicPr>
        <p:blipFill>
          <a:blip r:embed="rId18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8892480" y="4581128"/>
            <a:ext cx="1296144" cy="1296144"/>
          </a:xfrm>
          <a:prstGeom prst="rect">
            <a:avLst/>
          </a:prstGeom>
          <a:noFill/>
        </p:spPr>
      </p:pic>
      <p:sp>
        <p:nvSpPr>
          <p:cNvPr id="49" name="Trapèze 48"/>
          <p:cNvSpPr/>
          <p:nvPr/>
        </p:nvSpPr>
        <p:spPr>
          <a:xfrm rot="10800000">
            <a:off x="8748465" y="4378004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50" name="Rectangle 49"/>
          <p:cNvSpPr/>
          <p:nvPr/>
        </p:nvSpPr>
        <p:spPr>
          <a:xfrm>
            <a:off x="9107657" y="4305997"/>
            <a:ext cx="880947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Biwako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51" name="Graphique 50"/>
          <p:cNvGraphicFramePr/>
          <p:nvPr/>
        </p:nvGraphicFramePr>
        <p:xfrm>
          <a:off x="8748464" y="4603321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9"/>
          </a:graphicData>
        </a:graphic>
      </p:graphicFrame>
      <p:sp>
        <p:nvSpPr>
          <p:cNvPr id="52" name="Rectangle 51"/>
          <p:cNvSpPr/>
          <p:nvPr/>
        </p:nvSpPr>
        <p:spPr>
          <a:xfrm>
            <a:off x="9324528" y="4914000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53" name="Picture 2" descr="http://aburame.ru/uploads/posts/2014-05/1401399560_muta_aburame_by_jimjimfuria-d6yth1n.jpg"/>
          <p:cNvPicPr>
            <a:picLocks noChangeAspect="1" noChangeArrowheads="1"/>
          </p:cNvPicPr>
          <p:nvPr/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-2916832" y="4077072"/>
            <a:ext cx="1259632" cy="168790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rapèze 2"/>
          <p:cNvSpPr/>
          <p:nvPr/>
        </p:nvSpPr>
        <p:spPr>
          <a:xfrm rot="10800000">
            <a:off x="-711160" y="716060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4" name="Rectangle 3"/>
          <p:cNvSpPr/>
          <p:nvPr/>
        </p:nvSpPr>
        <p:spPr>
          <a:xfrm>
            <a:off x="-423017" y="644053"/>
            <a:ext cx="1023037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Blue Bee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5" name="Graphique 4"/>
          <p:cNvGraphicFramePr/>
          <p:nvPr/>
        </p:nvGraphicFramePr>
        <p:xfrm>
          <a:off x="-495137" y="1013385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6" name="Rectangle 5"/>
          <p:cNvSpPr/>
          <p:nvPr/>
        </p:nvSpPr>
        <p:spPr>
          <a:xfrm>
            <a:off x="80927" y="1324064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7" name="Picture 2" descr="C:\Mes Documents\Forum\Topic diagramme\Render\E-F-G-H\Fukai\1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-1071201" y="716061"/>
            <a:ext cx="1037001" cy="1817440"/>
          </a:xfrm>
          <a:prstGeom prst="rect">
            <a:avLst/>
          </a:prstGeom>
          <a:noFill/>
        </p:spPr>
      </p:pic>
      <p:sp>
        <p:nvSpPr>
          <p:cNvPr id="9" name="Trapèze 8"/>
          <p:cNvSpPr/>
          <p:nvPr/>
        </p:nvSpPr>
        <p:spPr>
          <a:xfrm rot="10800000">
            <a:off x="9008827" y="922792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0" name="Rectangle 9"/>
          <p:cNvSpPr/>
          <p:nvPr/>
        </p:nvSpPr>
        <p:spPr>
          <a:xfrm>
            <a:off x="9424729" y="850785"/>
            <a:ext cx="767519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Motoi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11" name="Graphique 10"/>
          <p:cNvGraphicFramePr/>
          <p:nvPr/>
        </p:nvGraphicFramePr>
        <p:xfrm>
          <a:off x="9224850" y="1220117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sp>
        <p:nvSpPr>
          <p:cNvPr id="12" name="Rectangle 11"/>
          <p:cNvSpPr/>
          <p:nvPr/>
        </p:nvSpPr>
        <p:spPr>
          <a:xfrm>
            <a:off x="9800914" y="1530796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3" name="Picture 3" descr="C:\Mes Documents\Forum\Topic diagramme\Render\M-N-O-P\Motoi\1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864810" y="932085"/>
            <a:ext cx="540645" cy="1735695"/>
          </a:xfrm>
          <a:prstGeom prst="rect">
            <a:avLst/>
          </a:prstGeom>
          <a:noFill/>
        </p:spPr>
      </p:pic>
      <p:graphicFrame>
        <p:nvGraphicFramePr>
          <p:cNvPr id="21" name="Tableau 20"/>
          <p:cNvGraphicFramePr>
            <a:graphicFrameLocks noGrp="1"/>
          </p:cNvGraphicFramePr>
          <p:nvPr/>
        </p:nvGraphicFramePr>
        <p:xfrm>
          <a:off x="1305063" y="2340467"/>
          <a:ext cx="3528392" cy="432048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2,66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2,99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1,37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2,40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2,57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2,62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3,24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1,73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2" name="Graphique 21"/>
          <p:cNvGraphicFramePr/>
          <p:nvPr/>
        </p:nvGraphicFramePr>
        <p:xfrm>
          <a:off x="3249279" y="860077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7"/>
          </a:graphicData>
        </a:graphic>
      </p:graphicFrame>
      <p:sp>
        <p:nvSpPr>
          <p:cNvPr id="23" name="Rectangle 22"/>
          <p:cNvSpPr/>
          <p:nvPr/>
        </p:nvSpPr>
        <p:spPr>
          <a:xfrm>
            <a:off x="1305063" y="531975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smtClean="0">
                <a:ln w="1905"/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Blue Bee [48,95%]</a:t>
            </a:r>
          </a:p>
        </p:txBody>
      </p:sp>
      <p:graphicFrame>
        <p:nvGraphicFramePr>
          <p:cNvPr id="25" name="Tableau 24"/>
          <p:cNvGraphicFramePr>
            <a:graphicFrameLocks noGrp="1"/>
          </p:cNvGraphicFramePr>
          <p:nvPr/>
        </p:nvGraphicFramePr>
        <p:xfrm>
          <a:off x="4977471" y="2340467"/>
          <a:ext cx="3528392" cy="432048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1,33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2,02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0,92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1,97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1,71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1,87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1,93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2,03</a:t>
                      </a:r>
                      <a:endParaRPr lang="fr-FR" sz="8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8FA94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6" name="Graphique 25"/>
          <p:cNvGraphicFramePr/>
          <p:nvPr/>
        </p:nvGraphicFramePr>
        <p:xfrm>
          <a:off x="6921687" y="860077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8"/>
          </a:graphicData>
        </a:graphic>
      </p:graphicFrame>
      <p:sp>
        <p:nvSpPr>
          <p:cNvPr id="27" name="Rectangle 26"/>
          <p:cNvSpPr/>
          <p:nvPr/>
        </p:nvSpPr>
        <p:spPr>
          <a:xfrm>
            <a:off x="4977471" y="500197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Motoi</a:t>
            </a:r>
            <a:r>
              <a:rPr lang="fr-FR" sz="2000" b="1" dirty="0" smtClean="0">
                <a:ln w="1905"/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[34,45%]</a:t>
            </a:r>
          </a:p>
        </p:txBody>
      </p:sp>
      <p:pic>
        <p:nvPicPr>
          <p:cNvPr id="46081" name="Picture 1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331640" y="908720"/>
            <a:ext cx="1989647" cy="137850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6085" name="Picture 5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4977471" y="866079"/>
            <a:ext cx="2016224" cy="14452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1" name="Trapèze 30"/>
          <p:cNvSpPr/>
          <p:nvPr/>
        </p:nvSpPr>
        <p:spPr>
          <a:xfrm rot="10800000">
            <a:off x="2555776" y="-18094"/>
            <a:ext cx="4464496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40" name="Rectangle 39"/>
          <p:cNvSpPr/>
          <p:nvPr/>
        </p:nvSpPr>
        <p:spPr>
          <a:xfrm>
            <a:off x="2555776" y="-99392"/>
            <a:ext cx="446449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On s’en débarrasse 3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41" name="Trapèze 40"/>
          <p:cNvSpPr/>
          <p:nvPr/>
        </p:nvSpPr>
        <p:spPr>
          <a:xfrm>
            <a:off x="3060216" y="188640"/>
            <a:ext cx="3456000" cy="180000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42" name="Rectangle 41"/>
          <p:cNvSpPr/>
          <p:nvPr/>
        </p:nvSpPr>
        <p:spPr>
          <a:xfrm>
            <a:off x="3059832" y="116632"/>
            <a:ext cx="3456384" cy="30777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sz="1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Kumo &amp; </a:t>
            </a:r>
            <a:r>
              <a:rPr lang="fr-FR" sz="1400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Samourai</a:t>
            </a:r>
            <a:endParaRPr lang="fr-FR" sz="1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24" name="Trapèze 23"/>
          <p:cNvSpPr/>
          <p:nvPr/>
        </p:nvSpPr>
        <p:spPr>
          <a:xfrm rot="10800000">
            <a:off x="9090998" y="3190155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8" name="Rectangle 27"/>
          <p:cNvSpPr/>
          <p:nvPr/>
        </p:nvSpPr>
        <p:spPr>
          <a:xfrm>
            <a:off x="9401328" y="3118148"/>
            <a:ext cx="978666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Urakaku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29" name="Graphique 28"/>
          <p:cNvGraphicFramePr/>
          <p:nvPr/>
        </p:nvGraphicFramePr>
        <p:xfrm>
          <a:off x="9163005" y="341547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1"/>
          </a:graphicData>
        </a:graphic>
      </p:graphicFrame>
      <p:sp>
        <p:nvSpPr>
          <p:cNvPr id="30" name="Rectangle 29"/>
          <p:cNvSpPr/>
          <p:nvPr/>
        </p:nvSpPr>
        <p:spPr>
          <a:xfrm>
            <a:off x="9739069" y="3726151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32" name="Picture 4" descr="C:\Mes Documents\Forum\Topic diagramme\Render\U-V-W-X-Y-Z\Urakaru\1.pn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8658949" y="3127440"/>
            <a:ext cx="682069" cy="1745432"/>
          </a:xfrm>
          <a:prstGeom prst="rect">
            <a:avLst/>
          </a:prstGeom>
          <a:noFill/>
        </p:spPr>
      </p:pic>
      <p:graphicFrame>
        <p:nvGraphicFramePr>
          <p:cNvPr id="33" name="Tableau 32"/>
          <p:cNvGraphicFramePr>
            <a:graphicFrameLocks noGrp="1"/>
          </p:cNvGraphicFramePr>
          <p:nvPr/>
        </p:nvGraphicFramePr>
        <p:xfrm>
          <a:off x="5076056" y="4734436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1,04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3,37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0,36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2,52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2,58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2,81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2,54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0,08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4" name="Graphique 33"/>
          <p:cNvGraphicFramePr/>
          <p:nvPr/>
        </p:nvGraphicFramePr>
        <p:xfrm>
          <a:off x="7020272" y="329427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3"/>
          </a:graphicData>
        </a:graphic>
      </p:graphicFrame>
      <p:sp>
        <p:nvSpPr>
          <p:cNvPr id="35" name="Rectangle 34"/>
          <p:cNvSpPr/>
          <p:nvPr/>
        </p:nvSpPr>
        <p:spPr>
          <a:xfrm>
            <a:off x="5076056" y="2934236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Urakaku</a:t>
            </a:r>
            <a:r>
              <a:rPr lang="fr-FR" sz="2000" b="1" cap="none" spc="0" dirty="0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</a:t>
            </a:r>
            <a:r>
              <a:rPr lang="fr-FR" sz="2000" b="1" dirty="0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38,25</a:t>
            </a:r>
            <a:r>
              <a:rPr lang="fr-FR" sz="2000" b="1" cap="none" spc="0" dirty="0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5E723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6" name="Picture 4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7127777" y="5441025"/>
            <a:ext cx="2016223" cy="1416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7" name="Tableau 36"/>
          <p:cNvGraphicFramePr>
            <a:graphicFrameLocks noGrp="1"/>
          </p:cNvGraphicFramePr>
          <p:nvPr/>
        </p:nvGraphicFramePr>
        <p:xfrm>
          <a:off x="827584" y="4734436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1,09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3,44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0,42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2,53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2,21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3,03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2,41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0,11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8" name="Graphique 37"/>
          <p:cNvGraphicFramePr/>
          <p:nvPr/>
        </p:nvGraphicFramePr>
        <p:xfrm>
          <a:off x="2771800" y="329427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5"/>
          </a:graphicData>
        </a:graphic>
      </p:graphicFrame>
      <p:sp>
        <p:nvSpPr>
          <p:cNvPr id="39" name="Rectangle 38"/>
          <p:cNvSpPr/>
          <p:nvPr/>
        </p:nvSpPr>
        <p:spPr>
          <a:xfrm>
            <a:off x="827584" y="2934236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Okisuke</a:t>
            </a:r>
            <a:r>
              <a:rPr lang="fr-FR" sz="2000" b="1" cap="none" spc="0" dirty="0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[38,10%]</a:t>
            </a:r>
            <a:endParaRPr lang="fr-FR" sz="2000" b="1" cap="none" spc="0" dirty="0">
              <a:ln w="1905"/>
              <a:solidFill>
                <a:srgbClr val="5E723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3" name="Picture 1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827584" y="3271456"/>
            <a:ext cx="1944216" cy="14112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4" name="Picture 2" descr="http://images6.fanpop.com/image/polls/1358000/1358892_1396231998149_full.jpg"/>
          <p:cNvPicPr>
            <a:picLocks noChangeAspect="1" noChangeArrowheads="1"/>
          </p:cNvPicPr>
          <p:nvPr/>
        </p:nvPicPr>
        <p:blipFill>
          <a:blip r:embed="rId17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-871629" y="3415472"/>
            <a:ext cx="1431750" cy="1296144"/>
          </a:xfrm>
          <a:prstGeom prst="rect">
            <a:avLst/>
          </a:prstGeom>
          <a:noFill/>
        </p:spPr>
      </p:pic>
      <p:sp>
        <p:nvSpPr>
          <p:cNvPr id="45" name="Trapèze 44"/>
          <p:cNvSpPr/>
          <p:nvPr/>
        </p:nvSpPr>
        <p:spPr>
          <a:xfrm rot="10800000">
            <a:off x="-936103" y="3271455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46" name="Rectangle 45"/>
          <p:cNvSpPr/>
          <p:nvPr/>
        </p:nvSpPr>
        <p:spPr>
          <a:xfrm>
            <a:off x="-607144" y="3199448"/>
            <a:ext cx="941412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Okisuke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47" name="Graphique 46"/>
          <p:cNvGraphicFramePr/>
          <p:nvPr/>
        </p:nvGraphicFramePr>
        <p:xfrm>
          <a:off x="-936104" y="341547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8"/>
          </a:graphicData>
        </a:graphic>
      </p:graphicFrame>
      <p:sp>
        <p:nvSpPr>
          <p:cNvPr id="48" name="Rectangle 47"/>
          <p:cNvSpPr/>
          <p:nvPr/>
        </p:nvSpPr>
        <p:spPr>
          <a:xfrm>
            <a:off x="-360040" y="3726151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49" name="Picture 2" descr="http://www.senpuu.net/images/characters/biographies/1355115565/1355115565_photo2_big.jpg"/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3707904" y="5420376"/>
            <a:ext cx="2555776" cy="1437624"/>
          </a:xfrm>
          <a:prstGeom prst="rect">
            <a:avLst/>
          </a:prstGeom>
          <a:noFill/>
        </p:spPr>
      </p:pic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5076056" y="3308472"/>
            <a:ext cx="1944216" cy="13915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rapèze 8"/>
          <p:cNvSpPr/>
          <p:nvPr/>
        </p:nvSpPr>
        <p:spPr>
          <a:xfrm rot="10800000">
            <a:off x="7740353" y="957692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0" name="Rectangle 9"/>
          <p:cNvSpPr/>
          <p:nvPr/>
        </p:nvSpPr>
        <p:spPr>
          <a:xfrm>
            <a:off x="8153883" y="885685"/>
            <a:ext cx="772264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Tonbo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11" name="Graphique 10"/>
          <p:cNvGraphicFramePr/>
          <p:nvPr/>
        </p:nvGraphicFramePr>
        <p:xfrm>
          <a:off x="7812360" y="1183009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12" name="Rectangle 11"/>
          <p:cNvSpPr/>
          <p:nvPr/>
        </p:nvSpPr>
        <p:spPr>
          <a:xfrm>
            <a:off x="8388424" y="1493688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3" name="Picture 3" descr="C:\Mes Documents\Forum\Topic diagramme\Render\Q-R-S-T\Tonbo\1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418783" y="966985"/>
            <a:ext cx="609601" cy="1741935"/>
          </a:xfrm>
          <a:prstGeom prst="rect">
            <a:avLst/>
          </a:prstGeom>
          <a:noFill/>
        </p:spPr>
      </p:pic>
      <p:graphicFrame>
        <p:nvGraphicFramePr>
          <p:cNvPr id="23" name="Graphique 22"/>
          <p:cNvGraphicFramePr/>
          <p:nvPr/>
        </p:nvGraphicFramePr>
        <p:xfrm>
          <a:off x="8748464" y="328498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graphicFrame>
        <p:nvGraphicFramePr>
          <p:cNvPr id="24" name="Tableau 23"/>
          <p:cNvGraphicFramePr>
            <a:graphicFrameLocks noGrp="1"/>
          </p:cNvGraphicFramePr>
          <p:nvPr/>
        </p:nvGraphicFramePr>
        <p:xfrm>
          <a:off x="6876256" y="4725144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1,92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1,63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1,21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2,09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1,27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1,64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1,61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sp>
        <p:nvSpPr>
          <p:cNvPr id="25" name="Rectangle 24"/>
          <p:cNvSpPr/>
          <p:nvPr/>
        </p:nvSpPr>
        <p:spPr>
          <a:xfrm>
            <a:off x="6876256" y="2924944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Tonbo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Tobitake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[31,55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21" name="Picture 1" descr="C:\Mes Documents\Forum\Topic diagramme\Render\I-J-K-L\Ittan\Ittan 1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635896" y="1194561"/>
            <a:ext cx="1512168" cy="1514359"/>
          </a:xfrm>
          <a:prstGeom prst="rect">
            <a:avLst/>
          </a:prstGeom>
          <a:noFill/>
        </p:spPr>
      </p:pic>
      <p:sp>
        <p:nvSpPr>
          <p:cNvPr id="28" name="Trapèze 27"/>
          <p:cNvSpPr/>
          <p:nvPr/>
        </p:nvSpPr>
        <p:spPr>
          <a:xfrm rot="10800000">
            <a:off x="4211961" y="1043443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0" name="Rectangle 29"/>
          <p:cNvSpPr/>
          <p:nvPr/>
        </p:nvSpPr>
        <p:spPr>
          <a:xfrm>
            <a:off x="4692529" y="971436"/>
            <a:ext cx="638188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Ittan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31" name="Graphique 30"/>
          <p:cNvGraphicFramePr/>
          <p:nvPr/>
        </p:nvGraphicFramePr>
        <p:xfrm>
          <a:off x="4427984" y="134076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sp>
        <p:nvSpPr>
          <p:cNvPr id="32" name="Rectangle 31"/>
          <p:cNvSpPr/>
          <p:nvPr/>
        </p:nvSpPr>
        <p:spPr>
          <a:xfrm>
            <a:off x="5004048" y="1651447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33" name="Graphique 32"/>
          <p:cNvGraphicFramePr/>
          <p:nvPr/>
        </p:nvGraphicFramePr>
        <p:xfrm>
          <a:off x="5076056" y="325046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7"/>
          </a:graphicData>
        </a:graphic>
      </p:graphicFrame>
      <p:sp>
        <p:nvSpPr>
          <p:cNvPr id="34" name="Rectangle 33"/>
          <p:cNvSpPr/>
          <p:nvPr/>
        </p:nvSpPr>
        <p:spPr>
          <a:xfrm>
            <a:off x="3131840" y="2922362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E46A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Ittan</a:t>
            </a:r>
            <a:r>
              <a:rPr lang="fr-FR" sz="2000" b="1" cap="none" spc="0" dirty="0" smtClean="0">
                <a:ln w="1905"/>
                <a:solidFill>
                  <a:srgbClr val="E46A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</a:t>
            </a:r>
            <a:r>
              <a:rPr lang="fr-FR" sz="2000" b="1" dirty="0" smtClean="0">
                <a:ln w="1905"/>
                <a:solidFill>
                  <a:srgbClr val="E46A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33,95</a:t>
            </a:r>
            <a:r>
              <a:rPr lang="fr-FR" sz="2000" b="1" cap="none" spc="0" dirty="0" smtClean="0">
                <a:ln w="1905"/>
                <a:solidFill>
                  <a:srgbClr val="E46A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E46A0A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35" name="Tableau 34"/>
          <p:cNvGraphicFramePr>
            <a:graphicFrameLocks noGrp="1"/>
          </p:cNvGraphicFramePr>
          <p:nvPr/>
        </p:nvGraphicFramePr>
        <p:xfrm>
          <a:off x="3131840" y="4681821"/>
          <a:ext cx="3528392" cy="429384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</a:tr>
              <a:tr h="144016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C2C0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2,00</a:t>
                      </a:r>
                      <a:endParaRPr lang="fr-FR" sz="800" b="1" dirty="0">
                        <a:solidFill>
                          <a:srgbClr val="5C2C0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E46D0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C2C0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1,80</a:t>
                      </a:r>
                      <a:endParaRPr lang="fr-FR" sz="800" b="1" dirty="0">
                        <a:solidFill>
                          <a:srgbClr val="5C2C0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E46D0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C2C0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0,96</a:t>
                      </a:r>
                      <a:endParaRPr lang="fr-FR" sz="800" b="1" dirty="0">
                        <a:solidFill>
                          <a:srgbClr val="5C2C0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E46D0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C2C0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2,14</a:t>
                      </a:r>
                      <a:endParaRPr lang="fr-FR" sz="800" b="1" dirty="0">
                        <a:solidFill>
                          <a:srgbClr val="5C2C0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E46D0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C2C0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2,07</a:t>
                      </a:r>
                      <a:endParaRPr lang="fr-FR" sz="800" b="1" dirty="0">
                        <a:solidFill>
                          <a:srgbClr val="5C2C0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E46D0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C2C0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1,70</a:t>
                      </a:r>
                      <a:endParaRPr lang="fr-FR" sz="800" b="1" dirty="0">
                        <a:solidFill>
                          <a:srgbClr val="5C2C0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E46D0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C2C0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1,94</a:t>
                      </a:r>
                      <a:endParaRPr lang="fr-FR" sz="800" b="1" dirty="0">
                        <a:solidFill>
                          <a:srgbClr val="5C2C0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E46D0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C2C0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0,97</a:t>
                      </a:r>
                      <a:endParaRPr lang="fr-FR" sz="800" b="1" dirty="0">
                        <a:solidFill>
                          <a:srgbClr val="5C2C0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E46D0A"/>
                    </a:solidFill>
                  </a:tcPr>
                </a:tc>
              </a:tr>
            </a:tbl>
          </a:graphicData>
        </a:graphic>
      </p:graphicFrame>
      <p:pic>
        <p:nvPicPr>
          <p:cNvPr id="68609" name="Picture 1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876256" y="3279390"/>
            <a:ext cx="1926765" cy="140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8611" name="Picture 3" descr="http://vignette1.wikia.nocookie.net/naruto/images/6/68/Ittan.png/revision/latest?cb=20130520054058&amp;path-prefix=pt-br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995936" y="5421382"/>
            <a:ext cx="1534333" cy="1436618"/>
          </a:xfrm>
          <a:prstGeom prst="rect">
            <a:avLst/>
          </a:prstGeom>
          <a:noFill/>
        </p:spPr>
      </p:pic>
      <p:pic>
        <p:nvPicPr>
          <p:cNvPr id="68612" name="Picture 4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3131840" y="3274739"/>
            <a:ext cx="1800200" cy="13664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6" name="Trapèze 35"/>
          <p:cNvSpPr/>
          <p:nvPr/>
        </p:nvSpPr>
        <p:spPr>
          <a:xfrm rot="10800000">
            <a:off x="2555776" y="-18094"/>
            <a:ext cx="4464496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7" name="Rectangle 36"/>
          <p:cNvSpPr/>
          <p:nvPr/>
        </p:nvSpPr>
        <p:spPr>
          <a:xfrm>
            <a:off x="2555776" y="-99392"/>
            <a:ext cx="446449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On s’en débarrasse 4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42" name="Graphique 41"/>
          <p:cNvGraphicFramePr/>
          <p:nvPr/>
        </p:nvGraphicFramePr>
        <p:xfrm>
          <a:off x="1043607" y="3366285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1"/>
          </a:graphicData>
        </a:graphic>
      </p:graphicFrame>
      <p:graphicFrame>
        <p:nvGraphicFramePr>
          <p:cNvPr id="43" name="Tableau 42"/>
          <p:cNvGraphicFramePr>
            <a:graphicFrameLocks noGrp="1"/>
          </p:cNvGraphicFramePr>
          <p:nvPr/>
        </p:nvGraphicFramePr>
        <p:xfrm>
          <a:off x="-828601" y="4806445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2,51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2,30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1,37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3,25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1,24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2,04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2,34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2,23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sp>
        <p:nvSpPr>
          <p:cNvPr id="44" name="Rectangle 43"/>
          <p:cNvSpPr/>
          <p:nvPr/>
        </p:nvSpPr>
        <p:spPr>
          <a:xfrm>
            <a:off x="-828601" y="3006245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Nono </a:t>
            </a:r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Yakushi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[43,20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5" name="Picture 2" descr="http://th00.deviantart.net/fs70/PRE/i/2012/102/c/5/naruto_manga_582_kabuto_by_chekoaguilar-d4vyl6k.jp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0" y="5373216"/>
            <a:ext cx="1807404" cy="1484784"/>
          </a:xfrm>
          <a:prstGeom prst="rect">
            <a:avLst/>
          </a:prstGeom>
          <a:noFill/>
        </p:spPr>
      </p:pic>
      <p:pic>
        <p:nvPicPr>
          <p:cNvPr id="46" name="Picture 2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-828599" y="3377297"/>
            <a:ext cx="2008720" cy="140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7" name="Trapèze 46"/>
          <p:cNvSpPr/>
          <p:nvPr/>
        </p:nvSpPr>
        <p:spPr>
          <a:xfrm>
            <a:off x="2988208" y="188640"/>
            <a:ext cx="3456000" cy="180000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48" name="Rectangle 47"/>
          <p:cNvSpPr/>
          <p:nvPr/>
        </p:nvSpPr>
        <p:spPr>
          <a:xfrm>
            <a:off x="2987824" y="116632"/>
            <a:ext cx="3456384" cy="30777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sz="1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Autre</a:t>
            </a:r>
            <a:endParaRPr lang="fr-FR" sz="1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53250" name="Picture 2" descr="http://img1.wikia.nocookie.net/__cb20131026133948/naruto/fr/images/2/22/Non%C3%B4_Yakushi.png"/>
          <p:cNvPicPr>
            <a:picLocks noChangeAspect="1" noChangeArrowheads="1"/>
          </p:cNvPicPr>
          <p:nvPr/>
        </p:nvPicPr>
        <p:blipFill>
          <a:blip r:embed="rId14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395536" y="1268760"/>
            <a:ext cx="1263545" cy="1295944"/>
          </a:xfrm>
          <a:prstGeom prst="rect">
            <a:avLst/>
          </a:prstGeom>
          <a:noFill/>
        </p:spPr>
      </p:pic>
      <p:sp>
        <p:nvSpPr>
          <p:cNvPr id="49" name="Trapèze 48"/>
          <p:cNvSpPr/>
          <p:nvPr/>
        </p:nvSpPr>
        <p:spPr>
          <a:xfrm rot="10800000">
            <a:off x="251521" y="1052735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50" name="Rectangle 49"/>
          <p:cNvSpPr/>
          <p:nvPr/>
        </p:nvSpPr>
        <p:spPr>
          <a:xfrm>
            <a:off x="697559" y="980728"/>
            <a:ext cx="707246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Nono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51" name="Graphique 50"/>
          <p:cNvGraphicFramePr/>
          <p:nvPr/>
        </p:nvGraphicFramePr>
        <p:xfrm>
          <a:off x="251520" y="126876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5"/>
          </a:graphicData>
        </a:graphic>
      </p:graphicFrame>
      <p:sp>
        <p:nvSpPr>
          <p:cNvPr id="52" name="Rectangle 51"/>
          <p:cNvSpPr/>
          <p:nvPr/>
        </p:nvSpPr>
        <p:spPr>
          <a:xfrm>
            <a:off x="827584" y="1579439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Graphique 2"/>
          <p:cNvGraphicFramePr/>
          <p:nvPr/>
        </p:nvGraphicFramePr>
        <p:xfrm>
          <a:off x="2843808" y="321297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4" name="Tableau 3"/>
          <p:cNvGraphicFramePr>
            <a:graphicFrameLocks noGrp="1"/>
          </p:cNvGraphicFramePr>
          <p:nvPr/>
        </p:nvGraphicFramePr>
        <p:xfrm>
          <a:off x="884799" y="4653136"/>
          <a:ext cx="3528392" cy="432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FFC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4,97</a:t>
                      </a:r>
                      <a:endParaRPr lang="fr-FR" sz="800" b="1" dirty="0">
                        <a:solidFill>
                          <a:srgbClr val="FFC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FFC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4,96</a:t>
                      </a:r>
                      <a:endParaRPr lang="fr-FR" sz="800" b="1" dirty="0">
                        <a:solidFill>
                          <a:srgbClr val="FFC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FFC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4,83</a:t>
                      </a:r>
                      <a:endParaRPr lang="fr-FR" sz="800" b="1" dirty="0">
                        <a:solidFill>
                          <a:srgbClr val="FFC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FFC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3,82</a:t>
                      </a:r>
                      <a:endParaRPr lang="fr-FR" sz="800" b="1" dirty="0">
                        <a:solidFill>
                          <a:srgbClr val="FFC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FFC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4,65</a:t>
                      </a:r>
                      <a:endParaRPr lang="fr-FR" sz="800" b="1" dirty="0">
                        <a:solidFill>
                          <a:srgbClr val="FFC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FFC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4,95</a:t>
                      </a:r>
                      <a:endParaRPr lang="fr-FR" sz="800" b="1" dirty="0">
                        <a:solidFill>
                          <a:srgbClr val="FFC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FFC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4,96</a:t>
                      </a:r>
                      <a:endParaRPr lang="fr-FR" sz="800" b="1" dirty="0">
                        <a:solidFill>
                          <a:srgbClr val="FFC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FFC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4,70</a:t>
                      </a:r>
                      <a:endParaRPr lang="fr-FR" sz="800" b="1" dirty="0">
                        <a:solidFill>
                          <a:srgbClr val="FFC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C00000"/>
                    </a:solidFill>
                  </a:tcPr>
                </a:tc>
              </a:tr>
            </a:tbl>
          </a:graphicData>
        </a:graphic>
      </p:graphicFrame>
      <p:sp>
        <p:nvSpPr>
          <p:cNvPr id="5" name="Rectangle 4"/>
          <p:cNvSpPr/>
          <p:nvPr/>
        </p:nvSpPr>
        <p:spPr>
          <a:xfrm>
            <a:off x="899592" y="2876742"/>
            <a:ext cx="3528392" cy="384721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1900" b="1" dirty="0" err="1" smtClean="0">
                <a:ln w="1905"/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Naruto</a:t>
            </a:r>
            <a:r>
              <a:rPr lang="fr-FR" sz="1900" b="1" dirty="0" smtClean="0">
                <a:ln w="1905"/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&amp; </a:t>
            </a:r>
            <a:r>
              <a:rPr lang="fr-FR" sz="1900" b="1" dirty="0" err="1" smtClean="0">
                <a:ln w="1905"/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Sasuke</a:t>
            </a:r>
            <a:r>
              <a:rPr lang="fr-FR" sz="1900" b="1" dirty="0" smtClean="0">
                <a:ln w="1905"/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</a:t>
            </a:r>
            <a:r>
              <a:rPr lang="fr-FR" sz="1900" b="1" dirty="0" err="1" smtClean="0">
                <a:ln w="1905"/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rikudo</a:t>
            </a:r>
            <a:r>
              <a:rPr lang="fr-FR" sz="1900" b="1" dirty="0" smtClean="0">
                <a:ln w="1905"/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[94,60%]</a:t>
            </a:r>
          </a:p>
        </p:txBody>
      </p:sp>
      <p:sp>
        <p:nvSpPr>
          <p:cNvPr id="12" name="Trapèze 11"/>
          <p:cNvSpPr/>
          <p:nvPr/>
        </p:nvSpPr>
        <p:spPr>
          <a:xfrm rot="10800000" flipV="1">
            <a:off x="1475656" y="0"/>
            <a:ext cx="5688632" cy="144018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3" name="Trapèze 12"/>
          <p:cNvSpPr/>
          <p:nvPr/>
        </p:nvSpPr>
        <p:spPr>
          <a:xfrm flipV="1">
            <a:off x="1475656" y="216023"/>
            <a:ext cx="5688632" cy="144016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4" name="Rectangle 13"/>
          <p:cNvSpPr/>
          <p:nvPr/>
        </p:nvSpPr>
        <p:spPr>
          <a:xfrm>
            <a:off x="1475656" y="101824"/>
            <a:ext cx="5688632" cy="230832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sz="9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Il  va  falloir  regarder  the  last</a:t>
            </a:r>
            <a:endParaRPr lang="fr-FR" sz="9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Kraash Black" pitchFamily="66" charset="0"/>
            </a:endParaRPr>
          </a:p>
        </p:txBody>
      </p:sp>
      <p:graphicFrame>
        <p:nvGraphicFramePr>
          <p:cNvPr id="18" name="Graphique 17"/>
          <p:cNvGraphicFramePr/>
          <p:nvPr/>
        </p:nvGraphicFramePr>
        <p:xfrm>
          <a:off x="7236296" y="335699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19" name="Tableau 18"/>
          <p:cNvGraphicFramePr>
            <a:graphicFrameLocks noGrp="1"/>
          </p:cNvGraphicFramePr>
          <p:nvPr/>
        </p:nvGraphicFramePr>
        <p:xfrm>
          <a:off x="5277287" y="4773852"/>
          <a:ext cx="3528392" cy="432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BC37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BC37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BC37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BC37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BC37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BC37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BC37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BC379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F89B2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3,10</a:t>
                      </a:r>
                      <a:endParaRPr lang="fr-FR" sz="800" b="1" dirty="0">
                        <a:solidFill>
                          <a:srgbClr val="F89B2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1BCF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F89B2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3,27</a:t>
                      </a:r>
                      <a:endParaRPr lang="fr-FR" sz="800" b="1" dirty="0">
                        <a:solidFill>
                          <a:srgbClr val="F89B2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1BCF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F89B2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1,87</a:t>
                      </a:r>
                      <a:endParaRPr lang="fr-FR" sz="800" b="1" dirty="0">
                        <a:solidFill>
                          <a:srgbClr val="F89B2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1BCF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F89B2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2,58</a:t>
                      </a:r>
                      <a:endParaRPr lang="fr-FR" sz="800" b="1" dirty="0">
                        <a:solidFill>
                          <a:srgbClr val="F89B2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1BCF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F89B2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2,70</a:t>
                      </a:r>
                      <a:endParaRPr lang="fr-FR" sz="800" b="1" dirty="0">
                        <a:solidFill>
                          <a:srgbClr val="F89B2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1BCF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F89B2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2,35</a:t>
                      </a:r>
                      <a:endParaRPr lang="fr-FR" sz="800" b="1" dirty="0">
                        <a:solidFill>
                          <a:srgbClr val="F89B2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1BCF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F89B2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2,40</a:t>
                      </a:r>
                      <a:endParaRPr lang="fr-FR" sz="800" b="1" dirty="0">
                        <a:solidFill>
                          <a:srgbClr val="F89B2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1BCF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F89B2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2,20</a:t>
                      </a:r>
                      <a:endParaRPr lang="fr-FR" sz="800" b="1" dirty="0">
                        <a:solidFill>
                          <a:srgbClr val="F89B2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1BCFC"/>
                    </a:solidFill>
                  </a:tcPr>
                </a:tc>
              </a:tr>
            </a:tbl>
          </a:graphicData>
        </a:graphic>
      </p:graphicFrame>
      <p:sp>
        <p:nvSpPr>
          <p:cNvPr id="20" name="Rectangle 19"/>
          <p:cNvSpPr/>
          <p:nvPr/>
        </p:nvSpPr>
        <p:spPr>
          <a:xfrm>
            <a:off x="5292080" y="3068960"/>
            <a:ext cx="3528392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dirty="0" smtClean="0">
                <a:ln w="1905"/>
                <a:solidFill>
                  <a:srgbClr val="FBC37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Team </a:t>
            </a:r>
            <a:r>
              <a:rPr lang="fr-FR" sz="2000" b="1" dirty="0" err="1" smtClean="0">
                <a:ln w="1905"/>
                <a:solidFill>
                  <a:srgbClr val="FBC37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Raido</a:t>
            </a:r>
            <a:r>
              <a:rPr lang="fr-FR" sz="2000" b="1" dirty="0" smtClean="0">
                <a:ln w="1905"/>
                <a:solidFill>
                  <a:srgbClr val="FBC37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[51,18%]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92078" y="3428999"/>
            <a:ext cx="2046732" cy="133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" name="Picture 2" descr="http://pre15.deviantart.net/9256/th/pre/i/2014/281/1/7/naruto_695_the_clash_by_x7rust-d822co1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475656" y="1124743"/>
            <a:ext cx="2160240" cy="1235467"/>
          </a:xfrm>
          <a:prstGeom prst="rect">
            <a:avLst/>
          </a:prstGeom>
          <a:noFill/>
        </p:spPr>
      </p:pic>
      <p:pic>
        <p:nvPicPr>
          <p:cNvPr id="1028" name="Picture 4" descr="Naruto 694 - Sasuke vs Naruto by StingCunha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619672" y="5373216"/>
            <a:ext cx="1413462" cy="1484784"/>
          </a:xfrm>
          <a:prstGeom prst="rect">
            <a:avLst/>
          </a:prstGeom>
          <a:noFill/>
        </p:spPr>
      </p:pic>
      <p:pic>
        <p:nvPicPr>
          <p:cNvPr id="1030" name="Picture 6" descr="Naruto 699 - Sasuke is back to Konoha by StingCunha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635896" y="1124744"/>
            <a:ext cx="1674748" cy="1234800"/>
          </a:xfrm>
          <a:prstGeom prst="rect">
            <a:avLst/>
          </a:prstGeom>
          <a:noFill/>
        </p:spPr>
      </p:pic>
      <p:pic>
        <p:nvPicPr>
          <p:cNvPr id="1034" name="Picture 10" descr="http://pre15.deviantart.net/5758/th/pre/i/2014/296/3/f/naruto_697___sasuke_and_naruto_by_stingcunha-d83wkop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13168" y="1124744"/>
            <a:ext cx="1362488" cy="1234800"/>
          </a:xfrm>
          <a:prstGeom prst="rect">
            <a:avLst/>
          </a:prstGeom>
          <a:noFill/>
        </p:spPr>
      </p:pic>
      <p:pic>
        <p:nvPicPr>
          <p:cNvPr id="1036" name="Picture 12" descr="http://pre12.deviantart.net/88e4/th/pre/i/2014/279/6/8/naruto_694___naruto_and_sasuke_by_x7rust-d81t9q8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059832" y="5623200"/>
            <a:ext cx="1295690" cy="1234800"/>
          </a:xfrm>
          <a:prstGeom prst="rect">
            <a:avLst/>
          </a:prstGeom>
          <a:noFill/>
        </p:spPr>
      </p:pic>
      <p:pic>
        <p:nvPicPr>
          <p:cNvPr id="1038" name="Picture 14" descr="http://pre04.deviantart.net/3c5b/th/pre/i/2014/288/6/f/naruto_695___the_battle_begins_by_x7rust-d82wm0b.pn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-1650993" y="4365104"/>
            <a:ext cx="1650993" cy="1310260"/>
          </a:xfrm>
          <a:prstGeom prst="rect">
            <a:avLst/>
          </a:prstGeom>
          <a:noFill/>
        </p:spPr>
      </p:pic>
      <p:pic>
        <p:nvPicPr>
          <p:cNvPr id="1040" name="Picture 16" descr="http://img03.deviantart.net/007b/i/2014/111/c/5/naruto_chapter_673__together_by_v1zzard-d7faedn.pn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-1622566" y="5633864"/>
            <a:ext cx="1622566" cy="1224136"/>
          </a:xfrm>
          <a:prstGeom prst="rect">
            <a:avLst/>
          </a:prstGeom>
          <a:noFill/>
        </p:spPr>
      </p:pic>
      <p:sp>
        <p:nvSpPr>
          <p:cNvPr id="35" name="Rectangle 34"/>
          <p:cNvSpPr/>
          <p:nvPr/>
        </p:nvSpPr>
        <p:spPr>
          <a:xfrm>
            <a:off x="1313719" y="971436"/>
            <a:ext cx="2499274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Naruto</a:t>
            </a:r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</a:t>
            </a:r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Sasuke</a:t>
            </a:r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</a:t>
            </a:r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Rikudo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58" name="Trapèze 57"/>
          <p:cNvSpPr/>
          <p:nvPr/>
        </p:nvSpPr>
        <p:spPr>
          <a:xfrm rot="10800000">
            <a:off x="6516216" y="1043443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pic>
        <p:nvPicPr>
          <p:cNvPr id="60" name="Picture 3" descr="C:\Mes Documents\Forum\Topic diagramme\Render\A-B-C-D\Aoba\Aoba 1.pn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7020272" y="1052736"/>
            <a:ext cx="1195303" cy="1673424"/>
          </a:xfrm>
          <a:prstGeom prst="rect">
            <a:avLst/>
          </a:prstGeom>
          <a:noFill/>
        </p:spPr>
      </p:pic>
      <p:pic>
        <p:nvPicPr>
          <p:cNvPr id="65" name="Picture 5" descr="C:\Mes Documents\Forum\Topic diagramme\Render\I-J-K-L\Ino\12.png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5220072" y="1340768"/>
            <a:ext cx="1740487" cy="1313384"/>
          </a:xfrm>
          <a:prstGeom prst="rect">
            <a:avLst/>
          </a:prstGeom>
          <a:noFill/>
        </p:spPr>
      </p:pic>
      <p:pic>
        <p:nvPicPr>
          <p:cNvPr id="66" name="Picture 4" descr="C:\Mes Documents\Forum\Topic diagramme\Render\A-B-C-D\Choji\1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7777836" y="1052736"/>
            <a:ext cx="1203780" cy="1601416"/>
          </a:xfrm>
          <a:prstGeom prst="rect">
            <a:avLst/>
          </a:prstGeom>
          <a:noFill/>
        </p:spPr>
      </p:pic>
      <p:pic>
        <p:nvPicPr>
          <p:cNvPr id="67" name="Picture 2" descr="C:\Mes Documents\Forum\Topic diagramme\Render\Q-R-S-T\Raido\1.png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 rot="20442074">
            <a:off x="6480412" y="1268760"/>
            <a:ext cx="1273992" cy="1307215"/>
          </a:xfrm>
          <a:prstGeom prst="rect">
            <a:avLst/>
          </a:prstGeom>
          <a:noFill/>
        </p:spPr>
      </p:pic>
      <p:sp>
        <p:nvSpPr>
          <p:cNvPr id="68" name="Rectangle 67"/>
          <p:cNvSpPr/>
          <p:nvPr/>
        </p:nvSpPr>
        <p:spPr>
          <a:xfrm>
            <a:off x="6668460" y="971436"/>
            <a:ext cx="1294842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Team </a:t>
            </a:r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Raido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69" name="Graphique 68"/>
          <p:cNvGraphicFramePr/>
          <p:nvPr/>
        </p:nvGraphicFramePr>
        <p:xfrm>
          <a:off x="6588224" y="134076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6"/>
          </a:graphicData>
        </a:graphic>
      </p:graphicFrame>
      <p:sp>
        <p:nvSpPr>
          <p:cNvPr id="70" name="Rectangle 69"/>
          <p:cNvSpPr/>
          <p:nvPr/>
        </p:nvSpPr>
        <p:spPr>
          <a:xfrm>
            <a:off x="7164288" y="1651447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43010" name="Picture 2" descr="http://pre07.deviantart.net/1e3c/th/pre/i/2014/304/2/0/naruto_698___naruto_and_sasuke_friends_by_stingcunha-d84s4xk.png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-1430396" y="0"/>
            <a:ext cx="1430396" cy="2097139"/>
          </a:xfrm>
          <a:prstGeom prst="rect">
            <a:avLst/>
          </a:prstGeom>
          <a:noFill/>
        </p:spPr>
      </p:pic>
      <p:pic>
        <p:nvPicPr>
          <p:cNvPr id="43011" name="Picture 3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899591" y="3212976"/>
            <a:ext cx="1963795" cy="1411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2" name="Picture 2" descr="Naruto 693 - Eternal Strife Full by X7Rust"/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0" y="5229200"/>
            <a:ext cx="1555815" cy="1628800"/>
          </a:xfrm>
          <a:prstGeom prst="rect">
            <a:avLst/>
          </a:prstGeom>
          <a:noFill/>
        </p:spPr>
      </p:pic>
      <p:pic>
        <p:nvPicPr>
          <p:cNvPr id="5124" name="Picture 4" descr="Naruto 697 - The last fight!! by HikariNoGiri"/>
          <p:cNvPicPr>
            <a:picLocks noChangeAspect="1" noChangeArrowheads="1"/>
          </p:cNvPicPr>
          <p:nvPr/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-1998044" y="2204864"/>
            <a:ext cx="1998044" cy="1998044"/>
          </a:xfrm>
          <a:prstGeom prst="rect">
            <a:avLst/>
          </a:prstGeom>
          <a:noFill/>
        </p:spPr>
      </p:pic>
      <p:pic>
        <p:nvPicPr>
          <p:cNvPr id="33" name="Picture 4" descr="7ptyw by Tremblax"/>
          <p:cNvPicPr>
            <a:picLocks noChangeAspect="1" noChangeArrowheads="1"/>
          </p:cNvPicPr>
          <p:nvPr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4427984" y="5517232"/>
            <a:ext cx="1751207" cy="1340768"/>
          </a:xfrm>
          <a:prstGeom prst="rect">
            <a:avLst/>
          </a:prstGeom>
          <a:noFill/>
        </p:spPr>
      </p:pic>
      <p:pic>
        <p:nvPicPr>
          <p:cNvPr id="12290" name="Picture 2" descr="http://pre11.deviantart.net/c1d6/th/pre/f/2014/341/f/f/the_last_battle_by_boybushin-d8936fu.png"/>
          <p:cNvPicPr>
            <a:picLocks noChangeAspect="1" noChangeArrowheads="1"/>
          </p:cNvPicPr>
          <p:nvPr/>
        </p:nvPicPr>
        <p:blipFill>
          <a:blip r:embed="rId22" cstate="print"/>
          <a:srcRect/>
          <a:stretch>
            <a:fillRect/>
          </a:stretch>
        </p:blipFill>
        <p:spPr bwMode="auto">
          <a:xfrm>
            <a:off x="6148094" y="6037108"/>
            <a:ext cx="2995906" cy="82089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Graphique 2"/>
          <p:cNvGraphicFramePr/>
          <p:nvPr/>
        </p:nvGraphicFramePr>
        <p:xfrm>
          <a:off x="2843808" y="321297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4" name="Tableau 3"/>
          <p:cNvGraphicFramePr>
            <a:graphicFrameLocks noGrp="1"/>
          </p:cNvGraphicFramePr>
          <p:nvPr/>
        </p:nvGraphicFramePr>
        <p:xfrm>
          <a:off x="884799" y="4653136"/>
          <a:ext cx="3528392" cy="432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73C63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73C63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73C63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73C63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73C63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73C63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73C63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73C63A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5DA22E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4,53</a:t>
                      </a:r>
                      <a:endParaRPr lang="fr-FR" sz="800" b="1" dirty="0">
                        <a:solidFill>
                          <a:srgbClr val="5DA22E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7DBB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5DA22E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4,71</a:t>
                      </a:r>
                      <a:endParaRPr lang="fr-FR" sz="800" b="1" dirty="0">
                        <a:solidFill>
                          <a:srgbClr val="5DA22E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7DBB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5DA22E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2,28</a:t>
                      </a:r>
                      <a:endParaRPr lang="fr-FR" sz="800" b="1" dirty="0">
                        <a:solidFill>
                          <a:srgbClr val="5DA22E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7DBB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5DA22E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3,16</a:t>
                      </a:r>
                      <a:endParaRPr lang="fr-FR" sz="800" b="1" dirty="0">
                        <a:solidFill>
                          <a:srgbClr val="5DA22E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7DBB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5DA22E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3,48</a:t>
                      </a:r>
                      <a:endParaRPr lang="fr-FR" sz="800" b="1" dirty="0">
                        <a:solidFill>
                          <a:srgbClr val="5DA22E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7DBB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5DA22E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3,61</a:t>
                      </a:r>
                      <a:endParaRPr lang="fr-FR" sz="800" b="1" dirty="0">
                        <a:solidFill>
                          <a:srgbClr val="5DA22E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7DBB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5DA22E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3,40</a:t>
                      </a:r>
                      <a:endParaRPr lang="fr-FR" sz="800" b="1" dirty="0">
                        <a:solidFill>
                          <a:srgbClr val="5DA22E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7DBB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5DA22E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3,56</a:t>
                      </a:r>
                      <a:endParaRPr lang="fr-FR" sz="800" b="1" dirty="0">
                        <a:solidFill>
                          <a:srgbClr val="5DA22E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7DBBF"/>
                    </a:solidFill>
                  </a:tcPr>
                </a:tc>
              </a:tr>
            </a:tbl>
          </a:graphicData>
        </a:graphic>
      </p:graphicFrame>
      <p:sp>
        <p:nvSpPr>
          <p:cNvPr id="5" name="Rectangle 4"/>
          <p:cNvSpPr/>
          <p:nvPr/>
        </p:nvSpPr>
        <p:spPr>
          <a:xfrm>
            <a:off x="899592" y="2924944"/>
            <a:ext cx="3528392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dirty="0" smtClean="0">
                <a:ln w="1905"/>
                <a:solidFill>
                  <a:srgbClr val="73C63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Team Gai [71,83%]</a:t>
            </a:r>
          </a:p>
        </p:txBody>
      </p:sp>
      <p:sp>
        <p:nvSpPr>
          <p:cNvPr id="12" name="Trapèze 11"/>
          <p:cNvSpPr/>
          <p:nvPr/>
        </p:nvSpPr>
        <p:spPr>
          <a:xfrm rot="10800000" flipV="1">
            <a:off x="1691680" y="0"/>
            <a:ext cx="5688632" cy="144018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3" name="Trapèze 12"/>
          <p:cNvSpPr/>
          <p:nvPr/>
        </p:nvSpPr>
        <p:spPr>
          <a:xfrm flipV="1">
            <a:off x="1691680" y="216023"/>
            <a:ext cx="5688632" cy="144016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4" name="Rectangle 13"/>
          <p:cNvSpPr/>
          <p:nvPr/>
        </p:nvSpPr>
        <p:spPr>
          <a:xfrm>
            <a:off x="1691680" y="24879"/>
            <a:ext cx="5688632" cy="307777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sz="9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Pas  d</a:t>
            </a:r>
            <a:r>
              <a:rPr lang="fr-FR" sz="14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’</a:t>
            </a:r>
            <a:r>
              <a:rPr lang="fr-FR" sz="90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idee</a:t>
            </a:r>
            <a:r>
              <a:rPr lang="fr-FR" sz="9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  de  titre</a:t>
            </a:r>
            <a:endParaRPr lang="fr-FR" sz="9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Kraash Black" pitchFamily="66" charset="0"/>
            </a:endParaRPr>
          </a:p>
        </p:txBody>
      </p:sp>
      <p:graphicFrame>
        <p:nvGraphicFramePr>
          <p:cNvPr id="18" name="Graphique 17"/>
          <p:cNvGraphicFramePr/>
          <p:nvPr/>
        </p:nvGraphicFramePr>
        <p:xfrm>
          <a:off x="7236296" y="333369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19" name="Tableau 18"/>
          <p:cNvGraphicFramePr>
            <a:graphicFrameLocks noGrp="1"/>
          </p:cNvGraphicFramePr>
          <p:nvPr/>
        </p:nvGraphicFramePr>
        <p:xfrm>
          <a:off x="5277287" y="4773852"/>
          <a:ext cx="3528392" cy="432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1C3DE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1C3DE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1C3DE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1C3DE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1C3DE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1C3DE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1C3DE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1C3DE4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1C3DE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4,31</a:t>
                      </a:r>
                      <a:endParaRPr lang="fr-FR" sz="800" b="1" dirty="0">
                        <a:solidFill>
                          <a:srgbClr val="1C3DE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C5C5C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1C3DE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3,10</a:t>
                      </a:r>
                      <a:endParaRPr lang="fr-FR" sz="800" b="1" dirty="0">
                        <a:solidFill>
                          <a:srgbClr val="1C3DE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C5C5C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1C3DE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3,59</a:t>
                      </a:r>
                      <a:endParaRPr lang="fr-FR" sz="800" b="1" dirty="0">
                        <a:solidFill>
                          <a:srgbClr val="1C3DE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C5C5C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1C3DE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4,50</a:t>
                      </a:r>
                      <a:endParaRPr lang="fr-FR" sz="800" b="1" dirty="0">
                        <a:solidFill>
                          <a:srgbClr val="1C3DE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C5C5C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1C3DE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1,81</a:t>
                      </a:r>
                      <a:endParaRPr lang="fr-FR" sz="800" b="1" dirty="0">
                        <a:solidFill>
                          <a:srgbClr val="1C3DE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C5C5C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1C3DE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3,08</a:t>
                      </a:r>
                      <a:endParaRPr lang="fr-FR" sz="800" b="1" dirty="0">
                        <a:solidFill>
                          <a:srgbClr val="1C3DE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C5C5C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1C3DE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2,17</a:t>
                      </a:r>
                      <a:endParaRPr lang="fr-FR" sz="800" b="1" dirty="0">
                        <a:solidFill>
                          <a:srgbClr val="1C3DE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C5C5C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1C3DE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2,61</a:t>
                      </a:r>
                      <a:endParaRPr lang="fr-FR" sz="800" b="1" dirty="0">
                        <a:solidFill>
                          <a:srgbClr val="1C3DE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C5C5C5"/>
                    </a:solidFill>
                  </a:tcPr>
                </a:tc>
              </a:tr>
            </a:tbl>
          </a:graphicData>
        </a:graphic>
      </p:graphicFrame>
      <p:sp>
        <p:nvSpPr>
          <p:cNvPr id="20" name="Rectangle 19"/>
          <p:cNvSpPr/>
          <p:nvPr/>
        </p:nvSpPr>
        <p:spPr>
          <a:xfrm>
            <a:off x="5292080" y="2997458"/>
            <a:ext cx="3528392" cy="392415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1950" b="1" dirty="0" err="1" smtClean="0">
                <a:ln w="1905"/>
                <a:solidFill>
                  <a:srgbClr val="1C3DE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Kakashi</a:t>
            </a:r>
            <a:r>
              <a:rPr lang="fr-FR" sz="1950" b="1" dirty="0" smtClean="0">
                <a:ln w="1905"/>
                <a:solidFill>
                  <a:srgbClr val="1C3DE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&amp; Santa &amp; </a:t>
            </a:r>
            <a:r>
              <a:rPr lang="fr-FR" sz="1950" b="1" dirty="0" err="1" smtClean="0">
                <a:ln w="1905"/>
                <a:solidFill>
                  <a:srgbClr val="1C3DE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Ensui</a:t>
            </a:r>
            <a:r>
              <a:rPr lang="fr-FR" sz="1950" b="1" dirty="0" smtClean="0">
                <a:ln w="1905"/>
                <a:solidFill>
                  <a:srgbClr val="1C3DE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[62,93%]</a:t>
            </a:r>
          </a:p>
        </p:txBody>
      </p:sp>
      <p:pic>
        <p:nvPicPr>
          <p:cNvPr id="126978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92080" y="3356992"/>
            <a:ext cx="2031924" cy="1382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0" name="Trapèze 69"/>
          <p:cNvSpPr/>
          <p:nvPr/>
        </p:nvSpPr>
        <p:spPr>
          <a:xfrm rot="10800000">
            <a:off x="1763689" y="1043443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pic>
        <p:nvPicPr>
          <p:cNvPr id="57350" name="Picture 6" descr="C:\Mes Documents\Forum\Topic diagramme\Render\A-B-C-D\Aoba\Aoba 1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397271" y="1124744"/>
            <a:ext cx="1030713" cy="1442998"/>
          </a:xfrm>
          <a:prstGeom prst="rect">
            <a:avLst/>
          </a:prstGeom>
          <a:noFill/>
        </p:spPr>
      </p:pic>
      <p:pic>
        <p:nvPicPr>
          <p:cNvPr id="85" name="Picture 5" descr="C:\Mes Documents\Forum\Topic diagramme\Render\M-N-O-P\Motoi\1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099075" y="1196752"/>
            <a:ext cx="448589" cy="1440160"/>
          </a:xfrm>
          <a:prstGeom prst="rect">
            <a:avLst/>
          </a:prstGeom>
          <a:noFill/>
        </p:spPr>
      </p:pic>
      <p:pic>
        <p:nvPicPr>
          <p:cNvPr id="86" name="Picture 4" descr="C:\Mes Documents\Forum\Topic diagramme\Render\U-V-W-X-Y-Z\Yamato\5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619672" y="764704"/>
            <a:ext cx="1822387" cy="1913174"/>
          </a:xfrm>
          <a:prstGeom prst="rect">
            <a:avLst/>
          </a:prstGeom>
          <a:noFill/>
        </p:spPr>
      </p:pic>
      <p:pic>
        <p:nvPicPr>
          <p:cNvPr id="87" name="Picture 3" descr="C:\Mes Documents\Forum\Topic diagramme\Render\M-N-O-P\Naruto\KCM\9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691680" y="93737"/>
            <a:ext cx="1823095" cy="1823095"/>
          </a:xfrm>
          <a:prstGeom prst="rect">
            <a:avLst/>
          </a:prstGeom>
          <a:noFill/>
        </p:spPr>
      </p:pic>
      <p:pic>
        <p:nvPicPr>
          <p:cNvPr id="88" name="Picture 2" descr="C:\Mes Documents\Forum\Topic diagramme\Render\I-J-K-L\KillerBee\8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627784" y="1124744"/>
            <a:ext cx="1368152" cy="1632416"/>
          </a:xfrm>
          <a:prstGeom prst="rect">
            <a:avLst/>
          </a:prstGeom>
          <a:noFill/>
        </p:spPr>
      </p:pic>
      <p:sp>
        <p:nvSpPr>
          <p:cNvPr id="89" name="Rectangle 88"/>
          <p:cNvSpPr/>
          <p:nvPr/>
        </p:nvSpPr>
        <p:spPr>
          <a:xfrm>
            <a:off x="2030546" y="971436"/>
            <a:ext cx="1065613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Team Gai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90" name="Picture 1" descr="C:\Mes Documents\Forum\Topic diagramme\Render\E-F-G-H\Gai\7.pn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 rot="741598">
            <a:off x="1177521" y="980728"/>
            <a:ext cx="1197733" cy="1816396"/>
          </a:xfrm>
          <a:prstGeom prst="rect">
            <a:avLst/>
          </a:prstGeom>
          <a:noFill/>
        </p:spPr>
      </p:pic>
      <p:graphicFrame>
        <p:nvGraphicFramePr>
          <p:cNvPr id="91" name="Graphique 90"/>
          <p:cNvGraphicFramePr/>
          <p:nvPr/>
        </p:nvGraphicFramePr>
        <p:xfrm>
          <a:off x="1763688" y="134076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1"/>
          </a:graphicData>
        </a:graphic>
      </p:graphicFrame>
      <p:sp>
        <p:nvSpPr>
          <p:cNvPr id="92" name="Rectangle 91"/>
          <p:cNvSpPr/>
          <p:nvPr/>
        </p:nvSpPr>
        <p:spPr>
          <a:xfrm>
            <a:off x="2339752" y="1651447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94" name="Trapèze 93"/>
          <p:cNvSpPr/>
          <p:nvPr/>
        </p:nvSpPr>
        <p:spPr>
          <a:xfrm rot="10800000">
            <a:off x="6120448" y="1043443"/>
            <a:ext cx="2484000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pic>
        <p:nvPicPr>
          <p:cNvPr id="100" name="Picture 9" descr="C:\Mes Documents\Forum\Topic diagramme\Render\Q-R-S-T\Santa\santa 1.pn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7287896" y="1124744"/>
            <a:ext cx="524464" cy="1601416"/>
          </a:xfrm>
          <a:prstGeom prst="rect">
            <a:avLst/>
          </a:prstGeom>
          <a:noFill/>
        </p:spPr>
      </p:pic>
      <p:graphicFrame>
        <p:nvGraphicFramePr>
          <p:cNvPr id="101" name="Graphique 100"/>
          <p:cNvGraphicFramePr/>
          <p:nvPr/>
        </p:nvGraphicFramePr>
        <p:xfrm>
          <a:off x="6588224" y="134076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3"/>
          </a:graphicData>
        </a:graphic>
      </p:graphicFrame>
      <p:sp>
        <p:nvSpPr>
          <p:cNvPr id="102" name="Rectangle 101"/>
          <p:cNvSpPr/>
          <p:nvPr/>
        </p:nvSpPr>
        <p:spPr>
          <a:xfrm>
            <a:off x="7164288" y="1651447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3" name="Picture 7" descr="C:\Mes Documents\Forum\Topic diagramme\Render\I-J-K-L\Kakashi\Adulte\Partiel\19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5940152" y="987705"/>
            <a:ext cx="1036483" cy="1793223"/>
          </a:xfrm>
          <a:prstGeom prst="rect">
            <a:avLst/>
          </a:prstGeom>
          <a:noFill/>
        </p:spPr>
      </p:pic>
      <p:sp>
        <p:nvSpPr>
          <p:cNvPr id="104" name="Rectangle 103"/>
          <p:cNvSpPr/>
          <p:nvPr/>
        </p:nvSpPr>
        <p:spPr>
          <a:xfrm>
            <a:off x="6141655" y="971436"/>
            <a:ext cx="2492477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</a:t>
            </a:r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akashi</a:t>
            </a:r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Santa &amp; </a:t>
            </a:r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Ensui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105" name="Picture 8" descr="C:\Mes Documents\Forum\Topic diagramme\Render\E-F-G-H\Ensui\ensui 1.png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7812360" y="1556792"/>
            <a:ext cx="758824" cy="1169368"/>
          </a:xfrm>
          <a:prstGeom prst="rect">
            <a:avLst/>
          </a:prstGeom>
          <a:noFill/>
        </p:spPr>
      </p:pic>
      <p:pic>
        <p:nvPicPr>
          <p:cNvPr id="30" name="Picture 2" descr="http://img1.wikia.nocookie.net/__cb20120223115957/naruto/images/a/a1/Wood_Release_stocks.png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0" y="5377404"/>
            <a:ext cx="2699792" cy="1480596"/>
          </a:xfrm>
          <a:prstGeom prst="rect">
            <a:avLst/>
          </a:prstGeom>
          <a:noFill/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899592" y="3306425"/>
            <a:ext cx="2088232" cy="13105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0" name="Graphique 19"/>
          <p:cNvGraphicFramePr/>
          <p:nvPr/>
        </p:nvGraphicFramePr>
        <p:xfrm>
          <a:off x="1187623" y="1559779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21" name="Tableau 20"/>
          <p:cNvGraphicFramePr>
            <a:graphicFrameLocks noGrp="1"/>
          </p:cNvGraphicFramePr>
          <p:nvPr/>
        </p:nvGraphicFramePr>
        <p:xfrm>
          <a:off x="-684585" y="2999939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2,80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2,60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3,01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2,58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1,76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2,47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sp>
        <p:nvSpPr>
          <p:cNvPr id="22" name="Rectangle 21"/>
          <p:cNvSpPr/>
          <p:nvPr/>
        </p:nvSpPr>
        <p:spPr>
          <a:xfrm>
            <a:off x="-684585" y="1199739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Inabi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Uchiha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[48,00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60" name="Graphique 59"/>
          <p:cNvGraphicFramePr/>
          <p:nvPr/>
        </p:nvGraphicFramePr>
        <p:xfrm>
          <a:off x="8460431" y="1487771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61" name="Tableau 60"/>
          <p:cNvGraphicFramePr>
            <a:graphicFrameLocks noGrp="1"/>
          </p:cNvGraphicFramePr>
          <p:nvPr/>
        </p:nvGraphicFramePr>
        <p:xfrm>
          <a:off x="6588223" y="2927931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2,84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3,02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3,01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2,81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2,72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2,29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1,93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sp>
        <p:nvSpPr>
          <p:cNvPr id="62" name="Rectangle 61"/>
          <p:cNvSpPr/>
          <p:nvPr/>
        </p:nvSpPr>
        <p:spPr>
          <a:xfrm>
            <a:off x="6588223" y="1127731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Setsuna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Uchiha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[52,00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63" name="Tableau 62"/>
          <p:cNvGraphicFramePr>
            <a:graphicFrameLocks noGrp="1"/>
          </p:cNvGraphicFramePr>
          <p:nvPr/>
        </p:nvGraphicFramePr>
        <p:xfrm>
          <a:off x="2987822" y="3009232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3,17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3,21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3,44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3,09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2,12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3,18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2,61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2,32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64" name="Graphique 63"/>
          <p:cNvGraphicFramePr/>
          <p:nvPr/>
        </p:nvGraphicFramePr>
        <p:xfrm>
          <a:off x="4932038" y="156907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65" name="Rectangle 64"/>
          <p:cNvSpPr/>
          <p:nvPr/>
        </p:nvSpPr>
        <p:spPr>
          <a:xfrm>
            <a:off x="2987822" y="1209032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Hikaku</a:t>
            </a:r>
            <a:r>
              <a:rPr lang="fr-FR" sz="2000" b="1" cap="none" spc="0" dirty="0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cap="none" spc="0" dirty="0" err="1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Uchiha</a:t>
            </a:r>
            <a:r>
              <a:rPr lang="fr-FR" sz="2000" b="1" cap="none" spc="0" dirty="0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[57,85%]</a:t>
            </a:r>
            <a:endParaRPr lang="fr-FR" sz="2000" b="1" cap="none" spc="0" dirty="0">
              <a:ln w="1905"/>
              <a:solidFill>
                <a:srgbClr val="5E723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3801" name="Picture 9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987823" y="1560188"/>
            <a:ext cx="1800200" cy="14306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802" name="Picture 10"/>
          <p:cNvPicPr>
            <a:picLocks noChangeAspect="1" noChangeArrowheads="1"/>
          </p:cNvPicPr>
          <p:nvPr/>
        </p:nvPicPr>
        <p:blipFill>
          <a:blip r:embed="rId6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3923927" y="-456445"/>
            <a:ext cx="1440160" cy="17223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2" name="Trapèze 71"/>
          <p:cNvSpPr/>
          <p:nvPr/>
        </p:nvSpPr>
        <p:spPr>
          <a:xfrm rot="10800000">
            <a:off x="3851920" y="-528454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73" name="Rectangle 72"/>
          <p:cNvSpPr/>
          <p:nvPr/>
        </p:nvSpPr>
        <p:spPr>
          <a:xfrm>
            <a:off x="4231857" y="-600461"/>
            <a:ext cx="839462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Hikaku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74" name="Graphique 73"/>
          <p:cNvGraphicFramePr/>
          <p:nvPr/>
        </p:nvGraphicFramePr>
        <p:xfrm>
          <a:off x="3851919" y="-384437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7"/>
          </a:graphicData>
        </a:graphic>
      </p:graphicFrame>
      <p:sp>
        <p:nvSpPr>
          <p:cNvPr id="75" name="Rectangle 74"/>
          <p:cNvSpPr/>
          <p:nvPr/>
        </p:nvSpPr>
        <p:spPr>
          <a:xfrm>
            <a:off x="4427983" y="-73758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33805" name="Picture 13"/>
          <p:cNvPicPr>
            <a:picLocks noChangeAspect="1" noChangeArrowheads="1"/>
          </p:cNvPicPr>
          <p:nvPr/>
        </p:nvPicPr>
        <p:blipFill>
          <a:blip r:embed="rId8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7524327" y="-473040"/>
            <a:ext cx="1414463" cy="1528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8" name="Trapèze 77"/>
          <p:cNvSpPr/>
          <p:nvPr/>
        </p:nvSpPr>
        <p:spPr>
          <a:xfrm rot="10800000">
            <a:off x="7452320" y="-528454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79" name="Rectangle 78"/>
          <p:cNvSpPr/>
          <p:nvPr/>
        </p:nvSpPr>
        <p:spPr>
          <a:xfrm>
            <a:off x="7782147" y="-600461"/>
            <a:ext cx="939681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Setsuna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80" name="Graphique 79"/>
          <p:cNvGraphicFramePr/>
          <p:nvPr/>
        </p:nvGraphicFramePr>
        <p:xfrm>
          <a:off x="7452319" y="-384437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9"/>
          </a:graphicData>
        </a:graphic>
      </p:graphicFrame>
      <p:sp>
        <p:nvSpPr>
          <p:cNvPr id="81" name="Rectangle 80"/>
          <p:cNvSpPr/>
          <p:nvPr/>
        </p:nvSpPr>
        <p:spPr>
          <a:xfrm>
            <a:off x="8028383" y="-73758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33806" name="Picture 14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588223" y="1472805"/>
            <a:ext cx="2002623" cy="14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807" name="Picture 15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-684584" y="5454000"/>
            <a:ext cx="1935348" cy="140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89" name="Graphique 88"/>
          <p:cNvGraphicFramePr/>
          <p:nvPr/>
        </p:nvGraphicFramePr>
        <p:xfrm>
          <a:off x="1187623" y="5448211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2"/>
          </a:graphicData>
        </a:graphic>
      </p:graphicFrame>
      <p:graphicFrame>
        <p:nvGraphicFramePr>
          <p:cNvPr id="90" name="Tableau 89"/>
          <p:cNvGraphicFramePr>
            <a:graphicFrameLocks noGrp="1"/>
          </p:cNvGraphicFramePr>
          <p:nvPr/>
        </p:nvGraphicFramePr>
        <p:xfrm>
          <a:off x="-684585" y="6888371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2,71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2,59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2,90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2,46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1,76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2,41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2,12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sp>
        <p:nvSpPr>
          <p:cNvPr id="91" name="Rectangle 90"/>
          <p:cNvSpPr/>
          <p:nvPr/>
        </p:nvSpPr>
        <p:spPr>
          <a:xfrm>
            <a:off x="-684585" y="5088171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Tekka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Uchiha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[46,75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96" name="Graphique 95"/>
          <p:cNvGraphicFramePr/>
          <p:nvPr/>
        </p:nvGraphicFramePr>
        <p:xfrm>
          <a:off x="4860031" y="5448211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3"/>
          </a:graphicData>
        </a:graphic>
      </p:graphicFrame>
      <p:graphicFrame>
        <p:nvGraphicFramePr>
          <p:cNvPr id="97" name="Tableau 96"/>
          <p:cNvGraphicFramePr>
            <a:graphicFrameLocks noGrp="1"/>
          </p:cNvGraphicFramePr>
          <p:nvPr/>
        </p:nvGraphicFramePr>
        <p:xfrm>
          <a:off x="2987823" y="6888371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2,59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2,34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2,80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2,21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2,38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2,09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sp>
        <p:nvSpPr>
          <p:cNvPr id="98" name="Rectangle 97"/>
          <p:cNvSpPr/>
          <p:nvPr/>
        </p:nvSpPr>
        <p:spPr>
          <a:xfrm>
            <a:off x="2987823" y="5088171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Yakumi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Uchiha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[44,35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3808" name="Picture 16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2987823" y="5440165"/>
            <a:ext cx="2017617" cy="1418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809" name="Picture 17"/>
          <p:cNvPicPr>
            <a:picLocks noChangeAspect="1" noChangeArrowheads="1"/>
          </p:cNvPicPr>
          <p:nvPr/>
        </p:nvPicPr>
        <p:blipFill>
          <a:blip r:embed="rId15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4085665" y="3560549"/>
            <a:ext cx="1422438" cy="14556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1" name="Trapèze 100"/>
          <p:cNvSpPr/>
          <p:nvPr/>
        </p:nvSpPr>
        <p:spPr>
          <a:xfrm rot="10800000">
            <a:off x="3995936" y="3503994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02" name="Rectangle 101"/>
          <p:cNvSpPr/>
          <p:nvPr/>
        </p:nvSpPr>
        <p:spPr>
          <a:xfrm>
            <a:off x="4356701" y="3431987"/>
            <a:ext cx="877804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Yakumi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103" name="Graphique 102"/>
          <p:cNvGraphicFramePr/>
          <p:nvPr/>
        </p:nvGraphicFramePr>
        <p:xfrm>
          <a:off x="3995935" y="3648011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6"/>
          </a:graphicData>
        </a:graphic>
      </p:graphicFrame>
      <p:sp>
        <p:nvSpPr>
          <p:cNvPr id="104" name="Rectangle 103"/>
          <p:cNvSpPr/>
          <p:nvPr/>
        </p:nvSpPr>
        <p:spPr>
          <a:xfrm>
            <a:off x="4571999" y="3958690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110" name="Graphique 109"/>
          <p:cNvGraphicFramePr/>
          <p:nvPr/>
        </p:nvGraphicFramePr>
        <p:xfrm>
          <a:off x="8532439" y="5448211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7"/>
          </a:graphicData>
        </a:graphic>
      </p:graphicFrame>
      <p:graphicFrame>
        <p:nvGraphicFramePr>
          <p:cNvPr id="111" name="Tableau 110"/>
          <p:cNvGraphicFramePr>
            <a:graphicFrameLocks noGrp="1"/>
          </p:cNvGraphicFramePr>
          <p:nvPr/>
        </p:nvGraphicFramePr>
        <p:xfrm>
          <a:off x="6660231" y="6888371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2,90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2,80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3,15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2,94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2,46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1,89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sp>
        <p:nvSpPr>
          <p:cNvPr id="112" name="Rectangle 111"/>
          <p:cNvSpPr/>
          <p:nvPr/>
        </p:nvSpPr>
        <p:spPr>
          <a:xfrm>
            <a:off x="6660231" y="5088171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Yashiro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Uchiha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[50,25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3812" name="Picture 20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6660231" y="5420279"/>
            <a:ext cx="1928570" cy="14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813" name="Picture 21"/>
          <p:cNvPicPr>
            <a:picLocks noChangeAspect="1" noChangeArrowheads="1"/>
          </p:cNvPicPr>
          <p:nvPr/>
        </p:nvPicPr>
        <p:blipFill>
          <a:blip r:embed="rId19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7596335" y="3503995"/>
            <a:ext cx="1440160" cy="1693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6" name="Trapèze 115"/>
          <p:cNvSpPr/>
          <p:nvPr/>
        </p:nvSpPr>
        <p:spPr>
          <a:xfrm rot="10800000">
            <a:off x="7524328" y="3503994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17" name="Rectangle 116"/>
          <p:cNvSpPr/>
          <p:nvPr/>
        </p:nvSpPr>
        <p:spPr>
          <a:xfrm>
            <a:off x="7885896" y="3431987"/>
            <a:ext cx="876202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Yashiro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118" name="Graphique 117"/>
          <p:cNvGraphicFramePr/>
          <p:nvPr/>
        </p:nvGraphicFramePr>
        <p:xfrm>
          <a:off x="7524327" y="3648011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0"/>
          </a:graphicData>
        </a:graphic>
      </p:graphicFrame>
      <p:sp>
        <p:nvSpPr>
          <p:cNvPr id="119" name="Rectangle 118"/>
          <p:cNvSpPr/>
          <p:nvPr/>
        </p:nvSpPr>
        <p:spPr>
          <a:xfrm>
            <a:off x="8100391" y="3958690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37890" name="Picture 2" descr="http://static.comicvine.com/uploads/square_small/4/47703/3173071-8737658004-39869.jpg"/>
          <p:cNvPicPr>
            <a:picLocks noChangeAspect="1" noChangeArrowheads="1"/>
          </p:cNvPicPr>
          <p:nvPr/>
        </p:nvPicPr>
        <p:blipFill>
          <a:blip r:embed="rId21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251520" y="3549351"/>
            <a:ext cx="1463825" cy="1463825"/>
          </a:xfrm>
          <a:prstGeom prst="rect">
            <a:avLst/>
          </a:prstGeom>
          <a:noFill/>
        </p:spPr>
      </p:pic>
      <p:sp>
        <p:nvSpPr>
          <p:cNvPr id="58" name="Trapèze 57"/>
          <p:cNvSpPr/>
          <p:nvPr/>
        </p:nvSpPr>
        <p:spPr>
          <a:xfrm rot="10800000">
            <a:off x="179512" y="3503994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59" name="Rectangle 58"/>
          <p:cNvSpPr/>
          <p:nvPr/>
        </p:nvSpPr>
        <p:spPr>
          <a:xfrm>
            <a:off x="616099" y="3431987"/>
            <a:ext cx="726161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Tekka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66" name="Graphique 65"/>
          <p:cNvGraphicFramePr/>
          <p:nvPr/>
        </p:nvGraphicFramePr>
        <p:xfrm>
          <a:off x="179511" y="3648011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2"/>
          </a:graphicData>
        </a:graphic>
      </p:graphicFrame>
      <p:sp>
        <p:nvSpPr>
          <p:cNvPr id="67" name="Rectangle 66"/>
          <p:cNvSpPr/>
          <p:nvPr/>
        </p:nvSpPr>
        <p:spPr>
          <a:xfrm>
            <a:off x="755575" y="3958690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37891" name="Picture 3"/>
          <p:cNvPicPr>
            <a:picLocks noChangeAspect="1" noChangeArrowheads="1"/>
          </p:cNvPicPr>
          <p:nvPr/>
        </p:nvPicPr>
        <p:blipFill>
          <a:blip r:embed="rId23" cstate="print"/>
          <a:srcRect/>
          <a:stretch>
            <a:fillRect/>
          </a:stretch>
        </p:blipFill>
        <p:spPr bwMode="auto">
          <a:xfrm>
            <a:off x="-684585" y="1518850"/>
            <a:ext cx="1857438" cy="1450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7893" name="Picture 5" descr="http://auto.img.v4.skyrock.net/3769/76003769/pics/2965321717_1_3_x4nzhxaA.jpg"/>
          <p:cNvPicPr>
            <a:picLocks noChangeAspect="1" noChangeArrowheads="1"/>
          </p:cNvPicPr>
          <p:nvPr/>
        </p:nvPicPr>
        <p:blipFill>
          <a:blip r:embed="rId24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251520" y="-459433"/>
            <a:ext cx="1440160" cy="1635901"/>
          </a:xfrm>
          <a:prstGeom prst="rect">
            <a:avLst/>
          </a:prstGeom>
          <a:noFill/>
        </p:spPr>
      </p:pic>
      <p:sp>
        <p:nvSpPr>
          <p:cNvPr id="68" name="Trapèze 67"/>
          <p:cNvSpPr/>
          <p:nvPr/>
        </p:nvSpPr>
        <p:spPr>
          <a:xfrm rot="10800000">
            <a:off x="179512" y="-456446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69" name="Rectangle 68"/>
          <p:cNvSpPr/>
          <p:nvPr/>
        </p:nvSpPr>
        <p:spPr>
          <a:xfrm>
            <a:off x="647998" y="-528453"/>
            <a:ext cx="662361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Inabi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70" name="Graphique 69"/>
          <p:cNvGraphicFramePr/>
          <p:nvPr/>
        </p:nvGraphicFramePr>
        <p:xfrm>
          <a:off x="179511" y="-312429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5"/>
          </a:graphicData>
        </a:graphic>
      </p:graphicFrame>
      <p:sp>
        <p:nvSpPr>
          <p:cNvPr id="71" name="Rectangle 70"/>
          <p:cNvSpPr/>
          <p:nvPr/>
        </p:nvSpPr>
        <p:spPr>
          <a:xfrm>
            <a:off x="755575" y="-1750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6" name="Trapèze 55"/>
          <p:cNvSpPr/>
          <p:nvPr/>
        </p:nvSpPr>
        <p:spPr>
          <a:xfrm rot="10800000">
            <a:off x="2483769" y="-973943"/>
            <a:ext cx="4464496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57" name="Rectangle 56"/>
          <p:cNvSpPr/>
          <p:nvPr/>
        </p:nvSpPr>
        <p:spPr>
          <a:xfrm>
            <a:off x="2483769" y="-1055241"/>
            <a:ext cx="446449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On s’en débarrasse 1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76" name="Trapèze 75"/>
          <p:cNvSpPr/>
          <p:nvPr/>
        </p:nvSpPr>
        <p:spPr>
          <a:xfrm>
            <a:off x="2988209" y="-767209"/>
            <a:ext cx="3456000" cy="180000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77" name="Rectangle 76"/>
          <p:cNvSpPr/>
          <p:nvPr/>
        </p:nvSpPr>
        <p:spPr>
          <a:xfrm>
            <a:off x="2987825" y="-839217"/>
            <a:ext cx="3456384" cy="30777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sz="1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Clan </a:t>
            </a:r>
            <a:r>
              <a:rPr lang="fr-FR" sz="1400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Uchiha</a:t>
            </a:r>
            <a:endParaRPr lang="fr-FR" sz="1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0" name="Graphique 19"/>
          <p:cNvGraphicFramePr/>
          <p:nvPr/>
        </p:nvGraphicFramePr>
        <p:xfrm>
          <a:off x="8460432" y="206084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21" name="Tableau 20"/>
          <p:cNvGraphicFramePr>
            <a:graphicFrameLocks noGrp="1"/>
          </p:cNvGraphicFramePr>
          <p:nvPr/>
        </p:nvGraphicFramePr>
        <p:xfrm>
          <a:off x="6516216" y="3501008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1,66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3,28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1,17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2,11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3,89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1,87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2,57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1,13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sp>
        <p:nvSpPr>
          <p:cNvPr id="22" name="Rectangle 21"/>
          <p:cNvSpPr/>
          <p:nvPr/>
        </p:nvSpPr>
        <p:spPr>
          <a:xfrm>
            <a:off x="6516216" y="1700808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Shito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Akimichi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[44,20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27" name="Graphique 26"/>
          <p:cNvGraphicFramePr/>
          <p:nvPr/>
        </p:nvGraphicFramePr>
        <p:xfrm>
          <a:off x="1043608" y="206084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28" name="Tableau 27"/>
          <p:cNvGraphicFramePr>
            <a:graphicFrameLocks noGrp="1"/>
          </p:cNvGraphicFramePr>
          <p:nvPr/>
        </p:nvGraphicFramePr>
        <p:xfrm>
          <a:off x="-828600" y="3501008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1,73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3,26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1,21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3,97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1,99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2,75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sp>
        <p:nvSpPr>
          <p:cNvPr id="29" name="Rectangle 28"/>
          <p:cNvSpPr/>
          <p:nvPr/>
        </p:nvSpPr>
        <p:spPr>
          <a:xfrm>
            <a:off x="-828600" y="1700808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Doto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Akimichi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[45,48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4819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-828601" y="2060848"/>
            <a:ext cx="1992000" cy="140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4820" name="Picture 4"/>
          <p:cNvPicPr>
            <a:picLocks noChangeAspect="1" noChangeArrowheads="1"/>
          </p:cNvPicPr>
          <p:nvPr/>
        </p:nvPicPr>
        <p:blipFill>
          <a:blip r:embed="rId5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107504" y="116632"/>
            <a:ext cx="1447250" cy="1656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" name="Trapèze 29"/>
          <p:cNvSpPr/>
          <p:nvPr/>
        </p:nvSpPr>
        <p:spPr>
          <a:xfrm rot="10800000">
            <a:off x="35497" y="116631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1" name="Rectangle 30"/>
          <p:cNvSpPr/>
          <p:nvPr/>
        </p:nvSpPr>
        <p:spPr>
          <a:xfrm>
            <a:off x="507508" y="44624"/>
            <a:ext cx="655309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Doto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32" name="Graphique 31"/>
          <p:cNvGraphicFramePr/>
          <p:nvPr/>
        </p:nvGraphicFramePr>
        <p:xfrm>
          <a:off x="35496" y="26064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sp>
        <p:nvSpPr>
          <p:cNvPr id="33" name="Rectangle 32"/>
          <p:cNvSpPr/>
          <p:nvPr/>
        </p:nvSpPr>
        <p:spPr>
          <a:xfrm>
            <a:off x="611560" y="571327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38" name="Graphique 37"/>
          <p:cNvGraphicFramePr/>
          <p:nvPr/>
        </p:nvGraphicFramePr>
        <p:xfrm>
          <a:off x="4716016" y="206084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7"/>
          </a:graphicData>
        </a:graphic>
      </p:graphicFrame>
      <p:graphicFrame>
        <p:nvGraphicFramePr>
          <p:cNvPr id="39" name="Tableau 38"/>
          <p:cNvGraphicFramePr>
            <a:graphicFrameLocks noGrp="1"/>
          </p:cNvGraphicFramePr>
          <p:nvPr/>
        </p:nvGraphicFramePr>
        <p:xfrm>
          <a:off x="2843808" y="3501008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1,59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3,26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0,97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1,96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3,83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1,81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2,55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0,91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sp>
        <p:nvSpPr>
          <p:cNvPr id="40" name="Rectangle 39"/>
          <p:cNvSpPr/>
          <p:nvPr/>
        </p:nvSpPr>
        <p:spPr>
          <a:xfrm>
            <a:off x="2843808" y="1700808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Muraten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Akimichi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[42,20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4823" name="Picture 7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843809" y="2060848"/>
            <a:ext cx="1942181" cy="14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" name="Picture 6" descr="http://img4.wikia.nocookie.net/__cb20141110131950/naruto/images/5/5a/Maruten_Akimichi.png"/>
          <p:cNvPicPr>
            <a:picLocks noChangeAspect="1" noChangeArrowheads="1"/>
          </p:cNvPicPr>
          <p:nvPr/>
        </p:nvPicPr>
        <p:blipFill>
          <a:blip r:embed="rId9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3779912" y="426265"/>
            <a:ext cx="1431629" cy="1296144"/>
          </a:xfrm>
          <a:prstGeom prst="rect">
            <a:avLst/>
          </a:prstGeom>
          <a:noFill/>
        </p:spPr>
      </p:pic>
      <p:sp>
        <p:nvSpPr>
          <p:cNvPr id="42" name="Trapèze 41"/>
          <p:cNvSpPr/>
          <p:nvPr/>
        </p:nvSpPr>
        <p:spPr>
          <a:xfrm rot="10800000">
            <a:off x="3707905" y="282248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43" name="Rectangle 42"/>
          <p:cNvSpPr/>
          <p:nvPr/>
        </p:nvSpPr>
        <p:spPr>
          <a:xfrm>
            <a:off x="4000254" y="210241"/>
            <a:ext cx="1014637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Muraten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44" name="Graphique 43"/>
          <p:cNvGraphicFramePr/>
          <p:nvPr/>
        </p:nvGraphicFramePr>
        <p:xfrm>
          <a:off x="3707904" y="426265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0"/>
          </a:graphicData>
        </a:graphic>
      </p:graphicFrame>
      <p:sp>
        <p:nvSpPr>
          <p:cNvPr id="45" name="Rectangle 44"/>
          <p:cNvSpPr/>
          <p:nvPr/>
        </p:nvSpPr>
        <p:spPr>
          <a:xfrm>
            <a:off x="4283968" y="736944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34826" name="Picture 10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6516216" y="2060848"/>
            <a:ext cx="2037880" cy="13984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4827" name="Picture 11"/>
          <p:cNvPicPr>
            <a:picLocks noChangeAspect="1" noChangeArrowheads="1"/>
          </p:cNvPicPr>
          <p:nvPr/>
        </p:nvPicPr>
        <p:blipFill>
          <a:blip r:embed="rId12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7471898" y="356712"/>
            <a:ext cx="1348574" cy="13033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8" name="Trapèze 47"/>
          <p:cNvSpPr/>
          <p:nvPr/>
        </p:nvSpPr>
        <p:spPr>
          <a:xfrm rot="10800000">
            <a:off x="7380313" y="210240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49" name="Rectangle 48"/>
          <p:cNvSpPr/>
          <p:nvPr/>
        </p:nvSpPr>
        <p:spPr>
          <a:xfrm>
            <a:off x="7842707" y="138233"/>
            <a:ext cx="674545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Shito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50" name="Graphique 49"/>
          <p:cNvGraphicFramePr/>
          <p:nvPr/>
        </p:nvGraphicFramePr>
        <p:xfrm>
          <a:off x="7380312" y="354257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3"/>
          </a:graphicData>
        </a:graphic>
      </p:graphicFrame>
      <p:sp>
        <p:nvSpPr>
          <p:cNvPr id="51" name="Rectangle 50"/>
          <p:cNvSpPr/>
          <p:nvPr/>
        </p:nvSpPr>
        <p:spPr>
          <a:xfrm>
            <a:off x="7956376" y="664936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52" name="Picture 4" descr="http://th08.deviantart.net/fs70/PRE/f/2010/108/b/7/Naruto_page_1_chap_481_with_Dj_by_Mandiinex3.jp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-828600" y="4437112"/>
            <a:ext cx="1248090" cy="1800000"/>
          </a:xfrm>
          <a:prstGeom prst="rect">
            <a:avLst/>
          </a:prstGeom>
          <a:noFill/>
        </p:spPr>
      </p:pic>
      <p:pic>
        <p:nvPicPr>
          <p:cNvPr id="34829" name="Picture 13"/>
          <p:cNvPicPr>
            <a:picLocks noChangeAspect="1" noChangeArrowheads="1"/>
          </p:cNvPicPr>
          <p:nvPr/>
        </p:nvPicPr>
        <p:blipFill>
          <a:blip r:embed="rId15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1835696" y="4061216"/>
            <a:ext cx="1440160" cy="16588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5" name="Trapèze 54"/>
          <p:cNvSpPr/>
          <p:nvPr/>
        </p:nvSpPr>
        <p:spPr>
          <a:xfrm rot="10800000">
            <a:off x="1763689" y="4041120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56" name="Rectangle 55"/>
          <p:cNvSpPr/>
          <p:nvPr/>
        </p:nvSpPr>
        <p:spPr>
          <a:xfrm>
            <a:off x="2194857" y="3969113"/>
            <a:ext cx="736998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Torifu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57" name="Graphique 56"/>
          <p:cNvGraphicFramePr/>
          <p:nvPr/>
        </p:nvGraphicFramePr>
        <p:xfrm>
          <a:off x="1763688" y="4185137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6"/>
          </a:graphicData>
        </a:graphic>
      </p:graphicFrame>
      <p:sp>
        <p:nvSpPr>
          <p:cNvPr id="58" name="Rectangle 57"/>
          <p:cNvSpPr/>
          <p:nvPr/>
        </p:nvSpPr>
        <p:spPr>
          <a:xfrm>
            <a:off x="2339752" y="4495816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59" name="Graphique 58"/>
          <p:cNvGraphicFramePr/>
          <p:nvPr/>
        </p:nvGraphicFramePr>
        <p:xfrm>
          <a:off x="6660232" y="5890461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7"/>
          </a:graphicData>
        </a:graphic>
      </p:graphicFrame>
      <p:graphicFrame>
        <p:nvGraphicFramePr>
          <p:cNvPr id="60" name="Tableau 59"/>
          <p:cNvGraphicFramePr>
            <a:graphicFrameLocks noGrp="1"/>
          </p:cNvGraphicFramePr>
          <p:nvPr/>
        </p:nvGraphicFramePr>
        <p:xfrm>
          <a:off x="4788024" y="7330621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2,88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0,83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1,77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3,55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2,29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0,81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sp>
        <p:nvSpPr>
          <p:cNvPr id="61" name="Rectangle 60"/>
          <p:cNvSpPr/>
          <p:nvPr/>
        </p:nvSpPr>
        <p:spPr>
          <a:xfrm>
            <a:off x="4788024" y="5530421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Makaro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Akimichi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[37,98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0" name="Picture 15" descr="http://img2.wikia.nocookie.net/__cb20141107143226/naruto/images/thumb/4/4f/Makaro_Akimichi.png/1000px-Makaro_Akimichi.png"/>
          <p:cNvPicPr>
            <a:picLocks noChangeAspect="1" noChangeArrowheads="1"/>
          </p:cNvPicPr>
          <p:nvPr/>
        </p:nvPicPr>
        <p:blipFill>
          <a:blip r:embed="rId18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5724128" y="4149079"/>
            <a:ext cx="1436498" cy="1356055"/>
          </a:xfrm>
          <a:prstGeom prst="rect">
            <a:avLst/>
          </a:prstGeom>
          <a:noFill/>
        </p:spPr>
      </p:pic>
      <p:pic>
        <p:nvPicPr>
          <p:cNvPr id="34833" name="Picture 17"/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4801072" y="5841776"/>
            <a:ext cx="1931168" cy="14415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2" name="Trapèze 71"/>
          <p:cNvSpPr/>
          <p:nvPr/>
        </p:nvSpPr>
        <p:spPr>
          <a:xfrm rot="10800000">
            <a:off x="5652121" y="3982301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73" name="Rectangle 72"/>
          <p:cNvSpPr/>
          <p:nvPr/>
        </p:nvSpPr>
        <p:spPr>
          <a:xfrm>
            <a:off x="5989579" y="3910294"/>
            <a:ext cx="924420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Makaro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74" name="Graphique 73"/>
          <p:cNvGraphicFramePr/>
          <p:nvPr/>
        </p:nvGraphicFramePr>
        <p:xfrm>
          <a:off x="5652120" y="412631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0"/>
          </a:graphicData>
        </a:graphic>
      </p:graphicFrame>
      <p:sp>
        <p:nvSpPr>
          <p:cNvPr id="75" name="Rectangle 74"/>
          <p:cNvSpPr/>
          <p:nvPr/>
        </p:nvSpPr>
        <p:spPr>
          <a:xfrm>
            <a:off x="6228184" y="4436997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3" name="Trapèze 52"/>
          <p:cNvSpPr/>
          <p:nvPr/>
        </p:nvSpPr>
        <p:spPr>
          <a:xfrm rot="10800000">
            <a:off x="2483769" y="-181855"/>
            <a:ext cx="4464496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54" name="Rectangle 53"/>
          <p:cNvSpPr/>
          <p:nvPr/>
        </p:nvSpPr>
        <p:spPr>
          <a:xfrm>
            <a:off x="2483769" y="-263153"/>
            <a:ext cx="446449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On s’en débarrasse 2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62" name="Trapèze 61"/>
          <p:cNvSpPr/>
          <p:nvPr/>
        </p:nvSpPr>
        <p:spPr>
          <a:xfrm>
            <a:off x="2988209" y="24879"/>
            <a:ext cx="3456000" cy="180000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dirty="0"/>
          </a:p>
        </p:txBody>
      </p:sp>
      <p:sp>
        <p:nvSpPr>
          <p:cNvPr id="63" name="Rectangle 62"/>
          <p:cNvSpPr/>
          <p:nvPr/>
        </p:nvSpPr>
        <p:spPr>
          <a:xfrm>
            <a:off x="2987825" y="-47129"/>
            <a:ext cx="3456384" cy="30777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sz="1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Clan </a:t>
            </a:r>
            <a:r>
              <a:rPr lang="fr-FR" sz="1400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Akimichi</a:t>
            </a:r>
            <a:endParaRPr lang="fr-FR" sz="1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64" name="Graphique 63"/>
          <p:cNvGraphicFramePr/>
          <p:nvPr/>
        </p:nvGraphicFramePr>
        <p:xfrm>
          <a:off x="2771800" y="594928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1"/>
          </a:graphicData>
        </a:graphic>
      </p:graphicFrame>
      <p:graphicFrame>
        <p:nvGraphicFramePr>
          <p:cNvPr id="65" name="Tableau 64"/>
          <p:cNvGraphicFramePr>
            <a:graphicFrameLocks noGrp="1"/>
          </p:cNvGraphicFramePr>
          <p:nvPr/>
        </p:nvGraphicFramePr>
        <p:xfrm>
          <a:off x="899592" y="7389440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1,83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3,50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2,21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4,37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3,00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1,27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sp>
        <p:nvSpPr>
          <p:cNvPr id="66" name="Rectangle 65"/>
          <p:cNvSpPr/>
          <p:nvPr/>
        </p:nvSpPr>
        <p:spPr>
          <a:xfrm>
            <a:off x="899592" y="5621178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Torifu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Akimichi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[48,85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6561" name="Picture 1"/>
          <p:cNvPicPr>
            <a:picLocks noChangeAspect="1" noChangeArrowheads="1"/>
          </p:cNvPicPr>
          <p:nvPr/>
        </p:nvPicPr>
        <p:blipFill>
          <a:blip r:embed="rId22" cstate="print"/>
          <a:srcRect/>
          <a:stretch>
            <a:fillRect/>
          </a:stretch>
        </p:blipFill>
        <p:spPr bwMode="auto">
          <a:xfrm>
            <a:off x="899592" y="5949280"/>
            <a:ext cx="1847850" cy="1390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3" cstate="print"/>
          <a:srcRect/>
          <a:stretch>
            <a:fillRect/>
          </a:stretch>
        </p:blipFill>
        <p:spPr bwMode="auto">
          <a:xfrm>
            <a:off x="10332640" y="2276872"/>
            <a:ext cx="1712019" cy="12539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4" name="Graphique 23"/>
          <p:cNvGraphicFramePr/>
          <p:nvPr/>
        </p:nvGraphicFramePr>
        <p:xfrm>
          <a:off x="8172400" y="242548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30" name="Tableau 29"/>
          <p:cNvGraphicFramePr>
            <a:graphicFrameLocks noGrp="1"/>
          </p:cNvGraphicFramePr>
          <p:nvPr/>
        </p:nvGraphicFramePr>
        <p:xfrm>
          <a:off x="6300192" y="3865644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1,39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1,41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3,54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1,17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1,27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sp>
        <p:nvSpPr>
          <p:cNvPr id="31" name="Rectangle 30"/>
          <p:cNvSpPr/>
          <p:nvPr/>
        </p:nvSpPr>
        <p:spPr>
          <a:xfrm>
            <a:off x="6300192" y="2065444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Yoshino Nara [34,03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9698" name="Picture 2" descr="http://img3.wikia.nocookie.net/__cb20120929122852/naruto/images/9/9f/Yoshino_Nara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00192" y="2405520"/>
            <a:ext cx="1944216" cy="1412896"/>
          </a:xfrm>
          <a:prstGeom prst="rect">
            <a:avLst/>
          </a:prstGeom>
          <a:noFill/>
        </p:spPr>
      </p:pic>
      <p:pic>
        <p:nvPicPr>
          <p:cNvPr id="29699" name="Picture 3"/>
          <p:cNvPicPr>
            <a:picLocks noChangeAspect="1" noChangeArrowheads="1"/>
          </p:cNvPicPr>
          <p:nvPr/>
        </p:nvPicPr>
        <p:blipFill>
          <a:blip r:embed="rId4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7381812" y="426265"/>
            <a:ext cx="1438660" cy="15121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2" name="Graphique 21"/>
          <p:cNvGraphicFramePr/>
          <p:nvPr/>
        </p:nvGraphicFramePr>
        <p:xfrm>
          <a:off x="4427984" y="235347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graphicFrame>
        <p:nvGraphicFramePr>
          <p:cNvPr id="23" name="Tableau 22"/>
          <p:cNvGraphicFramePr>
            <a:graphicFrameLocks noGrp="1"/>
          </p:cNvGraphicFramePr>
          <p:nvPr/>
        </p:nvGraphicFramePr>
        <p:xfrm>
          <a:off x="2555776" y="3793636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2,17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1,61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1,57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3,69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1,76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1,44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sp>
        <p:nvSpPr>
          <p:cNvPr id="25" name="Rectangle 24"/>
          <p:cNvSpPr/>
          <p:nvPr/>
        </p:nvSpPr>
        <p:spPr>
          <a:xfrm>
            <a:off x="2555776" y="1993436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Daen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Nara [38,48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0" name="Graphique 39"/>
          <p:cNvGraphicFramePr/>
          <p:nvPr/>
        </p:nvGraphicFramePr>
        <p:xfrm>
          <a:off x="683568" y="233351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graphicFrame>
        <p:nvGraphicFramePr>
          <p:cNvPr id="41" name="Tableau 40"/>
          <p:cNvGraphicFramePr>
            <a:graphicFrameLocks noGrp="1"/>
          </p:cNvGraphicFramePr>
          <p:nvPr/>
        </p:nvGraphicFramePr>
        <p:xfrm>
          <a:off x="-1188640" y="3773672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1,82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1,31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3,39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1,12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1,31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1,54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1,24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sp>
        <p:nvSpPr>
          <p:cNvPr id="42" name="Rectangle 41"/>
          <p:cNvSpPr/>
          <p:nvPr/>
        </p:nvSpPr>
        <p:spPr>
          <a:xfrm>
            <a:off x="-1188640" y="1973472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Kasuga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Nara [32,53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3" name="Trapèze 42"/>
          <p:cNvSpPr/>
          <p:nvPr/>
        </p:nvSpPr>
        <p:spPr>
          <a:xfrm rot="10800000">
            <a:off x="7308305" y="344964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44" name="Rectangle 43"/>
          <p:cNvSpPr/>
          <p:nvPr/>
        </p:nvSpPr>
        <p:spPr>
          <a:xfrm>
            <a:off x="7644222" y="272957"/>
            <a:ext cx="927498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Yoshino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45" name="Graphique 44"/>
          <p:cNvGraphicFramePr/>
          <p:nvPr/>
        </p:nvGraphicFramePr>
        <p:xfrm>
          <a:off x="7308304" y="570281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7"/>
          </a:graphicData>
        </a:graphic>
      </p:graphicFrame>
      <p:sp>
        <p:nvSpPr>
          <p:cNvPr id="46" name="Rectangle 45"/>
          <p:cNvSpPr/>
          <p:nvPr/>
        </p:nvSpPr>
        <p:spPr>
          <a:xfrm>
            <a:off x="7884368" y="880960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29701" name="Picture 5" descr="http://img4.wikia.nocookie.net/__cb20141110131339/naruto/images/thumb/7/76/Daen_Nara.png/1000px-Daen_Nara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555776" y="2366018"/>
            <a:ext cx="2016224" cy="1409341"/>
          </a:xfrm>
          <a:prstGeom prst="rect">
            <a:avLst/>
          </a:prstGeom>
          <a:noFill/>
        </p:spPr>
      </p:pic>
      <p:pic>
        <p:nvPicPr>
          <p:cNvPr id="29702" name="Picture 6"/>
          <p:cNvPicPr>
            <a:picLocks noChangeAspect="1" noChangeArrowheads="1"/>
          </p:cNvPicPr>
          <p:nvPr/>
        </p:nvPicPr>
        <p:blipFill>
          <a:blip r:embed="rId9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3635897" y="354257"/>
            <a:ext cx="1440160" cy="1525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7" name="Trapèze 46"/>
          <p:cNvSpPr/>
          <p:nvPr/>
        </p:nvSpPr>
        <p:spPr>
          <a:xfrm rot="10800000">
            <a:off x="3563889" y="272956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48" name="Rectangle 47"/>
          <p:cNvSpPr/>
          <p:nvPr/>
        </p:nvSpPr>
        <p:spPr>
          <a:xfrm>
            <a:off x="4021955" y="200949"/>
            <a:ext cx="683200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Daen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49" name="Graphique 48"/>
          <p:cNvGraphicFramePr/>
          <p:nvPr/>
        </p:nvGraphicFramePr>
        <p:xfrm>
          <a:off x="3563888" y="498273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0"/>
          </a:graphicData>
        </a:graphic>
      </p:graphicFrame>
      <p:sp>
        <p:nvSpPr>
          <p:cNvPr id="50" name="Rectangle 49"/>
          <p:cNvSpPr/>
          <p:nvPr/>
        </p:nvSpPr>
        <p:spPr>
          <a:xfrm>
            <a:off x="4139952" y="808952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29704" name="Picture 8" descr="Kasuga Nara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-1188640" y="2304760"/>
            <a:ext cx="1777777" cy="1440000"/>
          </a:xfrm>
          <a:prstGeom prst="rect">
            <a:avLst/>
          </a:prstGeom>
          <a:noFill/>
        </p:spPr>
      </p:pic>
      <p:pic>
        <p:nvPicPr>
          <p:cNvPr id="29705" name="Picture 9"/>
          <p:cNvPicPr>
            <a:picLocks noChangeAspect="1" noChangeArrowheads="1"/>
          </p:cNvPicPr>
          <p:nvPr/>
        </p:nvPicPr>
        <p:blipFill>
          <a:blip r:embed="rId12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-108521" y="426265"/>
            <a:ext cx="1457773" cy="15121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1" name="Trapèze 50"/>
          <p:cNvSpPr/>
          <p:nvPr/>
        </p:nvSpPr>
        <p:spPr>
          <a:xfrm rot="10800000">
            <a:off x="-180527" y="252992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52" name="Rectangle 51"/>
          <p:cNvSpPr/>
          <p:nvPr/>
        </p:nvSpPr>
        <p:spPr>
          <a:xfrm>
            <a:off x="191234" y="180985"/>
            <a:ext cx="855812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Kasuga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53" name="Graphique 52"/>
          <p:cNvGraphicFramePr/>
          <p:nvPr/>
        </p:nvGraphicFramePr>
        <p:xfrm>
          <a:off x="-180528" y="478309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3"/>
          </a:graphicData>
        </a:graphic>
      </p:graphicFrame>
      <p:sp>
        <p:nvSpPr>
          <p:cNvPr id="54" name="Rectangle 53"/>
          <p:cNvSpPr/>
          <p:nvPr/>
        </p:nvSpPr>
        <p:spPr>
          <a:xfrm>
            <a:off x="395536" y="788988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55" name="Graphique 54"/>
          <p:cNvGraphicFramePr/>
          <p:nvPr/>
        </p:nvGraphicFramePr>
        <p:xfrm>
          <a:off x="2184014" y="638132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4"/>
          </a:graphicData>
        </a:graphic>
      </p:graphicFrame>
      <p:graphicFrame>
        <p:nvGraphicFramePr>
          <p:cNvPr id="56" name="Tableau 55"/>
          <p:cNvGraphicFramePr>
            <a:graphicFrameLocks noGrp="1"/>
          </p:cNvGraphicFramePr>
          <p:nvPr/>
        </p:nvGraphicFramePr>
        <p:xfrm>
          <a:off x="311806" y="7821488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1,42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3,61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1,19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1,51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1,34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sp>
        <p:nvSpPr>
          <p:cNvPr id="57" name="Rectangle 56"/>
          <p:cNvSpPr/>
          <p:nvPr/>
        </p:nvSpPr>
        <p:spPr>
          <a:xfrm>
            <a:off x="311806" y="6021288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Maen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Nara [35,33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9707" name="Picture 11" descr="http://img3.wikia.nocookie.net/__cb20141110130918/naruto/images/thumb/0/08/Maen_Nara.png/1000px-Maen_Nara.png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323528" y="6381328"/>
            <a:ext cx="1876393" cy="1414800"/>
          </a:xfrm>
          <a:prstGeom prst="rect">
            <a:avLst/>
          </a:prstGeom>
          <a:noFill/>
        </p:spPr>
      </p:pic>
      <p:pic>
        <p:nvPicPr>
          <p:cNvPr id="29708" name="Picture 12"/>
          <p:cNvPicPr>
            <a:picLocks noChangeAspect="1" noChangeArrowheads="1"/>
          </p:cNvPicPr>
          <p:nvPr/>
        </p:nvPicPr>
        <p:blipFill>
          <a:blip r:embed="rId16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1407021" y="4437112"/>
            <a:ext cx="1444195" cy="15841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4" name="Trapèze 63"/>
          <p:cNvSpPr/>
          <p:nvPr/>
        </p:nvSpPr>
        <p:spPr>
          <a:xfrm rot="10800000">
            <a:off x="1319919" y="4349735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65" name="Rectangle 64"/>
          <p:cNvSpPr/>
          <p:nvPr/>
        </p:nvSpPr>
        <p:spPr>
          <a:xfrm>
            <a:off x="1749933" y="4277728"/>
            <a:ext cx="739306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Maen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66" name="Graphique 65"/>
          <p:cNvGraphicFramePr/>
          <p:nvPr/>
        </p:nvGraphicFramePr>
        <p:xfrm>
          <a:off x="1319918" y="457505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7"/>
          </a:graphicData>
        </a:graphic>
      </p:graphicFrame>
      <p:sp>
        <p:nvSpPr>
          <p:cNvPr id="67" name="Rectangle 66"/>
          <p:cNvSpPr/>
          <p:nvPr/>
        </p:nvSpPr>
        <p:spPr>
          <a:xfrm>
            <a:off x="1895982" y="4885731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68" name="Graphique 67"/>
          <p:cNvGraphicFramePr/>
          <p:nvPr/>
        </p:nvGraphicFramePr>
        <p:xfrm>
          <a:off x="6084168" y="638132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8"/>
          </a:graphicData>
        </a:graphic>
      </p:graphicFrame>
      <p:graphicFrame>
        <p:nvGraphicFramePr>
          <p:cNvPr id="69" name="Tableau 68"/>
          <p:cNvGraphicFramePr>
            <a:graphicFrameLocks noGrp="1"/>
          </p:cNvGraphicFramePr>
          <p:nvPr/>
        </p:nvGraphicFramePr>
        <p:xfrm>
          <a:off x="4128230" y="7821488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2,35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1,56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1,57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3,90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1,77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1,83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1,59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sp>
        <p:nvSpPr>
          <p:cNvPr id="70" name="Rectangle 69"/>
          <p:cNvSpPr/>
          <p:nvPr/>
        </p:nvSpPr>
        <p:spPr>
          <a:xfrm>
            <a:off x="4128230" y="6021288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Suzaku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Nara [40,13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9711" name="Picture 15"/>
          <p:cNvPicPr>
            <a:picLocks noChangeAspect="1" noChangeArrowheads="1"/>
          </p:cNvPicPr>
          <p:nvPr/>
        </p:nvPicPr>
        <p:blipFill>
          <a:blip r:embed="rId19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5204292" y="4509120"/>
            <a:ext cx="1455940" cy="1467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8" name="Trapèze 77"/>
          <p:cNvSpPr/>
          <p:nvPr/>
        </p:nvSpPr>
        <p:spPr>
          <a:xfrm rot="10800000">
            <a:off x="5136343" y="4349735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79" name="Rectangle 78"/>
          <p:cNvSpPr/>
          <p:nvPr/>
        </p:nvSpPr>
        <p:spPr>
          <a:xfrm>
            <a:off x="5510734" y="4277728"/>
            <a:ext cx="850554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Suzaku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80" name="Graphique 79"/>
          <p:cNvGraphicFramePr/>
          <p:nvPr/>
        </p:nvGraphicFramePr>
        <p:xfrm>
          <a:off x="5136342" y="457505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0"/>
          </a:graphicData>
        </a:graphic>
      </p:graphicFrame>
      <p:sp>
        <p:nvSpPr>
          <p:cNvPr id="81" name="Rectangle 80"/>
          <p:cNvSpPr/>
          <p:nvPr/>
        </p:nvSpPr>
        <p:spPr>
          <a:xfrm>
            <a:off x="5712406" y="4885731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29713" name="Picture 17"/>
          <p:cNvPicPr>
            <a:picLocks noChangeAspect="1" noChangeArrowheads="1"/>
          </p:cNvPicPr>
          <p:nvPr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4139951" y="6381328"/>
            <a:ext cx="2041314" cy="142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8" name="Trapèze 57"/>
          <p:cNvSpPr/>
          <p:nvPr/>
        </p:nvSpPr>
        <p:spPr>
          <a:xfrm rot="10800000">
            <a:off x="2483769" y="-181855"/>
            <a:ext cx="4464496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59" name="Rectangle 58"/>
          <p:cNvSpPr/>
          <p:nvPr/>
        </p:nvSpPr>
        <p:spPr>
          <a:xfrm>
            <a:off x="2483769" y="-263153"/>
            <a:ext cx="446449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On s’en débarrasse 3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60" name="Trapèze 59"/>
          <p:cNvSpPr/>
          <p:nvPr/>
        </p:nvSpPr>
        <p:spPr>
          <a:xfrm>
            <a:off x="2988209" y="24879"/>
            <a:ext cx="3456000" cy="180000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61" name="Rectangle 60"/>
          <p:cNvSpPr/>
          <p:nvPr/>
        </p:nvSpPr>
        <p:spPr>
          <a:xfrm>
            <a:off x="2987825" y="-47129"/>
            <a:ext cx="3456384" cy="30777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sz="1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Clan Nara</a:t>
            </a:r>
            <a:endParaRPr lang="fr-FR" sz="1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" name="Graphique 12"/>
          <p:cNvGraphicFramePr/>
          <p:nvPr/>
        </p:nvGraphicFramePr>
        <p:xfrm>
          <a:off x="6418881" y="242088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14" name="Tableau 13"/>
          <p:cNvGraphicFramePr>
            <a:graphicFrameLocks noGrp="1"/>
          </p:cNvGraphicFramePr>
          <p:nvPr/>
        </p:nvGraphicFramePr>
        <p:xfrm>
          <a:off x="4546673" y="3861048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1,33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3,84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1,47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1,87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2,45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1,97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1,31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sp>
        <p:nvSpPr>
          <p:cNvPr id="15" name="Rectangle 14"/>
          <p:cNvSpPr/>
          <p:nvPr/>
        </p:nvSpPr>
        <p:spPr>
          <a:xfrm>
            <a:off x="4546673" y="2060848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Tokuma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Hyûga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[40,05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20" name="Graphique 19"/>
          <p:cNvGraphicFramePr/>
          <p:nvPr/>
        </p:nvGraphicFramePr>
        <p:xfrm>
          <a:off x="2818481" y="242088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21" name="Tableau 20"/>
          <p:cNvGraphicFramePr>
            <a:graphicFrameLocks noGrp="1"/>
          </p:cNvGraphicFramePr>
          <p:nvPr/>
        </p:nvGraphicFramePr>
        <p:xfrm>
          <a:off x="946273" y="3861048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4,06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1,91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2,62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3,14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2,56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1,72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sp>
        <p:nvSpPr>
          <p:cNvPr id="22" name="Rectangle 21"/>
          <p:cNvSpPr/>
          <p:nvPr/>
        </p:nvSpPr>
        <p:spPr>
          <a:xfrm>
            <a:off x="946273" y="2060848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Kô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Hyûga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[49,73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27" name="Graphique 26"/>
          <p:cNvGraphicFramePr/>
          <p:nvPr/>
        </p:nvGraphicFramePr>
        <p:xfrm>
          <a:off x="-781919" y="242088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graphicFrame>
        <p:nvGraphicFramePr>
          <p:cNvPr id="28" name="Tableau 27"/>
          <p:cNvGraphicFramePr>
            <a:graphicFrameLocks noGrp="1"/>
          </p:cNvGraphicFramePr>
          <p:nvPr/>
        </p:nvGraphicFramePr>
        <p:xfrm>
          <a:off x="-2654127" y="3861048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3,87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1,84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2,45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2,27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2,89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2,46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sp>
        <p:nvSpPr>
          <p:cNvPr id="29" name="Rectangle 28"/>
          <p:cNvSpPr/>
          <p:nvPr/>
        </p:nvSpPr>
        <p:spPr>
          <a:xfrm>
            <a:off x="-2654127" y="2060848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Hoheto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Hyûga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[47,53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-2641440" y="2420887"/>
            <a:ext cx="1938619" cy="140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 descr="http://img2.wikia.nocookie.net/__cb20120506112317/naruto/images/c/c4/Hoheto.png"/>
          <p:cNvPicPr>
            <a:picLocks noChangeAspect="1" noChangeArrowheads="1"/>
          </p:cNvPicPr>
          <p:nvPr/>
        </p:nvPicPr>
        <p:blipFill>
          <a:blip r:embed="rId6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-1718023" y="188640"/>
            <a:ext cx="1440160" cy="1440160"/>
          </a:xfrm>
          <a:prstGeom prst="rect">
            <a:avLst/>
          </a:prstGeom>
          <a:noFill/>
        </p:spPr>
      </p:pic>
      <p:sp>
        <p:nvSpPr>
          <p:cNvPr id="32" name="Trapèze 31"/>
          <p:cNvSpPr/>
          <p:nvPr/>
        </p:nvSpPr>
        <p:spPr>
          <a:xfrm rot="10800000">
            <a:off x="-1790030" y="44623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3" name="Rectangle 32"/>
          <p:cNvSpPr/>
          <p:nvPr/>
        </p:nvSpPr>
        <p:spPr>
          <a:xfrm>
            <a:off x="-1436640" y="-27384"/>
            <a:ext cx="892553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Hoheto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34" name="Graphique 33"/>
          <p:cNvGraphicFramePr/>
          <p:nvPr/>
        </p:nvGraphicFramePr>
        <p:xfrm>
          <a:off x="-1790031" y="18864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7"/>
          </a:graphicData>
        </a:graphic>
      </p:graphicFrame>
      <p:sp>
        <p:nvSpPr>
          <p:cNvPr id="35" name="Rectangle 34"/>
          <p:cNvSpPr/>
          <p:nvPr/>
        </p:nvSpPr>
        <p:spPr>
          <a:xfrm>
            <a:off x="-1213967" y="499319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30" name="Picture 6" descr="http://auto.img.v4.skyrock.net/2341/74592341/pics/3115228039_1_3_Gsx5cW7R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946273" y="2420887"/>
            <a:ext cx="1906092" cy="1404000"/>
          </a:xfrm>
          <a:prstGeom prst="rect">
            <a:avLst/>
          </a:prstGeom>
          <a:noFill/>
        </p:spPr>
      </p:pic>
      <p:pic>
        <p:nvPicPr>
          <p:cNvPr id="1032" name="Picture 8" descr="http://img4.wikia.nocookie.net/__cb20110918120912/naruto/images/5/5a/K%C5%8D.png"/>
          <p:cNvPicPr>
            <a:picLocks noChangeAspect="1" noChangeArrowheads="1"/>
          </p:cNvPicPr>
          <p:nvPr/>
        </p:nvPicPr>
        <p:blipFill>
          <a:blip r:embed="rId9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1882377" y="116632"/>
            <a:ext cx="1460974" cy="1512168"/>
          </a:xfrm>
          <a:prstGeom prst="rect">
            <a:avLst/>
          </a:prstGeom>
          <a:noFill/>
        </p:spPr>
      </p:pic>
      <p:sp>
        <p:nvSpPr>
          <p:cNvPr id="38" name="Trapèze 37"/>
          <p:cNvSpPr/>
          <p:nvPr/>
        </p:nvSpPr>
        <p:spPr>
          <a:xfrm rot="10800000">
            <a:off x="1810370" y="44623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9" name="Rectangle 38"/>
          <p:cNvSpPr/>
          <p:nvPr/>
        </p:nvSpPr>
        <p:spPr>
          <a:xfrm>
            <a:off x="2394528" y="-27384"/>
            <a:ext cx="431016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Kô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40" name="Graphique 39"/>
          <p:cNvGraphicFramePr/>
          <p:nvPr/>
        </p:nvGraphicFramePr>
        <p:xfrm>
          <a:off x="1810369" y="18864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0"/>
          </a:graphicData>
        </a:graphic>
      </p:graphicFrame>
      <p:sp>
        <p:nvSpPr>
          <p:cNvPr id="41" name="Rectangle 40"/>
          <p:cNvSpPr/>
          <p:nvPr/>
        </p:nvSpPr>
        <p:spPr>
          <a:xfrm>
            <a:off x="2386433" y="499319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34" name="Picture 10" descr="http://img2.wikia.nocookie.net/__cb20110210141335/naruto/images/a/a5/Tokuma2.png"/>
          <p:cNvPicPr>
            <a:picLocks noChangeAspect="1" noChangeArrowheads="1"/>
          </p:cNvPicPr>
          <p:nvPr/>
        </p:nvPicPr>
        <p:blipFill>
          <a:blip r:embed="rId11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5482777" y="44624"/>
            <a:ext cx="1451520" cy="1728000"/>
          </a:xfrm>
          <a:prstGeom prst="rect">
            <a:avLst/>
          </a:prstGeom>
          <a:noFill/>
        </p:spPr>
      </p:pic>
      <p:sp>
        <p:nvSpPr>
          <p:cNvPr id="43" name="Trapèze 42"/>
          <p:cNvSpPr/>
          <p:nvPr/>
        </p:nvSpPr>
        <p:spPr>
          <a:xfrm rot="10800000">
            <a:off x="5410770" y="44623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44" name="Rectangle 43"/>
          <p:cNvSpPr/>
          <p:nvPr/>
        </p:nvSpPr>
        <p:spPr>
          <a:xfrm>
            <a:off x="5743162" y="-27384"/>
            <a:ext cx="934551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Tokuma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45" name="Graphique 44"/>
          <p:cNvGraphicFramePr/>
          <p:nvPr/>
        </p:nvGraphicFramePr>
        <p:xfrm>
          <a:off x="5410769" y="18864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2"/>
          </a:graphicData>
        </a:graphic>
      </p:graphicFrame>
      <p:sp>
        <p:nvSpPr>
          <p:cNvPr id="46" name="Rectangle 45"/>
          <p:cNvSpPr/>
          <p:nvPr/>
        </p:nvSpPr>
        <p:spPr>
          <a:xfrm>
            <a:off x="5986833" y="499319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4546673" y="2420888"/>
            <a:ext cx="1918345" cy="140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7" name="Graphique 36"/>
          <p:cNvGraphicFramePr/>
          <p:nvPr/>
        </p:nvGraphicFramePr>
        <p:xfrm>
          <a:off x="10019281" y="242088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4"/>
          </a:graphicData>
        </a:graphic>
      </p:graphicFrame>
      <p:graphicFrame>
        <p:nvGraphicFramePr>
          <p:cNvPr id="42" name="Tableau 41"/>
          <p:cNvGraphicFramePr>
            <a:graphicFrameLocks noGrp="1"/>
          </p:cNvGraphicFramePr>
          <p:nvPr/>
        </p:nvGraphicFramePr>
        <p:xfrm>
          <a:off x="8147073" y="3861048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3,82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2,42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2,19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2,80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2,54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1,96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sp>
        <p:nvSpPr>
          <p:cNvPr id="47" name="Rectangle 46"/>
          <p:cNvSpPr/>
          <p:nvPr/>
        </p:nvSpPr>
        <p:spPr>
          <a:xfrm>
            <a:off x="8147073" y="2060848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Iroha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Hyûga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[47,48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5843" name="Picture 3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8164896" y="2420888"/>
            <a:ext cx="2009517" cy="140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5844" name="Picture 4"/>
          <p:cNvPicPr>
            <a:picLocks noChangeAspect="1" noChangeArrowheads="1"/>
          </p:cNvPicPr>
          <p:nvPr/>
        </p:nvPicPr>
        <p:blipFill>
          <a:blip r:embed="rId16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9095865" y="153541"/>
            <a:ext cx="1440159" cy="15206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1" name="Trapèze 60"/>
          <p:cNvSpPr/>
          <p:nvPr/>
        </p:nvSpPr>
        <p:spPr>
          <a:xfrm rot="10800000">
            <a:off x="9011170" y="44623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62" name="Rectangle 61"/>
          <p:cNvSpPr/>
          <p:nvPr/>
        </p:nvSpPr>
        <p:spPr>
          <a:xfrm>
            <a:off x="9468242" y="-27384"/>
            <a:ext cx="685189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Iroha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63" name="Graphique 62"/>
          <p:cNvGraphicFramePr/>
          <p:nvPr/>
        </p:nvGraphicFramePr>
        <p:xfrm>
          <a:off x="9011169" y="18864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7"/>
          </a:graphicData>
        </a:graphic>
      </p:graphicFrame>
      <p:sp>
        <p:nvSpPr>
          <p:cNvPr id="64" name="Rectangle 63"/>
          <p:cNvSpPr/>
          <p:nvPr/>
        </p:nvSpPr>
        <p:spPr>
          <a:xfrm>
            <a:off x="9587233" y="499319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48" name="Graphique 47"/>
          <p:cNvGraphicFramePr/>
          <p:nvPr/>
        </p:nvGraphicFramePr>
        <p:xfrm>
          <a:off x="2843809" y="623731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8"/>
          </a:graphicData>
        </a:graphic>
      </p:graphicFrame>
      <p:graphicFrame>
        <p:nvGraphicFramePr>
          <p:cNvPr id="49" name="Tableau 48"/>
          <p:cNvGraphicFramePr>
            <a:graphicFrameLocks noGrp="1"/>
          </p:cNvGraphicFramePr>
          <p:nvPr/>
        </p:nvGraphicFramePr>
        <p:xfrm>
          <a:off x="971601" y="7677472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2,02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1,92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2,36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1,67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1,79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1,79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1,93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sp>
        <p:nvSpPr>
          <p:cNvPr id="50" name="Rectangle 49"/>
          <p:cNvSpPr/>
          <p:nvPr/>
        </p:nvSpPr>
        <p:spPr>
          <a:xfrm>
            <a:off x="971601" y="5877272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Ikkaku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Umino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[37,08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5" name="Picture 7" descr="http://img1.wikia.nocookie.net/__cb20131109133905/naruto/images/thumb/a/a5/Ikkaku_Umino.png/300px-Ikkaku_Umino.png"/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971600" y="6249314"/>
            <a:ext cx="1863718" cy="1404000"/>
          </a:xfrm>
          <a:prstGeom prst="rect">
            <a:avLst/>
          </a:prstGeom>
          <a:noFill/>
        </p:spPr>
      </p:pic>
      <p:sp>
        <p:nvSpPr>
          <p:cNvPr id="67" name="Trapèze 66"/>
          <p:cNvSpPr/>
          <p:nvPr/>
        </p:nvSpPr>
        <p:spPr>
          <a:xfrm rot="10800000">
            <a:off x="2483769" y="-469887"/>
            <a:ext cx="4464496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68" name="Rectangle 67"/>
          <p:cNvSpPr/>
          <p:nvPr/>
        </p:nvSpPr>
        <p:spPr>
          <a:xfrm>
            <a:off x="2483769" y="-551185"/>
            <a:ext cx="446449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On s’en débarrasse 4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69" name="Trapèze 68"/>
          <p:cNvSpPr/>
          <p:nvPr/>
        </p:nvSpPr>
        <p:spPr>
          <a:xfrm>
            <a:off x="2988209" y="-263153"/>
            <a:ext cx="3456000" cy="180000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70" name="Rectangle 69"/>
          <p:cNvSpPr/>
          <p:nvPr/>
        </p:nvSpPr>
        <p:spPr>
          <a:xfrm>
            <a:off x="2987825" y="-335161"/>
            <a:ext cx="3456384" cy="30777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sz="1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Clan </a:t>
            </a:r>
            <a:r>
              <a:rPr lang="fr-FR" sz="1400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Hyûga</a:t>
            </a:r>
            <a:r>
              <a:rPr lang="fr-FR" sz="1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parents d’</a:t>
            </a:r>
            <a:r>
              <a:rPr lang="fr-FR" sz="1400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Iruka</a:t>
            </a:r>
            <a:endParaRPr lang="fr-FR" sz="1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0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1907704" y="4437112"/>
            <a:ext cx="1368152" cy="15049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1" name="Trapèze 70"/>
          <p:cNvSpPr/>
          <p:nvPr/>
        </p:nvSpPr>
        <p:spPr>
          <a:xfrm rot="10800000">
            <a:off x="1835698" y="4437111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72" name="Rectangle 71"/>
          <p:cNvSpPr/>
          <p:nvPr/>
        </p:nvSpPr>
        <p:spPr>
          <a:xfrm>
            <a:off x="2230863" y="4365104"/>
            <a:ext cx="809004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Ikkaku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73" name="Graphique 72"/>
          <p:cNvGraphicFramePr/>
          <p:nvPr/>
        </p:nvGraphicFramePr>
        <p:xfrm>
          <a:off x="1835697" y="458112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1"/>
          </a:graphicData>
        </a:graphic>
      </p:graphicFrame>
      <p:sp>
        <p:nvSpPr>
          <p:cNvPr id="74" name="Rectangle 73"/>
          <p:cNvSpPr/>
          <p:nvPr/>
        </p:nvSpPr>
        <p:spPr>
          <a:xfrm>
            <a:off x="2411761" y="4891807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2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5580112" y="4437112"/>
            <a:ext cx="1440160" cy="17180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5" name="Trapèze 74"/>
          <p:cNvSpPr/>
          <p:nvPr/>
        </p:nvSpPr>
        <p:spPr>
          <a:xfrm rot="10800000">
            <a:off x="5508105" y="4437111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76" name="Rectangle 75"/>
          <p:cNvSpPr/>
          <p:nvPr/>
        </p:nvSpPr>
        <p:spPr>
          <a:xfrm>
            <a:off x="5904715" y="4365104"/>
            <a:ext cx="806119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Kohari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77" name="Graphique 76"/>
          <p:cNvGraphicFramePr/>
          <p:nvPr/>
        </p:nvGraphicFramePr>
        <p:xfrm>
          <a:off x="5508104" y="458112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3"/>
          </a:graphicData>
        </a:graphic>
      </p:graphicFrame>
      <p:sp>
        <p:nvSpPr>
          <p:cNvPr id="78" name="Rectangle 77"/>
          <p:cNvSpPr/>
          <p:nvPr/>
        </p:nvSpPr>
        <p:spPr>
          <a:xfrm>
            <a:off x="6084168" y="4891807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79" name="Graphique 78"/>
          <p:cNvGraphicFramePr/>
          <p:nvPr/>
        </p:nvGraphicFramePr>
        <p:xfrm>
          <a:off x="6516216" y="623731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4"/>
          </a:graphicData>
        </a:graphic>
      </p:graphicFrame>
      <p:graphicFrame>
        <p:nvGraphicFramePr>
          <p:cNvPr id="80" name="Tableau 79"/>
          <p:cNvGraphicFramePr>
            <a:graphicFrameLocks noGrp="1"/>
          </p:cNvGraphicFramePr>
          <p:nvPr/>
        </p:nvGraphicFramePr>
        <p:xfrm>
          <a:off x="4644008" y="7677472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2,03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1,86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1,42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2,36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1,24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1,82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sp>
        <p:nvSpPr>
          <p:cNvPr id="81" name="Rectangle 80"/>
          <p:cNvSpPr/>
          <p:nvPr/>
        </p:nvSpPr>
        <p:spPr>
          <a:xfrm>
            <a:off x="4644008" y="5877272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Kohari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Umino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[35,83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82" name="Picture 4"/>
          <p:cNvPicPr>
            <a:picLocks noChangeAspect="1" noChangeArrowheads="1"/>
          </p:cNvPicPr>
          <p:nvPr/>
        </p:nvPicPr>
        <p:blipFill>
          <a:blip r:embed="rId25" cstate="print"/>
          <a:srcRect/>
          <a:stretch>
            <a:fillRect/>
          </a:stretch>
        </p:blipFill>
        <p:spPr bwMode="auto">
          <a:xfrm>
            <a:off x="4644008" y="6185926"/>
            <a:ext cx="1872208" cy="145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Graphique 2"/>
          <p:cNvGraphicFramePr/>
          <p:nvPr/>
        </p:nvGraphicFramePr>
        <p:xfrm>
          <a:off x="2843808" y="321297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4" name="Tableau 3"/>
          <p:cNvGraphicFramePr>
            <a:graphicFrameLocks noGrp="1"/>
          </p:cNvGraphicFramePr>
          <p:nvPr/>
        </p:nvGraphicFramePr>
        <p:xfrm>
          <a:off x="884799" y="4653136"/>
          <a:ext cx="3528392" cy="432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9E32B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9E32B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9E32B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9E32B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9E32B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9E32B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9E32B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9E32B0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9E32B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4,64</a:t>
                      </a:r>
                      <a:endParaRPr lang="fr-FR" sz="800" b="1" dirty="0">
                        <a:solidFill>
                          <a:srgbClr val="9E32B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9E32B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3,88</a:t>
                      </a:r>
                      <a:endParaRPr lang="fr-FR" sz="800" b="1" dirty="0">
                        <a:solidFill>
                          <a:srgbClr val="9E32B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9E32B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4,30</a:t>
                      </a:r>
                      <a:endParaRPr lang="fr-FR" sz="800" b="1" dirty="0">
                        <a:solidFill>
                          <a:srgbClr val="9E32B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9E32B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4,04</a:t>
                      </a:r>
                      <a:endParaRPr lang="fr-FR" sz="800" b="1" dirty="0">
                        <a:solidFill>
                          <a:srgbClr val="9E32B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9E32B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4,46</a:t>
                      </a:r>
                      <a:endParaRPr lang="fr-FR" sz="800" b="1" dirty="0">
                        <a:solidFill>
                          <a:srgbClr val="9E32B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9E32B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3,30</a:t>
                      </a:r>
                      <a:endParaRPr lang="fr-FR" sz="800" b="1" dirty="0">
                        <a:solidFill>
                          <a:srgbClr val="9E32B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9E32B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4,05</a:t>
                      </a:r>
                      <a:endParaRPr lang="fr-FR" sz="800" b="1" dirty="0">
                        <a:solidFill>
                          <a:srgbClr val="9E32B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9E32B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4,23</a:t>
                      </a:r>
                      <a:endParaRPr lang="fr-FR" sz="800" b="1" dirty="0">
                        <a:solidFill>
                          <a:srgbClr val="9E32B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bg1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5" name="Rectangle 4"/>
          <p:cNvSpPr/>
          <p:nvPr/>
        </p:nvSpPr>
        <p:spPr>
          <a:xfrm>
            <a:off x="899592" y="2876742"/>
            <a:ext cx="3528392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9E32B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Obito</a:t>
            </a:r>
            <a:r>
              <a:rPr lang="fr-FR" sz="2000" b="1" dirty="0" smtClean="0">
                <a:ln w="1905"/>
                <a:solidFill>
                  <a:srgbClr val="9E32B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&amp; </a:t>
            </a:r>
            <a:r>
              <a:rPr lang="fr-FR" sz="2000" b="1" dirty="0" err="1" smtClean="0">
                <a:ln w="1905"/>
                <a:solidFill>
                  <a:srgbClr val="9E32B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Sakura</a:t>
            </a:r>
            <a:r>
              <a:rPr lang="fr-FR" sz="2000" b="1" dirty="0" smtClean="0">
                <a:ln w="1905"/>
                <a:solidFill>
                  <a:srgbClr val="9E32B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[82,25%]</a:t>
            </a:r>
          </a:p>
        </p:txBody>
      </p:sp>
      <p:sp>
        <p:nvSpPr>
          <p:cNvPr id="12" name="Trapèze 11"/>
          <p:cNvSpPr/>
          <p:nvPr/>
        </p:nvSpPr>
        <p:spPr>
          <a:xfrm rot="10800000" flipV="1">
            <a:off x="1475656" y="0"/>
            <a:ext cx="5688632" cy="144018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3" name="Trapèze 12"/>
          <p:cNvSpPr/>
          <p:nvPr/>
        </p:nvSpPr>
        <p:spPr>
          <a:xfrm flipV="1">
            <a:off x="1475656" y="216023"/>
            <a:ext cx="5688632" cy="144016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4" name="Rectangle 13"/>
          <p:cNvSpPr/>
          <p:nvPr/>
        </p:nvSpPr>
        <p:spPr>
          <a:xfrm>
            <a:off x="1475656" y="101824"/>
            <a:ext cx="5688632" cy="230832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sz="9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Aller,  encore  quelques  </a:t>
            </a:r>
            <a:r>
              <a:rPr lang="fr-FR" sz="90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equipes</a:t>
            </a:r>
            <a:endParaRPr lang="fr-FR" sz="9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Kraash Black" pitchFamily="66" charset="0"/>
            </a:endParaRPr>
          </a:p>
        </p:txBody>
      </p:sp>
      <p:graphicFrame>
        <p:nvGraphicFramePr>
          <p:cNvPr id="18" name="Graphique 17"/>
          <p:cNvGraphicFramePr/>
          <p:nvPr/>
        </p:nvGraphicFramePr>
        <p:xfrm>
          <a:off x="7236296" y="333369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19" name="Tableau 18"/>
          <p:cNvGraphicFramePr>
            <a:graphicFrameLocks noGrp="1"/>
          </p:cNvGraphicFramePr>
          <p:nvPr/>
        </p:nvGraphicFramePr>
        <p:xfrm>
          <a:off x="5277287" y="4773852"/>
          <a:ext cx="3528392" cy="432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5AA6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5AA6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5AA6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5AA6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5AA6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5AA6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5AA6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5AA699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5AA699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1,88</a:t>
                      </a:r>
                      <a:endParaRPr lang="fr-FR" sz="800" b="1" dirty="0">
                        <a:solidFill>
                          <a:srgbClr val="5AA699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5AA699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4,95</a:t>
                      </a:r>
                      <a:endParaRPr lang="fr-FR" sz="800" b="1" dirty="0">
                        <a:solidFill>
                          <a:srgbClr val="5AA699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5AA699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2,15</a:t>
                      </a:r>
                      <a:endParaRPr lang="fr-FR" sz="800" b="1" dirty="0">
                        <a:solidFill>
                          <a:srgbClr val="5AA699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5AA699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3,01</a:t>
                      </a:r>
                      <a:endParaRPr lang="fr-FR" sz="800" b="1" dirty="0">
                        <a:solidFill>
                          <a:srgbClr val="5AA699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5AA699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3,64</a:t>
                      </a:r>
                      <a:endParaRPr lang="fr-FR" sz="800" b="1" dirty="0">
                        <a:solidFill>
                          <a:srgbClr val="5AA699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5AA699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4,10</a:t>
                      </a:r>
                      <a:endParaRPr lang="fr-FR" sz="800" b="1" dirty="0">
                        <a:solidFill>
                          <a:srgbClr val="5AA699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5AA699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2,45</a:t>
                      </a:r>
                      <a:endParaRPr lang="fr-FR" sz="800" b="1" dirty="0">
                        <a:solidFill>
                          <a:srgbClr val="5AA699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rgbClr val="5AA699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2,00</a:t>
                      </a:r>
                      <a:endParaRPr lang="fr-FR" sz="800" b="1" dirty="0">
                        <a:solidFill>
                          <a:srgbClr val="5AA699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20" name="Rectangle 19"/>
          <p:cNvSpPr/>
          <p:nvPr/>
        </p:nvSpPr>
        <p:spPr>
          <a:xfrm>
            <a:off x="5292080" y="2997458"/>
            <a:ext cx="3528392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dirty="0" smtClean="0">
                <a:ln w="1905"/>
                <a:solidFill>
                  <a:srgbClr val="5AA6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Gai &amp; Team 9 (NG) [60,45%]</a:t>
            </a:r>
          </a:p>
        </p:txBody>
      </p:sp>
      <p:pic>
        <p:nvPicPr>
          <p:cNvPr id="130050" name="Picture 2" descr="https://dailyanimeart.files.wordpress.com/2012/03/team_gai_by_denebflare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732240" y="1196752"/>
            <a:ext cx="1331640" cy="1563569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</p:pic>
      <p:pic>
        <p:nvPicPr>
          <p:cNvPr id="24" name="Picture 4" descr="https://dailyanimeart.files.wordpress.com/2012/03/team_gai_full_speed_ahead_yosh_by_banditrevolver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835819" y="5373215"/>
            <a:ext cx="1308181" cy="1484785"/>
          </a:xfrm>
          <a:prstGeom prst="rect">
            <a:avLst/>
          </a:prstGeom>
          <a:noFill/>
        </p:spPr>
      </p:pic>
      <p:pic>
        <p:nvPicPr>
          <p:cNvPr id="130055" name="Picture 7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292080" y="3336965"/>
            <a:ext cx="1944216" cy="14230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" name="Rectangle 25"/>
          <p:cNvSpPr/>
          <p:nvPr/>
        </p:nvSpPr>
        <p:spPr>
          <a:xfrm>
            <a:off x="6486394" y="971436"/>
            <a:ext cx="1802994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Gai &amp; Team 9 NG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130057" name="Picture 9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899592" y="3212976"/>
            <a:ext cx="1903195" cy="14247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78" name="Picture 2" descr="http://pre14.deviantart.net/c37c/th/pre/i/2014/201/2/0/naruto_685___getting_started_by_x7rust-d7rhyod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" y="5212764"/>
            <a:ext cx="1619672" cy="1645236"/>
          </a:xfrm>
          <a:prstGeom prst="rect">
            <a:avLst/>
          </a:prstGeom>
          <a:noFill/>
        </p:spPr>
      </p:pic>
      <p:pic>
        <p:nvPicPr>
          <p:cNvPr id="3075" name="Picture 3" descr="C:\Mes Documents\Forum\Topic diagramme\Render\M-N-O-P\Obito\War\5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195736" y="1412776"/>
            <a:ext cx="1683994" cy="1353121"/>
          </a:xfrm>
          <a:prstGeom prst="rect">
            <a:avLst/>
          </a:prstGeom>
          <a:noFill/>
        </p:spPr>
      </p:pic>
      <p:sp>
        <p:nvSpPr>
          <p:cNvPr id="25" name="Trapèze 24"/>
          <p:cNvSpPr/>
          <p:nvPr/>
        </p:nvSpPr>
        <p:spPr>
          <a:xfrm rot="10800000">
            <a:off x="1763689" y="1043443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7" name="Rectangle 26"/>
          <p:cNvSpPr/>
          <p:nvPr/>
        </p:nvSpPr>
        <p:spPr>
          <a:xfrm>
            <a:off x="1746720" y="971436"/>
            <a:ext cx="1633269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Obito</a:t>
            </a:r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</a:t>
            </a:r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Sakura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28" name="Picture 2" descr="C:\Mes Documents\Forum\Topic diagramme\Render\Q-R-S-T\Sakura\NG\20.pn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173832" y="980728"/>
            <a:ext cx="1453952" cy="1817440"/>
          </a:xfrm>
          <a:prstGeom prst="rect">
            <a:avLst/>
          </a:prstGeom>
          <a:noFill/>
        </p:spPr>
      </p:pic>
      <p:graphicFrame>
        <p:nvGraphicFramePr>
          <p:cNvPr id="29" name="Graphique 28"/>
          <p:cNvGraphicFramePr/>
          <p:nvPr/>
        </p:nvGraphicFramePr>
        <p:xfrm>
          <a:off x="1763688" y="134076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1"/>
          </a:graphicData>
        </a:graphic>
      </p:graphicFrame>
      <p:sp>
        <p:nvSpPr>
          <p:cNvPr id="30" name="Rectangle 29"/>
          <p:cNvSpPr/>
          <p:nvPr/>
        </p:nvSpPr>
        <p:spPr>
          <a:xfrm>
            <a:off x="2339752" y="1651447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5436096" y="5334412"/>
            <a:ext cx="2403748" cy="1523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43" name="Picture 3"/>
          <p:cNvPicPr>
            <a:picLocks noChangeAspect="1" noChangeArrowheads="1"/>
          </p:cNvPicPr>
          <p:nvPr/>
        </p:nvPicPr>
        <p:blipFill>
          <a:blip r:embed="rId2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107504" y="188641"/>
            <a:ext cx="1460345" cy="13681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" name="Trapèze 17"/>
          <p:cNvSpPr/>
          <p:nvPr/>
        </p:nvSpPr>
        <p:spPr>
          <a:xfrm rot="10800000">
            <a:off x="35497" y="44623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9" name="Rectangle 18"/>
          <p:cNvSpPr/>
          <p:nvPr/>
        </p:nvSpPr>
        <p:spPr>
          <a:xfrm>
            <a:off x="465830" y="-27384"/>
            <a:ext cx="738665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Itama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20" name="Graphique 19"/>
          <p:cNvGraphicFramePr/>
          <p:nvPr/>
        </p:nvGraphicFramePr>
        <p:xfrm>
          <a:off x="35496" y="26994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21" name="Rectangle 20"/>
          <p:cNvSpPr/>
          <p:nvPr/>
        </p:nvSpPr>
        <p:spPr>
          <a:xfrm>
            <a:off x="611560" y="580619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12648" name="Picture 8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55776" y="2024170"/>
            <a:ext cx="1746486" cy="14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649" name="Picture 9"/>
          <p:cNvPicPr>
            <a:picLocks noChangeAspect="1" noChangeArrowheads="1"/>
          </p:cNvPicPr>
          <p:nvPr/>
        </p:nvPicPr>
        <p:blipFill>
          <a:blip r:embed="rId5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3563888" y="116632"/>
            <a:ext cx="1461407" cy="15923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6" name="Trapèze 35"/>
          <p:cNvSpPr/>
          <p:nvPr/>
        </p:nvSpPr>
        <p:spPr>
          <a:xfrm rot="10800000">
            <a:off x="3491881" y="44623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7" name="Rectangle 36"/>
          <p:cNvSpPr/>
          <p:nvPr/>
        </p:nvSpPr>
        <p:spPr>
          <a:xfrm>
            <a:off x="3694012" y="-27384"/>
            <a:ext cx="1195071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Kawarama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38" name="Graphique 37"/>
          <p:cNvGraphicFramePr/>
          <p:nvPr/>
        </p:nvGraphicFramePr>
        <p:xfrm>
          <a:off x="3491880" y="26994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sp>
        <p:nvSpPr>
          <p:cNvPr id="39" name="Rectangle 38"/>
          <p:cNvSpPr/>
          <p:nvPr/>
        </p:nvSpPr>
        <p:spPr>
          <a:xfrm>
            <a:off x="4067944" y="580619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0" name="Trapèze 39"/>
          <p:cNvSpPr/>
          <p:nvPr/>
        </p:nvSpPr>
        <p:spPr>
          <a:xfrm rot="10800000">
            <a:off x="5868145" y="4005063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41" name="Rectangle 40"/>
          <p:cNvSpPr/>
          <p:nvPr/>
        </p:nvSpPr>
        <p:spPr>
          <a:xfrm>
            <a:off x="6231087" y="3933056"/>
            <a:ext cx="873444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Koharu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42" name="Graphique 41"/>
          <p:cNvGraphicFramePr/>
          <p:nvPr/>
        </p:nvGraphicFramePr>
        <p:xfrm>
          <a:off x="5868144" y="423038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7"/>
          </a:graphicData>
        </a:graphic>
      </p:graphicFrame>
      <p:sp>
        <p:nvSpPr>
          <p:cNvPr id="43" name="Rectangle 42"/>
          <p:cNvSpPr/>
          <p:nvPr/>
        </p:nvSpPr>
        <p:spPr>
          <a:xfrm>
            <a:off x="6444208" y="4541059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4" name="Trapèze 43"/>
          <p:cNvSpPr/>
          <p:nvPr/>
        </p:nvSpPr>
        <p:spPr>
          <a:xfrm rot="10800000">
            <a:off x="1907705" y="4032447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45" name="Rectangle 44"/>
          <p:cNvSpPr/>
          <p:nvPr/>
        </p:nvSpPr>
        <p:spPr>
          <a:xfrm>
            <a:off x="2229644" y="3960440"/>
            <a:ext cx="955454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Homura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46" name="Graphique 45"/>
          <p:cNvGraphicFramePr/>
          <p:nvPr/>
        </p:nvGraphicFramePr>
        <p:xfrm>
          <a:off x="1907704" y="417646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8"/>
          </a:graphicData>
        </a:graphic>
      </p:graphicFrame>
      <p:sp>
        <p:nvSpPr>
          <p:cNvPr id="47" name="Rectangle 46"/>
          <p:cNvSpPr/>
          <p:nvPr/>
        </p:nvSpPr>
        <p:spPr>
          <a:xfrm>
            <a:off x="2483768" y="4487143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48" name="Graphique 47"/>
          <p:cNvGraphicFramePr/>
          <p:nvPr/>
        </p:nvGraphicFramePr>
        <p:xfrm>
          <a:off x="6588224" y="587727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9"/>
          </a:graphicData>
        </a:graphic>
      </p:graphicFrame>
      <p:graphicFrame>
        <p:nvGraphicFramePr>
          <p:cNvPr id="49" name="Tableau 48"/>
          <p:cNvGraphicFramePr>
            <a:graphicFrameLocks noGrp="1"/>
          </p:cNvGraphicFramePr>
          <p:nvPr/>
        </p:nvGraphicFramePr>
        <p:xfrm>
          <a:off x="4716016" y="7317432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2,69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2,59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3,21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1,73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2,21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2,30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2,14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sp>
        <p:nvSpPr>
          <p:cNvPr id="50" name="Rectangle 49"/>
          <p:cNvSpPr/>
          <p:nvPr/>
        </p:nvSpPr>
        <p:spPr>
          <a:xfrm>
            <a:off x="4716016" y="5517232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Koharu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Utatane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(max) [46,13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51" name="Graphique 50"/>
          <p:cNvGraphicFramePr/>
          <p:nvPr/>
        </p:nvGraphicFramePr>
        <p:xfrm>
          <a:off x="2915816" y="583264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0"/>
          </a:graphicData>
        </a:graphic>
      </p:graphicFrame>
      <p:graphicFrame>
        <p:nvGraphicFramePr>
          <p:cNvPr id="52" name="Tableau 51"/>
          <p:cNvGraphicFramePr>
            <a:graphicFrameLocks noGrp="1"/>
          </p:cNvGraphicFramePr>
          <p:nvPr/>
        </p:nvGraphicFramePr>
        <p:xfrm>
          <a:off x="1043608" y="7272808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2,63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2,59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1,63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3,25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1,94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2,03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2,35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2,83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sp>
        <p:nvSpPr>
          <p:cNvPr id="53" name="Rectangle 52"/>
          <p:cNvSpPr/>
          <p:nvPr/>
        </p:nvSpPr>
        <p:spPr>
          <a:xfrm>
            <a:off x="1043608" y="5472608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Homura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Mitokado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[48,13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7" name="Trapèze 56"/>
          <p:cNvSpPr/>
          <p:nvPr/>
        </p:nvSpPr>
        <p:spPr>
          <a:xfrm rot="10800000">
            <a:off x="2483769" y="-450142"/>
            <a:ext cx="4464496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58" name="Rectangle 57"/>
          <p:cNvSpPr/>
          <p:nvPr/>
        </p:nvSpPr>
        <p:spPr>
          <a:xfrm>
            <a:off x="2483769" y="-531440"/>
            <a:ext cx="446449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On s’en débarrasse 1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59" name="Trapèze 58"/>
          <p:cNvSpPr/>
          <p:nvPr/>
        </p:nvSpPr>
        <p:spPr>
          <a:xfrm>
            <a:off x="2988209" y="-243408"/>
            <a:ext cx="3456000" cy="180000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60" name="Rectangle 59"/>
          <p:cNvSpPr/>
          <p:nvPr/>
        </p:nvSpPr>
        <p:spPr>
          <a:xfrm>
            <a:off x="2987825" y="-315416"/>
            <a:ext cx="3456384" cy="30777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sz="1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Clan </a:t>
            </a:r>
            <a:r>
              <a:rPr lang="fr-FR" sz="1400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Senju</a:t>
            </a:r>
            <a:r>
              <a:rPr lang="fr-FR" sz="1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Conseil de Konoha</a:t>
            </a:r>
            <a:endParaRPr lang="fr-FR" sz="1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32769" name="Picture 1" descr="C:\Mes Documents\Forum\Topic diagramme\Render\116.pn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1547665" y="4277062"/>
            <a:ext cx="504056" cy="1220667"/>
          </a:xfrm>
          <a:prstGeom prst="rect">
            <a:avLst/>
          </a:prstGeom>
          <a:noFill/>
        </p:spPr>
      </p:pic>
      <p:pic>
        <p:nvPicPr>
          <p:cNvPr id="32770" name="Picture 2" descr="C:\Mes Documents\Forum\Topic diagramme\Render\117.pn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5436097" y="4293096"/>
            <a:ext cx="578572" cy="1224136"/>
          </a:xfrm>
          <a:prstGeom prst="rect">
            <a:avLst/>
          </a:prstGeom>
          <a:noFill/>
        </p:spPr>
      </p:pic>
      <p:graphicFrame>
        <p:nvGraphicFramePr>
          <p:cNvPr id="65" name="Tableau 64"/>
          <p:cNvGraphicFramePr>
            <a:graphicFrameLocks noGrp="1"/>
          </p:cNvGraphicFramePr>
          <p:nvPr/>
        </p:nvGraphicFramePr>
        <p:xfrm>
          <a:off x="-1116632" y="3520365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1,49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1,67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0,55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1,46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1,15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1,08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1,96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0,44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66" name="Graphique 65"/>
          <p:cNvGraphicFramePr/>
          <p:nvPr/>
        </p:nvGraphicFramePr>
        <p:xfrm>
          <a:off x="827584" y="2080205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3"/>
          </a:graphicData>
        </a:graphic>
      </p:graphicFrame>
      <p:sp>
        <p:nvSpPr>
          <p:cNvPr id="67" name="Rectangle 66"/>
          <p:cNvSpPr/>
          <p:nvPr/>
        </p:nvSpPr>
        <p:spPr>
          <a:xfrm>
            <a:off x="-1116632" y="1720165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Itama</a:t>
            </a:r>
            <a:r>
              <a:rPr lang="fr-FR" sz="2000" b="1" cap="none" spc="0" dirty="0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cap="none" spc="0" dirty="0" err="1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Senju</a:t>
            </a:r>
            <a:r>
              <a:rPr lang="fr-FR" sz="2000" b="1" cap="none" spc="0" dirty="0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[24,50%]</a:t>
            </a:r>
            <a:endParaRPr lang="fr-FR" sz="2000" b="1" cap="none" spc="0" dirty="0">
              <a:ln w="1905"/>
              <a:solidFill>
                <a:srgbClr val="5E723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68" name="Tableau 67"/>
          <p:cNvGraphicFramePr>
            <a:graphicFrameLocks noGrp="1"/>
          </p:cNvGraphicFramePr>
          <p:nvPr/>
        </p:nvGraphicFramePr>
        <p:xfrm>
          <a:off x="2555776" y="3520365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1,79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1,88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0,85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1,68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1,20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1,29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2,26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0,50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69" name="Graphique 68"/>
          <p:cNvGraphicFramePr/>
          <p:nvPr/>
        </p:nvGraphicFramePr>
        <p:xfrm>
          <a:off x="4499992" y="2080205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4"/>
          </a:graphicData>
        </a:graphic>
      </p:graphicFrame>
      <p:sp>
        <p:nvSpPr>
          <p:cNvPr id="70" name="Rectangle 69"/>
          <p:cNvSpPr/>
          <p:nvPr/>
        </p:nvSpPr>
        <p:spPr>
          <a:xfrm>
            <a:off x="2555776" y="1720165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Kawarama</a:t>
            </a:r>
            <a:r>
              <a:rPr lang="fr-FR" sz="2000" b="1" cap="none" spc="0" dirty="0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cap="none" spc="0" dirty="0" err="1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Senju</a:t>
            </a:r>
            <a:r>
              <a:rPr lang="fr-FR" sz="2000" b="1" cap="none" spc="0" dirty="0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[28,60%]</a:t>
            </a:r>
            <a:endParaRPr lang="fr-FR" sz="2000" b="1" cap="none" spc="0" dirty="0">
              <a:ln w="1905"/>
              <a:solidFill>
                <a:srgbClr val="5E723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0177" name="Picture 1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4716016" y="5842758"/>
            <a:ext cx="1914726" cy="14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61" name="Graphique 60"/>
          <p:cNvGraphicFramePr/>
          <p:nvPr/>
        </p:nvGraphicFramePr>
        <p:xfrm>
          <a:off x="8172400" y="206084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6"/>
          </a:graphicData>
        </a:graphic>
      </p:graphicFrame>
      <p:graphicFrame>
        <p:nvGraphicFramePr>
          <p:cNvPr id="62" name="Tableau 61"/>
          <p:cNvGraphicFramePr>
            <a:graphicFrameLocks noGrp="1"/>
          </p:cNvGraphicFramePr>
          <p:nvPr/>
        </p:nvGraphicFramePr>
        <p:xfrm>
          <a:off x="6300192" y="3501008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1,23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0,45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1,29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0,95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1,01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1,99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0,36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sp>
        <p:nvSpPr>
          <p:cNvPr id="63" name="Rectangle 62"/>
          <p:cNvSpPr/>
          <p:nvPr/>
        </p:nvSpPr>
        <p:spPr>
          <a:xfrm>
            <a:off x="6300192" y="1700808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Nawaki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[21,40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4" name="Picture 2" descr="http://img4.wikia.nocookie.net/__cb20100711085327/naruto/fr/images/8/8e/Nawaki.jpg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6300192" y="2024590"/>
            <a:ext cx="1944216" cy="1458163"/>
          </a:xfrm>
          <a:prstGeom prst="rect">
            <a:avLst/>
          </a:prstGeom>
          <a:noFill/>
        </p:spPr>
      </p:pic>
      <p:pic>
        <p:nvPicPr>
          <p:cNvPr id="71" name="Picture 4" descr="http://vignette1.wikia.nocookie.net/naruto/images/9/91/Nawaki.png/revision/latest?cb=20120221141503&amp;path-prefix=pt-br"/>
          <p:cNvPicPr>
            <a:picLocks noChangeAspect="1" noChangeArrowheads="1"/>
          </p:cNvPicPr>
          <p:nvPr/>
        </p:nvPicPr>
        <p:blipFill>
          <a:blip r:embed="rId18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7524328" y="116632"/>
            <a:ext cx="1440160" cy="1440160"/>
          </a:xfrm>
          <a:prstGeom prst="rect">
            <a:avLst/>
          </a:prstGeom>
          <a:noFill/>
        </p:spPr>
      </p:pic>
      <p:sp>
        <p:nvSpPr>
          <p:cNvPr id="72" name="Trapèze 71"/>
          <p:cNvSpPr/>
          <p:nvPr/>
        </p:nvSpPr>
        <p:spPr>
          <a:xfrm rot="10800000">
            <a:off x="7452321" y="44623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73" name="Rectangle 72"/>
          <p:cNvSpPr/>
          <p:nvPr/>
        </p:nvSpPr>
        <p:spPr>
          <a:xfrm>
            <a:off x="7802728" y="-27384"/>
            <a:ext cx="898516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Nawaki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74" name="Graphique 73"/>
          <p:cNvGraphicFramePr/>
          <p:nvPr/>
        </p:nvGraphicFramePr>
        <p:xfrm>
          <a:off x="7452320" y="26994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9"/>
          </a:graphicData>
        </a:graphic>
      </p:graphicFrame>
      <p:sp>
        <p:nvSpPr>
          <p:cNvPr id="75" name="Rectangle 74"/>
          <p:cNvSpPr/>
          <p:nvPr/>
        </p:nvSpPr>
        <p:spPr>
          <a:xfrm>
            <a:off x="8028384" y="580619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72705" name="Picture 1"/>
          <p:cNvPicPr>
            <a:picLocks noChangeAspect="1" noChangeArrowheads="1"/>
          </p:cNvPicPr>
          <p:nvPr/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-1116632" y="2053032"/>
            <a:ext cx="1944216" cy="14190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2465" name="Picture 1"/>
          <p:cNvPicPr>
            <a:picLocks noChangeAspect="1" noChangeArrowheads="1"/>
          </p:cNvPicPr>
          <p:nvPr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9684568" y="6156000"/>
            <a:ext cx="1703634" cy="140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2467" name="Picture 3" descr="http://narutost.free.fr/Naruto-One/GFC/Naruto-481-Colo-GFC/chap481_p01_GFC.jpg"/>
          <p:cNvPicPr>
            <a:picLocks noChangeAspect="1" noChangeArrowheads="1"/>
          </p:cNvPicPr>
          <p:nvPr/>
        </p:nvPicPr>
        <p:blipFill>
          <a:blip r:embed="rId22" cstate="print"/>
          <a:srcRect/>
          <a:stretch>
            <a:fillRect/>
          </a:stretch>
        </p:blipFill>
        <p:spPr bwMode="auto">
          <a:xfrm>
            <a:off x="-1260648" y="4581128"/>
            <a:ext cx="2047842" cy="2952328"/>
          </a:xfrm>
          <a:prstGeom prst="rect">
            <a:avLst/>
          </a:prstGeom>
          <a:noFill/>
        </p:spPr>
      </p:pic>
      <p:pic>
        <p:nvPicPr>
          <p:cNvPr id="62468" name="Picture 4"/>
          <p:cNvPicPr>
            <a:picLocks noChangeAspect="1" noChangeArrowheads="1"/>
          </p:cNvPicPr>
          <p:nvPr/>
        </p:nvPicPr>
        <p:blipFill>
          <a:blip r:embed="rId23" cstate="print"/>
          <a:srcRect/>
          <a:stretch>
            <a:fillRect/>
          </a:stretch>
        </p:blipFill>
        <p:spPr bwMode="auto">
          <a:xfrm>
            <a:off x="1043608" y="5807791"/>
            <a:ext cx="1696197" cy="14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366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612576" y="2420888"/>
            <a:ext cx="1800200" cy="14161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3668" name="Picture 4"/>
          <p:cNvPicPr>
            <a:picLocks noChangeAspect="1" noChangeArrowheads="1"/>
          </p:cNvPicPr>
          <p:nvPr/>
        </p:nvPicPr>
        <p:blipFill>
          <a:blip r:embed="rId3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251522" y="216024"/>
            <a:ext cx="1440160" cy="15283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" name="Trapèze 19"/>
          <p:cNvSpPr/>
          <p:nvPr/>
        </p:nvSpPr>
        <p:spPr>
          <a:xfrm rot="10800000">
            <a:off x="179514" y="72007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1" name="Rectangle 20"/>
          <p:cNvSpPr/>
          <p:nvPr/>
        </p:nvSpPr>
        <p:spPr>
          <a:xfrm>
            <a:off x="664832" y="0"/>
            <a:ext cx="628698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Fusô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22" name="Graphique 21"/>
          <p:cNvGraphicFramePr/>
          <p:nvPr/>
        </p:nvGraphicFramePr>
        <p:xfrm>
          <a:off x="179513" y="237625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23" name="Rectangle 22"/>
          <p:cNvSpPr/>
          <p:nvPr/>
        </p:nvSpPr>
        <p:spPr>
          <a:xfrm>
            <a:off x="755577" y="548304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24" name="Graphique 23"/>
          <p:cNvGraphicFramePr/>
          <p:nvPr/>
        </p:nvGraphicFramePr>
        <p:xfrm>
          <a:off x="2771799" y="640196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graphicFrame>
        <p:nvGraphicFramePr>
          <p:cNvPr id="25" name="Tableau 24"/>
          <p:cNvGraphicFramePr>
            <a:graphicFrameLocks noGrp="1"/>
          </p:cNvGraphicFramePr>
          <p:nvPr/>
        </p:nvGraphicFramePr>
        <p:xfrm>
          <a:off x="899591" y="7842128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3,25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2,22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2,70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2,93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2,45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sp>
        <p:nvSpPr>
          <p:cNvPr id="26" name="Rectangle 25"/>
          <p:cNvSpPr/>
          <p:nvPr/>
        </p:nvSpPr>
        <p:spPr>
          <a:xfrm>
            <a:off x="899591" y="6041928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Gaku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Inuzuka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[45,45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27" name="Graphique 26"/>
          <p:cNvGraphicFramePr/>
          <p:nvPr/>
        </p:nvGraphicFramePr>
        <p:xfrm>
          <a:off x="8460434" y="245241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graphicFrame>
        <p:nvGraphicFramePr>
          <p:cNvPr id="28" name="Tableau 27"/>
          <p:cNvGraphicFramePr>
            <a:graphicFrameLocks noGrp="1"/>
          </p:cNvGraphicFramePr>
          <p:nvPr/>
        </p:nvGraphicFramePr>
        <p:xfrm>
          <a:off x="6588226" y="3892574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2,69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2,18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1,33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2,73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1,83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1,96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2,31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sp>
        <p:nvSpPr>
          <p:cNvPr id="29" name="Rectangle 28"/>
          <p:cNvSpPr/>
          <p:nvPr/>
        </p:nvSpPr>
        <p:spPr>
          <a:xfrm>
            <a:off x="6588226" y="2092374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Tatsuma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Aburame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[41,08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" name="Picture 2" descr="http://img3.wikia.nocookie.net/__cb20141107145937/naruto/images/thumb/b/bb/Tatsuma_Aburame.png/1000px-Tatsuma_Aburame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588224" y="2452414"/>
            <a:ext cx="1933886" cy="1404000"/>
          </a:xfrm>
          <a:prstGeom prst="rect">
            <a:avLst/>
          </a:prstGeom>
          <a:noFill/>
        </p:spPr>
      </p:pic>
      <p:pic>
        <p:nvPicPr>
          <p:cNvPr id="31" name="Picture 3"/>
          <p:cNvPicPr>
            <a:picLocks noChangeAspect="1" noChangeArrowheads="1"/>
          </p:cNvPicPr>
          <p:nvPr/>
        </p:nvPicPr>
        <p:blipFill>
          <a:blip r:embed="rId8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7524330" y="148159"/>
            <a:ext cx="1440160" cy="15570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2" name="Trapèze 31"/>
          <p:cNvSpPr/>
          <p:nvPr/>
        </p:nvSpPr>
        <p:spPr>
          <a:xfrm rot="10800000">
            <a:off x="7452323" y="76149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3" name="Rectangle 32"/>
          <p:cNvSpPr/>
          <p:nvPr/>
        </p:nvSpPr>
        <p:spPr>
          <a:xfrm>
            <a:off x="7757465" y="4142"/>
            <a:ext cx="989053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Tatsuma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34" name="Graphique 33"/>
          <p:cNvGraphicFramePr/>
          <p:nvPr/>
        </p:nvGraphicFramePr>
        <p:xfrm>
          <a:off x="7452322" y="22016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9"/>
          </a:graphicData>
        </a:graphic>
      </p:graphicFrame>
      <p:sp>
        <p:nvSpPr>
          <p:cNvPr id="35" name="Rectangle 34"/>
          <p:cNvSpPr/>
          <p:nvPr/>
        </p:nvSpPr>
        <p:spPr>
          <a:xfrm>
            <a:off x="8028386" y="530845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36" name="Picture 5" descr="http://img4.wikia.nocookie.net/__cb20141105104853/naruto/images/6/6a/Gaku_Inuzuka.png"/>
          <p:cNvPicPr>
            <a:picLocks noChangeAspect="1" noChangeArrowheads="1"/>
          </p:cNvPicPr>
          <p:nvPr/>
        </p:nvPicPr>
        <p:blipFill>
          <a:blip r:embed="rId10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1835695" y="4546108"/>
            <a:ext cx="1440160" cy="1627879"/>
          </a:xfrm>
          <a:prstGeom prst="rect">
            <a:avLst/>
          </a:prstGeom>
          <a:noFill/>
        </p:spPr>
      </p:pic>
      <p:pic>
        <p:nvPicPr>
          <p:cNvPr id="37" name="Picture 6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899591" y="6409012"/>
            <a:ext cx="1731600" cy="140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40" name="Graphique 39"/>
          <p:cNvGraphicFramePr/>
          <p:nvPr/>
        </p:nvGraphicFramePr>
        <p:xfrm>
          <a:off x="1763687" y="461811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2"/>
          </a:graphicData>
        </a:graphic>
      </p:graphicFrame>
      <p:sp>
        <p:nvSpPr>
          <p:cNvPr id="41" name="Rectangle 40"/>
          <p:cNvSpPr/>
          <p:nvPr/>
        </p:nvSpPr>
        <p:spPr>
          <a:xfrm>
            <a:off x="2339751" y="4928795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32769" name="Picture 1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2987824" y="2420888"/>
            <a:ext cx="1989414" cy="140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770" name="Picture 2"/>
          <p:cNvPicPr>
            <a:picLocks noChangeAspect="1" noChangeArrowheads="1"/>
          </p:cNvPicPr>
          <p:nvPr/>
        </p:nvPicPr>
        <p:blipFill>
          <a:blip r:embed="rId14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3923929" y="220166"/>
            <a:ext cx="1368152" cy="14740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6" name="Trapèze 45"/>
          <p:cNvSpPr/>
          <p:nvPr/>
        </p:nvSpPr>
        <p:spPr>
          <a:xfrm rot="10800000">
            <a:off x="3779914" y="72007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47" name="Rectangle 46"/>
          <p:cNvSpPr/>
          <p:nvPr/>
        </p:nvSpPr>
        <p:spPr>
          <a:xfrm>
            <a:off x="4163441" y="0"/>
            <a:ext cx="832280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Ashina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48" name="Graphique 47"/>
          <p:cNvGraphicFramePr/>
          <p:nvPr/>
        </p:nvGraphicFramePr>
        <p:xfrm>
          <a:off x="3779913" y="237625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5"/>
          </a:graphicData>
        </a:graphic>
      </p:graphicFrame>
      <p:sp>
        <p:nvSpPr>
          <p:cNvPr id="49" name="Rectangle 48"/>
          <p:cNvSpPr/>
          <p:nvPr/>
        </p:nvSpPr>
        <p:spPr>
          <a:xfrm>
            <a:off x="4355977" y="548304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42" name="Graphique 41"/>
          <p:cNvGraphicFramePr/>
          <p:nvPr/>
        </p:nvGraphicFramePr>
        <p:xfrm>
          <a:off x="6444208" y="641831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6"/>
          </a:graphicData>
        </a:graphic>
      </p:graphicFrame>
      <p:graphicFrame>
        <p:nvGraphicFramePr>
          <p:cNvPr id="43" name="Tableau 42"/>
          <p:cNvGraphicFramePr>
            <a:graphicFrameLocks noGrp="1"/>
          </p:cNvGraphicFramePr>
          <p:nvPr/>
        </p:nvGraphicFramePr>
        <p:xfrm>
          <a:off x="4572000" y="7858476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2,16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2,65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2,36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1,94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2,19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2,21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DE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1,40</a:t>
                      </a:r>
                      <a:endParaRPr lang="fr-FR" sz="800" b="1" dirty="0">
                        <a:solidFill>
                          <a:srgbClr val="DE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sp>
        <p:nvSpPr>
          <p:cNvPr id="44" name="Rectangle 43"/>
          <p:cNvSpPr/>
          <p:nvPr/>
        </p:nvSpPr>
        <p:spPr>
          <a:xfrm>
            <a:off x="4572000" y="6093296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Shinku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dirty="0" err="1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Yuhi</a:t>
            </a:r>
            <a:r>
              <a:rPr lang="fr-FR" sz="2000" b="1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[41,78</a:t>
            </a:r>
            <a:r>
              <a:rPr lang="fr-FR" sz="2000" b="1" cap="none" spc="0" dirty="0" smtClean="0">
                <a:ln w="1905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%]</a:t>
            </a:r>
            <a:endParaRPr lang="fr-FR" sz="2000" b="1" cap="none" spc="0" dirty="0">
              <a:ln w="1905"/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5" name="Trapèze 74"/>
          <p:cNvSpPr/>
          <p:nvPr/>
        </p:nvSpPr>
        <p:spPr>
          <a:xfrm rot="10800000">
            <a:off x="1763688" y="4474099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85" name="Trapèze 84"/>
          <p:cNvSpPr/>
          <p:nvPr/>
        </p:nvSpPr>
        <p:spPr>
          <a:xfrm rot="10800000">
            <a:off x="2483769" y="-469887"/>
            <a:ext cx="4464496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86" name="Rectangle 85"/>
          <p:cNvSpPr/>
          <p:nvPr/>
        </p:nvSpPr>
        <p:spPr>
          <a:xfrm>
            <a:off x="2483769" y="-551185"/>
            <a:ext cx="446449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On s’en débarrasse 2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87" name="Trapèze 86"/>
          <p:cNvSpPr/>
          <p:nvPr/>
        </p:nvSpPr>
        <p:spPr>
          <a:xfrm>
            <a:off x="2988209" y="-263153"/>
            <a:ext cx="3456000" cy="180000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88" name="Rectangle 87"/>
          <p:cNvSpPr/>
          <p:nvPr/>
        </p:nvSpPr>
        <p:spPr>
          <a:xfrm>
            <a:off x="2987825" y="-335161"/>
            <a:ext cx="3456384" cy="30777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sz="1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Clans restant</a:t>
            </a:r>
            <a:endParaRPr lang="fr-FR" sz="1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54" name="Picture 5" descr="http://img3.wikia.nocookie.net/__cb20131109133712/naruto/images/thumb/f/f6/Kurenai%27s_oto-san.png/300px-Kurenai%27s_oto-san.png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4571999" y="6453336"/>
            <a:ext cx="2016224" cy="1357592"/>
          </a:xfrm>
          <a:prstGeom prst="rect">
            <a:avLst/>
          </a:prstGeom>
          <a:noFill/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18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5471591" y="4653136"/>
            <a:ext cx="1512168" cy="15269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6" name="Trapèze 55"/>
          <p:cNvSpPr/>
          <p:nvPr/>
        </p:nvSpPr>
        <p:spPr>
          <a:xfrm rot="10800000">
            <a:off x="5436097" y="4618115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57" name="Rectangle 56"/>
          <p:cNvSpPr/>
          <p:nvPr/>
        </p:nvSpPr>
        <p:spPr>
          <a:xfrm>
            <a:off x="5821837" y="4546108"/>
            <a:ext cx="827855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Shinku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58" name="Graphique 57"/>
          <p:cNvGraphicFramePr/>
          <p:nvPr/>
        </p:nvGraphicFramePr>
        <p:xfrm>
          <a:off x="5436096" y="476213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9"/>
          </a:graphicData>
        </a:graphic>
      </p:graphicFrame>
      <p:sp>
        <p:nvSpPr>
          <p:cNvPr id="59" name="Rectangle 58"/>
          <p:cNvSpPr/>
          <p:nvPr/>
        </p:nvSpPr>
        <p:spPr>
          <a:xfrm>
            <a:off x="6012160" y="5072811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1" name="Rectangle 60"/>
          <p:cNvSpPr/>
          <p:nvPr/>
        </p:nvSpPr>
        <p:spPr>
          <a:xfrm>
            <a:off x="2224768" y="4402092"/>
            <a:ext cx="677173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Gaku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62" name="Tableau 61"/>
          <p:cNvGraphicFramePr>
            <a:graphicFrameLocks noGrp="1"/>
          </p:cNvGraphicFramePr>
          <p:nvPr/>
        </p:nvGraphicFramePr>
        <p:xfrm>
          <a:off x="-648072" y="3881670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0,50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0,22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0,01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1,96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0,43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0,32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1,83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0,54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63" name="Graphique 62"/>
          <p:cNvGraphicFramePr/>
          <p:nvPr/>
        </p:nvGraphicFramePr>
        <p:xfrm>
          <a:off x="1296144" y="244151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0"/>
          </a:graphicData>
        </a:graphic>
      </p:graphicFrame>
      <p:sp>
        <p:nvSpPr>
          <p:cNvPr id="64" name="Rectangle 63"/>
          <p:cNvSpPr/>
          <p:nvPr/>
        </p:nvSpPr>
        <p:spPr>
          <a:xfrm>
            <a:off x="-648072" y="2081470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Fusô</a:t>
            </a:r>
            <a:r>
              <a:rPr lang="fr-FR" sz="2000" b="1" cap="none" spc="0" dirty="0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cap="none" spc="0" dirty="0" err="1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Uzumaki</a:t>
            </a:r>
            <a:r>
              <a:rPr lang="fr-FR" sz="2000" b="1" cap="none" spc="0" dirty="0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[14,53%]</a:t>
            </a:r>
            <a:endParaRPr lang="fr-FR" sz="2000" b="1" cap="none" spc="0" dirty="0">
              <a:ln w="1905"/>
              <a:solidFill>
                <a:srgbClr val="5E723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66" name="Tableau 65"/>
          <p:cNvGraphicFramePr>
            <a:graphicFrameLocks noGrp="1"/>
          </p:cNvGraphicFramePr>
          <p:nvPr/>
        </p:nvGraphicFramePr>
        <p:xfrm>
          <a:off x="2987824" y="3861048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2,61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3,06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1,51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3,58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1,84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2,36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3,94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4,95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67" name="Graphique 66"/>
          <p:cNvGraphicFramePr/>
          <p:nvPr/>
        </p:nvGraphicFramePr>
        <p:xfrm>
          <a:off x="4932040" y="242088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1"/>
          </a:graphicData>
        </a:graphic>
      </p:graphicFrame>
      <p:sp>
        <p:nvSpPr>
          <p:cNvPr id="68" name="Rectangle 67"/>
          <p:cNvSpPr/>
          <p:nvPr/>
        </p:nvSpPr>
        <p:spPr>
          <a:xfrm>
            <a:off x="2987824" y="2060848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Ashina</a:t>
            </a:r>
            <a:r>
              <a:rPr lang="fr-FR" sz="2000" b="1" cap="none" spc="0" dirty="0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cap="none" spc="0" dirty="0" err="1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Uzumaki</a:t>
            </a:r>
            <a:r>
              <a:rPr lang="fr-FR" sz="2000" b="1" cap="none" spc="0" dirty="0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[59,63%]</a:t>
            </a:r>
            <a:endParaRPr lang="fr-FR" sz="2000" b="1" cap="none" spc="0" dirty="0">
              <a:ln w="1905"/>
              <a:solidFill>
                <a:srgbClr val="5E723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rapèze 1"/>
          <p:cNvSpPr/>
          <p:nvPr/>
        </p:nvSpPr>
        <p:spPr>
          <a:xfrm rot="10800000">
            <a:off x="2483769" y="-522150"/>
            <a:ext cx="4464496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" name="Rectangle 2"/>
          <p:cNvSpPr/>
          <p:nvPr/>
        </p:nvSpPr>
        <p:spPr>
          <a:xfrm>
            <a:off x="2483769" y="-603448"/>
            <a:ext cx="446449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On s’en débarrasse 3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4" name="Trapèze 3"/>
          <p:cNvSpPr/>
          <p:nvPr/>
        </p:nvSpPr>
        <p:spPr>
          <a:xfrm>
            <a:off x="2988209" y="-315416"/>
            <a:ext cx="3456000" cy="180000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5" name="Rectangle 4"/>
          <p:cNvSpPr/>
          <p:nvPr/>
        </p:nvSpPr>
        <p:spPr>
          <a:xfrm>
            <a:off x="2987825" y="-387424"/>
            <a:ext cx="3456384" cy="30777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sz="1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Deuxième tour de l’épreuve </a:t>
            </a:r>
            <a:r>
              <a:rPr lang="fr-FR" sz="1400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Chunin</a:t>
            </a:r>
            <a:endParaRPr lang="fr-FR" sz="1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6" name="Trapèze 5"/>
          <p:cNvSpPr/>
          <p:nvPr/>
        </p:nvSpPr>
        <p:spPr>
          <a:xfrm rot="10800000">
            <a:off x="-36511" y="332655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7" name="Rectangle 6"/>
          <p:cNvSpPr/>
          <p:nvPr/>
        </p:nvSpPr>
        <p:spPr>
          <a:xfrm>
            <a:off x="313032" y="260648"/>
            <a:ext cx="900246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Shigure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8" name="Graphique 7"/>
          <p:cNvGraphicFramePr/>
          <p:nvPr/>
        </p:nvGraphicFramePr>
        <p:xfrm>
          <a:off x="-36512" y="47667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9" name="Rectangle 8"/>
          <p:cNvSpPr/>
          <p:nvPr/>
        </p:nvSpPr>
        <p:spPr>
          <a:xfrm>
            <a:off x="539552" y="787351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10" name="Tableau 9"/>
          <p:cNvGraphicFramePr>
            <a:graphicFrameLocks noGrp="1"/>
          </p:cNvGraphicFramePr>
          <p:nvPr/>
        </p:nvGraphicFramePr>
        <p:xfrm>
          <a:off x="-1044626" y="3942349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0,90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1,24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0,26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1,14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1,29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0,96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0,86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0,24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1" name="Graphique 10"/>
          <p:cNvGraphicFramePr/>
          <p:nvPr/>
        </p:nvGraphicFramePr>
        <p:xfrm>
          <a:off x="899590" y="2502189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12" name="Rectangle 11"/>
          <p:cNvSpPr/>
          <p:nvPr/>
        </p:nvSpPr>
        <p:spPr>
          <a:xfrm>
            <a:off x="-1044626" y="2142149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Shigure</a:t>
            </a:r>
            <a:r>
              <a:rPr lang="fr-FR" sz="2000" b="1" cap="none" spc="0" dirty="0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[17,23%]</a:t>
            </a:r>
            <a:endParaRPr lang="fr-FR" sz="2000" b="1" cap="none" spc="0" dirty="0">
              <a:ln w="1905"/>
              <a:solidFill>
                <a:srgbClr val="5E723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13" name="Tableau 12"/>
          <p:cNvGraphicFramePr>
            <a:graphicFrameLocks noGrp="1"/>
          </p:cNvGraphicFramePr>
          <p:nvPr/>
        </p:nvGraphicFramePr>
        <p:xfrm>
          <a:off x="6444208" y="3933056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0,78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0,96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0,11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0,89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0,84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0,81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0,73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0,10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4" name="Graphique 13"/>
          <p:cNvGraphicFramePr/>
          <p:nvPr/>
        </p:nvGraphicFramePr>
        <p:xfrm>
          <a:off x="8388424" y="249289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15" name="Rectangle 14"/>
          <p:cNvSpPr/>
          <p:nvPr/>
        </p:nvSpPr>
        <p:spPr>
          <a:xfrm>
            <a:off x="6444208" y="2132856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Baiu</a:t>
            </a:r>
            <a:r>
              <a:rPr lang="fr-FR" sz="2000" b="1" cap="none" spc="0" dirty="0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[13,05%]</a:t>
            </a:r>
            <a:endParaRPr lang="fr-FR" sz="2000" b="1" cap="none" spc="0" dirty="0">
              <a:ln w="1905"/>
              <a:solidFill>
                <a:srgbClr val="5E723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6" name="Picture 2" descr="http://img1.wikia.nocookie.net/__cb20150202180027/naruto/images/thumb/c/c8/Baiu.PNG/1000px-Baiu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444208" y="2487523"/>
            <a:ext cx="1872208" cy="1415389"/>
          </a:xfrm>
          <a:prstGeom prst="rect">
            <a:avLst/>
          </a:prstGeom>
          <a:noFill/>
        </p:spPr>
      </p:pic>
      <p:pic>
        <p:nvPicPr>
          <p:cNvPr id="17" name="Picture 4"/>
          <p:cNvPicPr>
            <a:picLocks noChangeAspect="1" noChangeArrowheads="1"/>
          </p:cNvPicPr>
          <p:nvPr/>
        </p:nvPicPr>
        <p:blipFill>
          <a:blip r:embed="rId6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7524328" y="332656"/>
            <a:ext cx="1440160" cy="15430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" name="Trapèze 17"/>
          <p:cNvSpPr/>
          <p:nvPr/>
        </p:nvSpPr>
        <p:spPr>
          <a:xfrm rot="10800000">
            <a:off x="7452323" y="323362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9" name="Rectangle 18"/>
          <p:cNvSpPr/>
          <p:nvPr/>
        </p:nvSpPr>
        <p:spPr>
          <a:xfrm>
            <a:off x="7948058" y="251355"/>
            <a:ext cx="607860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Baiu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20" name="Graphique 19"/>
          <p:cNvGraphicFramePr/>
          <p:nvPr/>
        </p:nvGraphicFramePr>
        <p:xfrm>
          <a:off x="7452322" y="467379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7"/>
          </a:graphicData>
        </a:graphic>
      </p:graphicFrame>
      <p:sp>
        <p:nvSpPr>
          <p:cNvPr id="21" name="Rectangle 20"/>
          <p:cNvSpPr/>
          <p:nvPr/>
        </p:nvSpPr>
        <p:spPr>
          <a:xfrm>
            <a:off x="8028386" y="778058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26" name="Tableau 25"/>
          <p:cNvGraphicFramePr>
            <a:graphicFrameLocks noGrp="1"/>
          </p:cNvGraphicFramePr>
          <p:nvPr/>
        </p:nvGraphicFramePr>
        <p:xfrm>
          <a:off x="-2916832" y="8109520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1,16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0,83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1,56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1,54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0,85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0,98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0,70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0,28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7" name="Graphique 26"/>
          <p:cNvGraphicFramePr/>
          <p:nvPr/>
        </p:nvGraphicFramePr>
        <p:xfrm>
          <a:off x="-972616" y="666936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8"/>
          </a:graphicData>
        </a:graphic>
      </p:graphicFrame>
      <p:sp>
        <p:nvSpPr>
          <p:cNvPr id="28" name="Rectangle 27"/>
          <p:cNvSpPr/>
          <p:nvPr/>
        </p:nvSpPr>
        <p:spPr>
          <a:xfrm>
            <a:off x="-2916832" y="6309320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Kagari</a:t>
            </a:r>
            <a:r>
              <a:rPr lang="fr-FR" sz="2000" b="1" cap="none" spc="0" dirty="0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[19,75%]</a:t>
            </a:r>
            <a:endParaRPr lang="fr-FR" sz="2000" b="1" cap="none" spc="0" dirty="0">
              <a:ln w="1905"/>
              <a:solidFill>
                <a:srgbClr val="5E723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18786" name="Picture 2" descr="http://img3.wikia.nocookie.net/__cb20150129151929/naruto/images/thumb/0/0e/Kagari2.PNG/1000px-Kagari2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-2916832" y="6660066"/>
            <a:ext cx="1857143" cy="1404000"/>
          </a:xfrm>
          <a:prstGeom prst="rect">
            <a:avLst/>
          </a:prstGeom>
          <a:noFill/>
        </p:spPr>
      </p:pic>
      <p:pic>
        <p:nvPicPr>
          <p:cNvPr id="118787" name="Picture 3"/>
          <p:cNvPicPr>
            <a:picLocks noChangeAspect="1" noChangeArrowheads="1"/>
          </p:cNvPicPr>
          <p:nvPr/>
        </p:nvPicPr>
        <p:blipFill>
          <a:blip r:embed="rId10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-1836712" y="4623042"/>
            <a:ext cx="1440160" cy="15245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1" name="Trapèze 30"/>
          <p:cNvSpPr/>
          <p:nvPr/>
        </p:nvSpPr>
        <p:spPr>
          <a:xfrm rot="10800000">
            <a:off x="-1908717" y="4499826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2" name="Rectangle 31"/>
          <p:cNvSpPr/>
          <p:nvPr/>
        </p:nvSpPr>
        <p:spPr>
          <a:xfrm>
            <a:off x="-1498483" y="4427819"/>
            <a:ext cx="778868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Kagari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33" name="Graphique 32"/>
          <p:cNvGraphicFramePr/>
          <p:nvPr/>
        </p:nvGraphicFramePr>
        <p:xfrm>
          <a:off x="-1908718" y="4643843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1"/>
          </a:graphicData>
        </a:graphic>
      </p:graphicFrame>
      <p:sp>
        <p:nvSpPr>
          <p:cNvPr id="34" name="Rectangle 33"/>
          <p:cNvSpPr/>
          <p:nvPr/>
        </p:nvSpPr>
        <p:spPr>
          <a:xfrm>
            <a:off x="-1332654" y="4954522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39" name="Tableau 38"/>
          <p:cNvGraphicFramePr>
            <a:graphicFrameLocks noGrp="1"/>
          </p:cNvGraphicFramePr>
          <p:nvPr/>
        </p:nvGraphicFramePr>
        <p:xfrm>
          <a:off x="827584" y="8100227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1,16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0,80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1,65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1,50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0,82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0,98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0,73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0,27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0" name="Graphique 39"/>
          <p:cNvGraphicFramePr/>
          <p:nvPr/>
        </p:nvGraphicFramePr>
        <p:xfrm>
          <a:off x="2771800" y="6660067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2"/>
          </a:graphicData>
        </a:graphic>
      </p:graphicFrame>
      <p:sp>
        <p:nvSpPr>
          <p:cNvPr id="41" name="Rectangle 40"/>
          <p:cNvSpPr/>
          <p:nvPr/>
        </p:nvSpPr>
        <p:spPr>
          <a:xfrm>
            <a:off x="827584" y="6300027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Mubi [19,78%]</a:t>
            </a:r>
            <a:endParaRPr lang="fr-FR" sz="2000" b="1" cap="none" spc="0" dirty="0">
              <a:ln w="1905"/>
              <a:solidFill>
                <a:srgbClr val="5E723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18788" name="Picture 4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827584" y="6660067"/>
            <a:ext cx="1773758" cy="13840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8789" name="Picture 5"/>
          <p:cNvPicPr>
            <a:picLocks noChangeAspect="1" noChangeArrowheads="1"/>
          </p:cNvPicPr>
          <p:nvPr/>
        </p:nvPicPr>
        <p:blipFill>
          <a:blip r:embed="rId14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1907704" y="4499827"/>
            <a:ext cx="1440160" cy="1576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4" name="Trapèze 43"/>
          <p:cNvSpPr/>
          <p:nvPr/>
        </p:nvSpPr>
        <p:spPr>
          <a:xfrm rot="10800000">
            <a:off x="1835699" y="4490533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45" name="Rectangle 44"/>
          <p:cNvSpPr/>
          <p:nvPr/>
        </p:nvSpPr>
        <p:spPr>
          <a:xfrm>
            <a:off x="2290559" y="4418526"/>
            <a:ext cx="689612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Mubi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46" name="Graphique 45"/>
          <p:cNvGraphicFramePr/>
          <p:nvPr/>
        </p:nvGraphicFramePr>
        <p:xfrm>
          <a:off x="1835698" y="463455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5"/>
          </a:graphicData>
        </a:graphic>
      </p:graphicFrame>
      <p:sp>
        <p:nvSpPr>
          <p:cNvPr id="47" name="Rectangle 46"/>
          <p:cNvSpPr/>
          <p:nvPr/>
        </p:nvSpPr>
        <p:spPr>
          <a:xfrm>
            <a:off x="2411762" y="4945229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52" name="Tableau 51"/>
          <p:cNvGraphicFramePr>
            <a:graphicFrameLocks noGrp="1"/>
          </p:cNvGraphicFramePr>
          <p:nvPr/>
        </p:nvGraphicFramePr>
        <p:xfrm>
          <a:off x="2699792" y="3942349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0,75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0,96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0,16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1,00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0,93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0,74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0,70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0,16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3" name="Graphique 52"/>
          <p:cNvGraphicFramePr/>
          <p:nvPr/>
        </p:nvGraphicFramePr>
        <p:xfrm>
          <a:off x="4644008" y="2502189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6"/>
          </a:graphicData>
        </a:graphic>
      </p:graphicFrame>
      <p:sp>
        <p:nvSpPr>
          <p:cNvPr id="54" name="Rectangle 53"/>
          <p:cNvSpPr/>
          <p:nvPr/>
        </p:nvSpPr>
        <p:spPr>
          <a:xfrm>
            <a:off x="2699792" y="2142149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Midare</a:t>
            </a:r>
            <a:r>
              <a:rPr lang="fr-FR" sz="2000" b="1" cap="none" spc="0" dirty="0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[13,50%]</a:t>
            </a:r>
            <a:endParaRPr lang="fr-FR" sz="2000" b="1" cap="none" spc="0" dirty="0">
              <a:ln w="1905"/>
              <a:solidFill>
                <a:srgbClr val="5E723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18790" name="Picture 6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2699792" y="2501930"/>
            <a:ext cx="1800200" cy="14063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8791" name="Picture 7"/>
          <p:cNvPicPr>
            <a:picLocks noChangeAspect="1" noChangeArrowheads="1"/>
          </p:cNvPicPr>
          <p:nvPr/>
        </p:nvPicPr>
        <p:blipFill>
          <a:blip r:embed="rId18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3779912" y="332656"/>
            <a:ext cx="1440160" cy="153166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7" name="Trapèze 56"/>
          <p:cNvSpPr/>
          <p:nvPr/>
        </p:nvSpPr>
        <p:spPr>
          <a:xfrm rot="10800000">
            <a:off x="3707907" y="332655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58" name="Rectangle 57"/>
          <p:cNvSpPr/>
          <p:nvPr/>
        </p:nvSpPr>
        <p:spPr>
          <a:xfrm>
            <a:off x="4070274" y="260648"/>
            <a:ext cx="874598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Midare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59" name="Graphique 58"/>
          <p:cNvGraphicFramePr/>
          <p:nvPr/>
        </p:nvGraphicFramePr>
        <p:xfrm>
          <a:off x="3707906" y="47667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9"/>
          </a:graphicData>
        </a:graphic>
      </p:graphicFrame>
      <p:sp>
        <p:nvSpPr>
          <p:cNvPr id="60" name="Rectangle 59"/>
          <p:cNvSpPr/>
          <p:nvPr/>
        </p:nvSpPr>
        <p:spPr>
          <a:xfrm>
            <a:off x="4283970" y="787351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18792" name="Picture 8" descr="C:\Mes Documents\Forum\Topic diagramme\Render\32.png"/>
          <p:cNvPicPr>
            <a:picLocks noChangeAspect="1" noChangeArrowheads="1"/>
          </p:cNvPicPr>
          <p:nvPr/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-1116632" y="404664"/>
            <a:ext cx="1365736" cy="1626320"/>
          </a:xfrm>
          <a:prstGeom prst="rect">
            <a:avLst/>
          </a:prstGeom>
          <a:noFill/>
        </p:spPr>
      </p:pic>
      <p:graphicFrame>
        <p:nvGraphicFramePr>
          <p:cNvPr id="62" name="Tableau 61"/>
          <p:cNvGraphicFramePr>
            <a:graphicFrameLocks noGrp="1"/>
          </p:cNvGraphicFramePr>
          <p:nvPr/>
        </p:nvGraphicFramePr>
        <p:xfrm>
          <a:off x="4607496" y="8109520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1,33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1,24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0,86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1,46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1,36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1,25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1,31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0,73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63" name="Graphique 62"/>
          <p:cNvGraphicFramePr/>
          <p:nvPr/>
        </p:nvGraphicFramePr>
        <p:xfrm>
          <a:off x="6551712" y="666936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1"/>
          </a:graphicData>
        </a:graphic>
      </p:graphicFrame>
      <p:sp>
        <p:nvSpPr>
          <p:cNvPr id="64" name="Rectangle 63"/>
          <p:cNvSpPr/>
          <p:nvPr/>
        </p:nvSpPr>
        <p:spPr>
          <a:xfrm>
            <a:off x="4607496" y="6372035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Midori</a:t>
            </a:r>
            <a:r>
              <a:rPr lang="fr-FR" sz="2000" b="1" cap="none" spc="0" dirty="0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[23,85%]</a:t>
            </a:r>
            <a:endParaRPr lang="fr-FR" sz="2000" b="1" cap="none" spc="0" dirty="0">
              <a:ln w="1905"/>
              <a:solidFill>
                <a:srgbClr val="5E723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70" name="Tableau 69"/>
          <p:cNvGraphicFramePr>
            <a:graphicFrameLocks noGrp="1"/>
          </p:cNvGraphicFramePr>
          <p:nvPr/>
        </p:nvGraphicFramePr>
        <p:xfrm>
          <a:off x="8316416" y="8118812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9BB959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1,26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1,18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0,91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1,46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1,30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1,28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1,38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5E723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0,78</a:t>
                      </a:r>
                      <a:endParaRPr lang="fr-FR" sz="800" b="1" dirty="0">
                        <a:solidFill>
                          <a:srgbClr val="5E723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DEE7D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1" name="Graphique 70"/>
          <p:cNvGraphicFramePr/>
          <p:nvPr/>
        </p:nvGraphicFramePr>
        <p:xfrm>
          <a:off x="10260632" y="667865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2"/>
          </a:graphicData>
        </a:graphic>
      </p:graphicFrame>
      <p:sp>
        <p:nvSpPr>
          <p:cNvPr id="72" name="Rectangle 71"/>
          <p:cNvSpPr/>
          <p:nvPr/>
        </p:nvSpPr>
        <p:spPr>
          <a:xfrm>
            <a:off x="8316416" y="6381327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Shiba</a:t>
            </a:r>
            <a:r>
              <a:rPr lang="fr-FR" sz="2000" b="1" cap="none" spc="0" dirty="0" smtClean="0">
                <a:ln w="1905"/>
                <a:solidFill>
                  <a:srgbClr val="5E72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[23,88%]</a:t>
            </a:r>
            <a:endParaRPr lang="fr-FR" sz="2000" b="1" cap="none" spc="0" dirty="0">
              <a:ln w="1905"/>
              <a:solidFill>
                <a:srgbClr val="5E723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5" name="Picture 9"/>
          <p:cNvPicPr>
            <a:picLocks noChangeAspect="1" noChangeArrowheads="1"/>
          </p:cNvPicPr>
          <p:nvPr/>
        </p:nvPicPr>
        <p:blipFill>
          <a:blip r:embed="rId23" cstate="print"/>
          <a:srcRect/>
          <a:stretch>
            <a:fillRect/>
          </a:stretch>
        </p:blipFill>
        <p:spPr bwMode="auto">
          <a:xfrm>
            <a:off x="4607496" y="6735770"/>
            <a:ext cx="1728192" cy="13297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4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5683799" y="4509120"/>
            <a:ext cx="1480489" cy="15191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4" name="Trapèze 73"/>
          <p:cNvSpPr/>
          <p:nvPr/>
        </p:nvSpPr>
        <p:spPr>
          <a:xfrm rot="10800000">
            <a:off x="5615611" y="4499826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75" name="Rectangle 74"/>
          <p:cNvSpPr/>
          <p:nvPr/>
        </p:nvSpPr>
        <p:spPr>
          <a:xfrm>
            <a:off x="6001545" y="4427820"/>
            <a:ext cx="827471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Midori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76" name="Graphique 75"/>
          <p:cNvGraphicFramePr/>
          <p:nvPr/>
        </p:nvGraphicFramePr>
        <p:xfrm>
          <a:off x="5615610" y="4643843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5"/>
          </a:graphicData>
        </a:graphic>
      </p:graphicFrame>
      <p:sp>
        <p:nvSpPr>
          <p:cNvPr id="77" name="Rectangle 76"/>
          <p:cNvSpPr/>
          <p:nvPr/>
        </p:nvSpPr>
        <p:spPr>
          <a:xfrm>
            <a:off x="6191674" y="4954522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>
            <a:off x="8316416" y="6770362"/>
            <a:ext cx="1832169" cy="133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 descr="http://img4.wikia.nocookie.net/__cb20150526162344/naruto/images/8/8d/Shiba_%28kusa%29.png"/>
          <p:cNvPicPr>
            <a:picLocks noChangeAspect="1" noChangeArrowheads="1"/>
          </p:cNvPicPr>
          <p:nvPr/>
        </p:nvPicPr>
        <p:blipFill>
          <a:blip r:embed="rId27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9396535" y="4680520"/>
            <a:ext cx="1432471" cy="1268760"/>
          </a:xfrm>
          <a:prstGeom prst="rect">
            <a:avLst/>
          </a:prstGeom>
          <a:noFill/>
        </p:spPr>
      </p:pic>
      <p:sp>
        <p:nvSpPr>
          <p:cNvPr id="78" name="Trapèze 77"/>
          <p:cNvSpPr/>
          <p:nvPr/>
        </p:nvSpPr>
        <p:spPr>
          <a:xfrm rot="10800000">
            <a:off x="9324531" y="4509118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79" name="Rectangle 78"/>
          <p:cNvSpPr/>
          <p:nvPr/>
        </p:nvSpPr>
        <p:spPr>
          <a:xfrm>
            <a:off x="9768975" y="4437112"/>
            <a:ext cx="710451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Shiba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80" name="Graphique 79"/>
          <p:cNvGraphicFramePr/>
          <p:nvPr/>
        </p:nvGraphicFramePr>
        <p:xfrm>
          <a:off x="9324530" y="4653135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8"/>
          </a:graphicData>
        </a:graphic>
      </p:graphicFrame>
      <p:sp>
        <p:nvSpPr>
          <p:cNvPr id="81" name="Rectangle 80"/>
          <p:cNvSpPr/>
          <p:nvPr/>
        </p:nvSpPr>
        <p:spPr>
          <a:xfrm>
            <a:off x="9900594" y="4963814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29" cstate="print"/>
          <a:srcRect/>
          <a:stretch>
            <a:fillRect/>
          </a:stretch>
        </p:blipFill>
        <p:spPr bwMode="auto">
          <a:xfrm>
            <a:off x="-1044623" y="2492896"/>
            <a:ext cx="2068659" cy="140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Graphique 2"/>
          <p:cNvGraphicFramePr/>
          <p:nvPr/>
        </p:nvGraphicFramePr>
        <p:xfrm>
          <a:off x="2843808" y="328498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4" name="Tableau 3"/>
          <p:cNvGraphicFramePr>
            <a:graphicFrameLocks noGrp="1"/>
          </p:cNvGraphicFramePr>
          <p:nvPr/>
        </p:nvGraphicFramePr>
        <p:xfrm>
          <a:off x="884799" y="4653136"/>
          <a:ext cx="3528392" cy="432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4,25</a:t>
                      </a:r>
                      <a:endParaRPr lang="fr-FR" sz="800" b="1" dirty="0">
                        <a:solidFill>
                          <a:schemeClr val="accent3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3D1E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3,66</a:t>
                      </a:r>
                      <a:endParaRPr lang="fr-FR" sz="800" b="1" dirty="0">
                        <a:solidFill>
                          <a:schemeClr val="accent3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3D1E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3,55</a:t>
                      </a:r>
                      <a:endParaRPr lang="fr-FR" sz="800" b="1" dirty="0">
                        <a:solidFill>
                          <a:schemeClr val="accent3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3D1E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4,34</a:t>
                      </a:r>
                      <a:endParaRPr lang="fr-FR" sz="800" b="1" dirty="0">
                        <a:solidFill>
                          <a:schemeClr val="accent3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3D1E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2,26</a:t>
                      </a:r>
                      <a:endParaRPr lang="fr-FR" sz="800" b="1" dirty="0">
                        <a:solidFill>
                          <a:schemeClr val="accent3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3D1E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3,19</a:t>
                      </a:r>
                      <a:endParaRPr lang="fr-FR" sz="800" b="1" dirty="0">
                        <a:solidFill>
                          <a:schemeClr val="accent3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3D1E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2,58</a:t>
                      </a:r>
                      <a:endParaRPr lang="fr-FR" sz="800" b="1" dirty="0">
                        <a:solidFill>
                          <a:schemeClr val="accent3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3D1E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3,38</a:t>
                      </a:r>
                      <a:endParaRPr lang="fr-FR" sz="800" b="1" dirty="0">
                        <a:solidFill>
                          <a:schemeClr val="accent3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3D1E0"/>
                    </a:solidFill>
                  </a:tcPr>
                </a:tc>
              </a:tr>
            </a:tbl>
          </a:graphicData>
        </a:graphic>
      </p:graphicFrame>
      <p:sp>
        <p:nvSpPr>
          <p:cNvPr id="5" name="Rectangle 4"/>
          <p:cNvSpPr/>
          <p:nvPr/>
        </p:nvSpPr>
        <p:spPr>
          <a:xfrm>
            <a:off x="899592" y="2924944"/>
            <a:ext cx="3528392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Kakashi</a:t>
            </a:r>
            <a:r>
              <a:rPr lang="fr-FR" sz="2000" b="1" dirty="0" smtClean="0">
                <a:ln w="1905"/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&amp; Yamato [68,03%]</a:t>
            </a:r>
          </a:p>
        </p:txBody>
      </p:sp>
      <p:sp>
        <p:nvSpPr>
          <p:cNvPr id="12" name="Trapèze 11"/>
          <p:cNvSpPr/>
          <p:nvPr/>
        </p:nvSpPr>
        <p:spPr>
          <a:xfrm rot="10800000" flipV="1">
            <a:off x="1475656" y="0"/>
            <a:ext cx="5688632" cy="144018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3" name="Trapèze 12"/>
          <p:cNvSpPr/>
          <p:nvPr/>
        </p:nvSpPr>
        <p:spPr>
          <a:xfrm flipV="1">
            <a:off x="1475656" y="216023"/>
            <a:ext cx="5688632" cy="144016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4" name="Rectangle 13"/>
          <p:cNvSpPr/>
          <p:nvPr/>
        </p:nvSpPr>
        <p:spPr>
          <a:xfrm>
            <a:off x="1475656" y="101824"/>
            <a:ext cx="5688632" cy="230832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sz="9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... ... ...</a:t>
            </a:r>
            <a:endParaRPr lang="fr-FR" sz="9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Kraash Black" pitchFamily="66" charset="0"/>
            </a:endParaRPr>
          </a:p>
        </p:txBody>
      </p:sp>
      <p:sp>
        <p:nvSpPr>
          <p:cNvPr id="31" name="Trapèze 30"/>
          <p:cNvSpPr/>
          <p:nvPr/>
        </p:nvSpPr>
        <p:spPr>
          <a:xfrm rot="10800000">
            <a:off x="1619880" y="1043443"/>
            <a:ext cx="1872000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2" name="Rectangle 31"/>
          <p:cNvSpPr/>
          <p:nvPr/>
        </p:nvSpPr>
        <p:spPr>
          <a:xfrm>
            <a:off x="1612745" y="971436"/>
            <a:ext cx="1901226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Kakashi</a:t>
            </a:r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Yamato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27" name="Picture 2" descr="Kakashi and Yamato(Tenzou) Render by Storm212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15616" y="1052736"/>
            <a:ext cx="1152128" cy="1728192"/>
          </a:xfrm>
          <a:prstGeom prst="rect">
            <a:avLst/>
          </a:prstGeom>
          <a:noFill/>
        </p:spPr>
      </p:pic>
      <p:graphicFrame>
        <p:nvGraphicFramePr>
          <p:cNvPr id="28" name="Graphique 27"/>
          <p:cNvGraphicFramePr/>
          <p:nvPr/>
        </p:nvGraphicFramePr>
        <p:xfrm>
          <a:off x="1763688" y="134076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29" name="Rectangle 28"/>
          <p:cNvSpPr/>
          <p:nvPr/>
        </p:nvSpPr>
        <p:spPr>
          <a:xfrm>
            <a:off x="2339752" y="1651447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30" name="Graphique 29"/>
          <p:cNvGraphicFramePr/>
          <p:nvPr/>
        </p:nvGraphicFramePr>
        <p:xfrm>
          <a:off x="7127776" y="321297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graphicFrame>
        <p:nvGraphicFramePr>
          <p:cNvPr id="35" name="Tableau 34"/>
          <p:cNvGraphicFramePr>
            <a:graphicFrameLocks noGrp="1"/>
          </p:cNvGraphicFramePr>
          <p:nvPr/>
        </p:nvGraphicFramePr>
        <p:xfrm>
          <a:off x="5168767" y="4653136"/>
          <a:ext cx="3528392" cy="432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216024"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920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920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920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920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920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920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920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rgbClr val="FF9201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4,59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3,90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2,04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4,02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4,66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2,67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4,28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8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3,86</a:t>
                      </a:r>
                      <a:endParaRPr lang="fr-FR" sz="8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 anchorCtr="1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36" name="Rectangle 35"/>
          <p:cNvSpPr/>
          <p:nvPr/>
        </p:nvSpPr>
        <p:spPr>
          <a:xfrm>
            <a:off x="5183560" y="2876742"/>
            <a:ext cx="3528392" cy="400110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FF920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Tsunade</a:t>
            </a:r>
            <a:r>
              <a:rPr lang="fr-FR" sz="2000" b="1" dirty="0" smtClean="0">
                <a:ln w="1905"/>
                <a:solidFill>
                  <a:srgbClr val="FF920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&amp; </a:t>
            </a:r>
            <a:r>
              <a:rPr lang="fr-FR" sz="2000" b="1" dirty="0" err="1" smtClean="0">
                <a:ln w="1905"/>
                <a:solidFill>
                  <a:srgbClr val="FF920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Mei</a:t>
            </a:r>
            <a:r>
              <a:rPr lang="fr-FR" sz="2000" b="1" dirty="0" smtClean="0">
                <a:ln w="1905"/>
                <a:solidFill>
                  <a:srgbClr val="FF920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[75,05%]</a:t>
            </a:r>
          </a:p>
        </p:txBody>
      </p:sp>
      <p:pic>
        <p:nvPicPr>
          <p:cNvPr id="42" name="Picture 2" descr="Kunoichi by Practice-s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012160" y="1124744"/>
            <a:ext cx="1728192" cy="126734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</p:pic>
      <p:pic>
        <p:nvPicPr>
          <p:cNvPr id="43" name="Picture 4" descr="Strongest Kunoichi- Part 2 by Rigoberto60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444208" y="5229200"/>
            <a:ext cx="1082402" cy="1628800"/>
          </a:xfrm>
          <a:prstGeom prst="rect">
            <a:avLst/>
          </a:prstGeom>
          <a:noFill/>
        </p:spPr>
      </p:pic>
      <p:pic>
        <p:nvPicPr>
          <p:cNvPr id="24" name="Picture 6" descr="http://c.imdoc.fr/1/humour/naruto/photo/0018058001/160904973b9/naruto-kakashi-yamato-img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0" y="5589239"/>
            <a:ext cx="2267065" cy="1268761"/>
          </a:xfrm>
          <a:prstGeom prst="rect">
            <a:avLst/>
          </a:prstGeom>
          <a:noFill/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899592" y="3284984"/>
            <a:ext cx="2033998" cy="13337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0" name="Picture 4" descr="http://3.bp.blogspot.com/-blD--aySP_k/T0opxK39dUI/AAAAAAAAAKg/ZHJR8KVeUBI/s1600/hokage+vs+mizukage.jpg%22,ow:%22289%22,docid:%22608027379442320651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551822" y="5208959"/>
            <a:ext cx="1592178" cy="1649041"/>
          </a:xfrm>
          <a:prstGeom prst="rect">
            <a:avLst/>
          </a:prstGeom>
          <a:noFill/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5166581" y="3212976"/>
            <a:ext cx="1925699" cy="1411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3" name="Rectangle 32"/>
          <p:cNvSpPr/>
          <p:nvPr/>
        </p:nvSpPr>
        <p:spPr>
          <a:xfrm>
            <a:off x="6039697" y="971436"/>
            <a:ext cx="1615250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Tsunade</a:t>
            </a:r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</a:t>
            </a:r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Mei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23" name="Rectangle 22"/>
          <p:cNvSpPr/>
          <p:nvPr/>
        </p:nvSpPr>
        <p:spPr>
          <a:xfrm>
            <a:off x="1475656" y="-27384"/>
            <a:ext cx="5688632" cy="230832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sz="9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... ... ...</a:t>
            </a:r>
            <a:endParaRPr lang="fr-FR" sz="9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Kraash Black" pitchFamily="66" charset="0"/>
            </a:endParaRPr>
          </a:p>
        </p:txBody>
      </p:sp>
      <p:sp>
        <p:nvSpPr>
          <p:cNvPr id="25" name="Rectangle 24"/>
          <p:cNvSpPr/>
          <p:nvPr/>
        </p:nvSpPr>
        <p:spPr>
          <a:xfrm>
            <a:off x="1475656" y="44624"/>
            <a:ext cx="4896544" cy="230832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sz="9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... ... ...</a:t>
            </a:r>
            <a:endParaRPr lang="fr-FR" sz="9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Kraash Black" pitchFamily="66" charset="0"/>
            </a:endParaRPr>
          </a:p>
        </p:txBody>
      </p:sp>
      <p:sp>
        <p:nvSpPr>
          <p:cNvPr id="26" name="Rectangle 25"/>
          <p:cNvSpPr/>
          <p:nvPr/>
        </p:nvSpPr>
        <p:spPr>
          <a:xfrm>
            <a:off x="2267744" y="44624"/>
            <a:ext cx="4896544" cy="230832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sz="9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... ... ...</a:t>
            </a:r>
            <a:endParaRPr lang="fr-FR" sz="9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Kraash Black" pitchFamily="66" charset="0"/>
            </a:endParaRPr>
          </a:p>
        </p:txBody>
      </p:sp>
      <p:sp>
        <p:nvSpPr>
          <p:cNvPr id="34" name="Rectangle 33"/>
          <p:cNvSpPr/>
          <p:nvPr/>
        </p:nvSpPr>
        <p:spPr>
          <a:xfrm>
            <a:off x="2204120" y="-27384"/>
            <a:ext cx="2079848" cy="230832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sz="9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.. ..</a:t>
            </a:r>
            <a:endParaRPr lang="fr-FR" sz="9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Kraash Black" pitchFamily="66" charset="0"/>
            </a:endParaRPr>
          </a:p>
        </p:txBody>
      </p:sp>
      <p:sp>
        <p:nvSpPr>
          <p:cNvPr id="37" name="Rectangle 36"/>
          <p:cNvSpPr/>
          <p:nvPr/>
        </p:nvSpPr>
        <p:spPr>
          <a:xfrm>
            <a:off x="2356520" y="125016"/>
            <a:ext cx="2079848" cy="230832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sz="9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.. ..</a:t>
            </a:r>
            <a:endParaRPr lang="fr-FR" sz="9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Kraash Black" pitchFamily="66" charset="0"/>
            </a:endParaRPr>
          </a:p>
        </p:txBody>
      </p:sp>
      <p:sp>
        <p:nvSpPr>
          <p:cNvPr id="38" name="Rectangle 37"/>
          <p:cNvSpPr/>
          <p:nvPr/>
        </p:nvSpPr>
        <p:spPr>
          <a:xfrm>
            <a:off x="4148336" y="116632"/>
            <a:ext cx="2079848" cy="230832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sz="9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.. ..</a:t>
            </a:r>
            <a:endParaRPr lang="fr-FR" sz="9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Kraash Black" pitchFamily="66" charset="0"/>
            </a:endParaRPr>
          </a:p>
        </p:txBody>
      </p:sp>
      <p:sp>
        <p:nvSpPr>
          <p:cNvPr id="39" name="Rectangle 38"/>
          <p:cNvSpPr/>
          <p:nvPr/>
        </p:nvSpPr>
        <p:spPr>
          <a:xfrm>
            <a:off x="4300736" y="188640"/>
            <a:ext cx="2079848" cy="230832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sz="9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.. ..</a:t>
            </a:r>
            <a:endParaRPr lang="fr-FR" sz="9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Kraash Black" pitchFamily="66" charset="0"/>
            </a:endParaRPr>
          </a:p>
        </p:txBody>
      </p:sp>
      <p:sp>
        <p:nvSpPr>
          <p:cNvPr id="40" name="Rectangle 39"/>
          <p:cNvSpPr/>
          <p:nvPr/>
        </p:nvSpPr>
        <p:spPr>
          <a:xfrm>
            <a:off x="4453136" y="44624"/>
            <a:ext cx="2079848" cy="230832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sz="9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.. ..</a:t>
            </a:r>
            <a:endParaRPr lang="fr-FR" sz="9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Kraash Black" pitchFamily="66" charset="0"/>
            </a:endParaRPr>
          </a:p>
        </p:txBody>
      </p:sp>
      <p:sp>
        <p:nvSpPr>
          <p:cNvPr id="41" name="Rectangle 40"/>
          <p:cNvSpPr/>
          <p:nvPr/>
        </p:nvSpPr>
        <p:spPr>
          <a:xfrm>
            <a:off x="4940424" y="-27384"/>
            <a:ext cx="2079848" cy="230832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sz="9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.. ..</a:t>
            </a:r>
            <a:endParaRPr lang="fr-FR" sz="9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Kraash Black" pitchFamily="66" charset="0"/>
            </a:endParaRPr>
          </a:p>
        </p:txBody>
      </p:sp>
      <p:sp>
        <p:nvSpPr>
          <p:cNvPr id="44" name="Rectangle 43"/>
          <p:cNvSpPr/>
          <p:nvPr/>
        </p:nvSpPr>
        <p:spPr>
          <a:xfrm>
            <a:off x="1907704" y="44624"/>
            <a:ext cx="2079848" cy="230832"/>
          </a:xfrm>
          <a:prstGeom prst="rect">
            <a:avLst/>
          </a:prstGeom>
          <a:noFill/>
        </p:spPr>
        <p:txBody>
          <a:bodyPr wrap="square" lIns="0" tIns="45720" rIns="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sz="9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Kraash Black" pitchFamily="66" charset="0"/>
              </a:rPr>
              <a:t>.. ..</a:t>
            </a:r>
            <a:endParaRPr lang="fr-FR" sz="9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Kraash Black" pitchFamily="66" charset="0"/>
            </a:endParaRPr>
          </a:p>
        </p:txBody>
      </p:sp>
      <p:pic>
        <p:nvPicPr>
          <p:cNvPr id="39938" name="Picture 2" descr="http://img02.deviantart.net/84f0/i/2010/296/e/7/hokage_vs_mizukage_by_pacha67-d31c854.jp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9144000" y="0"/>
            <a:ext cx="1378190" cy="122658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Graphique 5"/>
          <p:cNvGraphicFramePr/>
          <p:nvPr/>
        </p:nvGraphicFramePr>
        <p:xfrm>
          <a:off x="827584" y="206084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7" name="Rectangle 6"/>
          <p:cNvSpPr/>
          <p:nvPr/>
        </p:nvSpPr>
        <p:spPr>
          <a:xfrm>
            <a:off x="-1116632" y="1700808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F7964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Yûra</a:t>
            </a:r>
            <a:r>
              <a:rPr lang="fr-FR" sz="2000" b="1" cap="none" spc="0" dirty="0" smtClean="0">
                <a:ln w="1905"/>
                <a:solidFill>
                  <a:srgbClr val="F7964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[43,08%]</a:t>
            </a:r>
            <a:endParaRPr lang="fr-FR" sz="2000" b="1" cap="none" spc="0" dirty="0">
              <a:ln w="1905"/>
              <a:solidFill>
                <a:srgbClr val="F7964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8" name="Tableau 7"/>
          <p:cNvGraphicFramePr>
            <a:graphicFrameLocks noGrp="1"/>
          </p:cNvGraphicFramePr>
          <p:nvPr/>
        </p:nvGraphicFramePr>
        <p:xfrm>
          <a:off x="-1116632" y="3501008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2,95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2,21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1,34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2,99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1,79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2,06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2,44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1,45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9" name="Graphique 8"/>
          <p:cNvGraphicFramePr/>
          <p:nvPr/>
        </p:nvGraphicFramePr>
        <p:xfrm>
          <a:off x="4572000" y="206084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10" name="Rectangle 9"/>
          <p:cNvSpPr/>
          <p:nvPr/>
        </p:nvSpPr>
        <p:spPr>
          <a:xfrm>
            <a:off x="2627784" y="1700808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F7964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Goza</a:t>
            </a:r>
            <a:r>
              <a:rPr lang="fr-FR" sz="2000" b="1" dirty="0" smtClean="0">
                <a:ln w="1905"/>
                <a:solidFill>
                  <a:srgbClr val="F7964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cap="none" spc="0" dirty="0" smtClean="0">
                <a:ln w="1905"/>
                <a:solidFill>
                  <a:srgbClr val="F7964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[37,50%]</a:t>
            </a:r>
            <a:endParaRPr lang="fr-FR" sz="2000" b="1" cap="none" spc="0" dirty="0">
              <a:ln w="1905"/>
              <a:solidFill>
                <a:srgbClr val="F7964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11" name="Tableau 10"/>
          <p:cNvGraphicFramePr>
            <a:graphicFrameLocks noGrp="1"/>
          </p:cNvGraphicFramePr>
          <p:nvPr/>
        </p:nvGraphicFramePr>
        <p:xfrm>
          <a:off x="2627784" y="3501008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2,15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1,77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1,29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2,74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1,77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1,69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2,09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1,50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7" name="Graphique 16"/>
          <p:cNvGraphicFramePr/>
          <p:nvPr/>
        </p:nvGraphicFramePr>
        <p:xfrm>
          <a:off x="6516216" y="600320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18" name="Rectangle 17"/>
          <p:cNvSpPr/>
          <p:nvPr/>
        </p:nvSpPr>
        <p:spPr>
          <a:xfrm>
            <a:off x="4572000" y="5643168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F7964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Joseki</a:t>
            </a:r>
            <a:r>
              <a:rPr lang="fr-FR" sz="2000" b="1" cap="none" spc="0" dirty="0" smtClean="0">
                <a:ln w="1905"/>
                <a:solidFill>
                  <a:srgbClr val="F7964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[38,35%]</a:t>
            </a:r>
            <a:endParaRPr lang="fr-FR" sz="2000" b="1" cap="none" spc="0" dirty="0">
              <a:ln w="1905"/>
              <a:solidFill>
                <a:srgbClr val="F7964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19" name="Tableau 18"/>
          <p:cNvGraphicFramePr>
            <a:graphicFrameLocks noGrp="1"/>
          </p:cNvGraphicFramePr>
          <p:nvPr/>
        </p:nvGraphicFramePr>
        <p:xfrm>
          <a:off x="4572000" y="7443368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2,28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1,65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1,41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3,06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1,54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1,64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2,01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1,75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</a:tr>
            </a:tbl>
          </a:graphicData>
        </a:graphic>
      </p:graphicFrame>
      <p:pic>
        <p:nvPicPr>
          <p:cNvPr id="24" name="Picture 10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557240" y="6030591"/>
            <a:ext cx="1782375" cy="136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7762" name="Picture 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-1116632" y="2058976"/>
            <a:ext cx="1956794" cy="140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7763" name="Picture 3"/>
          <p:cNvPicPr>
            <a:picLocks noChangeAspect="1" noChangeArrowheads="1"/>
          </p:cNvPicPr>
          <p:nvPr/>
        </p:nvPicPr>
        <p:blipFill>
          <a:blip r:embed="rId7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251520" y="188640"/>
            <a:ext cx="1440160" cy="15819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7" name="Trapèze 26"/>
          <p:cNvSpPr/>
          <p:nvPr/>
        </p:nvSpPr>
        <p:spPr>
          <a:xfrm rot="10800000">
            <a:off x="179513" y="72007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8" name="Rectangle 27"/>
          <p:cNvSpPr/>
          <p:nvPr/>
        </p:nvSpPr>
        <p:spPr>
          <a:xfrm>
            <a:off x="675408" y="0"/>
            <a:ext cx="607539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Yûra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29" name="Graphique 28"/>
          <p:cNvGraphicFramePr/>
          <p:nvPr/>
        </p:nvGraphicFramePr>
        <p:xfrm>
          <a:off x="179512" y="29732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8"/>
          </a:graphicData>
        </a:graphic>
      </p:graphicFrame>
      <p:sp>
        <p:nvSpPr>
          <p:cNvPr id="30" name="Rectangle 29"/>
          <p:cNvSpPr/>
          <p:nvPr/>
        </p:nvSpPr>
        <p:spPr>
          <a:xfrm>
            <a:off x="755576" y="608003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31" name="Graphique 30"/>
          <p:cNvGraphicFramePr/>
          <p:nvPr/>
        </p:nvGraphicFramePr>
        <p:xfrm>
          <a:off x="8259167" y="206084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9"/>
          </a:graphicData>
        </a:graphic>
      </p:graphicFrame>
      <p:sp>
        <p:nvSpPr>
          <p:cNvPr id="32" name="Rectangle 31"/>
          <p:cNvSpPr/>
          <p:nvPr/>
        </p:nvSpPr>
        <p:spPr>
          <a:xfrm>
            <a:off x="6314951" y="1700808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F7964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Sajo</a:t>
            </a:r>
            <a:r>
              <a:rPr lang="fr-FR" sz="2000" b="1" dirty="0" smtClean="0">
                <a:ln w="1905"/>
                <a:solidFill>
                  <a:srgbClr val="F7964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cap="none" spc="0" dirty="0" smtClean="0">
                <a:ln w="1905"/>
                <a:solidFill>
                  <a:srgbClr val="F7964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[37,48%]</a:t>
            </a:r>
            <a:endParaRPr lang="fr-FR" sz="2000" b="1" cap="none" spc="0" dirty="0">
              <a:ln w="1905"/>
              <a:solidFill>
                <a:srgbClr val="F7964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33" name="Tableau 32"/>
          <p:cNvGraphicFramePr>
            <a:graphicFrameLocks noGrp="1"/>
          </p:cNvGraphicFramePr>
          <p:nvPr/>
        </p:nvGraphicFramePr>
        <p:xfrm>
          <a:off x="6314951" y="3501008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2,21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1,66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1,44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2,89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1,56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1,60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2,03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1,60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</a:tr>
            </a:tbl>
          </a:graphicData>
        </a:graphic>
      </p:graphicFrame>
      <p:pic>
        <p:nvPicPr>
          <p:cNvPr id="117764" name="Picture 4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300192" y="2074900"/>
            <a:ext cx="1944216" cy="140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40" name="Graphique 39"/>
          <p:cNvGraphicFramePr/>
          <p:nvPr/>
        </p:nvGraphicFramePr>
        <p:xfrm>
          <a:off x="2757041" y="599390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1"/>
          </a:graphicData>
        </a:graphic>
      </p:graphicFrame>
      <p:sp>
        <p:nvSpPr>
          <p:cNvPr id="41" name="Rectangle 40"/>
          <p:cNvSpPr/>
          <p:nvPr/>
        </p:nvSpPr>
        <p:spPr>
          <a:xfrm>
            <a:off x="812825" y="5633864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dirty="0" err="1" smtClean="0">
                <a:ln w="1905"/>
                <a:solidFill>
                  <a:srgbClr val="F7964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Ryuza</a:t>
            </a:r>
            <a:r>
              <a:rPr lang="fr-FR" sz="2000" b="1" dirty="0" smtClean="0">
                <a:ln w="1905"/>
                <a:solidFill>
                  <a:srgbClr val="F7964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cap="none" spc="0" dirty="0" smtClean="0">
                <a:ln w="1905"/>
                <a:solidFill>
                  <a:srgbClr val="F7964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[35,78%]</a:t>
            </a:r>
            <a:endParaRPr lang="fr-FR" sz="2000" b="1" cap="none" spc="0" dirty="0">
              <a:ln w="1905"/>
              <a:solidFill>
                <a:srgbClr val="F7964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2" name="Tableau 41"/>
          <p:cNvGraphicFramePr>
            <a:graphicFrameLocks noGrp="1"/>
          </p:cNvGraphicFramePr>
          <p:nvPr/>
        </p:nvGraphicFramePr>
        <p:xfrm>
          <a:off x="812825" y="7434064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2,10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1,66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1,21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2,63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1,65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1,64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2,03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1,39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</a:tr>
            </a:tbl>
          </a:graphicData>
        </a:graphic>
      </p:graphicFrame>
      <p:pic>
        <p:nvPicPr>
          <p:cNvPr id="117765" name="Picture 5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812825" y="5997484"/>
            <a:ext cx="1872208" cy="14048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7766" name="Picture 6"/>
          <p:cNvPicPr>
            <a:picLocks noChangeAspect="1" noChangeArrowheads="1"/>
          </p:cNvPicPr>
          <p:nvPr/>
        </p:nvPicPr>
        <p:blipFill>
          <a:blip r:embed="rId13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2195736" y="4149080"/>
            <a:ext cx="1394053" cy="14401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0" name="Trapèze 49"/>
          <p:cNvSpPr/>
          <p:nvPr/>
        </p:nvSpPr>
        <p:spPr>
          <a:xfrm rot="10800000">
            <a:off x="2108970" y="4005063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51" name="Rectangle 50"/>
          <p:cNvSpPr/>
          <p:nvPr/>
        </p:nvSpPr>
        <p:spPr>
          <a:xfrm>
            <a:off x="2535298" y="3933056"/>
            <a:ext cx="746679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Ryuza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52" name="Graphique 51"/>
          <p:cNvGraphicFramePr/>
          <p:nvPr/>
        </p:nvGraphicFramePr>
        <p:xfrm>
          <a:off x="2108969" y="423038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4"/>
          </a:graphicData>
        </a:graphic>
      </p:graphicFrame>
      <p:sp>
        <p:nvSpPr>
          <p:cNvPr id="53" name="Rectangle 52"/>
          <p:cNvSpPr/>
          <p:nvPr/>
        </p:nvSpPr>
        <p:spPr>
          <a:xfrm>
            <a:off x="2685033" y="4541059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4" name="Trapèze 53"/>
          <p:cNvSpPr/>
          <p:nvPr/>
        </p:nvSpPr>
        <p:spPr>
          <a:xfrm rot="10800000">
            <a:off x="2483769" y="-522150"/>
            <a:ext cx="4464496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55" name="Rectangle 54"/>
          <p:cNvSpPr/>
          <p:nvPr/>
        </p:nvSpPr>
        <p:spPr>
          <a:xfrm>
            <a:off x="2483769" y="-603448"/>
            <a:ext cx="446449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On s’en débarrasse 1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56" name="Trapèze 55"/>
          <p:cNvSpPr/>
          <p:nvPr/>
        </p:nvSpPr>
        <p:spPr>
          <a:xfrm>
            <a:off x="2988209" y="-315416"/>
            <a:ext cx="3456000" cy="180000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57" name="Rectangle 56"/>
          <p:cNvSpPr/>
          <p:nvPr/>
        </p:nvSpPr>
        <p:spPr>
          <a:xfrm>
            <a:off x="2987825" y="-387424"/>
            <a:ext cx="3456384" cy="30777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sz="1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Conseil de Suna</a:t>
            </a:r>
            <a:endParaRPr lang="fr-FR" sz="1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58" name="Picture 4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2613025" y="2060848"/>
            <a:ext cx="1898440" cy="140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9634" name="Picture 2"/>
          <p:cNvPicPr>
            <a:picLocks noChangeAspect="1" noChangeArrowheads="1"/>
          </p:cNvPicPr>
          <p:nvPr/>
        </p:nvPicPr>
        <p:blipFill>
          <a:blip r:embed="rId16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3995936" y="116632"/>
            <a:ext cx="1440160" cy="15813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0" name="Trapèze 59"/>
          <p:cNvSpPr/>
          <p:nvPr/>
        </p:nvSpPr>
        <p:spPr>
          <a:xfrm rot="10800000">
            <a:off x="3923929" y="72007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61" name="Rectangle 60"/>
          <p:cNvSpPr/>
          <p:nvPr/>
        </p:nvSpPr>
        <p:spPr>
          <a:xfrm>
            <a:off x="4395877" y="0"/>
            <a:ext cx="655437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Goza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62" name="Graphique 61"/>
          <p:cNvGraphicFramePr/>
          <p:nvPr/>
        </p:nvGraphicFramePr>
        <p:xfrm>
          <a:off x="3923928" y="29732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7"/>
          </a:graphicData>
        </a:graphic>
      </p:graphicFrame>
      <p:sp>
        <p:nvSpPr>
          <p:cNvPr id="63" name="Rectangle 62"/>
          <p:cNvSpPr/>
          <p:nvPr/>
        </p:nvSpPr>
        <p:spPr>
          <a:xfrm>
            <a:off x="4499992" y="608003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69635" name="Picture 3"/>
          <p:cNvPicPr>
            <a:picLocks noChangeAspect="1" noChangeArrowheads="1"/>
          </p:cNvPicPr>
          <p:nvPr/>
        </p:nvPicPr>
        <p:blipFill>
          <a:blip r:embed="rId18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7684504" y="212229"/>
            <a:ext cx="1459496" cy="1560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5" name="Trapèze 64"/>
          <p:cNvSpPr/>
          <p:nvPr/>
        </p:nvSpPr>
        <p:spPr>
          <a:xfrm rot="10800000">
            <a:off x="7611096" y="72007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66" name="Rectangle 65"/>
          <p:cNvSpPr/>
          <p:nvPr/>
        </p:nvSpPr>
        <p:spPr>
          <a:xfrm>
            <a:off x="8115650" y="0"/>
            <a:ext cx="590226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Sajo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67" name="Graphique 66"/>
          <p:cNvGraphicFramePr/>
          <p:nvPr/>
        </p:nvGraphicFramePr>
        <p:xfrm>
          <a:off x="7611095" y="29732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9"/>
          </a:graphicData>
        </a:graphic>
      </p:graphicFrame>
      <p:sp>
        <p:nvSpPr>
          <p:cNvPr id="68" name="Rectangle 67"/>
          <p:cNvSpPr/>
          <p:nvPr/>
        </p:nvSpPr>
        <p:spPr>
          <a:xfrm>
            <a:off x="8187159" y="608003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69636" name="Picture 4"/>
          <p:cNvPicPr>
            <a:picLocks noChangeAspect="1" noChangeArrowheads="1"/>
          </p:cNvPicPr>
          <p:nvPr/>
        </p:nvPicPr>
        <p:blipFill>
          <a:blip r:embed="rId20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5931455" y="4169073"/>
            <a:ext cx="1448857" cy="14201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0" name="Trapèze 69"/>
          <p:cNvSpPr/>
          <p:nvPr/>
        </p:nvSpPr>
        <p:spPr>
          <a:xfrm rot="10800000">
            <a:off x="5868145" y="4014367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71" name="Rectangle 70"/>
          <p:cNvSpPr/>
          <p:nvPr/>
        </p:nvSpPr>
        <p:spPr>
          <a:xfrm>
            <a:off x="6288541" y="3942360"/>
            <a:ext cx="758542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Joseki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72" name="Graphique 71"/>
          <p:cNvGraphicFramePr/>
          <p:nvPr/>
        </p:nvGraphicFramePr>
        <p:xfrm>
          <a:off x="5868144" y="423968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1"/>
          </a:graphicData>
        </a:graphic>
      </p:graphicFrame>
      <p:sp>
        <p:nvSpPr>
          <p:cNvPr id="73" name="Rectangle 72"/>
          <p:cNvSpPr/>
          <p:nvPr/>
        </p:nvSpPr>
        <p:spPr>
          <a:xfrm>
            <a:off x="6444208" y="4550363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rapèze 1"/>
          <p:cNvSpPr/>
          <p:nvPr/>
        </p:nvSpPr>
        <p:spPr>
          <a:xfrm rot="10800000">
            <a:off x="2483769" y="-522150"/>
            <a:ext cx="4464496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" name="Rectangle 2"/>
          <p:cNvSpPr/>
          <p:nvPr/>
        </p:nvSpPr>
        <p:spPr>
          <a:xfrm>
            <a:off x="2483769" y="-603448"/>
            <a:ext cx="446449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On s’en débarrasse 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2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4" name="Trapèze 3"/>
          <p:cNvSpPr/>
          <p:nvPr/>
        </p:nvSpPr>
        <p:spPr>
          <a:xfrm>
            <a:off x="2988209" y="-315416"/>
            <a:ext cx="3456000" cy="180000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5" name="Rectangle 4"/>
          <p:cNvSpPr/>
          <p:nvPr/>
        </p:nvSpPr>
        <p:spPr>
          <a:xfrm>
            <a:off x="2987825" y="-387424"/>
            <a:ext cx="3456384" cy="30777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sz="1400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Jounins</a:t>
            </a:r>
            <a:r>
              <a:rPr lang="fr-FR" sz="1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de Suna</a:t>
            </a:r>
            <a:endParaRPr lang="fr-FR" sz="1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6" name="Graphique 5"/>
          <p:cNvGraphicFramePr/>
          <p:nvPr/>
        </p:nvGraphicFramePr>
        <p:xfrm>
          <a:off x="2824137" y="206084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7" name="Rectangle 6"/>
          <p:cNvSpPr/>
          <p:nvPr/>
        </p:nvSpPr>
        <p:spPr>
          <a:xfrm>
            <a:off x="879921" y="1700808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F7964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Mukade</a:t>
            </a:r>
            <a:r>
              <a:rPr lang="fr-FR" sz="2000" b="1" cap="none" spc="0" dirty="0" smtClean="0">
                <a:ln w="1905"/>
                <a:solidFill>
                  <a:srgbClr val="F7964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[38,30%]</a:t>
            </a:r>
            <a:endParaRPr lang="fr-FR" sz="2000" b="1" cap="none" spc="0" dirty="0">
              <a:ln w="1905"/>
              <a:solidFill>
                <a:srgbClr val="F7964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8" name="Tableau 7"/>
          <p:cNvGraphicFramePr>
            <a:graphicFrameLocks noGrp="1"/>
          </p:cNvGraphicFramePr>
          <p:nvPr/>
        </p:nvGraphicFramePr>
        <p:xfrm>
          <a:off x="879921" y="3501008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2,53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1,93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1,33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2,43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1,74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1,74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2,26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1,36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</a:tr>
            </a:tbl>
          </a:graphicData>
        </a:graphic>
      </p:graphicFrame>
      <p:pic>
        <p:nvPicPr>
          <p:cNvPr id="9" name="Picture 1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79921" y="2060848"/>
            <a:ext cx="2009302" cy="140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Picture 12"/>
          <p:cNvPicPr>
            <a:picLocks noChangeAspect="1" noChangeArrowheads="1"/>
          </p:cNvPicPr>
          <p:nvPr/>
        </p:nvPicPr>
        <p:blipFill>
          <a:blip r:embed="rId4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1992996" y="190698"/>
            <a:ext cx="1335197" cy="14381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Trapèze 10"/>
          <p:cNvSpPr/>
          <p:nvPr/>
        </p:nvSpPr>
        <p:spPr>
          <a:xfrm rot="10800000">
            <a:off x="1888033" y="72007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2" name="Rectangle 11"/>
          <p:cNvSpPr/>
          <p:nvPr/>
        </p:nvSpPr>
        <p:spPr>
          <a:xfrm>
            <a:off x="2202440" y="0"/>
            <a:ext cx="970522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Mukade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13" name="Graphique 12"/>
          <p:cNvGraphicFramePr/>
          <p:nvPr/>
        </p:nvGraphicFramePr>
        <p:xfrm>
          <a:off x="1888032" y="29732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sp>
        <p:nvSpPr>
          <p:cNvPr id="14" name="Rectangle 13"/>
          <p:cNvSpPr/>
          <p:nvPr/>
        </p:nvSpPr>
        <p:spPr>
          <a:xfrm>
            <a:off x="2464096" y="608003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5" name="Trapèze 14"/>
          <p:cNvSpPr/>
          <p:nvPr/>
        </p:nvSpPr>
        <p:spPr>
          <a:xfrm rot="10800000">
            <a:off x="5781378" y="44623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6" name="Rectangle 15"/>
          <p:cNvSpPr/>
          <p:nvPr/>
        </p:nvSpPr>
        <p:spPr>
          <a:xfrm>
            <a:off x="6237423" y="-27384"/>
            <a:ext cx="687239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Ebizô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17" name="Graphique 16"/>
          <p:cNvGraphicFramePr/>
          <p:nvPr/>
        </p:nvGraphicFramePr>
        <p:xfrm>
          <a:off x="5781377" y="26994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sp>
        <p:nvSpPr>
          <p:cNvPr id="18" name="Rectangle 17"/>
          <p:cNvSpPr/>
          <p:nvPr/>
        </p:nvSpPr>
        <p:spPr>
          <a:xfrm>
            <a:off x="6357441" y="580619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19" name="Graphique 18"/>
          <p:cNvGraphicFramePr/>
          <p:nvPr/>
        </p:nvGraphicFramePr>
        <p:xfrm>
          <a:off x="6501457" y="213285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7"/>
          </a:graphicData>
        </a:graphic>
      </p:graphicFrame>
      <p:sp>
        <p:nvSpPr>
          <p:cNvPr id="20" name="Rectangle 19"/>
          <p:cNvSpPr/>
          <p:nvPr/>
        </p:nvSpPr>
        <p:spPr>
          <a:xfrm>
            <a:off x="4557241" y="1700808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F7964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Ebizô</a:t>
            </a:r>
            <a:r>
              <a:rPr lang="fr-FR" sz="2000" b="1" cap="none" spc="0" dirty="0" smtClean="0">
                <a:ln w="1905"/>
                <a:solidFill>
                  <a:srgbClr val="F7964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[43,40%]</a:t>
            </a:r>
            <a:endParaRPr lang="fr-FR" sz="2000" b="1" cap="none" spc="0" dirty="0">
              <a:ln w="1905"/>
              <a:solidFill>
                <a:srgbClr val="F7964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21" name="Tableau 20"/>
          <p:cNvGraphicFramePr>
            <a:graphicFrameLocks noGrp="1"/>
          </p:cNvGraphicFramePr>
          <p:nvPr/>
        </p:nvGraphicFramePr>
        <p:xfrm>
          <a:off x="4557241" y="3501008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2,65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2,05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1,38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3,73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1,41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2,08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1,75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2,31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</a:tr>
            </a:tbl>
          </a:graphicData>
        </a:graphic>
      </p:graphicFrame>
      <p:pic>
        <p:nvPicPr>
          <p:cNvPr id="22" name="Picture 1" descr="C:\Mes Documents\Forum\Topic diagramme\Render\34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255009" y="116632"/>
            <a:ext cx="814400" cy="1628800"/>
          </a:xfrm>
          <a:prstGeom prst="rect">
            <a:avLst/>
          </a:prstGeom>
          <a:noFill/>
        </p:spPr>
      </p:pic>
      <p:graphicFrame>
        <p:nvGraphicFramePr>
          <p:cNvPr id="23" name="Graphique 22"/>
          <p:cNvGraphicFramePr/>
          <p:nvPr/>
        </p:nvGraphicFramePr>
        <p:xfrm>
          <a:off x="10188624" y="206084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9"/>
          </a:graphicData>
        </a:graphic>
      </p:graphicFrame>
      <p:sp>
        <p:nvSpPr>
          <p:cNvPr id="24" name="Rectangle 23"/>
          <p:cNvSpPr/>
          <p:nvPr/>
        </p:nvSpPr>
        <p:spPr>
          <a:xfrm>
            <a:off x="8244408" y="1732746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F7964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Isago</a:t>
            </a:r>
            <a:r>
              <a:rPr lang="fr-FR" sz="2000" b="1" cap="none" spc="0" dirty="0" smtClean="0">
                <a:ln w="1905"/>
                <a:solidFill>
                  <a:srgbClr val="F7964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[34,48%]</a:t>
            </a:r>
            <a:endParaRPr lang="fr-FR" sz="2000" b="1" cap="none" spc="0" dirty="0">
              <a:ln w="1905"/>
              <a:solidFill>
                <a:srgbClr val="F7964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25" name="Tableau 24"/>
          <p:cNvGraphicFramePr>
            <a:graphicFrameLocks noGrp="1"/>
          </p:cNvGraphicFramePr>
          <p:nvPr/>
        </p:nvGraphicFramePr>
        <p:xfrm>
          <a:off x="8244408" y="3501008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1,94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1,75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1,14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2,21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1,77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1,74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2,05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1,19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</a:tr>
            </a:tbl>
          </a:graphicData>
        </a:graphic>
      </p:graphicFrame>
      <p:pic>
        <p:nvPicPr>
          <p:cNvPr id="26" name="Picture 5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8269981" y="2132856"/>
            <a:ext cx="1975892" cy="1349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" name="Picture 6"/>
          <p:cNvPicPr>
            <a:picLocks noChangeAspect="1" noChangeArrowheads="1"/>
          </p:cNvPicPr>
          <p:nvPr/>
        </p:nvPicPr>
        <p:blipFill>
          <a:blip r:embed="rId11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9295010" y="188640"/>
            <a:ext cx="1474553" cy="15230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8" name="Trapèze 27"/>
          <p:cNvSpPr/>
          <p:nvPr/>
        </p:nvSpPr>
        <p:spPr>
          <a:xfrm rot="10800000">
            <a:off x="9237762" y="72007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9" name="Rectangle 28"/>
          <p:cNvSpPr/>
          <p:nvPr/>
        </p:nvSpPr>
        <p:spPr>
          <a:xfrm>
            <a:off x="9696950" y="0"/>
            <a:ext cx="680957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Isago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30" name="Graphique 29"/>
          <p:cNvGraphicFramePr/>
          <p:nvPr/>
        </p:nvGraphicFramePr>
        <p:xfrm>
          <a:off x="9237761" y="29732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2"/>
          </a:graphicData>
        </a:graphic>
      </p:graphicFrame>
      <p:sp>
        <p:nvSpPr>
          <p:cNvPr id="31" name="Rectangle 30"/>
          <p:cNvSpPr/>
          <p:nvPr/>
        </p:nvSpPr>
        <p:spPr>
          <a:xfrm>
            <a:off x="9813825" y="608003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32" name="Graphique 31"/>
          <p:cNvGraphicFramePr/>
          <p:nvPr/>
        </p:nvGraphicFramePr>
        <p:xfrm>
          <a:off x="2843809" y="6145659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3"/>
          </a:graphicData>
        </a:graphic>
      </p:graphicFrame>
      <p:sp>
        <p:nvSpPr>
          <p:cNvPr id="33" name="Rectangle 32"/>
          <p:cNvSpPr/>
          <p:nvPr/>
        </p:nvSpPr>
        <p:spPr>
          <a:xfrm>
            <a:off x="971601" y="5777880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F7964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Reki</a:t>
            </a:r>
            <a:r>
              <a:rPr lang="fr-FR" sz="2000" b="1" cap="none" spc="0" dirty="0" smtClean="0">
                <a:ln w="1905"/>
                <a:solidFill>
                  <a:srgbClr val="F7964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[34,93%]</a:t>
            </a:r>
            <a:endParaRPr lang="fr-FR" sz="2000" b="1" cap="none" spc="0" dirty="0">
              <a:ln w="1905"/>
              <a:solidFill>
                <a:srgbClr val="F7964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34" name="Tableau 33"/>
          <p:cNvGraphicFramePr>
            <a:graphicFrameLocks noGrp="1"/>
          </p:cNvGraphicFramePr>
          <p:nvPr/>
        </p:nvGraphicFramePr>
        <p:xfrm>
          <a:off x="971601" y="7518758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1,96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1,76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1,32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2,24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1,57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1,66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2,20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1,26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1" name="Graphique 40"/>
          <p:cNvGraphicFramePr/>
          <p:nvPr/>
        </p:nvGraphicFramePr>
        <p:xfrm>
          <a:off x="6732241" y="606591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4"/>
          </a:graphicData>
        </a:graphic>
      </p:graphicFrame>
      <p:sp>
        <p:nvSpPr>
          <p:cNvPr id="42" name="Rectangle 41"/>
          <p:cNvSpPr/>
          <p:nvPr/>
        </p:nvSpPr>
        <p:spPr>
          <a:xfrm>
            <a:off x="4788025" y="5705872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F7964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Otokaze</a:t>
            </a:r>
            <a:r>
              <a:rPr lang="fr-FR" sz="2000" b="1" cap="none" spc="0" dirty="0" smtClean="0">
                <a:ln w="1905"/>
                <a:solidFill>
                  <a:srgbClr val="F7964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[33,15%]</a:t>
            </a:r>
            <a:endParaRPr lang="fr-FR" sz="2000" b="1" cap="none" spc="0" dirty="0">
              <a:ln w="1905"/>
              <a:solidFill>
                <a:srgbClr val="F7964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3" name="Tableau 42"/>
          <p:cNvGraphicFramePr>
            <a:graphicFrameLocks noGrp="1"/>
          </p:cNvGraphicFramePr>
          <p:nvPr/>
        </p:nvGraphicFramePr>
        <p:xfrm>
          <a:off x="4788025" y="7506072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1,89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1,59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1,25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2,08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1,55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1,63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2,08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1,19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4788025" y="6079221"/>
            <a:ext cx="1807726" cy="140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 descr="http://img2.wikia.nocookie.net/__cb20130331162911/naruto/fr/images/a/a1/Otokaze.jpg"/>
          <p:cNvPicPr>
            <a:picLocks noChangeAspect="1" noChangeArrowheads="1"/>
          </p:cNvPicPr>
          <p:nvPr/>
        </p:nvPicPr>
        <p:blipFill>
          <a:blip r:embed="rId16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5868145" y="4144516"/>
            <a:ext cx="1440160" cy="1440160"/>
          </a:xfrm>
          <a:prstGeom prst="rect">
            <a:avLst/>
          </a:prstGeom>
          <a:noFill/>
        </p:spPr>
      </p:pic>
      <p:sp>
        <p:nvSpPr>
          <p:cNvPr id="50" name="Trapèze 49"/>
          <p:cNvSpPr/>
          <p:nvPr/>
        </p:nvSpPr>
        <p:spPr>
          <a:xfrm rot="10800000">
            <a:off x="5796137" y="4077071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51" name="Rectangle 50"/>
          <p:cNvSpPr/>
          <p:nvPr/>
        </p:nvSpPr>
        <p:spPr>
          <a:xfrm>
            <a:off x="6113014" y="4005064"/>
            <a:ext cx="965585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Otokaze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52" name="Graphique 51"/>
          <p:cNvGraphicFramePr/>
          <p:nvPr/>
        </p:nvGraphicFramePr>
        <p:xfrm>
          <a:off x="5796136" y="430238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7"/>
          </a:graphicData>
        </a:graphic>
      </p:graphicFrame>
      <p:sp>
        <p:nvSpPr>
          <p:cNvPr id="53" name="Rectangle 52"/>
          <p:cNvSpPr/>
          <p:nvPr/>
        </p:nvSpPr>
        <p:spPr>
          <a:xfrm>
            <a:off x="6372200" y="4613067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971601" y="6145659"/>
            <a:ext cx="1728192" cy="132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19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2192628" y="4265711"/>
            <a:ext cx="1443269" cy="14253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6" name="Trapèze 55"/>
          <p:cNvSpPr/>
          <p:nvPr/>
        </p:nvSpPr>
        <p:spPr>
          <a:xfrm rot="10800000">
            <a:off x="2123729" y="4121695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57" name="Rectangle 56"/>
          <p:cNvSpPr/>
          <p:nvPr/>
        </p:nvSpPr>
        <p:spPr>
          <a:xfrm>
            <a:off x="2626778" y="4049688"/>
            <a:ext cx="593239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Reki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58" name="Graphique 57"/>
          <p:cNvGraphicFramePr/>
          <p:nvPr/>
        </p:nvGraphicFramePr>
        <p:xfrm>
          <a:off x="2123728" y="434701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0"/>
          </a:graphicData>
        </a:graphic>
      </p:graphicFrame>
      <p:sp>
        <p:nvSpPr>
          <p:cNvPr id="59" name="Rectangle 58"/>
          <p:cNvSpPr/>
          <p:nvPr/>
        </p:nvSpPr>
        <p:spPr>
          <a:xfrm>
            <a:off x="2699792" y="4657691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60" name="Graphique 59"/>
          <p:cNvGraphicFramePr/>
          <p:nvPr/>
        </p:nvGraphicFramePr>
        <p:xfrm>
          <a:off x="10404649" y="606591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1"/>
          </a:graphicData>
        </a:graphic>
      </p:graphicFrame>
      <p:sp>
        <p:nvSpPr>
          <p:cNvPr id="61" name="Rectangle 60"/>
          <p:cNvSpPr/>
          <p:nvPr/>
        </p:nvSpPr>
        <p:spPr>
          <a:xfrm>
            <a:off x="8460433" y="5705872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F7964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Satetsu</a:t>
            </a:r>
            <a:r>
              <a:rPr lang="fr-FR" sz="2000" b="1" cap="none" spc="0" dirty="0" smtClean="0">
                <a:ln w="1905"/>
                <a:solidFill>
                  <a:srgbClr val="F7964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[33,75%]</a:t>
            </a:r>
            <a:endParaRPr lang="fr-FR" sz="2000" b="1" cap="none" spc="0" dirty="0">
              <a:ln w="1905"/>
              <a:solidFill>
                <a:srgbClr val="F7964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62" name="Tableau 61"/>
          <p:cNvGraphicFramePr>
            <a:graphicFrameLocks noGrp="1"/>
          </p:cNvGraphicFramePr>
          <p:nvPr/>
        </p:nvGraphicFramePr>
        <p:xfrm>
          <a:off x="8460433" y="7506072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1,90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1,64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1,24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2,12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1,66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1,64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2,12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1,18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</a:tr>
            </a:tbl>
          </a:graphicData>
        </a:graphic>
      </p:graphicFrame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22" cstate="print"/>
          <a:srcRect/>
          <a:stretch>
            <a:fillRect/>
          </a:stretch>
        </p:blipFill>
        <p:spPr bwMode="auto">
          <a:xfrm>
            <a:off x="8460433" y="6057440"/>
            <a:ext cx="1835999" cy="140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3" name="Picture 9" descr="http://img1.wikia.nocookie.net/__cb20130331163926/naruto/fr/images/3/33/Satetsu.jpg"/>
          <p:cNvPicPr>
            <a:picLocks noChangeAspect="1" noChangeArrowheads="1"/>
          </p:cNvPicPr>
          <p:nvPr/>
        </p:nvPicPr>
        <p:blipFill>
          <a:blip r:embed="rId23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9563373" y="4288532"/>
            <a:ext cx="1345332" cy="1345332"/>
          </a:xfrm>
          <a:prstGeom prst="rect">
            <a:avLst/>
          </a:prstGeom>
          <a:noFill/>
        </p:spPr>
      </p:pic>
      <p:sp>
        <p:nvSpPr>
          <p:cNvPr id="71" name="Trapèze 70"/>
          <p:cNvSpPr/>
          <p:nvPr/>
        </p:nvSpPr>
        <p:spPr>
          <a:xfrm rot="10800000">
            <a:off x="9468545" y="4077071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72" name="Rectangle 71"/>
          <p:cNvSpPr/>
          <p:nvPr/>
        </p:nvSpPr>
        <p:spPr>
          <a:xfrm>
            <a:off x="9822484" y="4005064"/>
            <a:ext cx="891462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Satetsu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73" name="Graphique 72"/>
          <p:cNvGraphicFramePr/>
          <p:nvPr/>
        </p:nvGraphicFramePr>
        <p:xfrm>
          <a:off x="9468544" y="430238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4"/>
          </a:graphicData>
        </a:graphic>
      </p:graphicFrame>
      <p:sp>
        <p:nvSpPr>
          <p:cNvPr id="74" name="Rectangle 73"/>
          <p:cNvSpPr/>
          <p:nvPr/>
        </p:nvSpPr>
        <p:spPr>
          <a:xfrm>
            <a:off x="10044608" y="4613067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79" name="Graphique 78"/>
          <p:cNvGraphicFramePr/>
          <p:nvPr/>
        </p:nvGraphicFramePr>
        <p:xfrm>
          <a:off x="-915367" y="2165171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5"/>
          </a:graphicData>
        </a:graphic>
      </p:graphicFrame>
      <p:sp>
        <p:nvSpPr>
          <p:cNvPr id="80" name="Rectangle 79"/>
          <p:cNvSpPr/>
          <p:nvPr/>
        </p:nvSpPr>
        <p:spPr>
          <a:xfrm>
            <a:off x="-2859583" y="1733123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F7964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Karura</a:t>
            </a:r>
            <a:r>
              <a:rPr lang="fr-FR" sz="2000" b="1" cap="none" spc="0" dirty="0" smtClean="0">
                <a:ln w="1905"/>
                <a:solidFill>
                  <a:srgbClr val="F7964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[16,35%]</a:t>
            </a:r>
            <a:endParaRPr lang="fr-FR" sz="2000" b="1" cap="none" spc="0" dirty="0">
              <a:ln w="1905"/>
              <a:solidFill>
                <a:srgbClr val="F7964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81" name="Tableau 80"/>
          <p:cNvGraphicFramePr>
            <a:graphicFrameLocks noGrp="1"/>
          </p:cNvGraphicFramePr>
          <p:nvPr/>
        </p:nvGraphicFramePr>
        <p:xfrm>
          <a:off x="-2859583" y="3533323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1,31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0,12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0,01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2,21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0,36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0,56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1,63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0,34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</a:tr>
            </a:tbl>
          </a:graphicData>
        </a:graphic>
      </p:graphicFrame>
      <p:pic>
        <p:nvPicPr>
          <p:cNvPr id="82" name="Picture 2"/>
          <p:cNvPicPr>
            <a:picLocks noChangeAspect="1" noChangeArrowheads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>
            <a:off x="-2864772" y="2093163"/>
            <a:ext cx="1893726" cy="13803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67" name="Graphique 66"/>
          <p:cNvGraphicFramePr/>
          <p:nvPr/>
        </p:nvGraphicFramePr>
        <p:xfrm>
          <a:off x="-756591" y="6209928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7"/>
          </a:graphicData>
        </a:graphic>
      </p:graphicFrame>
      <p:sp>
        <p:nvSpPr>
          <p:cNvPr id="68" name="Rectangle 67"/>
          <p:cNvSpPr/>
          <p:nvPr/>
        </p:nvSpPr>
        <p:spPr>
          <a:xfrm>
            <a:off x="-2700807" y="5777880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smtClean="0">
                <a:ln w="1905"/>
                <a:solidFill>
                  <a:srgbClr val="F7964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Maki [39,25%]</a:t>
            </a:r>
            <a:endParaRPr lang="fr-FR" sz="2000" b="1" cap="none" spc="0" dirty="0">
              <a:ln w="1905"/>
              <a:solidFill>
                <a:srgbClr val="F7964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69" name="Tableau 68"/>
          <p:cNvGraphicFramePr>
            <a:graphicFrameLocks noGrp="1"/>
          </p:cNvGraphicFramePr>
          <p:nvPr/>
        </p:nvGraphicFramePr>
        <p:xfrm>
          <a:off x="-2700807" y="7578080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1,95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2,16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1,24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2,14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1,44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1,96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2,00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2,81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</a:tr>
            </a:tbl>
          </a:graphicData>
        </a:graphic>
      </p:graphicFrame>
      <p:pic>
        <p:nvPicPr>
          <p:cNvPr id="83" name="Picture 3"/>
          <p:cNvPicPr>
            <a:picLocks noChangeAspect="1" noChangeArrowheads="1"/>
          </p:cNvPicPr>
          <p:nvPr/>
        </p:nvPicPr>
        <p:blipFill>
          <a:blip r:embed="rId28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-1800902" y="4298027"/>
            <a:ext cx="1548367" cy="15539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4" name="Trapèze 83"/>
          <p:cNvSpPr/>
          <p:nvPr/>
        </p:nvSpPr>
        <p:spPr>
          <a:xfrm rot="10800000">
            <a:off x="-1908718" y="4121695"/>
            <a:ext cx="1764000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85" name="Rectangle 84"/>
          <p:cNvSpPr/>
          <p:nvPr/>
        </p:nvSpPr>
        <p:spPr>
          <a:xfrm>
            <a:off x="-1406827" y="4049688"/>
            <a:ext cx="667170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Maki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86" name="Graphique 85"/>
          <p:cNvGraphicFramePr/>
          <p:nvPr/>
        </p:nvGraphicFramePr>
        <p:xfrm>
          <a:off x="-1800903" y="4347012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9"/>
          </a:graphicData>
        </a:graphic>
      </p:graphicFrame>
      <p:sp>
        <p:nvSpPr>
          <p:cNvPr id="87" name="Rectangle 86"/>
          <p:cNvSpPr/>
          <p:nvPr/>
        </p:nvSpPr>
        <p:spPr>
          <a:xfrm>
            <a:off x="-1224839" y="4657691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68609" name="Picture 1"/>
          <p:cNvPicPr>
            <a:picLocks noChangeAspect="1" noChangeArrowheads="1"/>
          </p:cNvPicPr>
          <p:nvPr/>
        </p:nvPicPr>
        <p:blipFill>
          <a:blip r:embed="rId30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-1908720" y="188640"/>
            <a:ext cx="1440160" cy="16072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9" name="Trapèze 88"/>
          <p:cNvSpPr/>
          <p:nvPr/>
        </p:nvSpPr>
        <p:spPr>
          <a:xfrm rot="10800000">
            <a:off x="-2211287" y="188639"/>
            <a:ext cx="2016000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90" name="Rectangle 89"/>
          <p:cNvSpPr/>
          <p:nvPr/>
        </p:nvSpPr>
        <p:spPr>
          <a:xfrm>
            <a:off x="-2171599" y="116632"/>
            <a:ext cx="1951560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Karura</a:t>
            </a:r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‘Lily Potter’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91" name="Graphique 90"/>
          <p:cNvGraphicFramePr/>
          <p:nvPr/>
        </p:nvGraphicFramePr>
        <p:xfrm>
          <a:off x="-1980728" y="413956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1"/>
          </a:graphicData>
        </a:graphic>
      </p:graphicFrame>
      <p:sp>
        <p:nvSpPr>
          <p:cNvPr id="92" name="Rectangle 91"/>
          <p:cNvSpPr/>
          <p:nvPr/>
        </p:nvSpPr>
        <p:spPr>
          <a:xfrm>
            <a:off x="-1404664" y="724635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68611" name="Picture 3" descr="Ebizō2"/>
          <p:cNvPicPr>
            <a:picLocks noChangeAspect="1" noChangeArrowheads="1"/>
          </p:cNvPicPr>
          <p:nvPr/>
        </p:nvPicPr>
        <p:blipFill>
          <a:blip r:embed="rId32" cstate="print"/>
          <a:srcRect/>
          <a:stretch>
            <a:fillRect/>
          </a:stretch>
        </p:blipFill>
        <p:spPr bwMode="auto">
          <a:xfrm>
            <a:off x="4572000" y="2079738"/>
            <a:ext cx="1872208" cy="1404156"/>
          </a:xfrm>
          <a:prstGeom prst="rect">
            <a:avLst/>
          </a:prstGeom>
          <a:noFill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3" cstate="print"/>
          <a:srcRect/>
          <a:stretch>
            <a:fillRect/>
          </a:stretch>
        </p:blipFill>
        <p:spPr bwMode="auto">
          <a:xfrm>
            <a:off x="-2700808" y="6113020"/>
            <a:ext cx="2018329" cy="14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7" name="Graphique 86"/>
          <p:cNvGraphicFramePr/>
          <p:nvPr/>
        </p:nvGraphicFramePr>
        <p:xfrm>
          <a:off x="1043942" y="216024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88" name="Rectangle 87"/>
          <p:cNvSpPr/>
          <p:nvPr/>
        </p:nvSpPr>
        <p:spPr>
          <a:xfrm>
            <a:off x="-900274" y="1728192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F7964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Sajin</a:t>
            </a:r>
            <a:r>
              <a:rPr lang="fr-FR" sz="2000" b="1" cap="none" spc="0" dirty="0" smtClean="0">
                <a:ln w="1905"/>
                <a:solidFill>
                  <a:srgbClr val="F7964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[26,23%]</a:t>
            </a:r>
            <a:endParaRPr lang="fr-FR" sz="2000" b="1" cap="none" spc="0" dirty="0">
              <a:ln w="1905"/>
              <a:solidFill>
                <a:srgbClr val="F7964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89" name="Tableau 88"/>
          <p:cNvGraphicFramePr>
            <a:graphicFrameLocks noGrp="1"/>
          </p:cNvGraphicFramePr>
          <p:nvPr/>
        </p:nvGraphicFramePr>
        <p:xfrm>
          <a:off x="-900274" y="3528392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1,53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1,11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0,94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1,79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1,34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1,30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1,49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0,99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</a:tr>
            </a:tbl>
          </a:graphicData>
        </a:graphic>
      </p:graphicFrame>
      <p:pic>
        <p:nvPicPr>
          <p:cNvPr id="90" name="Picture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899929" y="2112376"/>
            <a:ext cx="1919298" cy="140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04" name="Graphique 103"/>
          <p:cNvGraphicFramePr/>
          <p:nvPr/>
        </p:nvGraphicFramePr>
        <p:xfrm>
          <a:off x="4788358" y="216024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105" name="Rectangle 104"/>
          <p:cNvSpPr/>
          <p:nvPr/>
        </p:nvSpPr>
        <p:spPr>
          <a:xfrm>
            <a:off x="2844142" y="1728192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F7964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Suname</a:t>
            </a:r>
            <a:r>
              <a:rPr lang="fr-FR" sz="2000" b="1" cap="none" spc="0" dirty="0" smtClean="0">
                <a:ln w="1905"/>
                <a:solidFill>
                  <a:srgbClr val="F7964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[28,73%]</a:t>
            </a:r>
            <a:endParaRPr lang="fr-FR" sz="2000" b="1" cap="none" spc="0" dirty="0">
              <a:ln w="1905"/>
              <a:solidFill>
                <a:srgbClr val="F7964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106" name="Tableau 105"/>
          <p:cNvGraphicFramePr>
            <a:graphicFrameLocks noGrp="1"/>
          </p:cNvGraphicFramePr>
          <p:nvPr/>
        </p:nvGraphicFramePr>
        <p:xfrm>
          <a:off x="2844142" y="3528392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1,63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1,29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1,02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1,90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1,44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1,43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1,70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1,08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12" name="Graphique 111"/>
          <p:cNvGraphicFramePr/>
          <p:nvPr/>
        </p:nvGraphicFramePr>
        <p:xfrm>
          <a:off x="8460766" y="216024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sp>
        <p:nvSpPr>
          <p:cNvPr id="113" name="Rectangle 112"/>
          <p:cNvSpPr/>
          <p:nvPr/>
        </p:nvSpPr>
        <p:spPr>
          <a:xfrm>
            <a:off x="6516550" y="1728192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F7964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Tsubusa</a:t>
            </a:r>
            <a:r>
              <a:rPr lang="fr-FR" sz="2000" b="1" cap="none" spc="0" dirty="0" smtClean="0">
                <a:ln w="1905"/>
                <a:solidFill>
                  <a:srgbClr val="F7964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[28,80%]</a:t>
            </a:r>
            <a:endParaRPr lang="fr-FR" sz="2000" b="1" cap="none" spc="0" dirty="0">
              <a:ln w="1905"/>
              <a:solidFill>
                <a:srgbClr val="F7964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114" name="Tableau 113"/>
          <p:cNvGraphicFramePr>
            <a:graphicFrameLocks noGrp="1"/>
          </p:cNvGraphicFramePr>
          <p:nvPr/>
        </p:nvGraphicFramePr>
        <p:xfrm>
          <a:off x="6516550" y="3528392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1,62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1,55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1,06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1,80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1,36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1,49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1,56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1,08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</a:tr>
            </a:tbl>
          </a:graphicData>
        </a:graphic>
      </p:graphicFrame>
      <p:sp>
        <p:nvSpPr>
          <p:cNvPr id="53" name="Trapèze 52"/>
          <p:cNvSpPr/>
          <p:nvPr/>
        </p:nvSpPr>
        <p:spPr>
          <a:xfrm rot="10800000">
            <a:off x="2483769" y="-522150"/>
            <a:ext cx="4464496" cy="206733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54" name="Rectangle 53"/>
          <p:cNvSpPr/>
          <p:nvPr/>
        </p:nvSpPr>
        <p:spPr>
          <a:xfrm>
            <a:off x="2483769" y="-603448"/>
            <a:ext cx="446449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On s’en débarrasse </a:t>
            </a:r>
            <a:r>
              <a:rPr lang="fr-FR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3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55" name="Trapèze 54"/>
          <p:cNvSpPr/>
          <p:nvPr/>
        </p:nvSpPr>
        <p:spPr>
          <a:xfrm>
            <a:off x="2988209" y="-315416"/>
            <a:ext cx="3456000" cy="180000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56" name="Rectangle 55"/>
          <p:cNvSpPr/>
          <p:nvPr/>
        </p:nvSpPr>
        <p:spPr>
          <a:xfrm>
            <a:off x="2987825" y="-387424"/>
            <a:ext cx="3456384" cy="30777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sz="1400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Chunin</a:t>
            </a:r>
            <a:r>
              <a:rPr lang="fr-FR" sz="1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Genin de Suna</a:t>
            </a:r>
            <a:endParaRPr lang="fr-FR" sz="1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57" name="Graphique 56"/>
          <p:cNvGraphicFramePr/>
          <p:nvPr/>
        </p:nvGraphicFramePr>
        <p:xfrm>
          <a:off x="-1044623" y="6215890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sp>
        <p:nvSpPr>
          <p:cNvPr id="58" name="Rectangle 57"/>
          <p:cNvSpPr/>
          <p:nvPr/>
        </p:nvSpPr>
        <p:spPr>
          <a:xfrm>
            <a:off x="-2988839" y="5783842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F7964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Matsuri</a:t>
            </a:r>
            <a:r>
              <a:rPr lang="fr-FR" sz="2000" b="1" cap="none" spc="0" dirty="0" smtClean="0">
                <a:ln w="1905"/>
                <a:solidFill>
                  <a:srgbClr val="F7964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[18,93%]</a:t>
            </a:r>
            <a:endParaRPr lang="fr-FR" sz="2000" b="1" cap="none" spc="0" dirty="0">
              <a:ln w="1905"/>
              <a:solidFill>
                <a:srgbClr val="F7964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59" name="Tableau 58"/>
          <p:cNvGraphicFramePr>
            <a:graphicFrameLocks noGrp="1"/>
          </p:cNvGraphicFramePr>
          <p:nvPr/>
        </p:nvGraphicFramePr>
        <p:xfrm>
          <a:off x="-2988839" y="7584042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1,16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1,00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0,43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1,41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0,76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0,96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1,00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0,85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</a:tr>
            </a:tbl>
          </a:graphicData>
        </a:graphic>
      </p:graphicFrame>
      <p:pic>
        <p:nvPicPr>
          <p:cNvPr id="60" name="Picture 3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-2988840" y="6156000"/>
            <a:ext cx="1785154" cy="140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0" name="Graphique 69"/>
          <p:cNvGraphicFramePr/>
          <p:nvPr/>
        </p:nvGraphicFramePr>
        <p:xfrm>
          <a:off x="2699792" y="6255583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8"/>
          </a:graphicData>
        </a:graphic>
      </p:graphicFrame>
      <p:sp>
        <p:nvSpPr>
          <p:cNvPr id="71" name="Rectangle 70"/>
          <p:cNvSpPr/>
          <p:nvPr/>
        </p:nvSpPr>
        <p:spPr>
          <a:xfrm>
            <a:off x="755576" y="5823535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smtClean="0">
                <a:ln w="1905"/>
                <a:solidFill>
                  <a:srgbClr val="F7964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Sari [16,28%]</a:t>
            </a:r>
            <a:endParaRPr lang="fr-FR" sz="2000" b="1" cap="none" spc="0" dirty="0">
              <a:ln w="1905"/>
              <a:solidFill>
                <a:srgbClr val="F7964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72" name="Tableau 71"/>
          <p:cNvGraphicFramePr>
            <a:graphicFrameLocks noGrp="1"/>
          </p:cNvGraphicFramePr>
          <p:nvPr/>
        </p:nvGraphicFramePr>
        <p:xfrm>
          <a:off x="755576" y="7623735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1,03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0,78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0,34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1,31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0,71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0,83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0,91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0,60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3" name="Graphique 72"/>
          <p:cNvGraphicFramePr/>
          <p:nvPr/>
        </p:nvGraphicFramePr>
        <p:xfrm>
          <a:off x="10059367" y="6156191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9"/>
          </a:graphicData>
        </a:graphic>
      </p:graphicFrame>
      <p:sp>
        <p:nvSpPr>
          <p:cNvPr id="91" name="Rectangle 90"/>
          <p:cNvSpPr/>
          <p:nvPr/>
        </p:nvSpPr>
        <p:spPr>
          <a:xfrm>
            <a:off x="8115151" y="5796151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F7964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Ittetsu</a:t>
            </a:r>
            <a:r>
              <a:rPr lang="fr-FR" sz="2000" b="1" cap="none" spc="0" dirty="0" smtClean="0">
                <a:ln w="1905"/>
                <a:solidFill>
                  <a:srgbClr val="F7964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[17,50%]</a:t>
            </a:r>
            <a:endParaRPr lang="fr-FR" sz="2000" b="1" cap="none" spc="0" dirty="0">
              <a:ln w="1905"/>
              <a:solidFill>
                <a:srgbClr val="F7964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92" name="Tableau 91"/>
          <p:cNvGraphicFramePr>
            <a:graphicFrameLocks noGrp="1"/>
          </p:cNvGraphicFramePr>
          <p:nvPr/>
        </p:nvGraphicFramePr>
        <p:xfrm>
          <a:off x="8115151" y="7596351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1,01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0,88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0,28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1,26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1,15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0,93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1,00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0,49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</a:tr>
            </a:tbl>
          </a:graphicData>
        </a:graphic>
      </p:graphicFrame>
      <p:pic>
        <p:nvPicPr>
          <p:cNvPr id="93" name="Picture 7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8100392" y="6128310"/>
            <a:ext cx="1813270" cy="14234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4" name="Picture 9" descr="http://img2.wikia.nocookie.net/__cb20090329031225/naruto/images/f/f0/Ittetsu.png"/>
          <p:cNvPicPr>
            <a:picLocks noChangeAspect="1" noChangeArrowheads="1"/>
          </p:cNvPicPr>
          <p:nvPr/>
        </p:nvPicPr>
        <p:blipFill>
          <a:blip r:embed="rId11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9474968" y="4383375"/>
            <a:ext cx="1433736" cy="1433736"/>
          </a:xfrm>
          <a:prstGeom prst="rect">
            <a:avLst/>
          </a:prstGeom>
          <a:noFill/>
        </p:spPr>
      </p:pic>
      <p:sp>
        <p:nvSpPr>
          <p:cNvPr id="95" name="Trapèze 94"/>
          <p:cNvSpPr/>
          <p:nvPr/>
        </p:nvSpPr>
        <p:spPr>
          <a:xfrm rot="10800000">
            <a:off x="9411296" y="4167350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96" name="Rectangle 95"/>
          <p:cNvSpPr/>
          <p:nvPr/>
        </p:nvSpPr>
        <p:spPr>
          <a:xfrm>
            <a:off x="9806397" y="4095343"/>
            <a:ext cx="809132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Ittetsu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97" name="Graphique 96"/>
          <p:cNvGraphicFramePr/>
          <p:nvPr/>
        </p:nvGraphicFramePr>
        <p:xfrm>
          <a:off x="9411295" y="4392667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2"/>
          </a:graphicData>
        </a:graphic>
      </p:graphicFrame>
      <p:sp>
        <p:nvSpPr>
          <p:cNvPr id="98" name="Rectangle 97"/>
          <p:cNvSpPr/>
          <p:nvPr/>
        </p:nvSpPr>
        <p:spPr>
          <a:xfrm>
            <a:off x="9987359" y="4703346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117" name="Graphique 116"/>
          <p:cNvGraphicFramePr/>
          <p:nvPr/>
        </p:nvGraphicFramePr>
        <p:xfrm>
          <a:off x="6372200" y="6255583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3"/>
          </a:graphicData>
        </a:graphic>
      </p:graphicFrame>
      <p:sp>
        <p:nvSpPr>
          <p:cNvPr id="118" name="Rectangle 117"/>
          <p:cNvSpPr/>
          <p:nvPr/>
        </p:nvSpPr>
        <p:spPr>
          <a:xfrm>
            <a:off x="4427984" y="5823535"/>
            <a:ext cx="352839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fr-FR" sz="2000" b="1" cap="none" spc="0" dirty="0" err="1" smtClean="0">
                <a:ln w="1905"/>
                <a:solidFill>
                  <a:srgbClr val="F7964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Yakku</a:t>
            </a:r>
            <a:r>
              <a:rPr lang="fr-FR" sz="2000" b="1" cap="none" spc="0" dirty="0" smtClean="0">
                <a:ln w="1905"/>
                <a:solidFill>
                  <a:srgbClr val="F7964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[17,70%]</a:t>
            </a:r>
            <a:endParaRPr lang="fr-FR" sz="2000" b="1" cap="none" spc="0" dirty="0">
              <a:ln w="1905"/>
              <a:solidFill>
                <a:srgbClr val="F7964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119" name="Tableau 118"/>
          <p:cNvGraphicFramePr>
            <a:graphicFrameLocks noGrp="1"/>
          </p:cNvGraphicFramePr>
          <p:nvPr/>
        </p:nvGraphicFramePr>
        <p:xfrm>
          <a:off x="4427984" y="7623735"/>
          <a:ext cx="3528392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Tai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Gen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Vit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End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Sce</a:t>
                      </a:r>
                      <a:endParaRPr lang="fr-FR" sz="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79646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1,05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0,87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0,29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1,27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1,16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0,92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1,02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800" b="1" dirty="0" smtClean="0">
                          <a:solidFill>
                            <a:srgbClr val="C05B08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0,50</a:t>
                      </a:r>
                      <a:endParaRPr lang="fr-FR" sz="800" b="1" dirty="0">
                        <a:solidFill>
                          <a:srgbClr val="C05B08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0" marR="0" marT="0" marB="0" anchor="ctr">
                    <a:solidFill>
                      <a:srgbClr val="FCDDCF"/>
                    </a:solidFill>
                  </a:tcPr>
                </a:tc>
              </a:tr>
            </a:tbl>
          </a:graphicData>
        </a:graphic>
      </p:graphicFrame>
      <p:pic>
        <p:nvPicPr>
          <p:cNvPr id="67585" name="Picture 1"/>
          <p:cNvPicPr>
            <a:picLocks noChangeAspect="1" noChangeArrowheads="1"/>
          </p:cNvPicPr>
          <p:nvPr/>
        </p:nvPicPr>
        <p:blipFill>
          <a:blip r:embed="rId14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395536" y="188640"/>
            <a:ext cx="1440160" cy="14506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5" name="Trapèze 74"/>
          <p:cNvSpPr/>
          <p:nvPr/>
        </p:nvSpPr>
        <p:spPr>
          <a:xfrm rot="10800000">
            <a:off x="323863" y="72007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76" name="Rectangle 75"/>
          <p:cNvSpPr/>
          <p:nvPr/>
        </p:nvSpPr>
        <p:spPr>
          <a:xfrm>
            <a:off x="800362" y="0"/>
            <a:ext cx="646332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Sajin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77" name="Graphique 76"/>
          <p:cNvGraphicFramePr/>
          <p:nvPr/>
        </p:nvGraphicFramePr>
        <p:xfrm>
          <a:off x="323862" y="29732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5"/>
          </a:graphicData>
        </a:graphic>
      </p:graphicFrame>
      <p:sp>
        <p:nvSpPr>
          <p:cNvPr id="78" name="Rectangle 77"/>
          <p:cNvSpPr/>
          <p:nvPr/>
        </p:nvSpPr>
        <p:spPr>
          <a:xfrm>
            <a:off x="899926" y="608003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2843808" y="2083608"/>
            <a:ext cx="1891582" cy="140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 descr="http://img4.wikia.nocookie.net/__cb20110724173029/naruto/images/7/7f/Suname.JPG"/>
          <p:cNvPicPr>
            <a:picLocks noChangeAspect="1" noChangeArrowheads="1"/>
          </p:cNvPicPr>
          <p:nvPr/>
        </p:nvPicPr>
        <p:blipFill>
          <a:blip r:embed="rId17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4139952" y="224036"/>
            <a:ext cx="1440160" cy="1404764"/>
          </a:xfrm>
          <a:prstGeom prst="rect">
            <a:avLst/>
          </a:prstGeom>
          <a:noFill/>
        </p:spPr>
      </p:pic>
      <p:sp>
        <p:nvSpPr>
          <p:cNvPr id="74" name="Trapèze 73"/>
          <p:cNvSpPr/>
          <p:nvPr/>
        </p:nvSpPr>
        <p:spPr>
          <a:xfrm rot="10800000">
            <a:off x="4068279" y="72007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79" name="Rectangle 78"/>
          <p:cNvSpPr/>
          <p:nvPr/>
        </p:nvSpPr>
        <p:spPr>
          <a:xfrm>
            <a:off x="4389287" y="0"/>
            <a:ext cx="957314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Suname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80" name="Graphique 79"/>
          <p:cNvGraphicFramePr/>
          <p:nvPr/>
        </p:nvGraphicFramePr>
        <p:xfrm>
          <a:off x="4068278" y="29732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8"/>
          </a:graphicData>
        </a:graphic>
      </p:graphicFrame>
      <p:sp>
        <p:nvSpPr>
          <p:cNvPr id="81" name="Rectangle 80"/>
          <p:cNvSpPr/>
          <p:nvPr/>
        </p:nvSpPr>
        <p:spPr>
          <a:xfrm>
            <a:off x="4644342" y="608003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6516216" y="2100616"/>
            <a:ext cx="1872208" cy="13922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1" name="Picture 7" descr="http://img1.wikia.nocookie.net/__cb20120924180238/naruto/images/6/65/Tsubusa.png"/>
          <p:cNvPicPr>
            <a:picLocks noChangeAspect="1" noChangeArrowheads="1"/>
          </p:cNvPicPr>
          <p:nvPr/>
        </p:nvPicPr>
        <p:blipFill>
          <a:blip r:embed="rId20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7812360" y="260648"/>
            <a:ext cx="1440160" cy="1440160"/>
          </a:xfrm>
          <a:prstGeom prst="rect">
            <a:avLst/>
          </a:prstGeom>
          <a:noFill/>
        </p:spPr>
      </p:pic>
      <p:sp>
        <p:nvSpPr>
          <p:cNvPr id="82" name="Trapèze 81"/>
          <p:cNvSpPr/>
          <p:nvPr/>
        </p:nvSpPr>
        <p:spPr>
          <a:xfrm rot="10800000">
            <a:off x="7740687" y="72007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83" name="Rectangle 82"/>
          <p:cNvSpPr/>
          <p:nvPr/>
        </p:nvSpPr>
        <p:spPr>
          <a:xfrm>
            <a:off x="8065351" y="0"/>
            <a:ext cx="950004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Tsubusa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84" name="Graphique 83"/>
          <p:cNvGraphicFramePr/>
          <p:nvPr/>
        </p:nvGraphicFramePr>
        <p:xfrm>
          <a:off x="7740686" y="297324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1"/>
          </a:graphicData>
        </a:graphic>
      </p:graphicFrame>
      <p:sp>
        <p:nvSpPr>
          <p:cNvPr id="85" name="Rectangle 84"/>
          <p:cNvSpPr/>
          <p:nvPr/>
        </p:nvSpPr>
        <p:spPr>
          <a:xfrm>
            <a:off x="8316750" y="608003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22" cstate="print"/>
          <a:srcRect/>
          <a:stretch>
            <a:fillRect/>
          </a:stretch>
        </p:blipFill>
        <p:spPr bwMode="auto">
          <a:xfrm>
            <a:off x="755576" y="6191947"/>
            <a:ext cx="1872208" cy="14135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4" name="Picture 10" descr="http://img2.wikia.nocookie.net/__cb20090329031217/naruto/images/4/47/Sari.PNG"/>
          <p:cNvPicPr>
            <a:picLocks noChangeAspect="1" noChangeArrowheads="1"/>
          </p:cNvPicPr>
          <p:nvPr/>
        </p:nvPicPr>
        <p:blipFill>
          <a:blip r:embed="rId23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2058144" y="4293096"/>
            <a:ext cx="1440160" cy="1440160"/>
          </a:xfrm>
          <a:prstGeom prst="rect">
            <a:avLst/>
          </a:prstGeom>
          <a:noFill/>
        </p:spPr>
      </p:pic>
      <p:sp>
        <p:nvSpPr>
          <p:cNvPr id="86" name="Trapèze 85"/>
          <p:cNvSpPr/>
          <p:nvPr/>
        </p:nvSpPr>
        <p:spPr>
          <a:xfrm rot="10800000">
            <a:off x="1979713" y="4167350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20" name="Rectangle 119"/>
          <p:cNvSpPr/>
          <p:nvPr/>
        </p:nvSpPr>
        <p:spPr>
          <a:xfrm>
            <a:off x="2506708" y="4095343"/>
            <a:ext cx="545342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Sari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121" name="Graphique 120"/>
          <p:cNvGraphicFramePr/>
          <p:nvPr/>
        </p:nvGraphicFramePr>
        <p:xfrm>
          <a:off x="1979712" y="4392667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4"/>
          </a:graphicData>
        </a:graphic>
      </p:graphicFrame>
      <p:sp>
        <p:nvSpPr>
          <p:cNvPr id="122" name="Rectangle 121"/>
          <p:cNvSpPr/>
          <p:nvPr/>
        </p:nvSpPr>
        <p:spPr>
          <a:xfrm>
            <a:off x="2555776" y="4703346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25" cstate="print"/>
          <a:srcRect/>
          <a:stretch>
            <a:fillRect/>
          </a:stretch>
        </p:blipFill>
        <p:spPr bwMode="auto">
          <a:xfrm>
            <a:off x="4427984" y="6176778"/>
            <a:ext cx="1872208" cy="14002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7" name="Picture 13" descr="http://img4.wikia.nocookie.net/__cb20131208030922/naruto/images/1/16/Yakku.JPG"/>
          <p:cNvPicPr>
            <a:picLocks noChangeAspect="1" noChangeArrowheads="1"/>
          </p:cNvPicPr>
          <p:nvPr/>
        </p:nvPicPr>
        <p:blipFill>
          <a:blip r:embed="rId26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5724128" y="4149080"/>
            <a:ext cx="1440160" cy="1811170"/>
          </a:xfrm>
          <a:prstGeom prst="rect">
            <a:avLst/>
          </a:prstGeom>
          <a:noFill/>
        </p:spPr>
      </p:pic>
      <p:sp>
        <p:nvSpPr>
          <p:cNvPr id="123" name="Trapèze 122"/>
          <p:cNvSpPr/>
          <p:nvPr/>
        </p:nvSpPr>
        <p:spPr>
          <a:xfrm rot="10800000">
            <a:off x="5652121" y="4167350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24" name="Rectangle 123"/>
          <p:cNvSpPr/>
          <p:nvPr/>
        </p:nvSpPr>
        <p:spPr>
          <a:xfrm>
            <a:off x="6079410" y="4095343"/>
            <a:ext cx="744756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Yakku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125" name="Graphique 124"/>
          <p:cNvGraphicFramePr/>
          <p:nvPr/>
        </p:nvGraphicFramePr>
        <p:xfrm>
          <a:off x="5652120" y="4392667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7"/>
          </a:graphicData>
        </a:graphic>
      </p:graphicFrame>
      <p:sp>
        <p:nvSpPr>
          <p:cNvPr id="126" name="Rectangle 125"/>
          <p:cNvSpPr/>
          <p:nvPr/>
        </p:nvSpPr>
        <p:spPr>
          <a:xfrm>
            <a:off x="6228184" y="4703346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99" name="Trapèze 98"/>
          <p:cNvSpPr/>
          <p:nvPr/>
        </p:nvSpPr>
        <p:spPr>
          <a:xfrm rot="10800000">
            <a:off x="-2124743" y="4167350"/>
            <a:ext cx="1584176" cy="216024"/>
          </a:xfrm>
          <a:prstGeom prst="trapezoid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pic>
        <p:nvPicPr>
          <p:cNvPr id="103" name="Picture 2" descr="http://orig15.deviantart.net/efb7/f/2015/033/3/e/matsuri__chuunin_exams__by_korewamadness-d8ghjll.png"/>
          <p:cNvPicPr>
            <a:picLocks noChangeAspect="1" noChangeArrowheads="1"/>
          </p:cNvPicPr>
          <p:nvPr/>
        </p:nvPicPr>
        <p:blipFill>
          <a:blip r:embed="rId28" cstate="print"/>
          <a:srcRect/>
          <a:stretch>
            <a:fillRect/>
          </a:stretch>
        </p:blipFill>
        <p:spPr bwMode="auto">
          <a:xfrm>
            <a:off x="-2374452" y="4293096"/>
            <a:ext cx="1257820" cy="1404415"/>
          </a:xfrm>
          <a:prstGeom prst="rect">
            <a:avLst/>
          </a:prstGeom>
          <a:noFill/>
        </p:spPr>
      </p:pic>
      <p:sp>
        <p:nvSpPr>
          <p:cNvPr id="107" name="Rectangle 106"/>
          <p:cNvSpPr/>
          <p:nvPr/>
        </p:nvSpPr>
        <p:spPr>
          <a:xfrm>
            <a:off x="-1790654" y="4095343"/>
            <a:ext cx="931153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fr-FR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Matsuri</a:t>
            </a:r>
            <a:endParaRPr lang="fr-FR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108" name="Graphique 107"/>
          <p:cNvGraphicFramePr/>
          <p:nvPr/>
        </p:nvGraphicFramePr>
        <p:xfrm>
          <a:off x="-2124743" y="4392667"/>
          <a:ext cx="1584176" cy="14185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9"/>
          </a:graphicData>
        </a:graphic>
      </p:graphicFrame>
      <p:sp>
        <p:nvSpPr>
          <p:cNvPr id="109" name="Rectangle 108"/>
          <p:cNvSpPr/>
          <p:nvPr/>
        </p:nvSpPr>
        <p:spPr>
          <a:xfrm>
            <a:off x="-1548679" y="4703346"/>
            <a:ext cx="445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fr-FR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solidFill>
            <a:schemeClr val="accent1"/>
          </a:solidFill>
        </a:ln>
        <a:scene3d>
          <a:camera prst="orthographicFront"/>
          <a:lightRig rig="glow" dir="tl">
            <a:rot lat="0" lon="0" rev="5400000"/>
          </a:lightRig>
        </a:scene3d>
        <a:sp3d>
          <a:bevelT w="0" h="0"/>
        </a:sp3d>
      </a:spPr>
      <a:bodyPr wrap="square" lIns="91440" tIns="45720" rIns="91440" bIns="45720" rtlCol="0" anchor="ctr">
        <a:spAutoFit/>
        <a:sp3d contourW="12700">
          <a:bevelT w="25400" h="25400"/>
          <a:contourClr>
            <a:schemeClr val="accent1">
              <a:lumMod val="60000"/>
              <a:lumOff val="40000"/>
            </a:schemeClr>
          </a:contourClr>
        </a:sp3d>
      </a:bodyPr>
      <a:lstStyle>
        <a:defPPr algn="ctr">
          <a:defRPr sz="6000" b="1" cap="none" spc="0" dirty="0" smtClean="0">
            <a:ln w="11430"/>
            <a:solidFill>
              <a:schemeClr val="accent1">
                <a:lumMod val="60000"/>
                <a:lumOff val="40000"/>
              </a:schemeClr>
            </a:solidFill>
            <a:effectLst>
              <a:outerShdw blurRad="80000" dist="40000" dir="5040000" algn="tl">
                <a:srgbClr val="000000">
                  <a:alpha val="30000"/>
                </a:srgbClr>
              </a:outerShdw>
            </a:effectLst>
            <a:latin typeface="Ninja Naruto" pitchFamily="2" charset="0"/>
          </a:defRPr>
        </a:defPPr>
      </a:lstStyle>
    </a:spDef>
  </a:objectDefaults>
  <a:extraClrSchemeLst/>
</a:theme>
</file>

<file path=ppt/theme/theme2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129007</TotalTime>
  <Words>5056</Words>
  <Application>Microsoft Office PowerPoint</Application>
  <PresentationFormat>Affichage à l'écran (4:3)</PresentationFormat>
  <Paragraphs>3484</Paragraphs>
  <Slides>67</Slides>
  <Notes>1</Notes>
  <HiddenSlides>0</HiddenSlides>
  <MMClips>0</MMClips>
  <ScaleCrop>false</ScaleCrop>
  <HeadingPairs>
    <vt:vector size="4" baseType="variant">
      <vt:variant>
        <vt:lpstr>Thème</vt:lpstr>
      </vt:variant>
      <vt:variant>
        <vt:i4>1</vt:i4>
      </vt:variant>
      <vt:variant>
        <vt:lpstr>Titres des diapositives</vt:lpstr>
      </vt:variant>
      <vt:variant>
        <vt:i4>67</vt:i4>
      </vt:variant>
    </vt:vector>
  </HeadingPairs>
  <TitlesOfParts>
    <vt:vector size="68" baseType="lpstr">
      <vt:lpstr>Thème Office</vt:lpstr>
      <vt:lpstr>Diapositive 1</vt:lpstr>
      <vt:lpstr>Diapositive 2</vt:lpstr>
      <vt:lpstr>Diapositive 3</vt:lpstr>
      <vt:lpstr>Diapositive 4</vt:lpstr>
      <vt:lpstr>Diapositive 5</vt:lpstr>
      <vt:lpstr>Diapositive 6</vt:lpstr>
      <vt:lpstr>Diapositive 7</vt:lpstr>
      <vt:lpstr>Diapositive 8</vt:lpstr>
      <vt:lpstr>Diapositive 9</vt:lpstr>
      <vt:lpstr>Diapositive 10</vt:lpstr>
      <vt:lpstr>Diapositive 11</vt:lpstr>
      <vt:lpstr>Diapositive 12</vt:lpstr>
      <vt:lpstr>Diapositive 13</vt:lpstr>
      <vt:lpstr>Diapositive 14</vt:lpstr>
      <vt:lpstr>Diapositive 15</vt:lpstr>
      <vt:lpstr>Diapositive 16</vt:lpstr>
      <vt:lpstr>Diapositive 17</vt:lpstr>
      <vt:lpstr>Diapositive 18</vt:lpstr>
      <vt:lpstr>Diapositive 19</vt:lpstr>
      <vt:lpstr>Diapositive 20</vt:lpstr>
      <vt:lpstr>Diapositive 21</vt:lpstr>
      <vt:lpstr>Diapositive 22</vt:lpstr>
      <vt:lpstr>Diapositive 23</vt:lpstr>
      <vt:lpstr>Diapositive 24</vt:lpstr>
      <vt:lpstr>Diapositive 25</vt:lpstr>
      <vt:lpstr>Diapositive 26</vt:lpstr>
      <vt:lpstr>Diapositive 27</vt:lpstr>
      <vt:lpstr>Diapositive 28</vt:lpstr>
      <vt:lpstr>Diapositive 29</vt:lpstr>
      <vt:lpstr>Diapositive 30</vt:lpstr>
      <vt:lpstr>Diapositive 31</vt:lpstr>
      <vt:lpstr>Diapositive 32</vt:lpstr>
      <vt:lpstr>Diapositive 33</vt:lpstr>
      <vt:lpstr>Diapositive 34</vt:lpstr>
      <vt:lpstr>Diapositive 35</vt:lpstr>
      <vt:lpstr>Diapositive 36</vt:lpstr>
      <vt:lpstr>Diapositive 37</vt:lpstr>
      <vt:lpstr>Diapositive 38</vt:lpstr>
      <vt:lpstr>Diapositive 39</vt:lpstr>
      <vt:lpstr>Diapositive 40</vt:lpstr>
      <vt:lpstr>Diapositive 41</vt:lpstr>
      <vt:lpstr>Diapositive 42</vt:lpstr>
      <vt:lpstr>Diapositive 43</vt:lpstr>
      <vt:lpstr>Diapositive 44</vt:lpstr>
      <vt:lpstr>Diapositive 45</vt:lpstr>
      <vt:lpstr>Diapositive 46</vt:lpstr>
      <vt:lpstr>Diapositive 47</vt:lpstr>
      <vt:lpstr>Diapositive 48</vt:lpstr>
      <vt:lpstr>Diapositive 49</vt:lpstr>
      <vt:lpstr>Diapositive 50</vt:lpstr>
      <vt:lpstr>Diapositive 51</vt:lpstr>
      <vt:lpstr>Diapositive 52</vt:lpstr>
      <vt:lpstr>Diapositive 53</vt:lpstr>
      <vt:lpstr>Diapositive 54</vt:lpstr>
      <vt:lpstr>Diapositive 55</vt:lpstr>
      <vt:lpstr>Diapositive 56</vt:lpstr>
      <vt:lpstr>Diapositive 57</vt:lpstr>
      <vt:lpstr>Diapositive 58</vt:lpstr>
      <vt:lpstr>Diapositive 59</vt:lpstr>
      <vt:lpstr>Diapositive 60</vt:lpstr>
      <vt:lpstr>Diapositive 61</vt:lpstr>
      <vt:lpstr>Diapositive 62</vt:lpstr>
      <vt:lpstr>Diapositive 63</vt:lpstr>
      <vt:lpstr>Diapositive 64</vt:lpstr>
      <vt:lpstr>Diapositive 65</vt:lpstr>
      <vt:lpstr>Diapositive 66</vt:lpstr>
      <vt:lpstr>Diapositive 67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Diapositive 1</dc:title>
  <dc:creator>SEDNA</dc:creator>
  <cp:lastModifiedBy>Pierre</cp:lastModifiedBy>
  <cp:revision>10285</cp:revision>
  <dcterms:created xsi:type="dcterms:W3CDTF">2013-12-29T20:38:01Z</dcterms:created>
  <dcterms:modified xsi:type="dcterms:W3CDTF">2015-11-15T23:09:04Z</dcterms:modified>
</cp:coreProperties>
</file>