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charts/chart57.xml" ContentType="application/vnd.openxmlformats-officedocument.drawingml.chart+xml"/>
  <Override PartName="/ppt/charts/chart68.xml" ContentType="application/vnd.openxmlformats-officedocument.drawingml.chart+xml"/>
  <Override PartName="/ppt/charts/chart199.xml" ContentType="application/vnd.openxmlformats-officedocument.drawingml.chart+xml"/>
  <Override PartName="/ppt/charts/chart204.xml" ContentType="application/vnd.openxmlformats-officedocument.drawingml.chart+xml"/>
  <Override PartName="/ppt/slides/slide36.xml" ContentType="application/vnd.openxmlformats-officedocument.presentationml.slide+xml"/>
  <Override PartName="/ppt/charts/chart46.xml" ContentType="application/vnd.openxmlformats-officedocument.drawingml.chart+xml"/>
  <Override PartName="/ppt/charts/chart93.xml" ContentType="application/vnd.openxmlformats-officedocument.drawingml.chart+xml"/>
  <Override PartName="/ppt/charts/chart177.xml" ContentType="application/vnd.openxmlformats-officedocument.drawingml.chart+xml"/>
  <Override PartName="/ppt/charts/chart188.xml" ContentType="application/vnd.openxmlformats-officedocument.drawingml.chart+xml"/>
  <Override PartName="/ppt/charts/chart240.xml" ContentType="application/vnd.openxmlformats-officedocument.drawingml.char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charts/chart35.xml" ContentType="application/vnd.openxmlformats-officedocument.drawingml.chart+xml"/>
  <Override PartName="/ppt/charts/chart82.xml" ContentType="application/vnd.openxmlformats-officedocument.drawingml.chart+xml"/>
  <Override PartName="/ppt/charts/chart119.xml" ContentType="application/vnd.openxmlformats-officedocument.drawingml.chart+xml"/>
  <Override PartName="/ppt/charts/chart166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charts/chart60.xml" ContentType="application/vnd.openxmlformats-officedocument.drawingml.chart+xml"/>
  <Override PartName="/ppt/charts/chart71.xml" ContentType="application/vnd.openxmlformats-officedocument.drawingml.chart+xml"/>
  <Override PartName="/ppt/charts/chart108.xml" ContentType="application/vnd.openxmlformats-officedocument.drawingml.chart+xml"/>
  <Override PartName="/ppt/charts/chart155.xml" ContentType="application/vnd.openxmlformats-officedocument.drawingml.chart+xml"/>
  <Override PartName="/ppt/tableStyles.xml" ContentType="application/vnd.openxmlformats-officedocument.presentationml.tableStyles+xml"/>
  <Override PartName="/ppt/charts/chart133.xml" ContentType="application/vnd.openxmlformats-officedocument.drawingml.chart+xml"/>
  <Override PartName="/ppt/charts/chart144.xml" ContentType="application/vnd.openxmlformats-officedocument.drawingml.chart+xml"/>
  <Override PartName="/ppt/charts/chart180.xml" ContentType="application/vnd.openxmlformats-officedocument.drawingml.chart+xml"/>
  <Override PartName="/ppt/charts/chart191.xml" ContentType="application/vnd.openxmlformats-officedocument.drawingml.chart+xml"/>
  <Override PartName="/ppt/charts/chart122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111.xml" ContentType="application/vnd.openxmlformats-officedocument.drawingml.chart+xml"/>
  <Override PartName="/ppt/charts/chart209.xml" ContentType="application/vnd.openxmlformats-officedocument.drawingml.chart+xml"/>
  <Override PartName="/ppt/charts/chart98.xml" ContentType="application/vnd.openxmlformats-officedocument.drawingml.chart+xml"/>
  <Override PartName="/ppt/charts/chart100.xml" ContentType="application/vnd.openxmlformats-officedocument.drawingml.chart+xml"/>
  <Override PartName="/ppt/charts/chart234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charts/chart76.xml" ContentType="application/vnd.openxmlformats-officedocument.drawingml.chart+xml"/>
  <Override PartName="/ppt/charts/chart87.xml" ContentType="application/vnd.openxmlformats-officedocument.drawingml.chart+xml"/>
  <Override PartName="/ppt/charts/chart223.xml" ContentType="application/vnd.openxmlformats-officedocument.drawingml.chart+xml"/>
  <Override PartName="/ppt/slides/slide55.xml" ContentType="application/vnd.openxmlformats-officedocument.presentationml.slide+xml"/>
  <Override PartName="/ppt/charts/chart18.xml" ContentType="application/vnd.openxmlformats-officedocument.drawingml.chart+xml"/>
  <Override PartName="/ppt/charts/chart65.xml" ContentType="application/vnd.openxmlformats-officedocument.drawingml.chart+xml"/>
  <Override PartName="/ppt/charts/chart149.xml" ContentType="application/vnd.openxmlformats-officedocument.drawingml.chart+xml"/>
  <Override PartName="/ppt/charts/chart196.xml" ContentType="application/vnd.openxmlformats-officedocument.drawingml.chart+xml"/>
  <Override PartName="/ppt/charts/chart201.xml" ContentType="application/vnd.openxmlformats-officedocument.drawingml.chart+xml"/>
  <Override PartName="/ppt/charts/chart212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charts/chart54.xml" ContentType="application/vnd.openxmlformats-officedocument.drawingml.chart+xml"/>
  <Override PartName="/ppt/charts/chart138.xml" ContentType="application/vnd.openxmlformats-officedocument.drawingml.chart+xml"/>
  <Override PartName="/ppt/charts/chart185.xml" ContentType="application/vnd.openxmlformats-officedocument.drawingml.char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charts/chart32.xml" ContentType="application/vnd.openxmlformats-officedocument.drawingml.chart+xml"/>
  <Override PartName="/ppt/charts/chart43.xml" ContentType="application/vnd.openxmlformats-officedocument.drawingml.chart+xml"/>
  <Override PartName="/ppt/charts/chart90.xml" ContentType="application/vnd.openxmlformats-officedocument.drawingml.chart+xml"/>
  <Override PartName="/ppt/charts/chart127.xml" ContentType="application/vnd.openxmlformats-officedocument.drawingml.chart+xml"/>
  <Override PartName="/ppt/charts/chart17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charts/chart21.xml" ContentType="application/vnd.openxmlformats-officedocument.drawingml.chart+xml"/>
  <Override PartName="/ppt/charts/chart105.xml" ContentType="application/vnd.openxmlformats-officedocument.drawingml.chart+xml"/>
  <Override PartName="/ppt/charts/chart116.xml" ContentType="application/vnd.openxmlformats-officedocument.drawingml.chart+xml"/>
  <Override PartName="/ppt/charts/chart152.xml" ContentType="application/vnd.openxmlformats-officedocument.drawingml.chart+xml"/>
  <Override PartName="/ppt/charts/chart163.xml" ContentType="application/vnd.openxmlformats-officedocument.drawingml.chart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charts/chart141.xml" ContentType="application/vnd.openxmlformats-officedocument.drawingml.chart+xml"/>
  <Override PartName="/ppt/charts/chart239.xml" ContentType="application/vnd.openxmlformats-officedocument.drawingml.chart+xml"/>
  <Override PartName="/ppt/charts/chart130.xml" ContentType="application/vnd.openxmlformats-officedocument.drawingml.chart+xml"/>
  <Override PartName="/ppt/charts/chart217.xml" ContentType="application/vnd.openxmlformats-officedocument.drawingml.chart+xml"/>
  <Override PartName="/ppt/charts/chart228.xml" ContentType="application/vnd.openxmlformats-officedocument.drawingml.chart+xml"/>
  <Override PartName="/ppt/slides/slide49.xml" ContentType="application/vnd.openxmlformats-officedocument.presentationml.slide+xml"/>
  <Override PartName="/ppt/charts/chart59.xml" ContentType="application/vnd.openxmlformats-officedocument.drawingml.chart+xml"/>
  <Override PartName="/ppt/charts/chart206.xml" ContentType="application/vnd.openxmlformats-officedocument.drawingml.chart+xml"/>
  <Override PartName="/ppt/slides/slide38.xml" ContentType="application/vnd.openxmlformats-officedocument.presentationml.slide+xml"/>
  <Override PartName="/ppt/charts/chart48.xml" ContentType="application/vnd.openxmlformats-officedocument.drawingml.chart+xml"/>
  <Override PartName="/ppt/charts/chart95.xml" ContentType="application/vnd.openxmlformats-officedocument.drawingml.chart+xml"/>
  <Override PartName="/ppt/charts/chart179.xml" ContentType="application/vnd.openxmlformats-officedocument.drawingml.chart+xml"/>
  <Override PartName="/ppt/charts/chart242.xml" ContentType="application/vnd.openxmlformats-officedocument.drawingml.char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37.xml" ContentType="application/vnd.openxmlformats-officedocument.drawingml.chart+xml"/>
  <Override PartName="/ppt/charts/chart84.xml" ContentType="application/vnd.openxmlformats-officedocument.drawingml.chart+xml"/>
  <Override PartName="/ppt/charts/chart168.xml" ContentType="application/vnd.openxmlformats-officedocument.drawingml.chart+xml"/>
  <Override PartName="/ppt/charts/chart220.xml" ContentType="application/vnd.openxmlformats-officedocument.drawingml.chart+xml"/>
  <Override PartName="/ppt/charts/chart231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charts/chart26.xml" ContentType="application/vnd.openxmlformats-officedocument.drawingml.chart+xml"/>
  <Override PartName="/ppt/charts/chart73.xml" ContentType="application/vnd.openxmlformats-officedocument.drawingml.chart+xml"/>
  <Override PartName="/ppt/charts/chart157.xml" ContentType="application/vnd.openxmlformats-officedocument.drawingml.chart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charts/chart51.xml" ContentType="application/vnd.openxmlformats-officedocument.drawingml.chart+xml"/>
  <Override PartName="/ppt/charts/chart62.xml" ContentType="application/vnd.openxmlformats-officedocument.drawingml.chart+xml"/>
  <Override PartName="/ppt/charts/chart135.xml" ContentType="application/vnd.openxmlformats-officedocument.drawingml.chart+xml"/>
  <Override PartName="/ppt/charts/chart146.xml" ContentType="application/vnd.openxmlformats-officedocument.drawingml.chart+xml"/>
  <Override PartName="/ppt/charts/chart182.xml" ContentType="application/vnd.openxmlformats-officedocument.drawingml.chart+xml"/>
  <Override PartName="/ppt/charts/chart193.xml" ContentType="application/vnd.openxmlformats-officedocument.drawingml.chart+xml"/>
  <Override PartName="/ppt/slides/slide30.xml" ContentType="application/vnd.openxmlformats-officedocument.presentationml.slide+xml"/>
  <Override PartName="/ppt/charts/chart40.xml" ContentType="application/vnd.openxmlformats-officedocument.drawingml.chart+xml"/>
  <Override PartName="/ppt/charts/chart124.xml" ContentType="application/vnd.openxmlformats-officedocument.drawingml.chart+xml"/>
  <Override PartName="/ppt/charts/chart171.xml" ContentType="application/vnd.openxmlformats-officedocument.drawingml.chart+xml"/>
  <Override PartName="/ppt/charts/chart113.xml" ContentType="application/vnd.openxmlformats-officedocument.drawingml.chart+xml"/>
  <Override PartName="/ppt/charts/chart160.xml" ContentType="application/vnd.openxmlformats-officedocument.drawingml.chart+xml"/>
  <Override PartName="/ppt/charts/chart5.xml" ContentType="application/vnd.openxmlformats-officedocument.drawingml.chart+xml"/>
  <Override PartName="/ppt/charts/chart102.xml" ContentType="application/vnd.openxmlformats-officedocument.drawingml.chart+xml"/>
  <Override PartName="/ppt/charts/chart236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78.xml" ContentType="application/vnd.openxmlformats-officedocument.drawingml.chart+xml"/>
  <Override PartName="/ppt/charts/chart89.xml" ContentType="application/vnd.openxmlformats-officedocument.drawingml.chart+xml"/>
  <Override PartName="/ppt/charts/chart225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charts/chart49.xml" ContentType="application/vnd.openxmlformats-officedocument.drawingml.chart+xml"/>
  <Override PartName="/ppt/charts/chart67.xml" ContentType="application/vnd.openxmlformats-officedocument.drawingml.chart+xml"/>
  <Override PartName="/ppt/charts/chart96.xml" ContentType="application/vnd.openxmlformats-officedocument.drawingml.chart+xml"/>
  <Override PartName="/ppt/charts/chart198.xml" ContentType="application/vnd.openxmlformats-officedocument.drawingml.chart+xml"/>
  <Override PartName="/ppt/charts/chart203.xml" ContentType="application/vnd.openxmlformats-officedocument.drawingml.chart+xml"/>
  <Override PartName="/ppt/charts/chart214.xml" ContentType="application/vnd.openxmlformats-officedocument.drawingml.chart+xml"/>
  <Override PartName="/ppt/charts/chart232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charts/chart27.xml" ContentType="application/vnd.openxmlformats-officedocument.drawingml.chart+xml"/>
  <Override PartName="/ppt/charts/chart38.xml" ContentType="application/vnd.openxmlformats-officedocument.drawingml.chart+xml"/>
  <Override PartName="/ppt/charts/chart56.xml" ContentType="application/vnd.openxmlformats-officedocument.drawingml.chart+xml"/>
  <Override PartName="/ppt/charts/chart74.xml" ContentType="application/vnd.openxmlformats-officedocument.drawingml.chart+xml"/>
  <Override PartName="/ppt/charts/chart85.xml" ContentType="application/vnd.openxmlformats-officedocument.drawingml.chart+xml"/>
  <Override PartName="/ppt/charts/chart158.xml" ContentType="application/vnd.openxmlformats-officedocument.drawingml.chart+xml"/>
  <Override PartName="/ppt/charts/chart169.xml" ContentType="application/vnd.openxmlformats-officedocument.drawingml.chart+xml"/>
  <Override PartName="/ppt/charts/chart187.xml" ContentType="application/vnd.openxmlformats-officedocument.drawingml.chart+xml"/>
  <Override PartName="/ppt/charts/chart221.xml" ContentType="application/vnd.openxmlformats-officedocument.drawingml.char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charts/chart16.xml" ContentType="application/vnd.openxmlformats-officedocument.drawingml.chart+xml"/>
  <Override PartName="/ppt/charts/chart34.xml" ContentType="application/vnd.openxmlformats-officedocument.drawingml.chart+xml"/>
  <Override PartName="/ppt/charts/chart45.xml" ContentType="application/vnd.openxmlformats-officedocument.drawingml.chart+xml"/>
  <Override PartName="/ppt/charts/chart63.xml" ContentType="application/vnd.openxmlformats-officedocument.drawingml.chart+xml"/>
  <Override PartName="/ppt/charts/chart81.xml" ContentType="application/vnd.openxmlformats-officedocument.drawingml.chart+xml"/>
  <Override PartName="/ppt/charts/chart92.xml" ContentType="application/vnd.openxmlformats-officedocument.drawingml.chart+xml"/>
  <Override PartName="/ppt/charts/chart129.xml" ContentType="application/vnd.openxmlformats-officedocument.drawingml.chart+xml"/>
  <Override PartName="/ppt/charts/chart147.xml" ContentType="application/vnd.openxmlformats-officedocument.drawingml.chart+xml"/>
  <Override PartName="/ppt/charts/chart176.xml" ContentType="application/vnd.openxmlformats-officedocument.drawingml.chart+xml"/>
  <Override PartName="/ppt/charts/chart194.xml" ContentType="application/vnd.openxmlformats-officedocument.drawingml.chart+xml"/>
  <Override PartName="/ppt/charts/chart210.xml" ContentType="application/vnd.openxmlformats-officedocument.drawingml.char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23.xml" ContentType="application/vnd.openxmlformats-officedocument.drawingml.chart+xml"/>
  <Override PartName="/ppt/charts/chart52.xml" ContentType="application/vnd.openxmlformats-officedocument.drawingml.chart+xml"/>
  <Override PartName="/ppt/charts/chart70.xml" ContentType="application/vnd.openxmlformats-officedocument.drawingml.chart+xml"/>
  <Override PartName="/ppt/charts/chart107.xml" ContentType="application/vnd.openxmlformats-officedocument.drawingml.chart+xml"/>
  <Override PartName="/ppt/charts/chart118.xml" ContentType="application/vnd.openxmlformats-officedocument.drawingml.chart+xml"/>
  <Override PartName="/ppt/charts/chart136.xml" ContentType="application/vnd.openxmlformats-officedocument.drawingml.chart+xml"/>
  <Override PartName="/ppt/charts/chart154.xml" ContentType="application/vnd.openxmlformats-officedocument.drawingml.chart+xml"/>
  <Override PartName="/ppt/charts/chart165.xml" ContentType="application/vnd.openxmlformats-officedocument.drawingml.chart+xml"/>
  <Override PartName="/ppt/charts/chart183.xml" ContentType="application/vnd.openxmlformats-officedocument.drawingml.chart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charts/chart30.xml" ContentType="application/vnd.openxmlformats-officedocument.drawingml.chart+xml"/>
  <Override PartName="/ppt/charts/chart41.xml" ContentType="application/vnd.openxmlformats-officedocument.drawingml.chart+xml"/>
  <Override PartName="/ppt/charts/chart125.xml" ContentType="application/vnd.openxmlformats-officedocument.drawingml.chart+xml"/>
  <Override PartName="/ppt/charts/chart143.xml" ContentType="application/vnd.openxmlformats-officedocument.drawingml.chart+xml"/>
  <Override PartName="/ppt/charts/chart172.xml" ContentType="application/vnd.openxmlformats-officedocument.drawingml.chart+xml"/>
  <Override PartName="/ppt/charts/chart190.xml" ContentType="application/vnd.openxmlformats-officedocument.drawingml.chart+xml"/>
  <Override PartName="/ppt/charts/chart6.xml" ContentType="application/vnd.openxmlformats-officedocument.drawingml.chart+xml"/>
  <Override PartName="/ppt/charts/chart103.xml" ContentType="application/vnd.openxmlformats-officedocument.drawingml.chart+xml"/>
  <Override PartName="/ppt/charts/chart114.xml" ContentType="application/vnd.openxmlformats-officedocument.drawingml.chart+xml"/>
  <Override PartName="/ppt/charts/chart132.xml" ContentType="application/vnd.openxmlformats-officedocument.drawingml.chart+xml"/>
  <Override PartName="/ppt/charts/chart150.xml" ContentType="application/vnd.openxmlformats-officedocument.drawingml.chart+xml"/>
  <Override PartName="/ppt/charts/chart161.xml" ContentType="application/vnd.openxmlformats-officedocument.drawingml.chart+xml"/>
  <Override PartName="/ppt/charts/chart219.xml" ContentType="application/vnd.openxmlformats-officedocument.drawingml.chart+xml"/>
  <Override PartName="/ppt/charts/chart110.xml" ContentType="application/vnd.openxmlformats-officedocument.drawingml.chart+xml"/>
  <Override PartName="/ppt/charts/chart121.xml" ContentType="application/vnd.openxmlformats-officedocument.drawingml.chart+xml"/>
  <Override PartName="/ppt/charts/chart208.xml" ContentType="application/vnd.openxmlformats-officedocument.drawingml.chart+xml"/>
  <Override PartName="/ppt/charts/chart226.xml" ContentType="application/vnd.openxmlformats-officedocument.drawingml.chart+xml"/>
  <Override PartName="/ppt/charts/chart237.xml" ContentType="application/vnd.openxmlformats-officedocument.drawingml.char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charts/chart79.xml" ContentType="application/vnd.openxmlformats-officedocument.drawingml.chart+xml"/>
  <Override PartName="/ppt/charts/chart97.xml" ContentType="application/vnd.openxmlformats-officedocument.drawingml.chart+xml"/>
  <Override PartName="/ppt/charts/chart215.xml" ContentType="application/vnd.openxmlformats-officedocument.drawingml.chart+xml"/>
  <Override PartName="/ppt/charts/chart244.xml" ContentType="application/vnd.openxmlformats-officedocument.drawingml.chart+xml"/>
  <Override PartName="/ppt/slides/slide29.xml" ContentType="application/vnd.openxmlformats-officedocument.presentationml.slide+xml"/>
  <Override PartName="/ppt/charts/chart39.xml" ContentType="application/vnd.openxmlformats-officedocument.drawingml.chart+xml"/>
  <Override PartName="/ppt/charts/chart86.xml" ContentType="application/vnd.openxmlformats-officedocument.drawingml.chart+xml"/>
  <Override PartName="/ppt/charts/chart222.xml" ContentType="application/vnd.openxmlformats-officedocument.drawingml.chart+xml"/>
  <Override PartName="/ppt/charts/chart233.xml" ContentType="application/vnd.openxmlformats-officedocument.drawingml.char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charts/chart75.xml" ContentType="application/vnd.openxmlformats-officedocument.drawingml.chart+xml"/>
  <Override PartName="/ppt/charts/chart159.xml" ContentType="application/vnd.openxmlformats-officedocument.drawingml.chart+xml"/>
  <Override PartName="/ppt/charts/chart211.xml" ContentType="application/vnd.openxmlformats-officedocument.drawingml.char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charts/chart53.xml" ContentType="application/vnd.openxmlformats-officedocument.drawingml.chart+xml"/>
  <Override PartName="/ppt/charts/chart64.xml" ContentType="application/vnd.openxmlformats-officedocument.drawingml.chart+xml"/>
  <Override PartName="/ppt/charts/chart148.xml" ContentType="application/vnd.openxmlformats-officedocument.drawingml.chart+xml"/>
  <Override PartName="/ppt/charts/chart195.xml" ContentType="application/vnd.openxmlformats-officedocument.drawingml.chart+xml"/>
  <Override PartName="/ppt/charts/chart200.xml" ContentType="application/vnd.openxmlformats-officedocument.drawingml.chart+xml"/>
  <Override PartName="/ppt/slides/slide32.xml" ContentType="application/vnd.openxmlformats-officedocument.presentationml.slide+xml"/>
  <Override PartName="/ppt/charts/chart42.xml" ContentType="application/vnd.openxmlformats-officedocument.drawingml.chart+xml"/>
  <Override PartName="/ppt/charts/chart126.xml" ContentType="application/vnd.openxmlformats-officedocument.drawingml.chart+xml"/>
  <Override PartName="/ppt/charts/chart137.xml" ContentType="application/vnd.openxmlformats-officedocument.drawingml.chart+xml"/>
  <Override PartName="/ppt/charts/chart173.xml" ContentType="application/vnd.openxmlformats-officedocument.drawingml.chart+xml"/>
  <Override PartName="/ppt/charts/chart18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charts/chart31.xml" ContentType="application/vnd.openxmlformats-officedocument.drawingml.chart+xml"/>
  <Override PartName="/ppt/charts/chart115.xml" ContentType="application/vnd.openxmlformats-officedocument.drawingml.chart+xml"/>
  <Override PartName="/ppt/charts/chart162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hart104.xml" ContentType="application/vnd.openxmlformats-officedocument.drawingml.chart+xml"/>
  <Override PartName="/ppt/charts/chart151.xml" ContentType="application/vnd.openxmlformats-officedocument.drawingml.chart+xml"/>
  <Override PartName="/ppt/charts/chart238.xml" ContentType="application/vnd.openxmlformats-officedocument.drawingml.chart+xml"/>
  <Override PartName="/ppt/charts/chart140.xml" ContentType="application/vnd.openxmlformats-officedocument.drawingml.chart+xml"/>
  <Override PartName="/ppt/charts/chart227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charts/chart69.xml" ContentType="application/vnd.openxmlformats-officedocument.drawingml.chart+xml"/>
  <Override PartName="/ppt/charts/chart216.xml" ContentType="application/vnd.openxmlformats-officedocument.drawingml.chart+xml"/>
  <Override PartName="/ppt/slides/slide48.xml" ContentType="application/vnd.openxmlformats-officedocument.presentationml.slide+xml"/>
  <Override PartName="/ppt/charts/chart58.xml" ContentType="application/vnd.openxmlformats-officedocument.drawingml.chart+xml"/>
  <Override PartName="/ppt/charts/chart189.xml" ContentType="application/vnd.openxmlformats-officedocument.drawingml.chart+xml"/>
  <Override PartName="/ppt/charts/chart205.xml" ContentType="application/vnd.openxmlformats-officedocument.drawingml.chart+xml"/>
  <Override PartName="/ppt/charts/chart241.xml" ContentType="application/vnd.openxmlformats-officedocument.drawingml.char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charts/chart36.xml" ContentType="application/vnd.openxmlformats-officedocument.drawingml.chart+xml"/>
  <Override PartName="/ppt/charts/chart47.xml" ContentType="application/vnd.openxmlformats-officedocument.drawingml.chart+xml"/>
  <Override PartName="/ppt/charts/chart83.xml" ContentType="application/vnd.openxmlformats-officedocument.drawingml.chart+xml"/>
  <Override PartName="/ppt/charts/chart94.xml" ContentType="application/vnd.openxmlformats-officedocument.drawingml.chart+xml"/>
  <Override PartName="/ppt/charts/chart178.xml" ContentType="application/vnd.openxmlformats-officedocument.drawingml.chart+xml"/>
  <Override PartName="/ppt/charts/chart230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25.xml" ContentType="application/vnd.openxmlformats-officedocument.drawingml.chart+xml"/>
  <Override PartName="/ppt/charts/chart72.xml" ContentType="application/vnd.openxmlformats-officedocument.drawingml.chart+xml"/>
  <Override PartName="/ppt/charts/chart109.xml" ContentType="application/vnd.openxmlformats-officedocument.drawingml.chart+xml"/>
  <Override PartName="/ppt/charts/chart156.xml" ContentType="application/vnd.openxmlformats-officedocument.drawingml.chart+xml"/>
  <Override PartName="/ppt/charts/chart167.xml" ContentType="application/vnd.openxmlformats-officedocument.drawingml.chart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charts/chart61.xml" ContentType="application/vnd.openxmlformats-officedocument.drawingml.chart+xml"/>
  <Override PartName="/ppt/charts/chart145.xml" ContentType="application/vnd.openxmlformats-officedocument.drawingml.chart+xml"/>
  <Override PartName="/ppt/charts/chart192.xml" ContentType="application/vnd.openxmlformats-officedocument.drawingml.chart+xml"/>
  <Override PartName="/ppt/slides/slide40.xml" ContentType="application/vnd.openxmlformats-officedocument.presentationml.slide+xml"/>
  <Override PartName="/ppt/charts/chart50.xml" ContentType="application/vnd.openxmlformats-officedocument.drawingml.chart+xml"/>
  <Override PartName="/ppt/charts/chart134.xml" ContentType="application/vnd.openxmlformats-officedocument.drawingml.chart+xml"/>
  <Override PartName="/ppt/charts/chart181.xml" ContentType="application/vnd.openxmlformats-officedocument.drawingml.chart+xml"/>
  <Default Extension="gif" ContentType="image/gif"/>
  <Override PartName="/ppt/charts/chart112.xml" ContentType="application/vnd.openxmlformats-officedocument.drawingml.chart+xml"/>
  <Override PartName="/ppt/charts/chart123.xml" ContentType="application/vnd.openxmlformats-officedocument.drawingml.chart+xml"/>
  <Override PartName="/ppt/charts/chart170.xml" ContentType="application/vnd.openxmlformats-officedocument.drawingml.chart+xml"/>
  <Override PartName="/ppt/charts/chart4.xml" ContentType="application/vnd.openxmlformats-officedocument.drawingml.chart+xml"/>
  <Override PartName="/ppt/charts/chart99.xml" ContentType="application/vnd.openxmlformats-officedocument.drawingml.chart+xml"/>
  <Override PartName="/ppt/charts/chart101.xml" ContentType="application/vnd.openxmlformats-officedocument.drawingml.chart+xml"/>
  <Override PartName="/ppt/charts/chart88.xml" ContentType="application/vnd.openxmlformats-officedocument.drawingml.chart+xml"/>
  <Override PartName="/ppt/charts/chart224.xml" ContentType="application/vnd.openxmlformats-officedocument.drawingml.chart+xml"/>
  <Override PartName="/ppt/charts/chart235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charts/chart77.xml" ContentType="application/vnd.openxmlformats-officedocument.drawingml.chart+xml"/>
  <Override PartName="/ppt/charts/chart213.xml" ContentType="application/vnd.openxmlformats-officedocument.drawingml.char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charts/chart19.xml" ContentType="application/vnd.openxmlformats-officedocument.drawingml.chart+xml"/>
  <Override PartName="/ppt/charts/chart55.xml" ContentType="application/vnd.openxmlformats-officedocument.drawingml.chart+xml"/>
  <Override PartName="/ppt/charts/chart66.xml" ContentType="application/vnd.openxmlformats-officedocument.drawingml.chart+xml"/>
  <Override PartName="/ppt/charts/chart197.xml" ContentType="application/vnd.openxmlformats-officedocument.drawingml.chart+xml"/>
  <Override PartName="/ppt/charts/chart202.xml" ContentType="application/vnd.openxmlformats-officedocument.drawingml.chart+xml"/>
  <Override PartName="/ppt/slides/slide34.xml" ContentType="application/vnd.openxmlformats-officedocument.presentationml.slide+xml"/>
  <Override PartName="/ppt/charts/chart44.xml" ContentType="application/vnd.openxmlformats-officedocument.drawingml.chart+xml"/>
  <Override PartName="/ppt/charts/chart91.xml" ContentType="application/vnd.openxmlformats-officedocument.drawingml.chart+xml"/>
  <Override PartName="/ppt/charts/chart128.xml" ContentType="application/vnd.openxmlformats-officedocument.drawingml.chart+xml"/>
  <Override PartName="/ppt/charts/chart139.xml" ContentType="application/vnd.openxmlformats-officedocument.drawingml.chart+xml"/>
  <Override PartName="/ppt/charts/chart175.xml" ContentType="application/vnd.openxmlformats-officedocument.drawingml.chart+xml"/>
  <Override PartName="/ppt/charts/chart18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33.xml" ContentType="application/vnd.openxmlformats-officedocument.drawingml.chart+xml"/>
  <Override PartName="/ppt/charts/chart80.xml" ContentType="application/vnd.openxmlformats-officedocument.drawingml.chart+xml"/>
  <Override PartName="/ppt/charts/chart117.xml" ContentType="application/vnd.openxmlformats-officedocument.drawingml.chart+xml"/>
  <Override PartName="/ppt/charts/chart164.xml" ContentType="application/vnd.openxmlformats-officedocument.drawingml.char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106.xml" ContentType="application/vnd.openxmlformats-officedocument.drawingml.chart+xml"/>
  <Override PartName="/ppt/charts/chart153.xml" ContentType="application/vnd.openxmlformats-officedocument.drawingml.chart+xml"/>
  <Override PartName="/ppt/charts/chart131.xml" ContentType="application/vnd.openxmlformats-officedocument.drawingml.chart+xml"/>
  <Override PartName="/ppt/charts/chart142.xml" ContentType="application/vnd.openxmlformats-officedocument.drawingml.chart+xml"/>
  <Override PartName="/ppt/charts/chart229.xml" ContentType="application/vnd.openxmlformats-officedocument.drawingml.chart+xml"/>
  <Override PartName="/ppt/charts/chart120.xml" ContentType="application/vnd.openxmlformats-officedocument.drawingml.chart+xml"/>
  <Override PartName="/ppt/charts/chart218.xml" ContentType="application/vnd.openxmlformats-officedocument.drawingml.chart+xml"/>
  <Override PartName="/ppt/charts/chart1.xml" ContentType="application/vnd.openxmlformats-officedocument.drawingml.chart+xml"/>
  <Override PartName="/ppt/charts/chart207.xml" ContentType="application/vnd.openxmlformats-officedocument.drawingml.chart+xml"/>
  <Override PartName="/ppt/charts/chart243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2" autoAdjust="0"/>
    <p:restoredTop sz="94660"/>
  </p:normalViewPr>
  <p:slideViewPr>
    <p:cSldViewPr>
      <p:cViewPr varScale="1">
        <p:scale>
          <a:sx n="84" d="100"/>
          <a:sy n="84" d="100"/>
        </p:scale>
        <p:origin x="-174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.xlsx"/></Relationships>
</file>

<file path=ppt/charts/_rels/chart1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0.xlsx"/></Relationships>
</file>

<file path=ppt/charts/_rels/chart1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1.xlsx"/></Relationships>
</file>

<file path=ppt/charts/_rels/chart1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2.xlsx"/></Relationships>
</file>

<file path=ppt/charts/_rels/chart1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3.xlsx"/></Relationships>
</file>

<file path=ppt/charts/_rels/chart1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4.xlsx"/></Relationships>
</file>

<file path=ppt/charts/_rels/chart1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5.xlsx"/></Relationships>
</file>

<file path=ppt/charts/_rels/chart1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6.xlsx"/></Relationships>
</file>

<file path=ppt/charts/_rels/chart1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7.xlsx"/></Relationships>
</file>

<file path=ppt/charts/_rels/chart1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8.xlsx"/></Relationships>
</file>

<file path=ppt/charts/_rels/chart1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0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.xlsx"/></Relationships>
</file>

<file path=ppt/charts/_rels/chart1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0.xlsx"/></Relationships>
</file>

<file path=ppt/charts/_rels/chart1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1.xlsx"/></Relationships>
</file>

<file path=ppt/charts/_rels/chart1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2.xlsx"/></Relationships>
</file>

<file path=ppt/charts/_rels/chart1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3.xlsx"/></Relationships>
</file>

<file path=ppt/charts/_rels/chart1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4.xlsx"/></Relationships>
</file>

<file path=ppt/charts/_rels/chart1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5.xlsx"/></Relationships>
</file>

<file path=ppt/charts/_rels/chart1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6.xlsx"/></Relationships>
</file>

<file path=ppt/charts/_rels/chart1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7.xlsx"/></Relationships>
</file>

<file path=ppt/charts/_rels/chart1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8.xlsx"/></Relationships>
</file>

<file path=ppt/charts/_rels/chart1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1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.xlsx"/></Relationships>
</file>

<file path=ppt/charts/_rels/chart1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0.xlsx"/></Relationships>
</file>

<file path=ppt/charts/_rels/chart1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1.xlsx"/></Relationships>
</file>

<file path=ppt/charts/_rels/chart1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2.xlsx"/></Relationships>
</file>

<file path=ppt/charts/_rels/chart1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3.xlsx"/></Relationships>
</file>

<file path=ppt/charts/_rels/chart1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4.xlsx"/></Relationships>
</file>

<file path=ppt/charts/_rels/chart1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5.xlsx"/></Relationships>
</file>

<file path=ppt/charts/_rels/chart1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6.xlsx"/></Relationships>
</file>

<file path=ppt/charts/_rels/chart1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7.xlsx"/></Relationships>
</file>

<file path=ppt/charts/_rels/chart1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8.xlsx"/></Relationships>
</file>

<file path=ppt/charts/_rels/chart1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29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.xlsx"/></Relationships>
</file>

<file path=ppt/charts/_rels/chart1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0.xlsx"/></Relationships>
</file>

<file path=ppt/charts/_rels/chart1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1.xlsx"/></Relationships>
</file>

<file path=ppt/charts/_rels/chart1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2.xlsx"/></Relationships>
</file>

<file path=ppt/charts/_rels/chart1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3.xlsx"/></Relationships>
</file>

<file path=ppt/charts/_rels/chart1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4.xlsx"/></Relationships>
</file>

<file path=ppt/charts/_rels/chart1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5.xlsx"/></Relationships>
</file>

<file path=ppt/charts/_rels/chart1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6.xlsx"/></Relationships>
</file>

<file path=ppt/charts/_rels/chart1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7.xlsx"/></Relationships>
</file>

<file path=ppt/charts/_rels/chart1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8.xlsx"/></Relationships>
</file>

<file path=ppt/charts/_rels/chart1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3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.xlsx"/></Relationships>
</file>

<file path=ppt/charts/_rels/chart1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0.xlsx"/></Relationships>
</file>

<file path=ppt/charts/_rels/chart1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1.xlsx"/></Relationships>
</file>

<file path=ppt/charts/_rels/chart1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2.xlsx"/></Relationships>
</file>

<file path=ppt/charts/_rels/chart1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3.xlsx"/></Relationships>
</file>

<file path=ppt/charts/_rels/chart1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4.xlsx"/></Relationships>
</file>

<file path=ppt/charts/_rels/chart1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5.xlsx"/></Relationships>
</file>

<file path=ppt/charts/_rels/chart1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6.xlsx"/></Relationships>
</file>

<file path=ppt/charts/_rels/chart1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7.xlsx"/></Relationships>
</file>

<file path=ppt/charts/_rels/chart1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8.xlsx"/></Relationships>
</file>

<file path=ppt/charts/_rels/chart1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49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.xlsx"/></Relationships>
</file>

<file path=ppt/charts/_rels/chart1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0.xlsx"/></Relationships>
</file>

<file path=ppt/charts/_rels/chart1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1.xlsx"/></Relationships>
</file>

<file path=ppt/charts/_rels/chart1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2.xlsx"/></Relationships>
</file>

<file path=ppt/charts/_rels/chart1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3.xlsx"/></Relationships>
</file>

<file path=ppt/charts/_rels/chart1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4.xlsx"/></Relationships>
</file>

<file path=ppt/charts/_rels/chart1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5.xlsx"/></Relationships>
</file>

<file path=ppt/charts/_rels/chart1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6.xlsx"/></Relationships>
</file>

<file path=ppt/charts/_rels/chart1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7.xlsx"/></Relationships>
</file>

<file path=ppt/charts/_rels/chart1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8.xlsx"/></Relationships>
</file>

<file path=ppt/charts/_rels/chart1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5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.xlsx"/></Relationships>
</file>

<file path=ppt/charts/_rels/chart1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0.xlsx"/></Relationships>
</file>

<file path=ppt/charts/_rels/chart1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1.xlsx"/></Relationships>
</file>

<file path=ppt/charts/_rels/chart1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2.xlsx"/></Relationships>
</file>

<file path=ppt/charts/_rels/chart1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3.xlsx"/></Relationships>
</file>

<file path=ppt/charts/_rels/chart1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4.xlsx"/></Relationships>
</file>

<file path=ppt/charts/_rels/chart1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5.xlsx"/></Relationships>
</file>

<file path=ppt/charts/_rels/chart1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6.xlsx"/></Relationships>
</file>

<file path=ppt/charts/_rels/chart1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7.xlsx"/></Relationships>
</file>

<file path=ppt/charts/_rels/chart1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8.xlsx"/></Relationships>
</file>

<file path=ppt/charts/_rels/chart1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69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.xlsx"/></Relationships>
</file>

<file path=ppt/charts/_rels/chart1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0.xlsx"/></Relationships>
</file>

<file path=ppt/charts/_rels/chart1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1.xlsx"/></Relationships>
</file>

<file path=ppt/charts/_rels/chart1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2.xlsx"/></Relationships>
</file>

<file path=ppt/charts/_rels/chart1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3.xlsx"/></Relationships>
</file>

<file path=ppt/charts/_rels/chart1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4.xlsx"/></Relationships>
</file>

<file path=ppt/charts/_rels/chart1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5.xlsx"/></Relationships>
</file>

<file path=ppt/charts/_rels/chart1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6.xlsx"/></Relationships>
</file>

<file path=ppt/charts/_rels/chart1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7.xlsx"/></Relationships>
</file>

<file path=ppt/charts/_rels/chart1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8.xlsx"/></Relationships>
</file>

<file path=ppt/charts/_rels/chart1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7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.xlsx"/></Relationships>
</file>

<file path=ppt/charts/_rels/chart1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0.xlsx"/></Relationships>
</file>

<file path=ppt/charts/_rels/chart1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1.xlsx"/></Relationships>
</file>

<file path=ppt/charts/_rels/chart1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2.xlsx"/></Relationships>
</file>

<file path=ppt/charts/_rels/chart1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3.xlsx"/></Relationships>
</file>

<file path=ppt/charts/_rels/chart1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4.xlsx"/></Relationships>
</file>

<file path=ppt/charts/_rels/chart1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5.xlsx"/></Relationships>
</file>

<file path=ppt/charts/_rels/chart1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6.xlsx"/></Relationships>
</file>

<file path=ppt/charts/_rels/chart1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7.xlsx"/></Relationships>
</file>

<file path=ppt/charts/_rels/chart1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8.xlsx"/></Relationships>
</file>

<file path=ppt/charts/_rels/chart1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89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.xlsx"/></Relationships>
</file>

<file path=ppt/charts/_rels/chart1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0.xlsx"/></Relationships>
</file>

<file path=ppt/charts/_rels/chart1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1.xlsx"/></Relationships>
</file>

<file path=ppt/charts/_rels/chart1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2.xlsx"/></Relationships>
</file>

<file path=ppt/charts/_rels/chart1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3.xlsx"/></Relationships>
</file>

<file path=ppt/charts/_rels/chart1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4.xlsx"/></Relationships>
</file>

<file path=ppt/charts/_rels/chart1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5.xlsx"/></Relationships>
</file>

<file path=ppt/charts/_rels/chart1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6.xlsx"/></Relationships>
</file>

<file path=ppt/charts/_rels/chart1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7.xlsx"/></Relationships>
</file>

<file path=ppt/charts/_rels/chart1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8.xlsx"/></Relationships>
</file>

<file path=ppt/charts/_rels/chart1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9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.xlsx"/></Relationships>
</file>

<file path=ppt/charts/_rels/chart20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0.xlsx"/></Relationships>
</file>

<file path=ppt/charts/_rels/chart20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1.xlsx"/></Relationships>
</file>

<file path=ppt/charts/_rels/chart20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2.xlsx"/></Relationships>
</file>

<file path=ppt/charts/_rels/chart20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3.xlsx"/></Relationships>
</file>

<file path=ppt/charts/_rels/chart20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4.xlsx"/></Relationships>
</file>

<file path=ppt/charts/_rels/chart20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5.xlsx"/></Relationships>
</file>

<file path=ppt/charts/_rels/chart20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6.xlsx"/></Relationships>
</file>

<file path=ppt/charts/_rels/chart20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7.xlsx"/></Relationships>
</file>

<file path=ppt/charts/_rels/chart20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8.xlsx"/></Relationships>
</file>

<file path=ppt/charts/_rels/chart20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0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.xlsx"/></Relationships>
</file>

<file path=ppt/charts/_rels/chart2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0.xlsx"/></Relationships>
</file>

<file path=ppt/charts/_rels/chart2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1.xlsx"/></Relationships>
</file>

<file path=ppt/charts/_rels/chart2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2.xlsx"/></Relationships>
</file>

<file path=ppt/charts/_rels/chart2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3.xlsx"/></Relationships>
</file>

<file path=ppt/charts/_rels/chart2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4.xlsx"/></Relationships>
</file>

<file path=ppt/charts/_rels/chart2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5.xlsx"/></Relationships>
</file>

<file path=ppt/charts/_rels/chart2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6.xlsx"/></Relationships>
</file>

<file path=ppt/charts/_rels/chart2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7.xlsx"/></Relationships>
</file>

<file path=ppt/charts/_rels/chart2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8.xlsx"/></Relationships>
</file>

<file path=ppt/charts/_rels/chart2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.xlsx"/></Relationships>
</file>

<file path=ppt/charts/_rels/chart2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0.xlsx"/></Relationships>
</file>

<file path=ppt/charts/_rels/chart2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1.xlsx"/></Relationships>
</file>

<file path=ppt/charts/_rels/chart2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2.xlsx"/></Relationships>
</file>

<file path=ppt/charts/_rels/chart2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3.xlsx"/></Relationships>
</file>

<file path=ppt/charts/_rels/chart2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4.xlsx"/></Relationships>
</file>

<file path=ppt/charts/_rels/chart2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5.xlsx"/></Relationships>
</file>

<file path=ppt/charts/_rels/chart2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6.xlsx"/></Relationships>
</file>

<file path=ppt/charts/_rels/chart2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7.xlsx"/></Relationships>
</file>

<file path=ppt/charts/_rels/chart2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8.xlsx"/></Relationships>
</file>

<file path=ppt/charts/_rels/chart2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2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.xlsx"/></Relationships>
</file>

<file path=ppt/charts/_rels/chart2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0.xlsx"/></Relationships>
</file>

<file path=ppt/charts/_rels/chart2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1.xlsx"/></Relationships>
</file>

<file path=ppt/charts/_rels/chart2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2.xlsx"/></Relationships>
</file>

<file path=ppt/charts/_rels/chart2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3.xlsx"/></Relationships>
</file>

<file path=ppt/charts/_rels/chart2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4.xlsx"/></Relationships>
</file>

<file path=ppt/charts/_rels/chart2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5.xlsx"/></Relationships>
</file>

<file path=ppt/charts/_rels/chart2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6.xlsx"/></Relationships>
</file>

<file path=ppt/charts/_rels/chart2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7.xlsx"/></Relationships>
</file>

<file path=ppt/charts/_rels/chart2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8.xlsx"/></Relationships>
</file>

<file path=ppt/charts/_rels/chart2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3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.xlsx"/></Relationships>
</file>

<file path=ppt/charts/_rels/chart2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0.xlsx"/></Relationships>
</file>

<file path=ppt/charts/_rels/chart2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1.xlsx"/></Relationships>
</file>

<file path=ppt/charts/_rels/chart2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2.xlsx"/></Relationships>
</file>

<file path=ppt/charts/_rels/chart2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3.xlsx"/></Relationships>
</file>

<file path=ppt/charts/_rels/chart2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4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59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2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3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.xlsx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0.xlsx"/></Relationships>
</file>

<file path=ppt/charts/_rels/chart7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1.xlsx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1.xlsx"/></Relationships>
</file>

<file path=ppt/charts/_rels/chart9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2.xlsx"/></Relationships>
</file>

<file path=ppt/charts/_rels/chart9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3.xlsx"/></Relationships>
</file>

<file path=ppt/charts/_rels/chart9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4.xlsx"/></Relationships>
</file>

<file path=ppt/charts/_rels/chart9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5.xlsx"/></Relationships>
</file>

<file path=ppt/charts/_rels/chart9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6.xlsx"/></Relationships>
</file>

<file path=ppt/charts/_rels/chart9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7.xlsx"/></Relationships>
</file>

<file path=ppt/charts/_rels/chart9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8.xlsx"/></Relationships>
</file>

<file path=ppt/charts/_rels/chart9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9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88672896"/>
        <c:axId val="788674432"/>
      </c:radarChart>
      <c:catAx>
        <c:axId val="7886728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88674432"/>
        <c:crosses val="autoZero"/>
        <c:auto val="1"/>
        <c:lblAlgn val="ctr"/>
        <c:lblOffset val="100"/>
      </c:catAx>
      <c:valAx>
        <c:axId val="7886744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886728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0644480"/>
        <c:axId val="798168192"/>
      </c:radarChart>
      <c:catAx>
        <c:axId val="8006444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8168192"/>
        <c:crosses val="autoZero"/>
        <c:auto val="1"/>
        <c:lblAlgn val="ctr"/>
        <c:lblOffset val="100"/>
      </c:catAx>
      <c:valAx>
        <c:axId val="7981681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06444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2.17</c:v>
                </c:pt>
                <c:pt idx="1">
                  <c:v>2.3199999999999967</c:v>
                </c:pt>
                <c:pt idx="2">
                  <c:v>1.46</c:v>
                </c:pt>
                <c:pt idx="3">
                  <c:v>2.61</c:v>
                </c:pt>
                <c:pt idx="4">
                  <c:v>1.6400000000000001</c:v>
                </c:pt>
                <c:pt idx="5">
                  <c:v>1.83</c:v>
                </c:pt>
                <c:pt idx="6">
                  <c:v>2.15</c:v>
                </c:pt>
                <c:pt idx="7">
                  <c:v>1.9500000000000361</c:v>
                </c:pt>
              </c:numCache>
            </c:numRef>
          </c:val>
        </c:ser>
        <c:axId val="865658752"/>
        <c:axId val="865660288"/>
      </c:radarChart>
      <c:catAx>
        <c:axId val="8656587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5660288"/>
        <c:crosses val="autoZero"/>
        <c:auto val="1"/>
        <c:lblAlgn val="ctr"/>
        <c:lblOffset val="100"/>
      </c:catAx>
      <c:valAx>
        <c:axId val="8656602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56587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5782784"/>
        <c:axId val="865789056"/>
      </c:radarChart>
      <c:catAx>
        <c:axId val="8657827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5789056"/>
        <c:crosses val="autoZero"/>
        <c:auto val="1"/>
        <c:lblAlgn val="ctr"/>
        <c:lblOffset val="100"/>
      </c:catAx>
      <c:valAx>
        <c:axId val="86578905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57827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2.34</c:v>
                </c:pt>
                <c:pt idx="1">
                  <c:v>3.64</c:v>
                </c:pt>
                <c:pt idx="2">
                  <c:v>1.28</c:v>
                </c:pt>
                <c:pt idx="3">
                  <c:v>2.0499999999999998</c:v>
                </c:pt>
                <c:pt idx="4">
                  <c:v>4.53</c:v>
                </c:pt>
                <c:pt idx="5">
                  <c:v>3.88</c:v>
                </c:pt>
                <c:pt idx="6">
                  <c:v>3.4</c:v>
                </c:pt>
                <c:pt idx="7">
                  <c:v>1.21</c:v>
                </c:pt>
              </c:numCache>
            </c:numRef>
          </c:val>
        </c:ser>
        <c:axId val="865897856"/>
        <c:axId val="865850496"/>
      </c:radarChart>
      <c:catAx>
        <c:axId val="8658978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5850496"/>
        <c:crosses val="autoZero"/>
        <c:auto val="1"/>
        <c:lblAlgn val="ctr"/>
        <c:lblOffset val="100"/>
      </c:catAx>
      <c:valAx>
        <c:axId val="8658504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58978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alpha val="82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4.6899999999999995</c:v>
                </c:pt>
                <c:pt idx="1">
                  <c:v>3.05</c:v>
                </c:pt>
                <c:pt idx="2">
                  <c:v>3.3299999999999987</c:v>
                </c:pt>
                <c:pt idx="3">
                  <c:v>3.77</c:v>
                </c:pt>
                <c:pt idx="4">
                  <c:v>1.29</c:v>
                </c:pt>
                <c:pt idx="5">
                  <c:v>1.44</c:v>
                </c:pt>
                <c:pt idx="6">
                  <c:v>3.8299999999999987</c:v>
                </c:pt>
                <c:pt idx="7">
                  <c:v>4.59</c:v>
                </c:pt>
              </c:numCache>
            </c:numRef>
          </c:val>
        </c:ser>
        <c:axId val="865720192"/>
        <c:axId val="804343808"/>
      </c:radarChart>
      <c:catAx>
        <c:axId val="8657201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4343808"/>
        <c:crosses val="autoZero"/>
        <c:auto val="1"/>
        <c:lblAlgn val="ctr"/>
        <c:lblOffset val="100"/>
      </c:catAx>
      <c:valAx>
        <c:axId val="8043438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57201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7698944"/>
        <c:axId val="867708928"/>
      </c:radarChart>
      <c:catAx>
        <c:axId val="8676989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  <a:latin typeface="Baskerville Old Face" pitchFamily="18" charset="0"/>
              </a:defRPr>
            </a:pPr>
            <a:endParaRPr lang="fr-FR"/>
          </a:p>
        </c:txPr>
        <c:crossAx val="867708928"/>
        <c:crosses val="autoZero"/>
        <c:auto val="1"/>
        <c:lblAlgn val="ctr"/>
        <c:lblOffset val="100"/>
      </c:catAx>
      <c:valAx>
        <c:axId val="8677089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76989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6054912"/>
        <c:axId val="866056448"/>
      </c:radarChart>
      <c:catAx>
        <c:axId val="8660549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6056448"/>
        <c:crosses val="autoZero"/>
        <c:auto val="1"/>
        <c:lblAlgn val="ctr"/>
        <c:lblOffset val="100"/>
      </c:catAx>
      <c:valAx>
        <c:axId val="8660564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60549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7914112"/>
        <c:axId val="867915648"/>
      </c:radarChart>
      <c:catAx>
        <c:axId val="8679141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7915648"/>
        <c:crosses val="autoZero"/>
        <c:auto val="1"/>
        <c:lblAlgn val="ctr"/>
        <c:lblOffset val="100"/>
      </c:catAx>
      <c:valAx>
        <c:axId val="8679156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79141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2.62</c:v>
                </c:pt>
                <c:pt idx="1">
                  <c:v>2.08</c:v>
                </c:pt>
                <c:pt idx="2">
                  <c:v>1.41</c:v>
                </c:pt>
                <c:pt idx="3">
                  <c:v>3.02</c:v>
                </c:pt>
                <c:pt idx="4">
                  <c:v>1.24</c:v>
                </c:pt>
                <c:pt idx="5">
                  <c:v>2.0299999999999998</c:v>
                </c:pt>
                <c:pt idx="6">
                  <c:v>1.8800000000000001</c:v>
                </c:pt>
                <c:pt idx="7">
                  <c:v>2.56</c:v>
                </c:pt>
              </c:numCache>
            </c:numRef>
          </c:val>
        </c:ser>
        <c:axId val="868021760"/>
        <c:axId val="868023296"/>
      </c:radarChart>
      <c:catAx>
        <c:axId val="8680217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023296"/>
        <c:crosses val="autoZero"/>
        <c:auto val="1"/>
        <c:lblAlgn val="ctr"/>
        <c:lblOffset val="100"/>
      </c:catAx>
      <c:valAx>
        <c:axId val="8680232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0217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1.1000000000000001</c:v>
                </c:pt>
                <c:pt idx="1">
                  <c:v>1.9000000000000001</c:v>
                </c:pt>
                <c:pt idx="2">
                  <c:v>0.3300000000000109</c:v>
                </c:pt>
                <c:pt idx="3">
                  <c:v>1.1599999999999613</c:v>
                </c:pt>
                <c:pt idx="4">
                  <c:v>1.46</c:v>
                </c:pt>
                <c:pt idx="5">
                  <c:v>1.74</c:v>
                </c:pt>
                <c:pt idx="6">
                  <c:v>1.46</c:v>
                </c:pt>
                <c:pt idx="7">
                  <c:v>0.21000000000000021</c:v>
                </c:pt>
              </c:numCache>
            </c:numRef>
          </c:val>
        </c:ser>
        <c:axId val="868314112"/>
        <c:axId val="868315904"/>
      </c:radarChart>
      <c:catAx>
        <c:axId val="8683141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315904"/>
        <c:crosses val="autoZero"/>
        <c:auto val="1"/>
        <c:lblAlgn val="ctr"/>
        <c:lblOffset val="100"/>
      </c:catAx>
      <c:valAx>
        <c:axId val="86831590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3141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8513664"/>
        <c:axId val="868515200"/>
      </c:radarChart>
      <c:catAx>
        <c:axId val="8685136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515200"/>
        <c:crosses val="autoZero"/>
        <c:auto val="1"/>
        <c:lblAlgn val="ctr"/>
        <c:lblOffset val="100"/>
      </c:catAx>
      <c:valAx>
        <c:axId val="8685152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5136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1.8900000000000001</c:v>
                </c:pt>
                <c:pt idx="1">
                  <c:v>3.04</c:v>
                </c:pt>
                <c:pt idx="2">
                  <c:v>1.22</c:v>
                </c:pt>
                <c:pt idx="3">
                  <c:v>2.15</c:v>
                </c:pt>
                <c:pt idx="4">
                  <c:v>2.63</c:v>
                </c:pt>
                <c:pt idx="5">
                  <c:v>2.8699999999999997</c:v>
                </c:pt>
                <c:pt idx="6">
                  <c:v>2.3499999999999988</c:v>
                </c:pt>
                <c:pt idx="7">
                  <c:v>1.29</c:v>
                </c:pt>
              </c:numCache>
            </c:numRef>
          </c:val>
        </c:ser>
        <c:axId val="798160000"/>
        <c:axId val="798161536"/>
      </c:radarChart>
      <c:catAx>
        <c:axId val="798160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8161536"/>
        <c:crosses val="autoZero"/>
        <c:auto val="1"/>
        <c:lblAlgn val="ctr"/>
        <c:lblOffset val="100"/>
      </c:catAx>
      <c:valAx>
        <c:axId val="79816153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8160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8444800"/>
        <c:axId val="868458880"/>
      </c:radarChart>
      <c:catAx>
        <c:axId val="8684448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458880"/>
        <c:crosses val="autoZero"/>
        <c:auto val="1"/>
        <c:lblAlgn val="ctr"/>
        <c:lblOffset val="100"/>
      </c:catAx>
      <c:valAx>
        <c:axId val="8684588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444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1.6700000000000021</c:v>
                </c:pt>
                <c:pt idx="1">
                  <c:v>2.25</c:v>
                </c:pt>
                <c:pt idx="2">
                  <c:v>1.41</c:v>
                </c:pt>
                <c:pt idx="3">
                  <c:v>2.68</c:v>
                </c:pt>
                <c:pt idx="4">
                  <c:v>2.42</c:v>
                </c:pt>
                <c:pt idx="5">
                  <c:v>2.29</c:v>
                </c:pt>
                <c:pt idx="6">
                  <c:v>4.09</c:v>
                </c:pt>
                <c:pt idx="7">
                  <c:v>4.68</c:v>
                </c:pt>
              </c:numCache>
            </c:numRef>
          </c:val>
        </c:ser>
        <c:axId val="868538624"/>
        <c:axId val="868540416"/>
      </c:radarChart>
      <c:catAx>
        <c:axId val="8685386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540416"/>
        <c:crosses val="autoZero"/>
        <c:auto val="1"/>
        <c:lblAlgn val="ctr"/>
        <c:lblOffset val="100"/>
      </c:catAx>
      <c:valAx>
        <c:axId val="86854041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5386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3.75</c:v>
                </c:pt>
                <c:pt idx="1">
                  <c:v>2.75</c:v>
                </c:pt>
                <c:pt idx="2">
                  <c:v>1.52</c:v>
                </c:pt>
                <c:pt idx="3">
                  <c:v>3.34</c:v>
                </c:pt>
                <c:pt idx="4">
                  <c:v>2.0499999999999998</c:v>
                </c:pt>
                <c:pt idx="5">
                  <c:v>2.1800000000000002</c:v>
                </c:pt>
                <c:pt idx="6">
                  <c:v>2.8099999999999987</c:v>
                </c:pt>
                <c:pt idx="7">
                  <c:v>1.9500000000000361</c:v>
                </c:pt>
              </c:numCache>
            </c:numRef>
          </c:val>
        </c:ser>
        <c:axId val="868555392"/>
        <c:axId val="868659584"/>
      </c:radarChart>
      <c:catAx>
        <c:axId val="8685553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659584"/>
        <c:crosses val="autoZero"/>
        <c:auto val="1"/>
        <c:lblAlgn val="ctr"/>
        <c:lblOffset val="100"/>
      </c:catAx>
      <c:valAx>
        <c:axId val="8686595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5553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3.7800000000000002</c:v>
                </c:pt>
                <c:pt idx="1">
                  <c:v>4.2300000000000004</c:v>
                </c:pt>
                <c:pt idx="2">
                  <c:v>2.2799999999999998</c:v>
                </c:pt>
                <c:pt idx="3">
                  <c:v>4.3499999999999996</c:v>
                </c:pt>
                <c:pt idx="4">
                  <c:v>3.4299999999999997</c:v>
                </c:pt>
                <c:pt idx="5">
                  <c:v>4.88</c:v>
                </c:pt>
                <c:pt idx="6">
                  <c:v>4.42</c:v>
                </c:pt>
                <c:pt idx="7">
                  <c:v>4.7699999999999996</c:v>
                </c:pt>
              </c:numCache>
            </c:numRef>
          </c:val>
        </c:ser>
        <c:axId val="868401920"/>
        <c:axId val="868403456"/>
      </c:radarChart>
      <c:catAx>
        <c:axId val="8684019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403456"/>
        <c:crosses val="autoZero"/>
        <c:auto val="1"/>
        <c:lblAlgn val="ctr"/>
        <c:lblOffset val="100"/>
      </c:catAx>
      <c:valAx>
        <c:axId val="86840345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4019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8967552"/>
        <c:axId val="868969088"/>
      </c:radarChart>
      <c:catAx>
        <c:axId val="868967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8969088"/>
        <c:crosses val="autoZero"/>
        <c:auto val="1"/>
        <c:lblAlgn val="ctr"/>
        <c:lblOffset val="100"/>
      </c:catAx>
      <c:valAx>
        <c:axId val="8689690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8967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9112448"/>
        <c:axId val="869126528"/>
      </c:radarChart>
      <c:catAx>
        <c:axId val="8691124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9126528"/>
        <c:crosses val="autoZero"/>
        <c:auto val="1"/>
        <c:lblAlgn val="ctr"/>
        <c:lblOffset val="100"/>
      </c:catAx>
      <c:valAx>
        <c:axId val="8691265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91124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9230080"/>
        <c:axId val="869231616"/>
      </c:radarChart>
      <c:catAx>
        <c:axId val="8692300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9231616"/>
        <c:crosses val="autoZero"/>
        <c:auto val="1"/>
        <c:lblAlgn val="ctr"/>
        <c:lblOffset val="100"/>
      </c:catAx>
      <c:valAx>
        <c:axId val="8692316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92300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3.3499999999999988</c:v>
                </c:pt>
                <c:pt idx="1">
                  <c:v>2.3199999999999967</c:v>
                </c:pt>
                <c:pt idx="2">
                  <c:v>1.37</c:v>
                </c:pt>
                <c:pt idx="3">
                  <c:v>3</c:v>
                </c:pt>
                <c:pt idx="4">
                  <c:v>1.61</c:v>
                </c:pt>
                <c:pt idx="5">
                  <c:v>2.66</c:v>
                </c:pt>
                <c:pt idx="6">
                  <c:v>2.3299999999999987</c:v>
                </c:pt>
                <c:pt idx="7">
                  <c:v>1.45</c:v>
                </c:pt>
              </c:numCache>
            </c:numRef>
          </c:val>
        </c:ser>
        <c:axId val="869437440"/>
        <c:axId val="869438976"/>
      </c:radarChart>
      <c:catAx>
        <c:axId val="8694374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9438976"/>
        <c:crosses val="autoZero"/>
        <c:auto val="1"/>
        <c:lblAlgn val="ctr"/>
        <c:lblOffset val="100"/>
      </c:catAx>
      <c:valAx>
        <c:axId val="8694389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94374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2.2799999999999998</c:v>
                </c:pt>
                <c:pt idx="1">
                  <c:v>2.6</c:v>
                </c:pt>
                <c:pt idx="2">
                  <c:v>2.08</c:v>
                </c:pt>
                <c:pt idx="3">
                  <c:v>2.21</c:v>
                </c:pt>
                <c:pt idx="4">
                  <c:v>1.86</c:v>
                </c:pt>
                <c:pt idx="5">
                  <c:v>2.23</c:v>
                </c:pt>
                <c:pt idx="6">
                  <c:v>2.1</c:v>
                </c:pt>
                <c:pt idx="7">
                  <c:v>1.1100000000000001</c:v>
                </c:pt>
              </c:numCache>
            </c:numRef>
          </c:val>
        </c:ser>
        <c:axId val="869495552"/>
        <c:axId val="869497088"/>
      </c:radarChart>
      <c:catAx>
        <c:axId val="869495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9497088"/>
        <c:crosses val="autoZero"/>
        <c:auto val="1"/>
        <c:lblAlgn val="ctr"/>
        <c:lblOffset val="100"/>
      </c:catAx>
      <c:valAx>
        <c:axId val="8694970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9495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3351552"/>
        <c:axId val="863353088"/>
      </c:radarChart>
      <c:catAx>
        <c:axId val="863351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353088"/>
        <c:crosses val="autoZero"/>
        <c:auto val="1"/>
        <c:lblAlgn val="ctr"/>
        <c:lblOffset val="100"/>
      </c:catAx>
      <c:valAx>
        <c:axId val="8633530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3351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1582080"/>
        <c:axId val="801587968"/>
      </c:radarChart>
      <c:catAx>
        <c:axId val="8015820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1587968"/>
        <c:crosses val="autoZero"/>
        <c:auto val="1"/>
        <c:lblAlgn val="ctr"/>
        <c:lblOffset val="100"/>
      </c:catAx>
      <c:valAx>
        <c:axId val="8015879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15820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9807232"/>
        <c:axId val="869808768"/>
      </c:radarChart>
      <c:catAx>
        <c:axId val="8698072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9808768"/>
        <c:crosses val="autoZero"/>
        <c:auto val="1"/>
        <c:lblAlgn val="ctr"/>
        <c:lblOffset val="100"/>
      </c:catAx>
      <c:valAx>
        <c:axId val="8698087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98072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3.53</c:v>
                </c:pt>
                <c:pt idx="1">
                  <c:v>3.36</c:v>
                </c:pt>
                <c:pt idx="2">
                  <c:v>1.45</c:v>
                </c:pt>
                <c:pt idx="3">
                  <c:v>3</c:v>
                </c:pt>
                <c:pt idx="4">
                  <c:v>3.25</c:v>
                </c:pt>
                <c:pt idx="5">
                  <c:v>2.74</c:v>
                </c:pt>
                <c:pt idx="6">
                  <c:v>3.14</c:v>
                </c:pt>
                <c:pt idx="7">
                  <c:v>1.41</c:v>
                </c:pt>
              </c:numCache>
            </c:numRef>
          </c:val>
        </c:ser>
        <c:axId val="870073856"/>
        <c:axId val="870075392"/>
      </c:radarChart>
      <c:catAx>
        <c:axId val="8700738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70075392"/>
        <c:crosses val="autoZero"/>
        <c:auto val="1"/>
        <c:lblAlgn val="ctr"/>
        <c:lblOffset val="100"/>
      </c:catAx>
      <c:valAx>
        <c:axId val="8700753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700738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7A9892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1.4</c:v>
                </c:pt>
                <c:pt idx="1">
                  <c:v>1.0900000000000001</c:v>
                </c:pt>
                <c:pt idx="2">
                  <c:v>1.83</c:v>
                </c:pt>
                <c:pt idx="3">
                  <c:v>1.79</c:v>
                </c:pt>
                <c:pt idx="4">
                  <c:v>0.84000000000000064</c:v>
                </c:pt>
                <c:pt idx="5">
                  <c:v>1.08</c:v>
                </c:pt>
                <c:pt idx="6">
                  <c:v>0.84000000000000064</c:v>
                </c:pt>
                <c:pt idx="7">
                  <c:v>0.55000000000000004</c:v>
                </c:pt>
              </c:numCache>
            </c:numRef>
          </c:val>
        </c:ser>
        <c:axId val="870263424"/>
        <c:axId val="870265216"/>
      </c:radarChart>
      <c:catAx>
        <c:axId val="8702634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70265216"/>
        <c:crosses val="autoZero"/>
        <c:auto val="1"/>
        <c:lblAlgn val="ctr"/>
        <c:lblOffset val="100"/>
      </c:catAx>
      <c:valAx>
        <c:axId val="87026521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702634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4.18</c:v>
                </c:pt>
                <c:pt idx="1">
                  <c:v>4.21</c:v>
                </c:pt>
                <c:pt idx="2">
                  <c:v>1.87</c:v>
                </c:pt>
                <c:pt idx="3">
                  <c:v>2.82</c:v>
                </c:pt>
                <c:pt idx="4">
                  <c:v>4.4800000000000004</c:v>
                </c:pt>
                <c:pt idx="5">
                  <c:v>4.5599999999999996</c:v>
                </c:pt>
                <c:pt idx="6">
                  <c:v>4.6399999999999997</c:v>
                </c:pt>
                <c:pt idx="7">
                  <c:v>2.34</c:v>
                </c:pt>
              </c:numCache>
            </c:numRef>
          </c:val>
        </c:ser>
        <c:axId val="894877056"/>
        <c:axId val="894420096"/>
      </c:radarChart>
      <c:catAx>
        <c:axId val="8948770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4420096"/>
        <c:crosses val="autoZero"/>
        <c:auto val="1"/>
        <c:lblAlgn val="ctr"/>
        <c:lblOffset val="100"/>
      </c:catAx>
      <c:valAx>
        <c:axId val="89442009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48770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022592"/>
        <c:axId val="895024128"/>
      </c:radarChart>
      <c:catAx>
        <c:axId val="8950225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024128"/>
        <c:crosses val="autoZero"/>
        <c:auto val="1"/>
        <c:lblAlgn val="ctr"/>
        <c:lblOffset val="100"/>
      </c:catAx>
      <c:valAx>
        <c:axId val="8950241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0225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3.64</c:v>
                </c:pt>
                <c:pt idx="1">
                  <c:v>3.14</c:v>
                </c:pt>
                <c:pt idx="2">
                  <c:v>2.08</c:v>
                </c:pt>
                <c:pt idx="3">
                  <c:v>2.7600000000000002</c:v>
                </c:pt>
                <c:pt idx="4">
                  <c:v>2.73</c:v>
                </c:pt>
                <c:pt idx="5">
                  <c:v>2.8099999999999987</c:v>
                </c:pt>
                <c:pt idx="6">
                  <c:v>3.9899999999999998</c:v>
                </c:pt>
                <c:pt idx="7">
                  <c:v>1.8800000000000001</c:v>
                </c:pt>
              </c:numCache>
            </c:numRef>
          </c:val>
        </c:ser>
        <c:axId val="894959616"/>
        <c:axId val="894961152"/>
      </c:radarChart>
      <c:catAx>
        <c:axId val="8949596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4961152"/>
        <c:crosses val="autoZero"/>
        <c:auto val="1"/>
        <c:lblAlgn val="ctr"/>
        <c:lblOffset val="100"/>
      </c:catAx>
      <c:valAx>
        <c:axId val="8949611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49596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3.4099999999999997</c:v>
                </c:pt>
                <c:pt idx="1">
                  <c:v>1.81</c:v>
                </c:pt>
                <c:pt idx="2">
                  <c:v>1.56</c:v>
                </c:pt>
                <c:pt idx="3">
                  <c:v>2.77</c:v>
                </c:pt>
                <c:pt idx="4">
                  <c:v>1.87</c:v>
                </c:pt>
                <c:pt idx="5">
                  <c:v>2.16</c:v>
                </c:pt>
                <c:pt idx="6">
                  <c:v>2.94</c:v>
                </c:pt>
                <c:pt idx="7">
                  <c:v>1.6800000000000141</c:v>
                </c:pt>
              </c:numCache>
            </c:numRef>
          </c:val>
        </c:ser>
        <c:axId val="895111552"/>
        <c:axId val="895113088"/>
      </c:radarChart>
      <c:catAx>
        <c:axId val="895111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113088"/>
        <c:crosses val="autoZero"/>
        <c:auto val="1"/>
        <c:lblAlgn val="ctr"/>
        <c:lblOffset val="100"/>
      </c:catAx>
      <c:valAx>
        <c:axId val="8951130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111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4.34</c:v>
                </c:pt>
                <c:pt idx="1">
                  <c:v>3.18</c:v>
                </c:pt>
                <c:pt idx="2">
                  <c:v>1.8900000000000001</c:v>
                </c:pt>
                <c:pt idx="3">
                  <c:v>3.74</c:v>
                </c:pt>
                <c:pt idx="4">
                  <c:v>2.58</c:v>
                </c:pt>
                <c:pt idx="5">
                  <c:v>3.4099999999999997</c:v>
                </c:pt>
                <c:pt idx="6">
                  <c:v>3.2</c:v>
                </c:pt>
                <c:pt idx="7">
                  <c:v>1.9500000000000361</c:v>
                </c:pt>
              </c:numCache>
            </c:numRef>
          </c:val>
        </c:ser>
        <c:axId val="895054592"/>
        <c:axId val="895056128"/>
      </c:radarChart>
      <c:catAx>
        <c:axId val="8950545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056128"/>
        <c:crosses val="autoZero"/>
        <c:auto val="1"/>
        <c:lblAlgn val="ctr"/>
        <c:lblOffset val="100"/>
      </c:catAx>
      <c:valAx>
        <c:axId val="8950561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0545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3.62</c:v>
                </c:pt>
                <c:pt idx="1">
                  <c:v>2.44</c:v>
                </c:pt>
                <c:pt idx="2">
                  <c:v>3.8299999999999987</c:v>
                </c:pt>
                <c:pt idx="3">
                  <c:v>3.63</c:v>
                </c:pt>
                <c:pt idx="4">
                  <c:v>2.3199999999999967</c:v>
                </c:pt>
                <c:pt idx="5">
                  <c:v>2.36</c:v>
                </c:pt>
                <c:pt idx="6">
                  <c:v>3.55</c:v>
                </c:pt>
                <c:pt idx="7">
                  <c:v>2.0099999999999998</c:v>
                </c:pt>
              </c:numCache>
            </c:numRef>
          </c:val>
        </c:ser>
        <c:axId val="895095936"/>
        <c:axId val="895097472"/>
      </c:radarChart>
      <c:catAx>
        <c:axId val="8950959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097472"/>
        <c:crosses val="autoZero"/>
        <c:auto val="1"/>
        <c:lblAlgn val="ctr"/>
        <c:lblOffset val="100"/>
      </c:catAx>
      <c:valAx>
        <c:axId val="8950974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0959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3.64</c:v>
                </c:pt>
                <c:pt idx="1">
                  <c:v>3.14</c:v>
                </c:pt>
                <c:pt idx="2">
                  <c:v>2.08</c:v>
                </c:pt>
                <c:pt idx="3">
                  <c:v>2.7600000000000002</c:v>
                </c:pt>
                <c:pt idx="4">
                  <c:v>2.73</c:v>
                </c:pt>
                <c:pt idx="5">
                  <c:v>2.8099999999999987</c:v>
                </c:pt>
                <c:pt idx="6">
                  <c:v>3.9899999999999998</c:v>
                </c:pt>
                <c:pt idx="7">
                  <c:v>1.8800000000000001</c:v>
                </c:pt>
              </c:numCache>
            </c:numRef>
          </c:val>
        </c:ser>
        <c:axId val="895317504"/>
        <c:axId val="895319040"/>
      </c:radarChart>
      <c:catAx>
        <c:axId val="8953175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319040"/>
        <c:crosses val="autoZero"/>
        <c:auto val="1"/>
        <c:lblAlgn val="ctr"/>
        <c:lblOffset val="100"/>
      </c:catAx>
      <c:valAx>
        <c:axId val="8953190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3175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2.13</c:v>
                </c:pt>
                <c:pt idx="1">
                  <c:v>1.6500000000000001</c:v>
                </c:pt>
                <c:pt idx="2">
                  <c:v>1.84</c:v>
                </c:pt>
                <c:pt idx="3">
                  <c:v>2.66</c:v>
                </c:pt>
                <c:pt idx="4">
                  <c:v>1.85</c:v>
                </c:pt>
                <c:pt idx="5">
                  <c:v>2.0099999999999998</c:v>
                </c:pt>
                <c:pt idx="6">
                  <c:v>2.11</c:v>
                </c:pt>
                <c:pt idx="7">
                  <c:v>1.6600000000000001</c:v>
                </c:pt>
              </c:numCache>
            </c:numRef>
          </c:val>
        </c:ser>
        <c:axId val="802492800"/>
        <c:axId val="802494336"/>
      </c:radarChart>
      <c:catAx>
        <c:axId val="8024928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2494336"/>
        <c:crosses val="autoZero"/>
        <c:auto val="1"/>
        <c:lblAlgn val="ctr"/>
        <c:lblOffset val="100"/>
      </c:catAx>
      <c:valAx>
        <c:axId val="8024943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2492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395712"/>
        <c:axId val="895397248"/>
      </c:radarChart>
      <c:catAx>
        <c:axId val="8953957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397248"/>
        <c:crosses val="autoZero"/>
        <c:auto val="1"/>
        <c:lblAlgn val="ctr"/>
        <c:lblOffset val="100"/>
      </c:catAx>
      <c:valAx>
        <c:axId val="8953972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3957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404672"/>
        <c:axId val="895418752"/>
      </c:radarChart>
      <c:catAx>
        <c:axId val="8954046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418752"/>
        <c:crosses val="autoZero"/>
        <c:auto val="1"/>
        <c:lblAlgn val="ctr"/>
        <c:lblOffset val="100"/>
      </c:catAx>
      <c:valAx>
        <c:axId val="8954187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4046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490688"/>
        <c:axId val="895500672"/>
      </c:radarChart>
      <c:catAx>
        <c:axId val="8954906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500672"/>
        <c:crosses val="autoZero"/>
        <c:auto val="1"/>
        <c:lblAlgn val="ctr"/>
        <c:lblOffset val="100"/>
      </c:catAx>
      <c:valAx>
        <c:axId val="8955006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4906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507456"/>
        <c:axId val="895533824"/>
      </c:radarChart>
      <c:catAx>
        <c:axId val="8955074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533824"/>
        <c:crosses val="autoZero"/>
        <c:auto val="1"/>
        <c:lblAlgn val="ctr"/>
        <c:lblOffset val="100"/>
      </c:catAx>
      <c:valAx>
        <c:axId val="8955338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5074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5647104"/>
        <c:axId val="895652992"/>
      </c:radarChart>
      <c:catAx>
        <c:axId val="8956471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5652992"/>
        <c:crosses val="autoZero"/>
        <c:auto val="1"/>
        <c:lblAlgn val="ctr"/>
        <c:lblOffset val="100"/>
      </c:catAx>
      <c:valAx>
        <c:axId val="8956529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56471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</c:v>
                </c:pt>
                <c:pt idx="1">
                  <c:v>4.9800000000000004</c:v>
                </c:pt>
                <c:pt idx="2">
                  <c:v>4.95</c:v>
                </c:pt>
                <c:pt idx="3">
                  <c:v>4.3199999999999985</c:v>
                </c:pt>
                <c:pt idx="4">
                  <c:v>4.87</c:v>
                </c:pt>
                <c:pt idx="5">
                  <c:v>5</c:v>
                </c:pt>
                <c:pt idx="6">
                  <c:v>5</c:v>
                </c:pt>
                <c:pt idx="7">
                  <c:v>4.9700000000000024</c:v>
                </c:pt>
              </c:numCache>
            </c:numRef>
          </c:val>
        </c:ser>
        <c:axId val="900855296"/>
        <c:axId val="900856832"/>
      </c:radarChart>
      <c:catAx>
        <c:axId val="9008552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0856832"/>
        <c:crosses val="autoZero"/>
        <c:auto val="1"/>
        <c:lblAlgn val="ctr"/>
        <c:lblOffset val="100"/>
      </c:catAx>
      <c:valAx>
        <c:axId val="90085683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08552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17283D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</c:v>
                </c:pt>
                <c:pt idx="1">
                  <c:v>4.9800000000000004</c:v>
                </c:pt>
                <c:pt idx="2">
                  <c:v>4.95</c:v>
                </c:pt>
                <c:pt idx="3">
                  <c:v>4.3199999999999985</c:v>
                </c:pt>
                <c:pt idx="4">
                  <c:v>4.87</c:v>
                </c:pt>
                <c:pt idx="5">
                  <c:v>5</c:v>
                </c:pt>
                <c:pt idx="6">
                  <c:v>5</c:v>
                </c:pt>
                <c:pt idx="7">
                  <c:v>4.9700000000000024</c:v>
                </c:pt>
              </c:numCache>
            </c:numRef>
          </c:val>
        </c:ser>
        <c:axId val="901273472"/>
        <c:axId val="901275008"/>
      </c:radarChart>
      <c:catAx>
        <c:axId val="9012734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275008"/>
        <c:crosses val="autoZero"/>
        <c:auto val="1"/>
        <c:lblAlgn val="ctr"/>
        <c:lblOffset val="100"/>
      </c:catAx>
      <c:valAx>
        <c:axId val="90127500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2734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1515904"/>
        <c:axId val="901546368"/>
      </c:radarChart>
      <c:catAx>
        <c:axId val="9015159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solidFill>
                  <a:schemeClr val="bg1"/>
                </a:solidFill>
                <a:latin typeface="Baskerville Old Face" pitchFamily="18" charset="0"/>
              </a:defRPr>
            </a:pPr>
            <a:endParaRPr lang="fr-FR"/>
          </a:p>
        </c:txPr>
        <c:crossAx val="901546368"/>
        <c:crosses val="autoZero"/>
        <c:auto val="1"/>
        <c:lblAlgn val="ctr"/>
        <c:lblOffset val="100"/>
      </c:catAx>
      <c:valAx>
        <c:axId val="9015463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bg1"/>
          </a:solidFill>
          <a:ln>
            <a:solidFill>
              <a:schemeClr val="bg1">
                <a:alpha val="30000"/>
              </a:scheme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5159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2.67</c:v>
                </c:pt>
                <c:pt idx="1">
                  <c:v>2.4899999999999998</c:v>
                </c:pt>
                <c:pt idx="2">
                  <c:v>1.7</c:v>
                </c:pt>
                <c:pt idx="3">
                  <c:v>3.44</c:v>
                </c:pt>
                <c:pt idx="4">
                  <c:v>2.8699999999999997</c:v>
                </c:pt>
                <c:pt idx="5">
                  <c:v>3.01</c:v>
                </c:pt>
                <c:pt idx="6">
                  <c:v>4.4400000000000004</c:v>
                </c:pt>
                <c:pt idx="7">
                  <c:v>4.8499999999999996</c:v>
                </c:pt>
              </c:numCache>
            </c:numRef>
          </c:val>
        </c:ser>
        <c:axId val="901503232"/>
        <c:axId val="901525504"/>
      </c:radarChart>
      <c:catAx>
        <c:axId val="9015032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525504"/>
        <c:crosses val="autoZero"/>
        <c:auto val="1"/>
        <c:lblAlgn val="ctr"/>
        <c:lblOffset val="100"/>
      </c:catAx>
      <c:valAx>
        <c:axId val="90152550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5032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1719168"/>
        <c:axId val="901720704"/>
      </c:radarChart>
      <c:catAx>
        <c:axId val="9017191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720704"/>
        <c:crosses val="autoZero"/>
        <c:auto val="1"/>
        <c:lblAlgn val="ctr"/>
        <c:lblOffset val="100"/>
      </c:catAx>
      <c:valAx>
        <c:axId val="9017207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7191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4427648"/>
        <c:axId val="804429184"/>
      </c:radarChart>
      <c:catAx>
        <c:axId val="8044276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4429184"/>
        <c:crosses val="autoZero"/>
        <c:auto val="1"/>
        <c:lblAlgn val="ctr"/>
        <c:lblOffset val="100"/>
      </c:catAx>
      <c:valAx>
        <c:axId val="8044291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44276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1843968"/>
        <c:axId val="901886720"/>
      </c:radarChart>
      <c:catAx>
        <c:axId val="9018439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886720"/>
        <c:crosses val="autoZero"/>
        <c:auto val="1"/>
        <c:lblAlgn val="ctr"/>
        <c:lblOffset val="100"/>
      </c:catAx>
      <c:valAx>
        <c:axId val="9018867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8439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prstClr val="white">
                <a:lumMod val="50000"/>
                <a:alpha val="80000"/>
              </a:prst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0.85000000000000064</c:v>
                </c:pt>
                <c:pt idx="1">
                  <c:v>1.27</c:v>
                </c:pt>
                <c:pt idx="2">
                  <c:v>0.26</c:v>
                </c:pt>
                <c:pt idx="3">
                  <c:v>1.01</c:v>
                </c:pt>
                <c:pt idx="4">
                  <c:v>1.1700000000000021</c:v>
                </c:pt>
                <c:pt idx="5">
                  <c:v>0.8</c:v>
                </c:pt>
                <c:pt idx="6">
                  <c:v>0.95000000000000062</c:v>
                </c:pt>
                <c:pt idx="7">
                  <c:v>0.18000000000000024</c:v>
                </c:pt>
              </c:numCache>
            </c:numRef>
          </c:val>
        </c:ser>
        <c:axId val="901793664"/>
        <c:axId val="901795200"/>
      </c:radarChart>
      <c:catAx>
        <c:axId val="9017936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795200"/>
        <c:crosses val="autoZero"/>
        <c:auto val="1"/>
        <c:lblAlgn val="ctr"/>
        <c:lblOffset val="100"/>
      </c:catAx>
      <c:valAx>
        <c:axId val="90179520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7936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1890816"/>
        <c:axId val="900891008"/>
      </c:radarChart>
      <c:catAx>
        <c:axId val="9018908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0891008"/>
        <c:crosses val="autoZero"/>
        <c:auto val="1"/>
        <c:lblAlgn val="ctr"/>
        <c:lblOffset val="100"/>
      </c:catAx>
      <c:valAx>
        <c:axId val="9008910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8908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2100096"/>
        <c:axId val="902101632"/>
      </c:radarChart>
      <c:catAx>
        <c:axId val="9021000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101632"/>
        <c:crosses val="autoZero"/>
        <c:auto val="1"/>
        <c:lblAlgn val="ctr"/>
        <c:lblOffset val="100"/>
      </c:catAx>
      <c:valAx>
        <c:axId val="9021016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1000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43042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3.05</c:v>
                </c:pt>
                <c:pt idx="1">
                  <c:v>2.59</c:v>
                </c:pt>
                <c:pt idx="2">
                  <c:v>1.6400000000000001</c:v>
                </c:pt>
                <c:pt idx="3">
                  <c:v>0.65000000000002511</c:v>
                </c:pt>
                <c:pt idx="4">
                  <c:v>2.34</c:v>
                </c:pt>
                <c:pt idx="5">
                  <c:v>2.4499999999999997</c:v>
                </c:pt>
                <c:pt idx="6">
                  <c:v>2.44</c:v>
                </c:pt>
                <c:pt idx="7">
                  <c:v>0.45</c:v>
                </c:pt>
              </c:numCache>
            </c:numRef>
          </c:val>
        </c:ser>
        <c:axId val="902248704"/>
        <c:axId val="902254592"/>
      </c:radarChart>
      <c:catAx>
        <c:axId val="9022487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254592"/>
        <c:crosses val="autoZero"/>
        <c:auto val="1"/>
        <c:lblAlgn val="ctr"/>
        <c:lblOffset val="100"/>
      </c:catAx>
      <c:valAx>
        <c:axId val="90225459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2487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0.61000000000000065</c:v>
                </c:pt>
                <c:pt idx="1">
                  <c:v>1.71</c:v>
                </c:pt>
                <c:pt idx="2">
                  <c:v>0.78</c:v>
                </c:pt>
                <c:pt idx="3">
                  <c:v>1.28</c:v>
                </c:pt>
                <c:pt idx="4">
                  <c:v>0.56000000000000005</c:v>
                </c:pt>
                <c:pt idx="5">
                  <c:v>1.07</c:v>
                </c:pt>
                <c:pt idx="6">
                  <c:v>0.88</c:v>
                </c:pt>
                <c:pt idx="7">
                  <c:v>0.2</c:v>
                </c:pt>
              </c:numCache>
            </c:numRef>
          </c:val>
        </c:ser>
        <c:axId val="902384640"/>
        <c:axId val="902390528"/>
      </c:radarChart>
      <c:catAx>
        <c:axId val="9023846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390528"/>
        <c:crosses val="autoZero"/>
        <c:auto val="1"/>
        <c:lblAlgn val="ctr"/>
        <c:lblOffset val="100"/>
      </c:catAx>
      <c:valAx>
        <c:axId val="90239052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3846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30101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4.78</c:v>
                </c:pt>
                <c:pt idx="1">
                  <c:v>4.04</c:v>
                </c:pt>
                <c:pt idx="2">
                  <c:v>3.8</c:v>
                </c:pt>
                <c:pt idx="3">
                  <c:v>4.4400000000000004</c:v>
                </c:pt>
                <c:pt idx="4">
                  <c:v>2.8099999999999987</c:v>
                </c:pt>
                <c:pt idx="5">
                  <c:v>3.86</c:v>
                </c:pt>
                <c:pt idx="6">
                  <c:v>2.52</c:v>
                </c:pt>
                <c:pt idx="7">
                  <c:v>2.61</c:v>
                </c:pt>
              </c:numCache>
            </c:numRef>
          </c:val>
        </c:ser>
        <c:axId val="902929408"/>
        <c:axId val="902279936"/>
      </c:radarChart>
      <c:catAx>
        <c:axId val="90292940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279936"/>
        <c:crosses val="autoZero"/>
        <c:auto val="1"/>
        <c:lblAlgn val="ctr"/>
        <c:lblOffset val="100"/>
      </c:catAx>
      <c:valAx>
        <c:axId val="9022799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92940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2774144"/>
        <c:axId val="902853760"/>
      </c:radarChart>
      <c:catAx>
        <c:axId val="9027741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853760"/>
        <c:crosses val="autoZero"/>
        <c:auto val="1"/>
        <c:lblAlgn val="ctr"/>
        <c:lblOffset val="100"/>
      </c:catAx>
      <c:valAx>
        <c:axId val="9028537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7741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2.36</c:v>
                </c:pt>
                <c:pt idx="1">
                  <c:v>2.25</c:v>
                </c:pt>
                <c:pt idx="2">
                  <c:v>1.02</c:v>
                </c:pt>
                <c:pt idx="3">
                  <c:v>2.08</c:v>
                </c:pt>
                <c:pt idx="4">
                  <c:v>2.15</c:v>
                </c:pt>
                <c:pt idx="5">
                  <c:v>1.6500000000000001</c:v>
                </c:pt>
                <c:pt idx="6">
                  <c:v>1.53</c:v>
                </c:pt>
                <c:pt idx="7">
                  <c:v>1.1100000000000001</c:v>
                </c:pt>
              </c:numCache>
            </c:numRef>
          </c:val>
        </c:ser>
        <c:axId val="902753664"/>
        <c:axId val="902939776"/>
      </c:radarChart>
      <c:catAx>
        <c:axId val="9027536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939776"/>
        <c:crosses val="autoZero"/>
        <c:auto val="1"/>
        <c:lblAlgn val="ctr"/>
        <c:lblOffset val="100"/>
      </c:catAx>
      <c:valAx>
        <c:axId val="9029397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7536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3250304"/>
        <c:axId val="903251840"/>
      </c:radarChart>
      <c:catAx>
        <c:axId val="9032503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251840"/>
        <c:crosses val="autoZero"/>
        <c:auto val="1"/>
        <c:lblAlgn val="ctr"/>
        <c:lblOffset val="100"/>
      </c:catAx>
      <c:valAx>
        <c:axId val="9032518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2503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1.33</c:v>
                </c:pt>
                <c:pt idx="1">
                  <c:v>1.47</c:v>
                </c:pt>
                <c:pt idx="2">
                  <c:v>0.99</c:v>
                </c:pt>
                <c:pt idx="3">
                  <c:v>2.3899999999999997</c:v>
                </c:pt>
                <c:pt idx="4">
                  <c:v>1.3900000000000001</c:v>
                </c:pt>
                <c:pt idx="5">
                  <c:v>1.49</c:v>
                </c:pt>
                <c:pt idx="6">
                  <c:v>1.46</c:v>
                </c:pt>
                <c:pt idx="7">
                  <c:v>1.9300000000000141</c:v>
                </c:pt>
              </c:numCache>
            </c:numRef>
          </c:val>
        </c:ser>
        <c:axId val="804476800"/>
        <c:axId val="804478336"/>
      </c:radarChart>
      <c:catAx>
        <c:axId val="8044768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4478336"/>
        <c:crosses val="autoZero"/>
        <c:auto val="1"/>
        <c:lblAlgn val="ctr"/>
        <c:lblOffset val="100"/>
      </c:catAx>
      <c:valAx>
        <c:axId val="80447833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4476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3205632"/>
        <c:axId val="903207168"/>
      </c:radarChart>
      <c:catAx>
        <c:axId val="9032056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207168"/>
        <c:crosses val="autoZero"/>
        <c:auto val="1"/>
        <c:lblAlgn val="ctr"/>
        <c:lblOffset val="100"/>
      </c:catAx>
      <c:valAx>
        <c:axId val="9032071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2056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0.05</c:v>
                </c:pt>
                <c:pt idx="1">
                  <c:v>4.2300000000000004</c:v>
                </c:pt>
                <c:pt idx="2">
                  <c:v>0.1</c:v>
                </c:pt>
                <c:pt idx="3">
                  <c:v>2.06</c:v>
                </c:pt>
                <c:pt idx="4">
                  <c:v>3.8099999999999987</c:v>
                </c:pt>
                <c:pt idx="5">
                  <c:v>4.13</c:v>
                </c:pt>
                <c:pt idx="6">
                  <c:v>2.1</c:v>
                </c:pt>
                <c:pt idx="7">
                  <c:v>2.0000000000000011E-2</c:v>
                </c:pt>
              </c:numCache>
            </c:numRef>
          </c:val>
        </c:ser>
        <c:axId val="903304704"/>
        <c:axId val="903306240"/>
      </c:radarChart>
      <c:catAx>
        <c:axId val="9033047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306240"/>
        <c:crosses val="autoZero"/>
        <c:auto val="1"/>
        <c:lblAlgn val="ctr"/>
        <c:lblOffset val="100"/>
      </c:catAx>
      <c:valAx>
        <c:axId val="90330624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3047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2.19</c:v>
                </c:pt>
                <c:pt idx="1">
                  <c:v>2.4499999999999997</c:v>
                </c:pt>
                <c:pt idx="2">
                  <c:v>1.23</c:v>
                </c:pt>
                <c:pt idx="3">
                  <c:v>2.0699999999999998</c:v>
                </c:pt>
                <c:pt idx="4">
                  <c:v>1.7</c:v>
                </c:pt>
                <c:pt idx="5">
                  <c:v>2.1</c:v>
                </c:pt>
                <c:pt idx="6">
                  <c:v>2.44</c:v>
                </c:pt>
                <c:pt idx="7">
                  <c:v>1.0900000000000001</c:v>
                </c:pt>
              </c:numCache>
            </c:numRef>
          </c:val>
        </c:ser>
        <c:axId val="903111040"/>
        <c:axId val="903112576"/>
      </c:radarChart>
      <c:catAx>
        <c:axId val="9031110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112576"/>
        <c:crosses val="autoZero"/>
        <c:auto val="1"/>
        <c:lblAlgn val="ctr"/>
        <c:lblOffset val="100"/>
      </c:catAx>
      <c:valAx>
        <c:axId val="9031125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1110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3484544"/>
        <c:axId val="903486080"/>
      </c:radarChart>
      <c:catAx>
        <c:axId val="9034845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486080"/>
        <c:crosses val="autoZero"/>
        <c:auto val="1"/>
        <c:lblAlgn val="ctr"/>
        <c:lblOffset val="100"/>
      </c:catAx>
      <c:valAx>
        <c:axId val="9034860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4845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3550464"/>
        <c:axId val="903552000"/>
      </c:radarChart>
      <c:catAx>
        <c:axId val="9035504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solidFill>
                  <a:schemeClr val="tx1"/>
                </a:solidFill>
                <a:latin typeface="Baskerville Old Face" pitchFamily="18" charset="0"/>
              </a:defRPr>
            </a:pPr>
            <a:endParaRPr lang="fr-FR"/>
          </a:p>
        </c:txPr>
        <c:crossAx val="903552000"/>
        <c:crosses val="autoZero"/>
        <c:auto val="1"/>
        <c:lblAlgn val="ctr"/>
        <c:lblOffset val="100"/>
      </c:catAx>
      <c:valAx>
        <c:axId val="9035520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5504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4716A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2.8499999999999988</c:v>
                </c:pt>
                <c:pt idx="1">
                  <c:v>3.07</c:v>
                </c:pt>
                <c:pt idx="2">
                  <c:v>3.08</c:v>
                </c:pt>
                <c:pt idx="3">
                  <c:v>2.2400000000000002</c:v>
                </c:pt>
                <c:pt idx="4">
                  <c:v>2.77</c:v>
                </c:pt>
                <c:pt idx="5">
                  <c:v>1.76</c:v>
                </c:pt>
                <c:pt idx="6">
                  <c:v>2.3899999999999997</c:v>
                </c:pt>
                <c:pt idx="7">
                  <c:v>3.18</c:v>
                </c:pt>
              </c:numCache>
            </c:numRef>
          </c:val>
        </c:ser>
        <c:axId val="903608192"/>
        <c:axId val="903609728"/>
      </c:radarChart>
      <c:catAx>
        <c:axId val="9036081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609728"/>
        <c:crosses val="autoZero"/>
        <c:auto val="1"/>
        <c:lblAlgn val="ctr"/>
        <c:lblOffset val="100"/>
      </c:catAx>
      <c:valAx>
        <c:axId val="903609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6081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2112000"/>
        <c:axId val="902113536"/>
      </c:radarChart>
      <c:catAx>
        <c:axId val="902112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113536"/>
        <c:crosses val="autoZero"/>
        <c:auto val="1"/>
        <c:lblAlgn val="ctr"/>
        <c:lblOffset val="100"/>
      </c:catAx>
      <c:valAx>
        <c:axId val="9021135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112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lumMod val="75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3.29</c:v>
                </c:pt>
                <c:pt idx="1">
                  <c:v>3.55</c:v>
                </c:pt>
                <c:pt idx="2">
                  <c:v>1.73</c:v>
                </c:pt>
                <c:pt idx="3">
                  <c:v>3.3499999999999988</c:v>
                </c:pt>
                <c:pt idx="4">
                  <c:v>4.6399999999999997</c:v>
                </c:pt>
                <c:pt idx="5">
                  <c:v>3.53</c:v>
                </c:pt>
                <c:pt idx="6">
                  <c:v>4.8499999999999996</c:v>
                </c:pt>
                <c:pt idx="7">
                  <c:v>1.4</c:v>
                </c:pt>
              </c:numCache>
            </c:numRef>
          </c:val>
        </c:ser>
        <c:axId val="903578368"/>
        <c:axId val="903627520"/>
      </c:radarChart>
      <c:catAx>
        <c:axId val="9035783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627520"/>
        <c:crosses val="autoZero"/>
        <c:auto val="1"/>
        <c:lblAlgn val="ctr"/>
        <c:lblOffset val="100"/>
      </c:catAx>
      <c:valAx>
        <c:axId val="9036275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35783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B18D4D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4.1599999999999975</c:v>
                </c:pt>
                <c:pt idx="1">
                  <c:v>3.9699999999999998</c:v>
                </c:pt>
                <c:pt idx="2">
                  <c:v>3.8699999999999997</c:v>
                </c:pt>
                <c:pt idx="3">
                  <c:v>3.4099999999999997</c:v>
                </c:pt>
                <c:pt idx="4">
                  <c:v>3.32</c:v>
                </c:pt>
                <c:pt idx="5">
                  <c:v>3.48</c:v>
                </c:pt>
                <c:pt idx="6">
                  <c:v>4.01</c:v>
                </c:pt>
                <c:pt idx="7">
                  <c:v>2.4899999999999998</c:v>
                </c:pt>
              </c:numCache>
            </c:numRef>
          </c:val>
        </c:ser>
        <c:axId val="905250304"/>
        <c:axId val="905251840"/>
      </c:radarChart>
      <c:catAx>
        <c:axId val="9052503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251840"/>
        <c:crosses val="autoZero"/>
        <c:auto val="1"/>
        <c:lblAlgn val="ctr"/>
        <c:lblOffset val="100"/>
      </c:catAx>
      <c:valAx>
        <c:axId val="9052518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2503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BAE15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4.03</c:v>
                </c:pt>
                <c:pt idx="1">
                  <c:v>2.8699999999999997</c:v>
                </c:pt>
                <c:pt idx="2">
                  <c:v>1.6700000000000021</c:v>
                </c:pt>
                <c:pt idx="3">
                  <c:v>2.4699999999999998</c:v>
                </c:pt>
                <c:pt idx="4">
                  <c:v>4.09</c:v>
                </c:pt>
                <c:pt idx="5">
                  <c:v>2.04</c:v>
                </c:pt>
                <c:pt idx="6">
                  <c:v>4.34</c:v>
                </c:pt>
                <c:pt idx="7">
                  <c:v>3.48</c:v>
                </c:pt>
              </c:numCache>
            </c:numRef>
          </c:val>
        </c:ser>
        <c:axId val="905466240"/>
        <c:axId val="905467776"/>
      </c:radarChart>
      <c:catAx>
        <c:axId val="9054662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467776"/>
        <c:crosses val="autoZero"/>
        <c:auto val="1"/>
        <c:lblAlgn val="ctr"/>
        <c:lblOffset val="100"/>
      </c:catAx>
      <c:valAx>
        <c:axId val="9054677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4662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4963072"/>
        <c:axId val="804963840"/>
      </c:radarChart>
      <c:catAx>
        <c:axId val="8049630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4963840"/>
        <c:crosses val="autoZero"/>
        <c:auto val="1"/>
        <c:lblAlgn val="ctr"/>
        <c:lblOffset val="100"/>
      </c:catAx>
      <c:valAx>
        <c:axId val="8049638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49630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2945024"/>
        <c:axId val="902946176"/>
      </c:radarChart>
      <c:catAx>
        <c:axId val="9029450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2946176"/>
        <c:crosses val="autoZero"/>
        <c:auto val="1"/>
        <c:lblAlgn val="ctr"/>
        <c:lblOffset val="100"/>
      </c:catAx>
      <c:valAx>
        <c:axId val="9029461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29450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5611520"/>
        <c:axId val="905629696"/>
      </c:radarChart>
      <c:catAx>
        <c:axId val="9056115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629696"/>
        <c:crosses val="autoZero"/>
        <c:auto val="1"/>
        <c:lblAlgn val="ctr"/>
        <c:lblOffset val="100"/>
      </c:catAx>
      <c:valAx>
        <c:axId val="9056296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6115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5803648"/>
        <c:axId val="905805184"/>
      </c:radarChart>
      <c:catAx>
        <c:axId val="9058036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805184"/>
        <c:crosses val="autoZero"/>
        <c:auto val="1"/>
        <c:lblAlgn val="ctr"/>
        <c:lblOffset val="100"/>
      </c:catAx>
      <c:valAx>
        <c:axId val="9058051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8036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alpha val="82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2.69</c:v>
                </c:pt>
                <c:pt idx="1">
                  <c:v>1.31</c:v>
                </c:pt>
                <c:pt idx="2">
                  <c:v>0.85000000000000064</c:v>
                </c:pt>
                <c:pt idx="3">
                  <c:v>1.6400000000000001</c:v>
                </c:pt>
                <c:pt idx="4">
                  <c:v>1.62</c:v>
                </c:pt>
                <c:pt idx="5">
                  <c:v>1.79</c:v>
                </c:pt>
                <c:pt idx="6">
                  <c:v>2.44</c:v>
                </c:pt>
                <c:pt idx="7">
                  <c:v>0.68</c:v>
                </c:pt>
              </c:numCache>
            </c:numRef>
          </c:val>
        </c:ser>
        <c:axId val="905824512"/>
        <c:axId val="905863168"/>
      </c:radarChart>
      <c:catAx>
        <c:axId val="9058245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863168"/>
        <c:crosses val="autoZero"/>
        <c:auto val="1"/>
        <c:lblAlgn val="ctr"/>
        <c:lblOffset val="100"/>
      </c:catAx>
      <c:valAx>
        <c:axId val="9058631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8245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0070C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3.3699999999999997</c:v>
                </c:pt>
                <c:pt idx="1">
                  <c:v>3.4499999999999997</c:v>
                </c:pt>
                <c:pt idx="2">
                  <c:v>1.6800000000000141</c:v>
                </c:pt>
                <c:pt idx="3">
                  <c:v>3.19</c:v>
                </c:pt>
                <c:pt idx="4">
                  <c:v>4.03</c:v>
                </c:pt>
                <c:pt idx="5">
                  <c:v>3.46</c:v>
                </c:pt>
                <c:pt idx="6">
                  <c:v>4.2300000000000004</c:v>
                </c:pt>
                <c:pt idx="7">
                  <c:v>1.29</c:v>
                </c:pt>
              </c:numCache>
            </c:numRef>
          </c:val>
        </c:ser>
        <c:axId val="905944064"/>
        <c:axId val="905949952"/>
      </c:radarChart>
      <c:catAx>
        <c:axId val="9059440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949952"/>
        <c:crosses val="autoZero"/>
        <c:auto val="1"/>
        <c:lblAlgn val="ctr"/>
        <c:lblOffset val="100"/>
      </c:catAx>
      <c:valAx>
        <c:axId val="9059499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9440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1886592"/>
        <c:axId val="971888128"/>
      </c:radarChart>
      <c:catAx>
        <c:axId val="9718865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1888128"/>
        <c:crosses val="autoZero"/>
        <c:auto val="1"/>
        <c:lblAlgn val="ctr"/>
        <c:lblOffset val="100"/>
      </c:catAx>
      <c:valAx>
        <c:axId val="9718881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18865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5731456"/>
        <c:axId val="971916416"/>
      </c:radarChart>
      <c:catAx>
        <c:axId val="9057314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1916416"/>
        <c:crosses val="autoZero"/>
        <c:auto val="1"/>
        <c:lblAlgn val="ctr"/>
        <c:lblOffset val="100"/>
      </c:catAx>
      <c:valAx>
        <c:axId val="9719164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7314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4.8599999999999985</c:v>
                </c:pt>
                <c:pt idx="1">
                  <c:v>4.83</c:v>
                </c:pt>
                <c:pt idx="2">
                  <c:v>2</c:v>
                </c:pt>
                <c:pt idx="3">
                  <c:v>2.88</c:v>
                </c:pt>
                <c:pt idx="4">
                  <c:v>4.8199999999999985</c:v>
                </c:pt>
                <c:pt idx="5">
                  <c:v>4.95</c:v>
                </c:pt>
                <c:pt idx="6">
                  <c:v>4.91</c:v>
                </c:pt>
                <c:pt idx="7">
                  <c:v>3.18</c:v>
                </c:pt>
              </c:numCache>
            </c:numRef>
          </c:val>
        </c:ser>
        <c:axId val="972124544"/>
        <c:axId val="972124160"/>
      </c:radarChart>
      <c:catAx>
        <c:axId val="9721245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124160"/>
        <c:crosses val="autoZero"/>
        <c:auto val="1"/>
        <c:lblAlgn val="ctr"/>
        <c:lblOffset val="100"/>
      </c:catAx>
      <c:valAx>
        <c:axId val="97212416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1245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940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4.8599999999999985</c:v>
                </c:pt>
                <c:pt idx="1">
                  <c:v>4.83</c:v>
                </c:pt>
                <c:pt idx="2">
                  <c:v>2</c:v>
                </c:pt>
                <c:pt idx="3">
                  <c:v>2.88</c:v>
                </c:pt>
                <c:pt idx="4">
                  <c:v>4.8199999999999985</c:v>
                </c:pt>
                <c:pt idx="5">
                  <c:v>4.95</c:v>
                </c:pt>
                <c:pt idx="6">
                  <c:v>4.91</c:v>
                </c:pt>
                <c:pt idx="7">
                  <c:v>3.18</c:v>
                </c:pt>
              </c:numCache>
            </c:numRef>
          </c:val>
        </c:ser>
        <c:axId val="972219136"/>
        <c:axId val="972220672"/>
      </c:radarChart>
      <c:catAx>
        <c:axId val="9722191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220672"/>
        <c:crosses val="autoZero"/>
        <c:auto val="1"/>
        <c:lblAlgn val="ctr"/>
        <c:lblOffset val="100"/>
      </c:catAx>
      <c:valAx>
        <c:axId val="97222067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2191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2472704"/>
        <c:axId val="972474240"/>
      </c:radarChart>
      <c:catAx>
        <c:axId val="9724727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474240"/>
        <c:crosses val="autoZero"/>
        <c:auto val="1"/>
        <c:lblAlgn val="ctr"/>
        <c:lblOffset val="100"/>
      </c:catAx>
      <c:valAx>
        <c:axId val="9724742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4727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1.83</c:v>
                </c:pt>
                <c:pt idx="1">
                  <c:v>2.6</c:v>
                </c:pt>
                <c:pt idx="2">
                  <c:v>1.1000000000000001</c:v>
                </c:pt>
                <c:pt idx="3">
                  <c:v>2.11</c:v>
                </c:pt>
                <c:pt idx="4">
                  <c:v>1.81</c:v>
                </c:pt>
                <c:pt idx="5">
                  <c:v>2.38</c:v>
                </c:pt>
                <c:pt idx="6">
                  <c:v>2.0099999999999998</c:v>
                </c:pt>
                <c:pt idx="7">
                  <c:v>0.99</c:v>
                </c:pt>
              </c:numCache>
            </c:numRef>
          </c:val>
        </c:ser>
        <c:axId val="804865920"/>
        <c:axId val="805307904"/>
      </c:radarChart>
      <c:catAx>
        <c:axId val="8048659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307904"/>
        <c:crosses val="autoZero"/>
        <c:auto val="1"/>
        <c:lblAlgn val="ctr"/>
        <c:lblOffset val="100"/>
      </c:catAx>
      <c:valAx>
        <c:axId val="8053079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48659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FBE43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4.8499999999999996</c:v>
                </c:pt>
                <c:pt idx="1">
                  <c:v>4.6199999999999966</c:v>
                </c:pt>
                <c:pt idx="2">
                  <c:v>2.29</c:v>
                </c:pt>
                <c:pt idx="3">
                  <c:v>4.5599999999999996</c:v>
                </c:pt>
                <c:pt idx="4">
                  <c:v>4.6599999999999975</c:v>
                </c:pt>
                <c:pt idx="5">
                  <c:v>4.24</c:v>
                </c:pt>
                <c:pt idx="6">
                  <c:v>4.57</c:v>
                </c:pt>
                <c:pt idx="7">
                  <c:v>3.94</c:v>
                </c:pt>
              </c:numCache>
            </c:numRef>
          </c:val>
        </c:ser>
        <c:axId val="972493568"/>
        <c:axId val="972495104"/>
      </c:radarChart>
      <c:catAx>
        <c:axId val="9724935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495104"/>
        <c:crosses val="autoZero"/>
        <c:auto val="1"/>
        <c:lblAlgn val="ctr"/>
        <c:lblOffset val="100"/>
      </c:catAx>
      <c:valAx>
        <c:axId val="97249510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4935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6931840"/>
        <c:axId val="894474112"/>
      </c:radarChart>
      <c:catAx>
        <c:axId val="8669318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4474112"/>
        <c:crosses val="autoZero"/>
        <c:auto val="1"/>
        <c:lblAlgn val="ctr"/>
        <c:lblOffset val="100"/>
      </c:catAx>
      <c:valAx>
        <c:axId val="89447411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69318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lumMod val="75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3.46</c:v>
                </c:pt>
                <c:pt idx="1">
                  <c:v>3.4</c:v>
                </c:pt>
                <c:pt idx="2">
                  <c:v>1.6800000000000141</c:v>
                </c:pt>
                <c:pt idx="3">
                  <c:v>2.3099999999999987</c:v>
                </c:pt>
                <c:pt idx="4">
                  <c:v>4.24</c:v>
                </c:pt>
                <c:pt idx="5">
                  <c:v>2.61</c:v>
                </c:pt>
                <c:pt idx="6">
                  <c:v>4.2699999999999996</c:v>
                </c:pt>
                <c:pt idx="7">
                  <c:v>1.32</c:v>
                </c:pt>
              </c:numCache>
            </c:numRef>
          </c:val>
        </c:ser>
        <c:axId val="901732224"/>
        <c:axId val="901733760"/>
      </c:radarChart>
      <c:catAx>
        <c:axId val="9017322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1733760"/>
        <c:crosses val="autoZero"/>
        <c:auto val="1"/>
        <c:lblAlgn val="ctr"/>
        <c:lblOffset val="100"/>
      </c:catAx>
      <c:valAx>
        <c:axId val="9017337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17322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2925184"/>
        <c:axId val="972939264"/>
      </c:radarChart>
      <c:catAx>
        <c:axId val="9729251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939264"/>
        <c:crosses val="autoZero"/>
        <c:auto val="1"/>
        <c:lblAlgn val="ctr"/>
        <c:lblOffset val="100"/>
      </c:catAx>
      <c:valAx>
        <c:axId val="97293926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9251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656FA1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4.5599999999999996</c:v>
                </c:pt>
                <c:pt idx="1">
                  <c:v>3.9</c:v>
                </c:pt>
                <c:pt idx="2">
                  <c:v>3.25</c:v>
                </c:pt>
                <c:pt idx="3">
                  <c:v>3.82</c:v>
                </c:pt>
                <c:pt idx="4">
                  <c:v>3.34</c:v>
                </c:pt>
                <c:pt idx="5">
                  <c:v>3.27</c:v>
                </c:pt>
                <c:pt idx="6">
                  <c:v>4.6199999999999966</c:v>
                </c:pt>
                <c:pt idx="7">
                  <c:v>4.6499999999999995</c:v>
                </c:pt>
              </c:numCache>
            </c:numRef>
          </c:val>
        </c:ser>
        <c:axId val="973143040"/>
        <c:axId val="973153024"/>
      </c:radarChart>
      <c:catAx>
        <c:axId val="9731430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153024"/>
        <c:crosses val="autoZero"/>
        <c:auto val="1"/>
        <c:lblAlgn val="ctr"/>
        <c:lblOffset val="100"/>
      </c:catAx>
      <c:valAx>
        <c:axId val="9731530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1430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4909290381876775"/>
          <c:y val="0.18398741257853932"/>
          <c:w val="0.58198457747119003"/>
          <c:h val="0.64993137402110213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000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3.69</c:v>
                </c:pt>
                <c:pt idx="1">
                  <c:v>3.14</c:v>
                </c:pt>
                <c:pt idx="2">
                  <c:v>1.6800000000000141</c:v>
                </c:pt>
                <c:pt idx="3">
                  <c:v>2.61</c:v>
                </c:pt>
                <c:pt idx="4">
                  <c:v>4.4400000000000004</c:v>
                </c:pt>
                <c:pt idx="5">
                  <c:v>2.6</c:v>
                </c:pt>
                <c:pt idx="6">
                  <c:v>4.3199999999999985</c:v>
                </c:pt>
                <c:pt idx="7">
                  <c:v>1.35</c:v>
                </c:pt>
              </c:numCache>
            </c:numRef>
          </c:val>
        </c:ser>
        <c:axId val="973182464"/>
        <c:axId val="973184000"/>
      </c:radarChart>
      <c:catAx>
        <c:axId val="9731824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184000"/>
        <c:crosses val="autoZero"/>
        <c:auto val="1"/>
        <c:lblAlgn val="ctr"/>
        <c:lblOffset val="100"/>
      </c:catAx>
      <c:valAx>
        <c:axId val="9731840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1824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3348224"/>
        <c:axId val="973362304"/>
      </c:radarChart>
      <c:catAx>
        <c:axId val="9733482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362304"/>
        <c:crosses val="autoZero"/>
        <c:auto val="1"/>
        <c:lblAlgn val="ctr"/>
        <c:lblOffset val="100"/>
      </c:catAx>
      <c:valAx>
        <c:axId val="9733623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3482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3418496"/>
        <c:axId val="973420032"/>
      </c:radarChart>
      <c:catAx>
        <c:axId val="9734184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420032"/>
        <c:crosses val="autoZero"/>
        <c:auto val="1"/>
        <c:lblAlgn val="ctr"/>
        <c:lblOffset val="100"/>
      </c:catAx>
      <c:valAx>
        <c:axId val="9734200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4184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6384315884093679"/>
          <c:y val="0.15712846628162824"/>
          <c:w val="0.58198457747119003"/>
          <c:h val="0.64993137402113399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3.63</c:v>
                </c:pt>
                <c:pt idx="1">
                  <c:v>1.02</c:v>
                </c:pt>
                <c:pt idx="2">
                  <c:v>1.6900000000000241</c:v>
                </c:pt>
                <c:pt idx="3">
                  <c:v>3.4699999999999998</c:v>
                </c:pt>
                <c:pt idx="4">
                  <c:v>1.27</c:v>
                </c:pt>
                <c:pt idx="5">
                  <c:v>1.76</c:v>
                </c:pt>
                <c:pt idx="6">
                  <c:v>3.56</c:v>
                </c:pt>
                <c:pt idx="7">
                  <c:v>2.67</c:v>
                </c:pt>
              </c:numCache>
            </c:numRef>
          </c:val>
        </c:ser>
        <c:axId val="973455744"/>
        <c:axId val="973457280"/>
      </c:radarChart>
      <c:catAx>
        <c:axId val="9734557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457280"/>
        <c:crosses val="autoZero"/>
        <c:auto val="1"/>
        <c:lblAlgn val="ctr"/>
        <c:lblOffset val="100"/>
      </c:catAx>
      <c:valAx>
        <c:axId val="9734572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4557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3739520"/>
        <c:axId val="973741056"/>
      </c:radarChart>
      <c:catAx>
        <c:axId val="9737395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741056"/>
        <c:crosses val="autoZero"/>
        <c:auto val="1"/>
        <c:lblAlgn val="ctr"/>
        <c:lblOffset val="100"/>
      </c:catAx>
      <c:valAx>
        <c:axId val="97374105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7395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5526912"/>
        <c:axId val="805532800"/>
      </c:radarChart>
      <c:catAx>
        <c:axId val="8055269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532800"/>
        <c:crosses val="autoZero"/>
        <c:auto val="1"/>
        <c:lblAlgn val="ctr"/>
        <c:lblOffset val="100"/>
      </c:catAx>
      <c:valAx>
        <c:axId val="8055328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5269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9145347487"/>
          <c:y val="0.18398882245997544"/>
          <c:w val="0.58198457747119003"/>
          <c:h val="0.64993137402113388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4000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4.29</c:v>
                </c:pt>
                <c:pt idx="1">
                  <c:v>3.9499999999999997</c:v>
                </c:pt>
                <c:pt idx="2">
                  <c:v>1.78</c:v>
                </c:pt>
                <c:pt idx="3">
                  <c:v>3</c:v>
                </c:pt>
                <c:pt idx="4">
                  <c:v>3.46</c:v>
                </c:pt>
                <c:pt idx="5">
                  <c:v>2.92</c:v>
                </c:pt>
                <c:pt idx="6">
                  <c:v>4.55</c:v>
                </c:pt>
                <c:pt idx="7">
                  <c:v>1.8900000000000001</c:v>
                </c:pt>
              </c:numCache>
            </c:numRef>
          </c:val>
        </c:ser>
        <c:axId val="973780864"/>
        <c:axId val="973782400"/>
      </c:radarChart>
      <c:catAx>
        <c:axId val="9737808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782400"/>
        <c:crosses val="autoZero"/>
        <c:auto val="1"/>
        <c:lblAlgn val="ctr"/>
        <c:lblOffset val="100"/>
      </c:catAx>
      <c:valAx>
        <c:axId val="9737824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7808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1702512852107494"/>
          <c:y val="0.18398882245997544"/>
          <c:w val="0.58198457747119003"/>
          <c:h val="0.6499313740211341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36408E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4.29</c:v>
                </c:pt>
                <c:pt idx="1">
                  <c:v>4.3499999999999996</c:v>
                </c:pt>
                <c:pt idx="2">
                  <c:v>4.55</c:v>
                </c:pt>
                <c:pt idx="3">
                  <c:v>4.17</c:v>
                </c:pt>
                <c:pt idx="4">
                  <c:v>3.15</c:v>
                </c:pt>
                <c:pt idx="5">
                  <c:v>3.57</c:v>
                </c:pt>
                <c:pt idx="6">
                  <c:v>3.54</c:v>
                </c:pt>
                <c:pt idx="7">
                  <c:v>3.68</c:v>
                </c:pt>
              </c:numCache>
            </c:numRef>
          </c:val>
        </c:ser>
        <c:axId val="973923456"/>
        <c:axId val="973924992"/>
      </c:radarChart>
      <c:catAx>
        <c:axId val="9739234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924992"/>
        <c:crosses val="autoZero"/>
        <c:auto val="1"/>
        <c:lblAlgn val="ctr"/>
        <c:lblOffset val="100"/>
      </c:catAx>
      <c:valAx>
        <c:axId val="9739249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9234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99868544"/>
        <c:axId val="899870080"/>
      </c:radarChart>
      <c:catAx>
        <c:axId val="8998685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9870080"/>
        <c:crosses val="autoZero"/>
        <c:auto val="1"/>
        <c:lblAlgn val="ctr"/>
        <c:lblOffset val="100"/>
      </c:catAx>
      <c:valAx>
        <c:axId val="8998700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98685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6384315884093679"/>
          <c:y val="0.20189220187528994"/>
          <c:w val="0.58198457747119003"/>
          <c:h val="0.64993137402113299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4.74</c:v>
                </c:pt>
                <c:pt idx="1">
                  <c:v>4.4800000000000004</c:v>
                </c:pt>
                <c:pt idx="2">
                  <c:v>4.79</c:v>
                </c:pt>
                <c:pt idx="3">
                  <c:v>3.64</c:v>
                </c:pt>
                <c:pt idx="4">
                  <c:v>2.2400000000000002</c:v>
                </c:pt>
                <c:pt idx="5">
                  <c:v>4.8499999999999996</c:v>
                </c:pt>
                <c:pt idx="6">
                  <c:v>4.4300000000000024</c:v>
                </c:pt>
                <c:pt idx="7">
                  <c:v>3.8099999999999987</c:v>
                </c:pt>
              </c:numCache>
            </c:numRef>
          </c:val>
        </c:ser>
        <c:axId val="899931136"/>
        <c:axId val="899932928"/>
      </c:radarChart>
      <c:catAx>
        <c:axId val="8999311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99932928"/>
        <c:crosses val="autoZero"/>
        <c:auto val="1"/>
        <c:lblAlgn val="ctr"/>
        <c:lblOffset val="100"/>
      </c:catAx>
      <c:valAx>
        <c:axId val="8999329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999311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0048000"/>
        <c:axId val="900049536"/>
      </c:radarChart>
      <c:catAx>
        <c:axId val="900048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0049536"/>
        <c:crosses val="autoZero"/>
        <c:auto val="1"/>
        <c:lblAlgn val="ctr"/>
        <c:lblOffset val="100"/>
      </c:catAx>
      <c:valAx>
        <c:axId val="9000495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0048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0895104"/>
        <c:axId val="903629824"/>
      </c:radarChart>
      <c:catAx>
        <c:axId val="9008951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3629824"/>
        <c:crosses val="autoZero"/>
        <c:auto val="1"/>
        <c:lblAlgn val="ctr"/>
        <c:lblOffset val="100"/>
      </c:catAx>
      <c:valAx>
        <c:axId val="9036298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08951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04886528"/>
        <c:axId val="904904704"/>
      </c:radarChart>
      <c:catAx>
        <c:axId val="9048865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4904704"/>
        <c:crosses val="autoZero"/>
        <c:auto val="1"/>
        <c:lblAlgn val="ctr"/>
        <c:lblOffset val="100"/>
      </c:catAx>
      <c:valAx>
        <c:axId val="9049047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48865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15712846628162824"/>
          <c:w val="0.58198457747119003"/>
          <c:h val="0.64993137402113266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4.2300000000000004</c:v>
                </c:pt>
                <c:pt idx="1">
                  <c:v>3.8699999999999997</c:v>
                </c:pt>
                <c:pt idx="2">
                  <c:v>2.09</c:v>
                </c:pt>
                <c:pt idx="3">
                  <c:v>3.5</c:v>
                </c:pt>
                <c:pt idx="4">
                  <c:v>2.66</c:v>
                </c:pt>
                <c:pt idx="5">
                  <c:v>3.23</c:v>
                </c:pt>
                <c:pt idx="6">
                  <c:v>2.9</c:v>
                </c:pt>
                <c:pt idx="7">
                  <c:v>3.07</c:v>
                </c:pt>
              </c:numCache>
            </c:numRef>
          </c:val>
        </c:ser>
        <c:axId val="905255168"/>
        <c:axId val="905330688"/>
      </c:radarChart>
      <c:catAx>
        <c:axId val="9052551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05330688"/>
        <c:crosses val="autoZero"/>
        <c:auto val="1"/>
        <c:lblAlgn val="ctr"/>
        <c:lblOffset val="100"/>
      </c:catAx>
      <c:valAx>
        <c:axId val="9053306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052551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2.21</c:v>
                </c:pt>
                <c:pt idx="1">
                  <c:v>2.5099999999999998</c:v>
                </c:pt>
                <c:pt idx="2">
                  <c:v>1.3</c:v>
                </c:pt>
                <c:pt idx="3">
                  <c:v>2.5099999999999998</c:v>
                </c:pt>
                <c:pt idx="4">
                  <c:v>1.78</c:v>
                </c:pt>
                <c:pt idx="5">
                  <c:v>2.11</c:v>
                </c:pt>
                <c:pt idx="6">
                  <c:v>2.0299999999999998</c:v>
                </c:pt>
                <c:pt idx="7">
                  <c:v>2.54</c:v>
                </c:pt>
              </c:numCache>
            </c:numRef>
          </c:val>
        </c:ser>
        <c:axId val="972502144"/>
        <c:axId val="972511104"/>
      </c:radarChart>
      <c:catAx>
        <c:axId val="9725021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511104"/>
        <c:crosses val="autoZero"/>
        <c:auto val="1"/>
        <c:lblAlgn val="ctr"/>
        <c:lblOffset val="100"/>
      </c:catAx>
      <c:valAx>
        <c:axId val="9725111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5021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3615104"/>
        <c:axId val="973616640"/>
      </c:radarChart>
      <c:catAx>
        <c:axId val="9736151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616640"/>
        <c:crosses val="autoZero"/>
        <c:auto val="1"/>
        <c:lblAlgn val="ctr"/>
        <c:lblOffset val="100"/>
      </c:catAx>
      <c:valAx>
        <c:axId val="9736166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6151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2.9</c:v>
                </c:pt>
                <c:pt idx="1">
                  <c:v>2.12</c:v>
                </c:pt>
                <c:pt idx="2">
                  <c:v>1.26</c:v>
                </c:pt>
                <c:pt idx="3">
                  <c:v>2.67</c:v>
                </c:pt>
                <c:pt idx="4">
                  <c:v>1.9000000000000001</c:v>
                </c:pt>
                <c:pt idx="5">
                  <c:v>2.36</c:v>
                </c:pt>
                <c:pt idx="6">
                  <c:v>2.27</c:v>
                </c:pt>
                <c:pt idx="7">
                  <c:v>1.52</c:v>
                </c:pt>
              </c:numCache>
            </c:numRef>
          </c:val>
        </c:ser>
        <c:axId val="805610240"/>
        <c:axId val="805611776"/>
      </c:radarChart>
      <c:catAx>
        <c:axId val="8056102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611776"/>
        <c:crosses val="autoZero"/>
        <c:auto val="1"/>
        <c:lblAlgn val="ctr"/>
        <c:lblOffset val="100"/>
      </c:catAx>
      <c:valAx>
        <c:axId val="805611776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6102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3955456"/>
        <c:axId val="973956992"/>
      </c:radarChart>
      <c:catAx>
        <c:axId val="9739554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956992"/>
        <c:crosses val="autoZero"/>
        <c:auto val="1"/>
        <c:lblAlgn val="ctr"/>
        <c:lblOffset val="100"/>
      </c:catAx>
      <c:valAx>
        <c:axId val="9739569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9554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3305870054843189"/>
          <c:y val="0.15713058110378209"/>
          <c:w val="0.58198457747119003"/>
          <c:h val="0.6499313740211341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AC000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2.9299999999999997</c:v>
                </c:pt>
                <c:pt idx="1">
                  <c:v>3.14</c:v>
                </c:pt>
                <c:pt idx="2">
                  <c:v>3.4499999999999997</c:v>
                </c:pt>
                <c:pt idx="3">
                  <c:v>2.5299999999999998</c:v>
                </c:pt>
                <c:pt idx="4">
                  <c:v>2.42</c:v>
                </c:pt>
                <c:pt idx="5">
                  <c:v>2.3299999999999987</c:v>
                </c:pt>
                <c:pt idx="6">
                  <c:v>2.38</c:v>
                </c:pt>
                <c:pt idx="7">
                  <c:v>1.59</c:v>
                </c:pt>
              </c:numCache>
            </c:numRef>
          </c:val>
        </c:ser>
        <c:axId val="973980416"/>
        <c:axId val="973981952"/>
      </c:radarChart>
      <c:catAx>
        <c:axId val="9739804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981952"/>
        <c:crosses val="autoZero"/>
        <c:auto val="1"/>
        <c:lblAlgn val="ctr"/>
        <c:lblOffset val="100"/>
      </c:catAx>
      <c:valAx>
        <c:axId val="9739819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9804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4909227257578434"/>
          <c:y val="0.18398882245997544"/>
          <c:w val="0.58198457747119003"/>
          <c:h val="0.64993137402113432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lumMod val="75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1.79</c:v>
                </c:pt>
                <c:pt idx="1">
                  <c:v>1.79</c:v>
                </c:pt>
                <c:pt idx="2">
                  <c:v>1.41</c:v>
                </c:pt>
                <c:pt idx="3">
                  <c:v>3.46</c:v>
                </c:pt>
                <c:pt idx="4">
                  <c:v>2.64</c:v>
                </c:pt>
                <c:pt idx="5">
                  <c:v>1.0900000000000001</c:v>
                </c:pt>
                <c:pt idx="6">
                  <c:v>1.23</c:v>
                </c:pt>
                <c:pt idx="7">
                  <c:v>0.81</c:v>
                </c:pt>
              </c:numCache>
            </c:numRef>
          </c:val>
        </c:ser>
        <c:axId val="973714944"/>
        <c:axId val="973716480"/>
      </c:radarChart>
      <c:catAx>
        <c:axId val="9737149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3716480"/>
        <c:crosses val="autoZero"/>
        <c:auto val="1"/>
        <c:lblAlgn val="ctr"/>
        <c:lblOffset val="100"/>
      </c:catAx>
      <c:valAx>
        <c:axId val="9737164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37149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2962432"/>
        <c:axId val="972980608"/>
      </c:radarChart>
      <c:catAx>
        <c:axId val="9729624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2980608"/>
        <c:crosses val="autoZero"/>
        <c:auto val="1"/>
        <c:lblAlgn val="ctr"/>
        <c:lblOffset val="100"/>
      </c:catAx>
      <c:valAx>
        <c:axId val="9729806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29624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195712"/>
        <c:axId val="974217984"/>
      </c:radarChart>
      <c:catAx>
        <c:axId val="9741957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217984"/>
        <c:crosses val="autoZero"/>
        <c:auto val="1"/>
        <c:lblAlgn val="ctr"/>
        <c:lblOffset val="100"/>
      </c:catAx>
      <c:valAx>
        <c:axId val="9742179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1957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20189220187528994"/>
          <c:w val="0.58198457747119003"/>
          <c:h val="0.64993137402113166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</c:v>
                </c:pt>
                <c:pt idx="1">
                  <c:v>2.59</c:v>
                </c:pt>
                <c:pt idx="2">
                  <c:v>1.26</c:v>
                </c:pt>
                <c:pt idx="3">
                  <c:v>2.1800000000000002</c:v>
                </c:pt>
                <c:pt idx="4">
                  <c:v>1.7</c:v>
                </c:pt>
                <c:pt idx="5">
                  <c:v>2.23</c:v>
                </c:pt>
                <c:pt idx="6">
                  <c:v>2.2400000000000002</c:v>
                </c:pt>
                <c:pt idx="7">
                  <c:v>1.5</c:v>
                </c:pt>
              </c:numCache>
            </c:numRef>
          </c:val>
        </c:ser>
        <c:axId val="974224768"/>
        <c:axId val="974152832"/>
      </c:radarChart>
      <c:catAx>
        <c:axId val="9742247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152832"/>
        <c:crosses val="autoZero"/>
        <c:auto val="1"/>
        <c:lblAlgn val="ctr"/>
        <c:lblOffset val="100"/>
      </c:catAx>
      <c:valAx>
        <c:axId val="9741528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2247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4909227257578442"/>
          <c:y val="0.18398882245997544"/>
          <c:w val="0.58198457747119003"/>
          <c:h val="0.64993137402113454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765B97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3.04</c:v>
                </c:pt>
                <c:pt idx="1">
                  <c:v>3.4099999999999997</c:v>
                </c:pt>
                <c:pt idx="2">
                  <c:v>1.6500000000000001</c:v>
                </c:pt>
                <c:pt idx="3">
                  <c:v>4.29</c:v>
                </c:pt>
                <c:pt idx="4">
                  <c:v>4.0599999999999996</c:v>
                </c:pt>
                <c:pt idx="5">
                  <c:v>2.11</c:v>
                </c:pt>
                <c:pt idx="6">
                  <c:v>2.7</c:v>
                </c:pt>
                <c:pt idx="7">
                  <c:v>1.73</c:v>
                </c:pt>
              </c:numCache>
            </c:numRef>
          </c:val>
        </c:ser>
        <c:axId val="974270848"/>
        <c:axId val="974272384"/>
      </c:radarChart>
      <c:catAx>
        <c:axId val="9742708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272384"/>
        <c:crosses val="autoZero"/>
        <c:auto val="1"/>
        <c:lblAlgn val="ctr"/>
        <c:lblOffset val="100"/>
      </c:catAx>
      <c:valAx>
        <c:axId val="9742723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2708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374400"/>
        <c:axId val="974375936"/>
      </c:radarChart>
      <c:catAx>
        <c:axId val="9743744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375936"/>
        <c:crosses val="autoZero"/>
        <c:auto val="1"/>
        <c:lblAlgn val="ctr"/>
        <c:lblOffset val="100"/>
      </c:catAx>
      <c:valAx>
        <c:axId val="9743759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3744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15712846628162824"/>
          <c:w val="0.58198457747119003"/>
          <c:h val="0.64993137402113288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DC370A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2.36</c:v>
                </c:pt>
                <c:pt idx="1">
                  <c:v>3.16</c:v>
                </c:pt>
                <c:pt idx="2">
                  <c:v>1.3900000000000001</c:v>
                </c:pt>
                <c:pt idx="3">
                  <c:v>3.4899999999999998</c:v>
                </c:pt>
                <c:pt idx="4">
                  <c:v>2.6</c:v>
                </c:pt>
                <c:pt idx="5">
                  <c:v>1.71</c:v>
                </c:pt>
                <c:pt idx="6">
                  <c:v>2.1800000000000002</c:v>
                </c:pt>
                <c:pt idx="7">
                  <c:v>1.25</c:v>
                </c:pt>
              </c:numCache>
            </c:numRef>
          </c:val>
        </c:ser>
        <c:axId val="974428032"/>
        <c:axId val="974429568"/>
      </c:radarChart>
      <c:catAx>
        <c:axId val="9744280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429568"/>
        <c:crosses val="autoZero"/>
        <c:auto val="1"/>
        <c:lblAlgn val="ctr"/>
        <c:lblOffset val="100"/>
      </c:catAx>
      <c:valAx>
        <c:axId val="9744295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4280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1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595584"/>
        <c:axId val="974597120"/>
      </c:radarChart>
      <c:catAx>
        <c:axId val="9745955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597120"/>
        <c:crosses val="autoZero"/>
        <c:auto val="1"/>
        <c:lblAlgn val="ctr"/>
        <c:lblOffset val="100"/>
      </c:catAx>
      <c:valAx>
        <c:axId val="9745971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5955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3.79</c:v>
                </c:pt>
                <c:pt idx="1">
                  <c:v>4.79</c:v>
                </c:pt>
                <c:pt idx="2">
                  <c:v>2.1</c:v>
                </c:pt>
                <c:pt idx="3">
                  <c:v>2.8</c:v>
                </c:pt>
                <c:pt idx="4">
                  <c:v>4.4400000000000004</c:v>
                </c:pt>
                <c:pt idx="5">
                  <c:v>4.0999999999999996</c:v>
                </c:pt>
                <c:pt idx="6">
                  <c:v>4.72</c:v>
                </c:pt>
                <c:pt idx="7">
                  <c:v>2.84</c:v>
                </c:pt>
              </c:numCache>
            </c:numRef>
          </c:val>
        </c:ser>
        <c:axId val="788857600"/>
        <c:axId val="788859136"/>
      </c:radarChart>
      <c:catAx>
        <c:axId val="7888576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88859136"/>
        <c:crosses val="autoZero"/>
        <c:auto val="1"/>
        <c:lblAlgn val="ctr"/>
        <c:lblOffset val="100"/>
      </c:catAx>
      <c:valAx>
        <c:axId val="7888591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888576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5774848"/>
        <c:axId val="805776384"/>
      </c:radarChart>
      <c:catAx>
        <c:axId val="8057748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776384"/>
        <c:crosses val="autoZero"/>
        <c:auto val="1"/>
        <c:lblAlgn val="ctr"/>
        <c:lblOffset val="100"/>
      </c:catAx>
      <c:valAx>
        <c:axId val="8057763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7748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1.8900000000000001</c:v>
                </c:pt>
                <c:pt idx="1">
                  <c:v>2.73</c:v>
                </c:pt>
                <c:pt idx="2">
                  <c:v>1</c:v>
                </c:pt>
                <c:pt idx="3">
                  <c:v>2.14</c:v>
                </c:pt>
                <c:pt idx="4">
                  <c:v>2.17</c:v>
                </c:pt>
                <c:pt idx="5">
                  <c:v>2.58</c:v>
                </c:pt>
                <c:pt idx="6">
                  <c:v>2.14</c:v>
                </c:pt>
                <c:pt idx="7">
                  <c:v>1.1200000000000001</c:v>
                </c:pt>
              </c:numCache>
            </c:numRef>
          </c:val>
        </c:ser>
        <c:axId val="974628736"/>
        <c:axId val="974630272"/>
      </c:radarChart>
      <c:catAx>
        <c:axId val="9746287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630272"/>
        <c:crosses val="autoZero"/>
        <c:auto val="1"/>
        <c:lblAlgn val="ctr"/>
        <c:lblOffset val="100"/>
      </c:catAx>
      <c:valAx>
        <c:axId val="9746302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6287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4909227257578448"/>
          <c:y val="0.18398882245997544"/>
          <c:w val="0.58198457747119003"/>
          <c:h val="0.64993137402113477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BACC6">
                <a:lumMod val="60000"/>
                <a:lumOff val="40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3.23</c:v>
                </c:pt>
                <c:pt idx="1">
                  <c:v>3.56</c:v>
                </c:pt>
                <c:pt idx="2">
                  <c:v>1.81</c:v>
                </c:pt>
                <c:pt idx="3">
                  <c:v>3.1</c:v>
                </c:pt>
                <c:pt idx="4">
                  <c:v>2.57</c:v>
                </c:pt>
                <c:pt idx="5">
                  <c:v>2.8299999999999987</c:v>
                </c:pt>
                <c:pt idx="6">
                  <c:v>3.17</c:v>
                </c:pt>
                <c:pt idx="7">
                  <c:v>1.32</c:v>
                </c:pt>
              </c:numCache>
            </c:numRef>
          </c:val>
        </c:ser>
        <c:axId val="974715520"/>
        <c:axId val="974725504"/>
      </c:radarChart>
      <c:catAx>
        <c:axId val="9747155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725504"/>
        <c:crosses val="autoZero"/>
        <c:auto val="1"/>
        <c:lblAlgn val="ctr"/>
        <c:lblOffset val="100"/>
      </c:catAx>
      <c:valAx>
        <c:axId val="9747255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7155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933376"/>
        <c:axId val="974935168"/>
      </c:radarChart>
      <c:catAx>
        <c:axId val="9749333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935168"/>
        <c:crosses val="autoZero"/>
        <c:auto val="1"/>
        <c:lblAlgn val="ctr"/>
        <c:lblOffset val="100"/>
      </c:catAx>
      <c:valAx>
        <c:axId val="9749351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9333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905344"/>
        <c:axId val="974906880"/>
      </c:radarChart>
      <c:catAx>
        <c:axId val="9749053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906880"/>
        <c:crosses val="autoZero"/>
        <c:auto val="1"/>
        <c:lblAlgn val="ctr"/>
        <c:lblOffset val="100"/>
      </c:catAx>
      <c:valAx>
        <c:axId val="9749068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9053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4995840"/>
        <c:axId val="974997376"/>
      </c:radarChart>
      <c:catAx>
        <c:axId val="9749958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997376"/>
        <c:crosses val="autoZero"/>
        <c:auto val="1"/>
        <c:lblAlgn val="ctr"/>
        <c:lblOffset val="100"/>
      </c:catAx>
      <c:valAx>
        <c:axId val="9749973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9958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5037184"/>
        <c:axId val="975038720"/>
      </c:radarChart>
      <c:catAx>
        <c:axId val="9750371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038720"/>
        <c:crosses val="autoZero"/>
        <c:auto val="1"/>
        <c:lblAlgn val="ctr"/>
        <c:lblOffset val="100"/>
      </c:catAx>
      <c:valAx>
        <c:axId val="9750387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0371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5107200"/>
        <c:axId val="975108736"/>
      </c:radarChart>
      <c:catAx>
        <c:axId val="9751072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108736"/>
        <c:crosses val="autoZero"/>
        <c:auto val="1"/>
        <c:lblAlgn val="ctr"/>
        <c:lblOffset val="100"/>
      </c:catAx>
      <c:valAx>
        <c:axId val="9751087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1072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6384315884093679"/>
          <c:y val="0.20189220187528994"/>
          <c:w val="0.58198457747119003"/>
          <c:h val="0.64993137402113321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1.24</c:v>
                </c:pt>
                <c:pt idx="1">
                  <c:v>0.92</c:v>
                </c:pt>
                <c:pt idx="2">
                  <c:v>1.6</c:v>
                </c:pt>
                <c:pt idx="3">
                  <c:v>1.6900000000000241</c:v>
                </c:pt>
                <c:pt idx="4">
                  <c:v>0.83000000000000063</c:v>
                </c:pt>
                <c:pt idx="5">
                  <c:v>1.1800000000000141</c:v>
                </c:pt>
                <c:pt idx="6">
                  <c:v>0.77000000000002478</c:v>
                </c:pt>
                <c:pt idx="7">
                  <c:v>0.45</c:v>
                </c:pt>
              </c:numCache>
            </c:numRef>
          </c:val>
        </c:ser>
        <c:axId val="975148544"/>
        <c:axId val="975150080"/>
      </c:radarChart>
      <c:catAx>
        <c:axId val="9751485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150080"/>
        <c:crosses val="autoZero"/>
        <c:auto val="1"/>
        <c:lblAlgn val="ctr"/>
        <c:lblOffset val="100"/>
      </c:catAx>
      <c:valAx>
        <c:axId val="97515008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1485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1.1800000000000141</c:v>
                </c:pt>
                <c:pt idx="1">
                  <c:v>2.16</c:v>
                </c:pt>
                <c:pt idx="2">
                  <c:v>1.59</c:v>
                </c:pt>
                <c:pt idx="3">
                  <c:v>1.8900000000000001</c:v>
                </c:pt>
                <c:pt idx="4">
                  <c:v>1.82</c:v>
                </c:pt>
                <c:pt idx="5">
                  <c:v>2.11</c:v>
                </c:pt>
                <c:pt idx="6">
                  <c:v>1.74</c:v>
                </c:pt>
                <c:pt idx="7">
                  <c:v>0.97000000000000064</c:v>
                </c:pt>
              </c:numCache>
            </c:numRef>
          </c:val>
        </c:ser>
        <c:axId val="975223040"/>
        <c:axId val="975224832"/>
      </c:radarChart>
      <c:catAx>
        <c:axId val="9752230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224832"/>
        <c:crosses val="autoZero"/>
        <c:auto val="1"/>
        <c:lblAlgn val="ctr"/>
        <c:lblOffset val="100"/>
      </c:catAx>
      <c:valAx>
        <c:axId val="9752248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2230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0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1.6</c:v>
                </c:pt>
                <c:pt idx="1">
                  <c:v>2.16</c:v>
                </c:pt>
                <c:pt idx="2">
                  <c:v>1.1599999999999546</c:v>
                </c:pt>
                <c:pt idx="3">
                  <c:v>1.8900000000000001</c:v>
                </c:pt>
                <c:pt idx="4">
                  <c:v>1.59</c:v>
                </c:pt>
                <c:pt idx="5">
                  <c:v>2.11</c:v>
                </c:pt>
                <c:pt idx="6">
                  <c:v>1.71</c:v>
                </c:pt>
                <c:pt idx="7">
                  <c:v>0.71000000000000063</c:v>
                </c:pt>
              </c:numCache>
            </c:numRef>
          </c:val>
        </c:ser>
        <c:axId val="975318016"/>
        <c:axId val="975336192"/>
      </c:radarChart>
      <c:catAx>
        <c:axId val="9753180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336192"/>
        <c:crosses val="autoZero"/>
        <c:auto val="1"/>
        <c:lblAlgn val="ctr"/>
        <c:lblOffset val="100"/>
      </c:catAx>
      <c:valAx>
        <c:axId val="9753361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3180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2.04</c:v>
                </c:pt>
                <c:pt idx="1">
                  <c:v>1.8900000000000001</c:v>
                </c:pt>
                <c:pt idx="2">
                  <c:v>1.149999999999989</c:v>
                </c:pt>
                <c:pt idx="3">
                  <c:v>2.61</c:v>
                </c:pt>
                <c:pt idx="4">
                  <c:v>1.9600000000000097</c:v>
                </c:pt>
                <c:pt idx="5">
                  <c:v>1.9000000000000001</c:v>
                </c:pt>
                <c:pt idx="6">
                  <c:v>2.17</c:v>
                </c:pt>
                <c:pt idx="7">
                  <c:v>1.1000000000000001</c:v>
                </c:pt>
              </c:numCache>
            </c:numRef>
          </c:val>
        </c:ser>
        <c:axId val="805828480"/>
        <c:axId val="805830016"/>
      </c:radarChart>
      <c:catAx>
        <c:axId val="8058284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830016"/>
        <c:crosses val="autoZero"/>
        <c:auto val="1"/>
        <c:lblAlgn val="ctr"/>
        <c:lblOffset val="100"/>
      </c:catAx>
      <c:valAx>
        <c:axId val="8058300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8284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5397248"/>
        <c:axId val="975398784"/>
      </c:radarChart>
      <c:catAx>
        <c:axId val="9753972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398784"/>
        <c:crosses val="autoZero"/>
        <c:auto val="1"/>
        <c:lblAlgn val="ctr"/>
        <c:lblOffset val="100"/>
      </c:catAx>
      <c:valAx>
        <c:axId val="9753987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3972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1.1399999999999519</c:v>
                </c:pt>
                <c:pt idx="1">
                  <c:v>1.1800000000000141</c:v>
                </c:pt>
                <c:pt idx="2">
                  <c:v>0.77000000000002478</c:v>
                </c:pt>
                <c:pt idx="3">
                  <c:v>1.01</c:v>
                </c:pt>
                <c:pt idx="4">
                  <c:v>1.26</c:v>
                </c:pt>
                <c:pt idx="5">
                  <c:v>1.23</c:v>
                </c:pt>
                <c:pt idx="6">
                  <c:v>1.27</c:v>
                </c:pt>
                <c:pt idx="7">
                  <c:v>0.51</c:v>
                </c:pt>
              </c:numCache>
            </c:numRef>
          </c:val>
        </c:ser>
        <c:axId val="975467264"/>
        <c:axId val="975468800"/>
      </c:radarChart>
      <c:catAx>
        <c:axId val="9754672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468800"/>
        <c:crosses val="autoZero"/>
        <c:auto val="1"/>
        <c:lblAlgn val="ctr"/>
        <c:lblOffset val="100"/>
      </c:catAx>
      <c:valAx>
        <c:axId val="975468800"/>
        <c:scaling>
          <c:orientation val="minMax"/>
          <c:max val="5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4672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1.1499999999999533</c:v>
                </c:pt>
                <c:pt idx="1">
                  <c:v>1.1800000000000141</c:v>
                </c:pt>
                <c:pt idx="2">
                  <c:v>0.77000000000002478</c:v>
                </c:pt>
                <c:pt idx="3">
                  <c:v>1.01</c:v>
                </c:pt>
                <c:pt idx="4">
                  <c:v>1.26</c:v>
                </c:pt>
                <c:pt idx="5">
                  <c:v>1.23</c:v>
                </c:pt>
                <c:pt idx="6">
                  <c:v>1.27</c:v>
                </c:pt>
                <c:pt idx="7">
                  <c:v>0.51</c:v>
                </c:pt>
              </c:numCache>
            </c:numRef>
          </c:val>
        </c:ser>
        <c:axId val="975525376"/>
        <c:axId val="975526912"/>
      </c:radarChart>
      <c:catAx>
        <c:axId val="9755253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526912"/>
        <c:crosses val="autoZero"/>
        <c:auto val="1"/>
        <c:lblAlgn val="ctr"/>
        <c:lblOffset val="100"/>
      </c:catAx>
      <c:valAx>
        <c:axId val="975526912"/>
        <c:scaling>
          <c:orientation val="minMax"/>
          <c:max val="5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5253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prstClr val="black">
                <a:alpha val="72000"/>
              </a:prst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7</c:v>
                </c:pt>
                <c:pt idx="1">
                  <c:v>5.3</c:v>
                </c:pt>
                <c:pt idx="2">
                  <c:v>5.4</c:v>
                </c:pt>
                <c:pt idx="3">
                  <c:v>5.25</c:v>
                </c:pt>
                <c:pt idx="4">
                  <c:v>4.8</c:v>
                </c:pt>
                <c:pt idx="5">
                  <c:v>5.1499999999999995</c:v>
                </c:pt>
                <c:pt idx="6">
                  <c:v>6.3</c:v>
                </c:pt>
                <c:pt idx="7">
                  <c:v>6.6</c:v>
                </c:pt>
              </c:numCache>
            </c:numRef>
          </c:val>
        </c:ser>
        <c:axId val="974111872"/>
        <c:axId val="974113408"/>
      </c:radarChart>
      <c:catAx>
        <c:axId val="9741118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4113408"/>
        <c:crosses val="autoZero"/>
        <c:auto val="1"/>
        <c:lblAlgn val="ctr"/>
        <c:lblOffset val="100"/>
      </c:catAx>
      <c:valAx>
        <c:axId val="974113408"/>
        <c:scaling>
          <c:orientation val="minMax"/>
          <c:max val="7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4111872"/>
        <c:crosses val="autoZero"/>
        <c:crossBetween val="between"/>
        <c:majorUnit val="10"/>
        <c:minorUnit val="1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103857147185665"/>
          <c:y val="0.19742217278238094"/>
          <c:w val="0.58198457747119003"/>
          <c:h val="0.64993137402113343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</c:v>
                </c:pt>
                <c:pt idx="1">
                  <c:v>4.84</c:v>
                </c:pt>
                <c:pt idx="2">
                  <c:v>4.7699999999999996</c:v>
                </c:pt>
                <c:pt idx="3">
                  <c:v>4.8599999999999985</c:v>
                </c:pt>
                <c:pt idx="4">
                  <c:v>4.9800000000000004</c:v>
                </c:pt>
                <c:pt idx="5">
                  <c:v>4.96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</c:ser>
        <c:axId val="975673984"/>
        <c:axId val="975683968"/>
      </c:radarChart>
      <c:catAx>
        <c:axId val="9756739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683968"/>
        <c:crosses val="autoZero"/>
        <c:auto val="1"/>
        <c:lblAlgn val="ctr"/>
        <c:lblOffset val="100"/>
      </c:catAx>
      <c:valAx>
        <c:axId val="97568396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6739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5707520"/>
        <c:axId val="975762560"/>
      </c:radarChart>
      <c:catAx>
        <c:axId val="9757075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762560"/>
        <c:crosses val="autoZero"/>
        <c:auto val="1"/>
        <c:lblAlgn val="ctr"/>
        <c:lblOffset val="100"/>
      </c:catAx>
      <c:valAx>
        <c:axId val="9757625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7075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590D8">
                <a:alpha val="69804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5</c:v>
                </c:pt>
                <c:pt idx="1">
                  <c:v>4.84</c:v>
                </c:pt>
                <c:pt idx="2">
                  <c:v>4.7699999999999996</c:v>
                </c:pt>
                <c:pt idx="3">
                  <c:v>4.8599999999999985</c:v>
                </c:pt>
                <c:pt idx="4">
                  <c:v>4.9800000000000004</c:v>
                </c:pt>
                <c:pt idx="5">
                  <c:v>4.96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</c:ser>
        <c:axId val="975794176"/>
        <c:axId val="975795712"/>
      </c:radarChart>
      <c:catAx>
        <c:axId val="9757941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795712"/>
        <c:crosses val="autoZero"/>
        <c:auto val="1"/>
        <c:lblAlgn val="ctr"/>
        <c:lblOffset val="100"/>
      </c:catAx>
      <c:valAx>
        <c:axId val="97579571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794176"/>
        <c:crosses val="autoZero"/>
        <c:crossBetween val="between"/>
        <c:majorUnit val="10"/>
        <c:minorUnit val="1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5939456"/>
        <c:axId val="975940992"/>
      </c:radarChart>
      <c:catAx>
        <c:axId val="9759394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5940992"/>
        <c:crosses val="autoZero"/>
        <c:auto val="1"/>
        <c:lblAlgn val="ctr"/>
        <c:lblOffset val="100"/>
      </c:catAx>
      <c:valAx>
        <c:axId val="9759409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59394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6124160"/>
        <c:axId val="976130048"/>
      </c:radarChart>
      <c:catAx>
        <c:axId val="9761241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130048"/>
        <c:crosses val="autoZero"/>
        <c:auto val="1"/>
        <c:lblAlgn val="ctr"/>
        <c:lblOffset val="100"/>
      </c:catAx>
      <c:valAx>
        <c:axId val="9761300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1241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D9F51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3.57</c:v>
                </c:pt>
                <c:pt idx="1">
                  <c:v>3.66</c:v>
                </c:pt>
                <c:pt idx="2">
                  <c:v>1.71</c:v>
                </c:pt>
                <c:pt idx="3">
                  <c:v>2.63</c:v>
                </c:pt>
                <c:pt idx="4">
                  <c:v>4.51</c:v>
                </c:pt>
                <c:pt idx="5">
                  <c:v>3.55</c:v>
                </c:pt>
                <c:pt idx="6">
                  <c:v>4.3499999999999996</c:v>
                </c:pt>
                <c:pt idx="7">
                  <c:v>1.3</c:v>
                </c:pt>
              </c:numCache>
            </c:numRef>
          </c:val>
        </c:ser>
        <c:axId val="976181888"/>
        <c:axId val="976183680"/>
      </c:radarChart>
      <c:catAx>
        <c:axId val="9761818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183680"/>
        <c:crosses val="autoZero"/>
        <c:auto val="1"/>
        <c:lblAlgn val="ctr"/>
        <c:lblOffset val="100"/>
      </c:catAx>
      <c:valAx>
        <c:axId val="97618368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1818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5933824"/>
        <c:axId val="805935360"/>
      </c:radarChart>
      <c:catAx>
        <c:axId val="8059338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935360"/>
        <c:crosses val="autoZero"/>
        <c:auto val="1"/>
        <c:lblAlgn val="ctr"/>
        <c:lblOffset val="100"/>
      </c:catAx>
      <c:valAx>
        <c:axId val="8059353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9338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20189220187528994"/>
          <c:w val="0.58198457747119003"/>
          <c:h val="0.64993137402112966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D68B04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3.04</c:v>
                </c:pt>
                <c:pt idx="1">
                  <c:v>4.05</c:v>
                </c:pt>
                <c:pt idx="2">
                  <c:v>1.72</c:v>
                </c:pt>
                <c:pt idx="3">
                  <c:v>2.2400000000000002</c:v>
                </c:pt>
                <c:pt idx="4">
                  <c:v>3.94</c:v>
                </c:pt>
                <c:pt idx="5">
                  <c:v>2.9099999999999997</c:v>
                </c:pt>
                <c:pt idx="6">
                  <c:v>4.24</c:v>
                </c:pt>
                <c:pt idx="7">
                  <c:v>3.8299999999999987</c:v>
                </c:pt>
              </c:numCache>
            </c:numRef>
          </c:val>
        </c:ser>
        <c:axId val="976318464"/>
        <c:axId val="976320000"/>
      </c:radarChart>
      <c:catAx>
        <c:axId val="9763184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320000"/>
        <c:crosses val="autoZero"/>
        <c:auto val="1"/>
        <c:lblAlgn val="ctr"/>
        <c:lblOffset val="100"/>
      </c:catAx>
      <c:valAx>
        <c:axId val="9763200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3184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6371072"/>
        <c:axId val="976381056"/>
      </c:radarChart>
      <c:catAx>
        <c:axId val="9763710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381056"/>
        <c:crosses val="autoZero"/>
        <c:auto val="1"/>
        <c:lblAlgn val="ctr"/>
        <c:lblOffset val="100"/>
      </c:catAx>
      <c:valAx>
        <c:axId val="97638105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3710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6449536"/>
        <c:axId val="976451072"/>
      </c:radarChart>
      <c:catAx>
        <c:axId val="9764495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451072"/>
        <c:crosses val="autoZero"/>
        <c:auto val="1"/>
        <c:lblAlgn val="ctr"/>
        <c:lblOffset val="100"/>
      </c:catAx>
      <c:valAx>
        <c:axId val="9764510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4495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4.8199999999999985</c:v>
                </c:pt>
                <c:pt idx="1">
                  <c:v>4.5</c:v>
                </c:pt>
                <c:pt idx="2">
                  <c:v>4.7</c:v>
                </c:pt>
                <c:pt idx="3">
                  <c:v>3.71</c:v>
                </c:pt>
                <c:pt idx="4">
                  <c:v>2.62</c:v>
                </c:pt>
                <c:pt idx="5">
                  <c:v>4.1499999999999995</c:v>
                </c:pt>
                <c:pt idx="6">
                  <c:v>4.4800000000000004</c:v>
                </c:pt>
                <c:pt idx="7">
                  <c:v>3.61</c:v>
                </c:pt>
              </c:numCache>
            </c:numRef>
          </c:val>
        </c:ser>
        <c:axId val="976482688"/>
        <c:axId val="976484224"/>
      </c:radarChart>
      <c:catAx>
        <c:axId val="9764826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484224"/>
        <c:crosses val="autoZero"/>
        <c:auto val="1"/>
        <c:lblAlgn val="ctr"/>
        <c:lblOffset val="100"/>
      </c:catAx>
      <c:valAx>
        <c:axId val="9764842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4826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A9ADBF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3.72</c:v>
                </c:pt>
                <c:pt idx="1">
                  <c:v>2.36</c:v>
                </c:pt>
                <c:pt idx="2">
                  <c:v>1.6700000000000021</c:v>
                </c:pt>
                <c:pt idx="3">
                  <c:v>2.4499999999999997</c:v>
                </c:pt>
                <c:pt idx="4">
                  <c:v>3.86</c:v>
                </c:pt>
                <c:pt idx="5">
                  <c:v>1.85</c:v>
                </c:pt>
                <c:pt idx="6">
                  <c:v>4.46</c:v>
                </c:pt>
                <c:pt idx="7">
                  <c:v>1.31</c:v>
                </c:pt>
              </c:numCache>
            </c:numRef>
          </c:val>
        </c:ser>
        <c:axId val="976573568"/>
        <c:axId val="976575104"/>
      </c:radarChart>
      <c:catAx>
        <c:axId val="9765735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575104"/>
        <c:crosses val="autoZero"/>
        <c:auto val="1"/>
        <c:lblAlgn val="ctr"/>
        <c:lblOffset val="100"/>
      </c:catAx>
      <c:valAx>
        <c:axId val="9765751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5735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6053760"/>
        <c:axId val="976055296"/>
      </c:radarChart>
      <c:catAx>
        <c:axId val="9760537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055296"/>
        <c:crosses val="autoZero"/>
        <c:auto val="1"/>
        <c:lblAlgn val="ctr"/>
        <c:lblOffset val="100"/>
      </c:catAx>
      <c:valAx>
        <c:axId val="9760552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0537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15712846628162824"/>
          <c:w val="0.58198457747119003"/>
          <c:h val="0.6499313740211331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A5F50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4.9800000000000004</c:v>
                </c:pt>
                <c:pt idx="1">
                  <c:v>4.9700000000000024</c:v>
                </c:pt>
                <c:pt idx="2">
                  <c:v>4.83</c:v>
                </c:pt>
                <c:pt idx="3">
                  <c:v>4.03</c:v>
                </c:pt>
                <c:pt idx="4">
                  <c:v>4.96</c:v>
                </c:pt>
                <c:pt idx="5">
                  <c:v>4.7699999999999996</c:v>
                </c:pt>
                <c:pt idx="6">
                  <c:v>5</c:v>
                </c:pt>
                <c:pt idx="7">
                  <c:v>4.8199999999999985</c:v>
                </c:pt>
              </c:numCache>
            </c:numRef>
          </c:val>
        </c:ser>
        <c:axId val="976754560"/>
        <c:axId val="976756096"/>
      </c:radarChart>
      <c:catAx>
        <c:axId val="9767545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756096"/>
        <c:crosses val="autoZero"/>
        <c:auto val="1"/>
        <c:lblAlgn val="ctr"/>
        <c:lblOffset val="100"/>
      </c:catAx>
      <c:valAx>
        <c:axId val="9767560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7545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6853248"/>
        <c:axId val="976855040"/>
      </c:radarChart>
      <c:catAx>
        <c:axId val="9768532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855040"/>
        <c:crosses val="autoZero"/>
        <c:auto val="1"/>
        <c:lblAlgn val="ctr"/>
        <c:lblOffset val="100"/>
      </c:catAx>
      <c:valAx>
        <c:axId val="97685504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8532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BACE56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3.29</c:v>
                </c:pt>
                <c:pt idx="1">
                  <c:v>3.42</c:v>
                </c:pt>
                <c:pt idx="2">
                  <c:v>1.6900000000000241</c:v>
                </c:pt>
                <c:pt idx="3">
                  <c:v>2.5099999999999998</c:v>
                </c:pt>
                <c:pt idx="4">
                  <c:v>4.24</c:v>
                </c:pt>
                <c:pt idx="5">
                  <c:v>3.51</c:v>
                </c:pt>
                <c:pt idx="6">
                  <c:v>4.4400000000000004</c:v>
                </c:pt>
                <c:pt idx="7">
                  <c:v>1.32</c:v>
                </c:pt>
              </c:numCache>
            </c:numRef>
          </c:val>
        </c:ser>
        <c:axId val="976910976"/>
        <c:axId val="976929152"/>
      </c:radarChart>
      <c:catAx>
        <c:axId val="9769109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929152"/>
        <c:crosses val="autoZero"/>
        <c:auto val="1"/>
        <c:lblAlgn val="ctr"/>
        <c:lblOffset val="100"/>
      </c:catAx>
      <c:valAx>
        <c:axId val="9769291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9109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lumMod val="50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4.45</c:v>
                </c:pt>
                <c:pt idx="1">
                  <c:v>2.74</c:v>
                </c:pt>
                <c:pt idx="2">
                  <c:v>1.78</c:v>
                </c:pt>
                <c:pt idx="3">
                  <c:v>2.1800000000000002</c:v>
                </c:pt>
                <c:pt idx="4">
                  <c:v>2.8699999999999997</c:v>
                </c:pt>
                <c:pt idx="5">
                  <c:v>2.4899999999999998</c:v>
                </c:pt>
                <c:pt idx="6">
                  <c:v>3.66</c:v>
                </c:pt>
                <c:pt idx="7">
                  <c:v>3.25</c:v>
                </c:pt>
              </c:numCache>
            </c:numRef>
          </c:val>
        </c:ser>
        <c:axId val="977010048"/>
        <c:axId val="977085568"/>
      </c:radarChart>
      <c:catAx>
        <c:axId val="9770100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085568"/>
        <c:crosses val="autoZero"/>
        <c:auto val="1"/>
        <c:lblAlgn val="ctr"/>
        <c:lblOffset val="100"/>
      </c:catAx>
      <c:valAx>
        <c:axId val="97708556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0100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1.1299999999999575</c:v>
                </c:pt>
                <c:pt idx="1">
                  <c:v>2.4299999999999997</c:v>
                </c:pt>
                <c:pt idx="2">
                  <c:v>0.79</c:v>
                </c:pt>
                <c:pt idx="3">
                  <c:v>1.87</c:v>
                </c:pt>
                <c:pt idx="4">
                  <c:v>1.75</c:v>
                </c:pt>
                <c:pt idx="5">
                  <c:v>1.9500000000000361</c:v>
                </c:pt>
                <c:pt idx="6">
                  <c:v>1.9800000000000391</c:v>
                </c:pt>
                <c:pt idx="7">
                  <c:v>0.74000000000000365</c:v>
                </c:pt>
              </c:numCache>
            </c:numRef>
          </c:val>
        </c:ser>
        <c:axId val="806471168"/>
        <c:axId val="806472704"/>
      </c:radarChart>
      <c:catAx>
        <c:axId val="8064711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472704"/>
        <c:crosses val="autoZero"/>
        <c:auto val="1"/>
        <c:lblAlgn val="ctr"/>
        <c:lblOffset val="100"/>
      </c:catAx>
      <c:valAx>
        <c:axId val="8064727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4711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199488"/>
        <c:axId val="977201024"/>
      </c:radarChart>
      <c:catAx>
        <c:axId val="9771994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201024"/>
        <c:crosses val="autoZero"/>
        <c:auto val="1"/>
        <c:lblAlgn val="ctr"/>
        <c:lblOffset val="100"/>
      </c:catAx>
      <c:valAx>
        <c:axId val="9772010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1994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322368"/>
        <c:axId val="977323904"/>
      </c:radarChart>
      <c:catAx>
        <c:axId val="9773223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323904"/>
        <c:crosses val="autoZero"/>
        <c:auto val="1"/>
        <c:lblAlgn val="ctr"/>
        <c:lblOffset val="100"/>
      </c:catAx>
      <c:valAx>
        <c:axId val="9773239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3223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4.71</c:v>
                </c:pt>
                <c:pt idx="1">
                  <c:v>4.68</c:v>
                </c:pt>
                <c:pt idx="2">
                  <c:v>2.11</c:v>
                </c:pt>
                <c:pt idx="3">
                  <c:v>3.56</c:v>
                </c:pt>
                <c:pt idx="4">
                  <c:v>4.7</c:v>
                </c:pt>
                <c:pt idx="5">
                  <c:v>4.6099999999999985</c:v>
                </c:pt>
                <c:pt idx="6">
                  <c:v>4.8099999999999996</c:v>
                </c:pt>
                <c:pt idx="7">
                  <c:v>4.6399999999999997</c:v>
                </c:pt>
              </c:numCache>
            </c:numRef>
          </c:val>
        </c:ser>
        <c:axId val="977380096"/>
        <c:axId val="977381632"/>
      </c:radarChart>
      <c:catAx>
        <c:axId val="9773800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381632"/>
        <c:crosses val="autoZero"/>
        <c:auto val="1"/>
        <c:lblAlgn val="ctr"/>
        <c:lblOffset val="100"/>
      </c:catAx>
      <c:valAx>
        <c:axId val="9773816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3800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441920"/>
        <c:axId val="977443456"/>
      </c:radarChart>
      <c:catAx>
        <c:axId val="9774419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443456"/>
        <c:crosses val="autoZero"/>
        <c:auto val="1"/>
        <c:lblAlgn val="ctr"/>
        <c:lblOffset val="100"/>
      </c:catAx>
      <c:valAx>
        <c:axId val="97744345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4419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04651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3.23</c:v>
                </c:pt>
                <c:pt idx="1">
                  <c:v>3.63</c:v>
                </c:pt>
                <c:pt idx="2">
                  <c:v>1.7</c:v>
                </c:pt>
                <c:pt idx="3">
                  <c:v>3.1</c:v>
                </c:pt>
                <c:pt idx="4">
                  <c:v>4.54</c:v>
                </c:pt>
                <c:pt idx="5">
                  <c:v>2.29</c:v>
                </c:pt>
                <c:pt idx="6">
                  <c:v>4.6899999999999995</c:v>
                </c:pt>
                <c:pt idx="7">
                  <c:v>2.15</c:v>
                </c:pt>
              </c:numCache>
            </c:numRef>
          </c:val>
        </c:ser>
        <c:axId val="977470976"/>
        <c:axId val="977472512"/>
      </c:radarChart>
      <c:catAx>
        <c:axId val="9774709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472512"/>
        <c:crosses val="autoZero"/>
        <c:auto val="1"/>
        <c:lblAlgn val="ctr"/>
        <c:lblOffset val="100"/>
      </c:catAx>
      <c:valAx>
        <c:axId val="97747251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4709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4.7699999999999996</c:v>
                </c:pt>
                <c:pt idx="1">
                  <c:v>4.8899999999999997</c:v>
                </c:pt>
                <c:pt idx="2">
                  <c:v>4.9300000000000024</c:v>
                </c:pt>
                <c:pt idx="3">
                  <c:v>2.2799999999999998</c:v>
                </c:pt>
                <c:pt idx="4">
                  <c:v>4.8</c:v>
                </c:pt>
                <c:pt idx="5">
                  <c:v>4.9400000000000004</c:v>
                </c:pt>
                <c:pt idx="6">
                  <c:v>4.91</c:v>
                </c:pt>
                <c:pt idx="7">
                  <c:v>2.8299999999999987</c:v>
                </c:pt>
              </c:numCache>
            </c:numRef>
          </c:val>
        </c:ser>
        <c:axId val="976728832"/>
        <c:axId val="976730368"/>
      </c:radarChart>
      <c:catAx>
        <c:axId val="9767288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6730368"/>
        <c:crosses val="autoZero"/>
        <c:auto val="1"/>
        <c:lblAlgn val="ctr"/>
        <c:lblOffset val="100"/>
      </c:catAx>
      <c:valAx>
        <c:axId val="9767303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67288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lumMod val="60000"/>
                <a:lumOff val="40000"/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4.7699999999999996</c:v>
                </c:pt>
                <c:pt idx="1">
                  <c:v>4.8899999999999997</c:v>
                </c:pt>
                <c:pt idx="2">
                  <c:v>4.9300000000000024</c:v>
                </c:pt>
                <c:pt idx="3">
                  <c:v>2.2799999999999998</c:v>
                </c:pt>
                <c:pt idx="4">
                  <c:v>4.8</c:v>
                </c:pt>
                <c:pt idx="5">
                  <c:v>4.9400000000000004</c:v>
                </c:pt>
                <c:pt idx="6">
                  <c:v>4.91</c:v>
                </c:pt>
                <c:pt idx="7">
                  <c:v>2.8299999999999987</c:v>
                </c:pt>
              </c:numCache>
            </c:numRef>
          </c:val>
        </c:ser>
        <c:axId val="977808000"/>
        <c:axId val="977809792"/>
      </c:radarChart>
      <c:catAx>
        <c:axId val="977808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809792"/>
        <c:crosses val="autoZero"/>
        <c:auto val="1"/>
        <c:lblAlgn val="ctr"/>
        <c:lblOffset val="100"/>
      </c:catAx>
      <c:valAx>
        <c:axId val="9778097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808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816960"/>
        <c:axId val="977904768"/>
      </c:radarChart>
      <c:catAx>
        <c:axId val="9778169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904768"/>
        <c:crosses val="autoZero"/>
        <c:auto val="1"/>
        <c:lblAlgn val="ctr"/>
        <c:lblOffset val="100"/>
      </c:catAx>
      <c:valAx>
        <c:axId val="9779047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8169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619200"/>
        <c:axId val="977620992"/>
      </c:radarChart>
      <c:catAx>
        <c:axId val="9776192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7620992"/>
        <c:crosses val="autoZero"/>
        <c:auto val="1"/>
        <c:lblAlgn val="ctr"/>
        <c:lblOffset val="100"/>
      </c:catAx>
      <c:valAx>
        <c:axId val="9776209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6192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7660544"/>
        <c:axId val="978063744"/>
      </c:radarChart>
      <c:catAx>
        <c:axId val="97766054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063744"/>
        <c:crosses val="autoZero"/>
        <c:auto val="1"/>
        <c:lblAlgn val="ctr"/>
        <c:lblOffset val="100"/>
      </c:catAx>
      <c:valAx>
        <c:axId val="9780637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766054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6512512"/>
        <c:axId val="806514048"/>
      </c:radarChart>
      <c:catAx>
        <c:axId val="8065125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514048"/>
        <c:crosses val="autoZero"/>
        <c:auto val="1"/>
        <c:lblAlgn val="ctr"/>
        <c:lblOffset val="100"/>
      </c:catAx>
      <c:valAx>
        <c:axId val="8065140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5125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E3A38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2.48</c:v>
                </c:pt>
                <c:pt idx="1">
                  <c:v>3.14</c:v>
                </c:pt>
                <c:pt idx="2">
                  <c:v>0.82000000000000062</c:v>
                </c:pt>
                <c:pt idx="3">
                  <c:v>2.4499999999999997</c:v>
                </c:pt>
                <c:pt idx="4">
                  <c:v>3.8</c:v>
                </c:pt>
                <c:pt idx="5">
                  <c:v>2.9</c:v>
                </c:pt>
                <c:pt idx="6">
                  <c:v>2.67</c:v>
                </c:pt>
                <c:pt idx="7">
                  <c:v>1.5</c:v>
                </c:pt>
              </c:numCache>
            </c:numRef>
          </c:val>
        </c:ser>
        <c:axId val="978099200"/>
        <c:axId val="978100992"/>
      </c:radarChart>
      <c:catAx>
        <c:axId val="9780992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100992"/>
        <c:crosses val="autoZero"/>
        <c:auto val="1"/>
        <c:lblAlgn val="ctr"/>
        <c:lblOffset val="100"/>
      </c:catAx>
      <c:valAx>
        <c:axId val="97810099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80992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B45C14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4.63</c:v>
                </c:pt>
                <c:pt idx="1">
                  <c:v>1.6300000000000001</c:v>
                </c:pt>
                <c:pt idx="2">
                  <c:v>2</c:v>
                </c:pt>
                <c:pt idx="3">
                  <c:v>4.1899999999999995</c:v>
                </c:pt>
                <c:pt idx="4">
                  <c:v>1.9100000000000001</c:v>
                </c:pt>
                <c:pt idx="5">
                  <c:v>3.3299999999999987</c:v>
                </c:pt>
                <c:pt idx="6">
                  <c:v>3.46</c:v>
                </c:pt>
                <c:pt idx="7">
                  <c:v>2.9699999999999998</c:v>
                </c:pt>
              </c:numCache>
            </c:numRef>
          </c:val>
        </c:ser>
        <c:axId val="978214912"/>
        <c:axId val="978216448"/>
      </c:radarChart>
      <c:catAx>
        <c:axId val="9782149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216448"/>
        <c:crosses val="autoZero"/>
        <c:auto val="1"/>
        <c:lblAlgn val="ctr"/>
        <c:lblOffset val="100"/>
      </c:catAx>
      <c:valAx>
        <c:axId val="97821644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82149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978321408"/>
        <c:axId val="978322944"/>
      </c:radarChart>
      <c:catAx>
        <c:axId val="97832140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322944"/>
        <c:crosses val="autoZero"/>
        <c:auto val="1"/>
        <c:lblAlgn val="ctr"/>
        <c:lblOffset val="100"/>
      </c:catAx>
      <c:valAx>
        <c:axId val="9783229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832140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2.59</c:v>
                </c:pt>
                <c:pt idx="1">
                  <c:v>1.27</c:v>
                </c:pt>
                <c:pt idx="2">
                  <c:v>1.85</c:v>
                </c:pt>
                <c:pt idx="3">
                  <c:v>4.5999999999999996</c:v>
                </c:pt>
                <c:pt idx="4">
                  <c:v>1.05</c:v>
                </c:pt>
                <c:pt idx="5">
                  <c:v>3.67</c:v>
                </c:pt>
                <c:pt idx="6">
                  <c:v>4.1499999999999995</c:v>
                </c:pt>
                <c:pt idx="7">
                  <c:v>1.41</c:v>
                </c:pt>
              </c:numCache>
            </c:numRef>
          </c:val>
        </c:ser>
        <c:axId val="978366848"/>
        <c:axId val="978368384"/>
      </c:radarChart>
      <c:catAx>
        <c:axId val="9783668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368384"/>
        <c:crosses val="autoZero"/>
        <c:auto val="1"/>
        <c:lblAlgn val="ctr"/>
        <c:lblOffset val="100"/>
      </c:catAx>
      <c:valAx>
        <c:axId val="9783683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83668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prstClr val="black">
                <a:lumMod val="95000"/>
                <a:lumOff val="5000"/>
                <a:alpha val="70000"/>
              </a:prst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2.59</c:v>
                </c:pt>
                <c:pt idx="1">
                  <c:v>1.27</c:v>
                </c:pt>
                <c:pt idx="2">
                  <c:v>1.85</c:v>
                </c:pt>
                <c:pt idx="3">
                  <c:v>4.5999999999999996</c:v>
                </c:pt>
                <c:pt idx="4">
                  <c:v>1.05</c:v>
                </c:pt>
                <c:pt idx="5">
                  <c:v>3.67</c:v>
                </c:pt>
                <c:pt idx="6">
                  <c:v>4.1499999999999995</c:v>
                </c:pt>
                <c:pt idx="7">
                  <c:v>1.41</c:v>
                </c:pt>
              </c:numCache>
            </c:numRef>
          </c:val>
        </c:ser>
        <c:axId val="978474112"/>
        <c:axId val="978475648"/>
      </c:radarChart>
      <c:catAx>
        <c:axId val="9784741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978475648"/>
        <c:crosses val="autoZero"/>
        <c:auto val="1"/>
        <c:lblAlgn val="ctr"/>
        <c:lblOffset val="100"/>
      </c:catAx>
      <c:valAx>
        <c:axId val="9784756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9784741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1.58</c:v>
                </c:pt>
                <c:pt idx="1">
                  <c:v>1.37</c:v>
                </c:pt>
                <c:pt idx="2">
                  <c:v>1.07</c:v>
                </c:pt>
                <c:pt idx="3">
                  <c:v>2.15</c:v>
                </c:pt>
                <c:pt idx="4">
                  <c:v>1.33</c:v>
                </c:pt>
                <c:pt idx="5">
                  <c:v>1.6500000000000001</c:v>
                </c:pt>
                <c:pt idx="6">
                  <c:v>1.9800000000000391</c:v>
                </c:pt>
                <c:pt idx="7">
                  <c:v>1.1000000000000001</c:v>
                </c:pt>
              </c:numCache>
            </c:numRef>
          </c:val>
        </c:ser>
        <c:axId val="806574720"/>
        <c:axId val="806576512"/>
      </c:radarChart>
      <c:catAx>
        <c:axId val="8065747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576512"/>
        <c:crosses val="autoZero"/>
        <c:auto val="1"/>
        <c:lblAlgn val="ctr"/>
        <c:lblOffset val="100"/>
      </c:catAx>
      <c:valAx>
        <c:axId val="80657651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5747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6697600"/>
        <c:axId val="806703488"/>
      </c:radarChart>
      <c:catAx>
        <c:axId val="8066976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703488"/>
        <c:crosses val="autoZero"/>
        <c:auto val="1"/>
        <c:lblAlgn val="ctr"/>
        <c:lblOffset val="100"/>
      </c:catAx>
      <c:valAx>
        <c:axId val="8067034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6976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2.3099999999999987</c:v>
                </c:pt>
                <c:pt idx="1">
                  <c:v>1.6500000000000001</c:v>
                </c:pt>
                <c:pt idx="2">
                  <c:v>1.24</c:v>
                </c:pt>
                <c:pt idx="3">
                  <c:v>1.9400000000000241</c:v>
                </c:pt>
                <c:pt idx="4">
                  <c:v>1.52</c:v>
                </c:pt>
                <c:pt idx="5">
                  <c:v>1.78</c:v>
                </c:pt>
                <c:pt idx="6">
                  <c:v>1.87</c:v>
                </c:pt>
                <c:pt idx="7">
                  <c:v>1.43</c:v>
                </c:pt>
              </c:numCache>
            </c:numRef>
          </c:val>
        </c:ser>
        <c:axId val="806710656"/>
        <c:axId val="806773888"/>
      </c:radarChart>
      <c:catAx>
        <c:axId val="8067106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773888"/>
        <c:crosses val="autoZero"/>
        <c:auto val="1"/>
        <c:lblAlgn val="ctr"/>
        <c:lblOffset val="100"/>
      </c:catAx>
      <c:valAx>
        <c:axId val="8067738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7106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6813696"/>
        <c:axId val="806815232"/>
      </c:radarChart>
      <c:catAx>
        <c:axId val="8068136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815232"/>
        <c:crosses val="autoZero"/>
        <c:auto val="1"/>
        <c:lblAlgn val="ctr"/>
        <c:lblOffset val="100"/>
      </c:catAx>
      <c:valAx>
        <c:axId val="8068152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8136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2.75</c:v>
                </c:pt>
                <c:pt idx="1">
                  <c:v>1.61</c:v>
                </c:pt>
                <c:pt idx="2">
                  <c:v>1.32</c:v>
                </c:pt>
                <c:pt idx="3">
                  <c:v>2.69</c:v>
                </c:pt>
                <c:pt idx="4">
                  <c:v>1.74</c:v>
                </c:pt>
                <c:pt idx="5">
                  <c:v>1.6700000000000021</c:v>
                </c:pt>
                <c:pt idx="6">
                  <c:v>2.2599999999999998</c:v>
                </c:pt>
                <c:pt idx="7">
                  <c:v>1.3900000000000001</c:v>
                </c:pt>
              </c:numCache>
            </c:numRef>
          </c:val>
        </c:ser>
        <c:axId val="806880000"/>
        <c:axId val="806881536"/>
      </c:radarChart>
      <c:catAx>
        <c:axId val="806880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6881536"/>
        <c:crosses val="autoZero"/>
        <c:auto val="1"/>
        <c:lblAlgn val="ctr"/>
        <c:lblOffset val="100"/>
      </c:catAx>
      <c:valAx>
        <c:axId val="8068815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6880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lumMod val="50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3.79</c:v>
                </c:pt>
                <c:pt idx="1">
                  <c:v>4.79</c:v>
                </c:pt>
                <c:pt idx="2">
                  <c:v>2.1</c:v>
                </c:pt>
                <c:pt idx="3">
                  <c:v>2.8</c:v>
                </c:pt>
                <c:pt idx="4">
                  <c:v>4.4400000000000004</c:v>
                </c:pt>
                <c:pt idx="5">
                  <c:v>4.0999999999999996</c:v>
                </c:pt>
                <c:pt idx="6">
                  <c:v>4.72</c:v>
                </c:pt>
                <c:pt idx="7">
                  <c:v>2.84</c:v>
                </c:pt>
              </c:numCache>
            </c:numRef>
          </c:val>
        </c:ser>
        <c:axId val="788977152"/>
        <c:axId val="788978688"/>
      </c:radarChart>
      <c:catAx>
        <c:axId val="7889771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88978688"/>
        <c:crosses val="autoZero"/>
        <c:auto val="1"/>
        <c:lblAlgn val="ctr"/>
        <c:lblOffset val="100"/>
      </c:catAx>
      <c:valAx>
        <c:axId val="7889786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889771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7017856"/>
        <c:axId val="807023744"/>
      </c:radarChart>
      <c:catAx>
        <c:axId val="80701785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023744"/>
        <c:crosses val="autoZero"/>
        <c:auto val="1"/>
        <c:lblAlgn val="ctr"/>
        <c:lblOffset val="100"/>
      </c:catAx>
      <c:valAx>
        <c:axId val="8070237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01785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7165952"/>
        <c:axId val="807167488"/>
      </c:radarChart>
      <c:catAx>
        <c:axId val="8071659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167488"/>
        <c:crosses val="autoZero"/>
        <c:auto val="1"/>
        <c:lblAlgn val="ctr"/>
        <c:lblOffset val="100"/>
      </c:catAx>
      <c:valAx>
        <c:axId val="8071674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1659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1.6500000000000001</c:v>
                </c:pt>
                <c:pt idx="1">
                  <c:v>1.82</c:v>
                </c:pt>
                <c:pt idx="2">
                  <c:v>1.61</c:v>
                </c:pt>
                <c:pt idx="3">
                  <c:v>2.56</c:v>
                </c:pt>
                <c:pt idx="4">
                  <c:v>1.9200000000000021</c:v>
                </c:pt>
                <c:pt idx="5">
                  <c:v>1.8800000000000001</c:v>
                </c:pt>
                <c:pt idx="6">
                  <c:v>2.29</c:v>
                </c:pt>
                <c:pt idx="7">
                  <c:v>1.61</c:v>
                </c:pt>
              </c:numCache>
            </c:numRef>
          </c:val>
        </c:ser>
        <c:axId val="807105280"/>
        <c:axId val="807106816"/>
      </c:radarChart>
      <c:catAx>
        <c:axId val="8071052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106816"/>
        <c:crosses val="autoZero"/>
        <c:auto val="1"/>
        <c:lblAlgn val="ctr"/>
        <c:lblOffset val="100"/>
      </c:catAx>
      <c:valAx>
        <c:axId val="8071068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1052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alpha val="82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2.08</c:v>
                </c:pt>
                <c:pt idx="1">
                  <c:v>1.9000000000000001</c:v>
                </c:pt>
                <c:pt idx="2">
                  <c:v>1.08</c:v>
                </c:pt>
                <c:pt idx="3">
                  <c:v>2.5099999999999998</c:v>
                </c:pt>
                <c:pt idx="4">
                  <c:v>1.56</c:v>
                </c:pt>
                <c:pt idx="5">
                  <c:v>1.9200000000000021</c:v>
                </c:pt>
                <c:pt idx="6">
                  <c:v>2.2200000000000002</c:v>
                </c:pt>
                <c:pt idx="7">
                  <c:v>0.86000000000000065</c:v>
                </c:pt>
              </c:numCache>
            </c:numRef>
          </c:val>
        </c:ser>
        <c:axId val="807220352"/>
        <c:axId val="807221888"/>
      </c:radarChart>
      <c:catAx>
        <c:axId val="8072203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221888"/>
        <c:crosses val="autoZero"/>
        <c:auto val="1"/>
        <c:lblAlgn val="ctr"/>
        <c:lblOffset val="100"/>
      </c:catAx>
      <c:valAx>
        <c:axId val="8072218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2203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98233728"/>
        <c:axId val="798235264"/>
      </c:radarChart>
      <c:catAx>
        <c:axId val="7982337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8235264"/>
        <c:crosses val="autoZero"/>
        <c:auto val="1"/>
        <c:lblAlgn val="ctr"/>
        <c:lblOffset val="100"/>
      </c:catAx>
      <c:valAx>
        <c:axId val="79823526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82337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03995648"/>
        <c:axId val="803997184"/>
      </c:radarChart>
      <c:catAx>
        <c:axId val="8039956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3997184"/>
        <c:crosses val="autoZero"/>
        <c:auto val="1"/>
        <c:lblAlgn val="ctr"/>
        <c:lblOffset val="100"/>
      </c:catAx>
      <c:valAx>
        <c:axId val="8039971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39956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98218880"/>
        <c:axId val="801453184"/>
      </c:radarChart>
      <c:catAx>
        <c:axId val="7982188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1453184"/>
        <c:crosses val="autoZero"/>
        <c:auto val="1"/>
        <c:lblAlgn val="ctr"/>
        <c:lblOffset val="100"/>
      </c:catAx>
      <c:valAx>
        <c:axId val="8014531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82188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2.56</c:v>
                </c:pt>
                <c:pt idx="1">
                  <c:v>3.51</c:v>
                </c:pt>
                <c:pt idx="2">
                  <c:v>1.3800000000000001</c:v>
                </c:pt>
                <c:pt idx="3">
                  <c:v>2.2799999999999998</c:v>
                </c:pt>
                <c:pt idx="4">
                  <c:v>1.76</c:v>
                </c:pt>
                <c:pt idx="5">
                  <c:v>2.8699999999999997</c:v>
                </c:pt>
                <c:pt idx="6">
                  <c:v>2.52</c:v>
                </c:pt>
                <c:pt idx="7">
                  <c:v>1.3</c:v>
                </c:pt>
              </c:numCache>
            </c:numRef>
          </c:val>
        </c:ser>
        <c:axId val="807461632"/>
        <c:axId val="807463168"/>
      </c:radarChart>
      <c:catAx>
        <c:axId val="8074616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463168"/>
        <c:crosses val="autoZero"/>
        <c:auto val="1"/>
        <c:lblAlgn val="ctr"/>
        <c:lblOffset val="100"/>
      </c:catAx>
      <c:valAx>
        <c:axId val="8074631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4616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1.9700000000000377</c:v>
                </c:pt>
                <c:pt idx="1">
                  <c:v>3.22</c:v>
                </c:pt>
                <c:pt idx="2">
                  <c:v>1.26</c:v>
                </c:pt>
                <c:pt idx="3">
                  <c:v>2.19</c:v>
                </c:pt>
                <c:pt idx="4">
                  <c:v>2.66</c:v>
                </c:pt>
                <c:pt idx="5">
                  <c:v>2.14</c:v>
                </c:pt>
                <c:pt idx="6">
                  <c:v>2.54</c:v>
                </c:pt>
                <c:pt idx="7">
                  <c:v>1.31</c:v>
                </c:pt>
              </c:numCache>
            </c:numRef>
          </c:val>
        </c:ser>
        <c:axId val="807627008"/>
        <c:axId val="807645184"/>
      </c:radarChart>
      <c:catAx>
        <c:axId val="80762700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7645184"/>
        <c:crosses val="autoZero"/>
        <c:auto val="1"/>
        <c:lblAlgn val="ctr"/>
        <c:lblOffset val="100"/>
      </c:catAx>
      <c:valAx>
        <c:axId val="8076451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762700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1.9700000000000377</c:v>
                </c:pt>
                <c:pt idx="1">
                  <c:v>3.25</c:v>
                </c:pt>
                <c:pt idx="2">
                  <c:v>1.3</c:v>
                </c:pt>
                <c:pt idx="3">
                  <c:v>2.15</c:v>
                </c:pt>
                <c:pt idx="4">
                  <c:v>1.53</c:v>
                </c:pt>
                <c:pt idx="5">
                  <c:v>2.8099999999999987</c:v>
                </c:pt>
                <c:pt idx="6">
                  <c:v>2.42</c:v>
                </c:pt>
                <c:pt idx="7">
                  <c:v>1.24</c:v>
                </c:pt>
              </c:numCache>
            </c:numRef>
          </c:val>
        </c:ser>
        <c:axId val="812058880"/>
        <c:axId val="808484864"/>
      </c:radarChart>
      <c:catAx>
        <c:axId val="8120588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8484864"/>
        <c:crosses val="autoZero"/>
        <c:auto val="1"/>
        <c:lblAlgn val="ctr"/>
        <c:lblOffset val="100"/>
      </c:catAx>
      <c:valAx>
        <c:axId val="80848486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20588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94650112"/>
        <c:axId val="796037120"/>
      </c:radarChart>
      <c:catAx>
        <c:axId val="7946501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6037120"/>
        <c:crosses val="autoZero"/>
        <c:auto val="1"/>
        <c:lblAlgn val="ctr"/>
        <c:lblOffset val="100"/>
      </c:catAx>
      <c:valAx>
        <c:axId val="7960371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46501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2.58</c:v>
                </c:pt>
                <c:pt idx="1">
                  <c:v>3.17</c:v>
                </c:pt>
                <c:pt idx="2">
                  <c:v>1.77</c:v>
                </c:pt>
                <c:pt idx="3">
                  <c:v>2.25</c:v>
                </c:pt>
                <c:pt idx="4">
                  <c:v>2.8</c:v>
                </c:pt>
                <c:pt idx="5">
                  <c:v>1.9900000000000406</c:v>
                </c:pt>
                <c:pt idx="6">
                  <c:v>3.06</c:v>
                </c:pt>
                <c:pt idx="7">
                  <c:v>1.33</c:v>
                </c:pt>
              </c:numCache>
            </c:numRef>
          </c:val>
        </c:ser>
        <c:axId val="811262720"/>
        <c:axId val="811264256"/>
      </c:radarChart>
      <c:catAx>
        <c:axId val="8112627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1264256"/>
        <c:crosses val="autoZero"/>
        <c:auto val="1"/>
        <c:lblAlgn val="ctr"/>
        <c:lblOffset val="100"/>
      </c:catAx>
      <c:valAx>
        <c:axId val="81126425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12627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1.9600000000000382</c:v>
                </c:pt>
                <c:pt idx="1">
                  <c:v>3.07</c:v>
                </c:pt>
                <c:pt idx="2">
                  <c:v>1.26</c:v>
                </c:pt>
                <c:pt idx="3">
                  <c:v>2.1800000000000002</c:v>
                </c:pt>
                <c:pt idx="4">
                  <c:v>2.3699999999999997</c:v>
                </c:pt>
                <c:pt idx="5">
                  <c:v>2.1</c:v>
                </c:pt>
                <c:pt idx="6">
                  <c:v>2.56</c:v>
                </c:pt>
                <c:pt idx="7">
                  <c:v>1.56</c:v>
                </c:pt>
              </c:numCache>
            </c:numRef>
          </c:val>
        </c:ser>
        <c:axId val="812270336"/>
        <c:axId val="812271872"/>
      </c:radarChart>
      <c:catAx>
        <c:axId val="8122703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2271872"/>
        <c:crosses val="autoZero"/>
        <c:auto val="1"/>
        <c:lblAlgn val="ctr"/>
        <c:lblOffset val="100"/>
      </c:catAx>
      <c:valAx>
        <c:axId val="8122718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22703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12179840"/>
        <c:axId val="812181376"/>
      </c:radarChart>
      <c:catAx>
        <c:axId val="8121798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2181376"/>
        <c:crosses val="autoZero"/>
        <c:auto val="1"/>
        <c:lblAlgn val="ctr"/>
        <c:lblOffset val="100"/>
      </c:catAx>
      <c:valAx>
        <c:axId val="8121813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21798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12617728"/>
        <c:axId val="812619264"/>
      </c:radarChart>
      <c:catAx>
        <c:axId val="8126177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2619264"/>
        <c:crosses val="autoZero"/>
        <c:auto val="1"/>
        <c:lblAlgn val="ctr"/>
        <c:lblOffset val="100"/>
      </c:catAx>
      <c:valAx>
        <c:axId val="81261926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26177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0934400"/>
        <c:axId val="829408384"/>
      </c:radarChart>
      <c:catAx>
        <c:axId val="8309344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29408384"/>
        <c:crosses val="autoZero"/>
        <c:auto val="1"/>
        <c:lblAlgn val="ctr"/>
        <c:lblOffset val="100"/>
      </c:catAx>
      <c:valAx>
        <c:axId val="8294083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09344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2.36</c:v>
                </c:pt>
                <c:pt idx="1">
                  <c:v>1.9300000000000141</c:v>
                </c:pt>
                <c:pt idx="2">
                  <c:v>1.34</c:v>
                </c:pt>
                <c:pt idx="3">
                  <c:v>2.3299999999999987</c:v>
                </c:pt>
                <c:pt idx="4">
                  <c:v>1.6900000000000241</c:v>
                </c:pt>
                <c:pt idx="5">
                  <c:v>2.0499999999999998</c:v>
                </c:pt>
                <c:pt idx="6">
                  <c:v>2.13</c:v>
                </c:pt>
                <c:pt idx="7">
                  <c:v>1.87</c:v>
                </c:pt>
              </c:numCache>
            </c:numRef>
          </c:val>
        </c:ser>
        <c:axId val="831100032"/>
        <c:axId val="831101568"/>
      </c:radarChart>
      <c:catAx>
        <c:axId val="83110003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1101568"/>
        <c:crosses val="autoZero"/>
        <c:auto val="1"/>
        <c:lblAlgn val="ctr"/>
        <c:lblOffset val="100"/>
      </c:catAx>
      <c:valAx>
        <c:axId val="8311015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110003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2.11</c:v>
                </c:pt>
                <c:pt idx="1">
                  <c:v>2.7</c:v>
                </c:pt>
                <c:pt idx="2">
                  <c:v>1.33</c:v>
                </c:pt>
                <c:pt idx="3">
                  <c:v>2.3199999999999967</c:v>
                </c:pt>
                <c:pt idx="4">
                  <c:v>1.8900000000000001</c:v>
                </c:pt>
                <c:pt idx="5">
                  <c:v>2.56</c:v>
                </c:pt>
                <c:pt idx="6">
                  <c:v>2.27</c:v>
                </c:pt>
                <c:pt idx="7">
                  <c:v>1.87</c:v>
                </c:pt>
              </c:numCache>
            </c:numRef>
          </c:val>
        </c:ser>
        <c:axId val="831174528"/>
        <c:axId val="831176064"/>
      </c:radarChart>
      <c:catAx>
        <c:axId val="8311745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1176064"/>
        <c:crosses val="autoZero"/>
        <c:auto val="1"/>
        <c:lblAlgn val="ctr"/>
        <c:lblOffset val="100"/>
      </c:catAx>
      <c:valAx>
        <c:axId val="83117606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11745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1240448"/>
        <c:axId val="831213568"/>
      </c:radarChart>
      <c:catAx>
        <c:axId val="8312404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1213568"/>
        <c:crosses val="autoZero"/>
        <c:auto val="1"/>
        <c:lblAlgn val="ctr"/>
        <c:lblOffset val="100"/>
      </c:catAx>
      <c:valAx>
        <c:axId val="83121356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12404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1.8800000000000001</c:v>
                </c:pt>
                <c:pt idx="1">
                  <c:v>1.49</c:v>
                </c:pt>
                <c:pt idx="2">
                  <c:v>1.1399999999999586</c:v>
                </c:pt>
                <c:pt idx="3">
                  <c:v>2.04</c:v>
                </c:pt>
                <c:pt idx="4">
                  <c:v>1.49</c:v>
                </c:pt>
                <c:pt idx="5">
                  <c:v>1.6300000000000001</c:v>
                </c:pt>
                <c:pt idx="6">
                  <c:v>1.6500000000000001</c:v>
                </c:pt>
                <c:pt idx="7">
                  <c:v>1.7</c:v>
                </c:pt>
              </c:numCache>
            </c:numRef>
          </c:val>
        </c:ser>
        <c:axId val="831384576"/>
        <c:axId val="831394560"/>
      </c:radarChart>
      <c:catAx>
        <c:axId val="8313845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1394560"/>
        <c:crosses val="autoZero"/>
        <c:auto val="1"/>
        <c:lblAlgn val="ctr"/>
        <c:lblOffset val="100"/>
      </c:catAx>
      <c:valAx>
        <c:axId val="8313945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13845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1405440"/>
        <c:axId val="831435904"/>
      </c:radarChart>
      <c:catAx>
        <c:axId val="8314054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1435904"/>
        <c:crosses val="autoZero"/>
        <c:auto val="1"/>
        <c:lblAlgn val="ctr"/>
        <c:lblOffset val="100"/>
      </c:catAx>
      <c:valAx>
        <c:axId val="8314359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14054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2.86</c:v>
                </c:pt>
                <c:pt idx="1">
                  <c:v>4.33</c:v>
                </c:pt>
                <c:pt idx="2">
                  <c:v>1.42</c:v>
                </c:pt>
                <c:pt idx="3">
                  <c:v>2.4499999999999997</c:v>
                </c:pt>
                <c:pt idx="4">
                  <c:v>3.17</c:v>
                </c:pt>
                <c:pt idx="5">
                  <c:v>2.8099999999999987</c:v>
                </c:pt>
                <c:pt idx="6">
                  <c:v>3.74</c:v>
                </c:pt>
                <c:pt idx="7">
                  <c:v>1.9500000000000361</c:v>
                </c:pt>
              </c:numCache>
            </c:numRef>
          </c:val>
        </c:ser>
        <c:axId val="796064384"/>
        <c:axId val="796070272"/>
      </c:radarChart>
      <c:catAx>
        <c:axId val="7960643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6070272"/>
        <c:crosses val="autoZero"/>
        <c:auto val="1"/>
        <c:lblAlgn val="ctr"/>
        <c:lblOffset val="100"/>
      </c:catAx>
      <c:valAx>
        <c:axId val="7960702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60643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2026496"/>
        <c:axId val="832028032"/>
      </c:radarChart>
      <c:catAx>
        <c:axId val="8320264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2028032"/>
        <c:crosses val="autoZero"/>
        <c:auto val="1"/>
        <c:lblAlgn val="ctr"/>
        <c:lblOffset val="100"/>
      </c:catAx>
      <c:valAx>
        <c:axId val="8320280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20264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3.9099999999999997</c:v>
                </c:pt>
                <c:pt idx="1">
                  <c:v>3.75</c:v>
                </c:pt>
                <c:pt idx="2">
                  <c:v>3.9</c:v>
                </c:pt>
                <c:pt idx="3">
                  <c:v>2.62</c:v>
                </c:pt>
                <c:pt idx="4">
                  <c:v>1.9700000000000382</c:v>
                </c:pt>
                <c:pt idx="5">
                  <c:v>3.4699999999999998</c:v>
                </c:pt>
                <c:pt idx="6">
                  <c:v>2.9499999999999997</c:v>
                </c:pt>
                <c:pt idx="7">
                  <c:v>2.8299999999999987</c:v>
                </c:pt>
              </c:numCache>
            </c:numRef>
          </c:val>
        </c:ser>
        <c:axId val="805338496"/>
        <c:axId val="805470592"/>
      </c:radarChart>
      <c:catAx>
        <c:axId val="8053384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5470592"/>
        <c:crosses val="autoZero"/>
        <c:auto val="1"/>
        <c:lblAlgn val="ctr"/>
        <c:lblOffset val="100"/>
      </c:catAx>
      <c:valAx>
        <c:axId val="80547059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53384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13766528"/>
        <c:axId val="813960576"/>
      </c:radarChart>
      <c:catAx>
        <c:axId val="8137665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3960576"/>
        <c:crosses val="autoZero"/>
        <c:auto val="1"/>
        <c:lblAlgn val="ctr"/>
        <c:lblOffset val="100"/>
      </c:catAx>
      <c:valAx>
        <c:axId val="8139605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37665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3.09</c:v>
                </c:pt>
                <c:pt idx="1">
                  <c:v>2.92</c:v>
                </c:pt>
                <c:pt idx="2">
                  <c:v>3.63</c:v>
                </c:pt>
                <c:pt idx="3">
                  <c:v>2.71</c:v>
                </c:pt>
                <c:pt idx="4">
                  <c:v>1.9200000000000021</c:v>
                </c:pt>
                <c:pt idx="5">
                  <c:v>2.94</c:v>
                </c:pt>
                <c:pt idx="6">
                  <c:v>2.77</c:v>
                </c:pt>
                <c:pt idx="7">
                  <c:v>1.9600000000000382</c:v>
                </c:pt>
              </c:numCache>
            </c:numRef>
          </c:val>
        </c:ser>
        <c:axId val="818190592"/>
        <c:axId val="822703616"/>
      </c:radarChart>
      <c:catAx>
        <c:axId val="8181905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22703616"/>
        <c:crosses val="autoZero"/>
        <c:auto val="1"/>
        <c:lblAlgn val="ctr"/>
        <c:lblOffset val="100"/>
      </c:catAx>
      <c:valAx>
        <c:axId val="8227036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81905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3.36</c:v>
                </c:pt>
                <c:pt idx="1">
                  <c:v>3.2600000000000002</c:v>
                </c:pt>
                <c:pt idx="2">
                  <c:v>3.56</c:v>
                </c:pt>
                <c:pt idx="3">
                  <c:v>3.21</c:v>
                </c:pt>
                <c:pt idx="4">
                  <c:v>2.21</c:v>
                </c:pt>
                <c:pt idx="5">
                  <c:v>3.24</c:v>
                </c:pt>
                <c:pt idx="6">
                  <c:v>2.58</c:v>
                </c:pt>
                <c:pt idx="7">
                  <c:v>2.48</c:v>
                </c:pt>
              </c:numCache>
            </c:numRef>
          </c:val>
        </c:ser>
        <c:axId val="828036224"/>
        <c:axId val="829409920"/>
      </c:radarChart>
      <c:catAx>
        <c:axId val="8280362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29409920"/>
        <c:crosses val="autoZero"/>
        <c:auto val="1"/>
        <c:lblAlgn val="ctr"/>
        <c:lblOffset val="100"/>
      </c:catAx>
      <c:valAx>
        <c:axId val="8294099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280362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2292352"/>
        <c:axId val="832293888"/>
      </c:radarChart>
      <c:catAx>
        <c:axId val="8322923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2293888"/>
        <c:crosses val="autoZero"/>
        <c:auto val="1"/>
        <c:lblAlgn val="ctr"/>
        <c:lblOffset val="100"/>
      </c:catAx>
      <c:valAx>
        <c:axId val="8322938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22923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4122880"/>
        <c:axId val="834124416"/>
      </c:radarChart>
      <c:catAx>
        <c:axId val="8341228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124416"/>
        <c:crosses val="autoZero"/>
        <c:auto val="1"/>
        <c:lblAlgn val="ctr"/>
        <c:lblOffset val="100"/>
      </c:catAx>
      <c:valAx>
        <c:axId val="8341244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1228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4145664"/>
        <c:axId val="834159744"/>
      </c:radarChart>
      <c:catAx>
        <c:axId val="8341456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159744"/>
        <c:crosses val="autoZero"/>
        <c:auto val="1"/>
        <c:lblAlgn val="ctr"/>
        <c:lblOffset val="100"/>
      </c:catAx>
      <c:valAx>
        <c:axId val="8341597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1456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E46A0A">
                <a:alpha val="88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2.69</c:v>
                </c:pt>
                <c:pt idx="1">
                  <c:v>2.72</c:v>
                </c:pt>
                <c:pt idx="2">
                  <c:v>1.22</c:v>
                </c:pt>
                <c:pt idx="3">
                  <c:v>2.12</c:v>
                </c:pt>
                <c:pt idx="4">
                  <c:v>1.83</c:v>
                </c:pt>
                <c:pt idx="5">
                  <c:v>2.25</c:v>
                </c:pt>
                <c:pt idx="6">
                  <c:v>2.23</c:v>
                </c:pt>
                <c:pt idx="7">
                  <c:v>1.42</c:v>
                </c:pt>
              </c:numCache>
            </c:numRef>
          </c:val>
        </c:ser>
        <c:axId val="834283776"/>
        <c:axId val="834240896"/>
      </c:radarChart>
      <c:catAx>
        <c:axId val="8342837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240896"/>
        <c:crosses val="autoZero"/>
        <c:auto val="1"/>
        <c:lblAlgn val="ctr"/>
        <c:lblOffset val="100"/>
      </c:catAx>
      <c:valAx>
        <c:axId val="83424089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rgbClr val="E46A0A"/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2837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4442752"/>
        <c:axId val="834444288"/>
      </c:radarChart>
      <c:catAx>
        <c:axId val="8344427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444288"/>
        <c:crosses val="autoZero"/>
        <c:auto val="1"/>
        <c:lblAlgn val="ctr"/>
        <c:lblOffset val="100"/>
      </c:catAx>
      <c:valAx>
        <c:axId val="8344442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4427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1.6300000000000001</c:v>
                </c:pt>
                <c:pt idx="1">
                  <c:v>2.59</c:v>
                </c:pt>
                <c:pt idx="2">
                  <c:v>0.89</c:v>
                </c:pt>
                <c:pt idx="3">
                  <c:v>2.12</c:v>
                </c:pt>
                <c:pt idx="4">
                  <c:v>1.72</c:v>
                </c:pt>
                <c:pt idx="5">
                  <c:v>2.0299999999999998</c:v>
                </c:pt>
                <c:pt idx="6">
                  <c:v>2.13</c:v>
                </c:pt>
                <c:pt idx="7">
                  <c:v>0.8</c:v>
                </c:pt>
              </c:numCache>
            </c:numRef>
          </c:val>
        </c:ser>
        <c:axId val="796093824"/>
        <c:axId val="787219584"/>
      </c:radarChart>
      <c:catAx>
        <c:axId val="7960938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87219584"/>
        <c:crosses val="autoZero"/>
        <c:auto val="1"/>
        <c:lblAlgn val="ctr"/>
        <c:lblOffset val="100"/>
      </c:catAx>
      <c:valAx>
        <c:axId val="78721958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60938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3.08</c:v>
                </c:pt>
                <c:pt idx="1">
                  <c:v>2.16</c:v>
                </c:pt>
                <c:pt idx="2">
                  <c:v>1.24</c:v>
                </c:pt>
                <c:pt idx="3">
                  <c:v>2.12</c:v>
                </c:pt>
                <c:pt idx="4">
                  <c:v>1.27</c:v>
                </c:pt>
                <c:pt idx="5">
                  <c:v>2.2999999999999998</c:v>
                </c:pt>
                <c:pt idx="6">
                  <c:v>2.19</c:v>
                </c:pt>
                <c:pt idx="7">
                  <c:v>1.42</c:v>
                </c:pt>
              </c:numCache>
            </c:numRef>
          </c:val>
        </c:ser>
        <c:axId val="834544000"/>
        <c:axId val="834545536"/>
      </c:radarChart>
      <c:catAx>
        <c:axId val="8345440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545536"/>
        <c:crosses val="autoZero"/>
        <c:auto val="1"/>
        <c:lblAlgn val="ctr"/>
        <c:lblOffset val="100"/>
      </c:catAx>
      <c:valAx>
        <c:axId val="8345455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5440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3.03</c:v>
                </c:pt>
                <c:pt idx="1">
                  <c:v>2.69</c:v>
                </c:pt>
                <c:pt idx="2">
                  <c:v>1.1499999999999599</c:v>
                </c:pt>
                <c:pt idx="3">
                  <c:v>2.11</c:v>
                </c:pt>
                <c:pt idx="4">
                  <c:v>1.6400000000000001</c:v>
                </c:pt>
                <c:pt idx="5">
                  <c:v>1.79</c:v>
                </c:pt>
                <c:pt idx="6">
                  <c:v>2.12</c:v>
                </c:pt>
                <c:pt idx="7">
                  <c:v>1.53</c:v>
                </c:pt>
              </c:numCache>
            </c:numRef>
          </c:val>
        </c:ser>
        <c:axId val="834708992"/>
        <c:axId val="834710528"/>
      </c:radarChart>
      <c:catAx>
        <c:axId val="8347089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710528"/>
        <c:crosses val="autoZero"/>
        <c:auto val="1"/>
        <c:lblAlgn val="ctr"/>
        <c:lblOffset val="100"/>
      </c:catAx>
      <c:valAx>
        <c:axId val="8347105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7089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1.27</c:v>
                </c:pt>
                <c:pt idx="1">
                  <c:v>1.56</c:v>
                </c:pt>
                <c:pt idx="2">
                  <c:v>0.92</c:v>
                </c:pt>
                <c:pt idx="3">
                  <c:v>2.08</c:v>
                </c:pt>
                <c:pt idx="4">
                  <c:v>1.4</c:v>
                </c:pt>
                <c:pt idx="5">
                  <c:v>1.49</c:v>
                </c:pt>
                <c:pt idx="6">
                  <c:v>1.04</c:v>
                </c:pt>
                <c:pt idx="7">
                  <c:v>0.81</c:v>
                </c:pt>
              </c:numCache>
            </c:numRef>
          </c:val>
        </c:ser>
        <c:axId val="835880064"/>
        <c:axId val="835881600"/>
      </c:radarChart>
      <c:catAx>
        <c:axId val="83588006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5881600"/>
        <c:crosses val="autoZero"/>
        <c:auto val="1"/>
        <c:lblAlgn val="ctr"/>
        <c:lblOffset val="100"/>
      </c:catAx>
      <c:valAx>
        <c:axId val="83588160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588006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5941888"/>
        <c:axId val="835943424"/>
      </c:radarChart>
      <c:catAx>
        <c:axId val="8359418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5943424"/>
        <c:crosses val="autoZero"/>
        <c:auto val="1"/>
        <c:lblAlgn val="ctr"/>
        <c:lblOffset val="100"/>
      </c:catAx>
      <c:valAx>
        <c:axId val="8359434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59418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1.6400000000000001</c:v>
                </c:pt>
                <c:pt idx="1">
                  <c:v>4.18</c:v>
                </c:pt>
                <c:pt idx="2">
                  <c:v>1.9200000000000021</c:v>
                </c:pt>
                <c:pt idx="3">
                  <c:v>2.8499999999999988</c:v>
                </c:pt>
                <c:pt idx="4">
                  <c:v>2.54</c:v>
                </c:pt>
                <c:pt idx="5">
                  <c:v>3.22</c:v>
                </c:pt>
                <c:pt idx="6">
                  <c:v>2.79</c:v>
                </c:pt>
                <c:pt idx="7">
                  <c:v>1.25</c:v>
                </c:pt>
              </c:numCache>
            </c:numRef>
          </c:val>
        </c:ser>
        <c:axId val="836020480"/>
        <c:axId val="836079616"/>
      </c:radarChart>
      <c:catAx>
        <c:axId val="8360204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6079616"/>
        <c:crosses val="autoZero"/>
        <c:auto val="1"/>
        <c:lblAlgn val="ctr"/>
        <c:lblOffset val="100"/>
      </c:catAx>
      <c:valAx>
        <c:axId val="8360796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60204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6090496"/>
        <c:axId val="836108672"/>
      </c:radarChart>
      <c:catAx>
        <c:axId val="8360904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6108672"/>
        <c:crosses val="autoZero"/>
        <c:auto val="1"/>
        <c:lblAlgn val="ctr"/>
        <c:lblOffset val="100"/>
      </c:catAx>
      <c:valAx>
        <c:axId val="8361086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60904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6119552"/>
        <c:axId val="836158208"/>
      </c:radarChart>
      <c:catAx>
        <c:axId val="836119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6158208"/>
        <c:crosses val="autoZero"/>
        <c:auto val="1"/>
        <c:lblAlgn val="ctr"/>
        <c:lblOffset val="100"/>
      </c:catAx>
      <c:valAx>
        <c:axId val="8361582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6119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2.4499999999999997</c:v>
                </c:pt>
                <c:pt idx="1">
                  <c:v>1.25</c:v>
                </c:pt>
                <c:pt idx="2">
                  <c:v>1.129999999999957</c:v>
                </c:pt>
                <c:pt idx="3">
                  <c:v>2.84</c:v>
                </c:pt>
                <c:pt idx="4">
                  <c:v>0.99</c:v>
                </c:pt>
                <c:pt idx="5">
                  <c:v>1.1399999999999582</c:v>
                </c:pt>
                <c:pt idx="6">
                  <c:v>1.57</c:v>
                </c:pt>
                <c:pt idx="7">
                  <c:v>1.26</c:v>
                </c:pt>
              </c:numCache>
            </c:numRef>
          </c:val>
        </c:ser>
        <c:axId val="836227072"/>
        <c:axId val="836228608"/>
      </c:radarChart>
      <c:catAx>
        <c:axId val="8362270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6228608"/>
        <c:crosses val="autoZero"/>
        <c:auto val="1"/>
        <c:lblAlgn val="ctr"/>
        <c:lblOffset val="100"/>
      </c:catAx>
      <c:valAx>
        <c:axId val="8362286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62270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614941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1.7</c:v>
                </c:pt>
                <c:pt idx="1">
                  <c:v>2.4899999999999998</c:v>
                </c:pt>
                <c:pt idx="2">
                  <c:v>1.58</c:v>
                </c:pt>
                <c:pt idx="3">
                  <c:v>1.9600000000000377</c:v>
                </c:pt>
                <c:pt idx="4">
                  <c:v>1.76</c:v>
                </c:pt>
                <c:pt idx="5">
                  <c:v>2.17</c:v>
                </c:pt>
                <c:pt idx="6">
                  <c:v>1.75</c:v>
                </c:pt>
                <c:pt idx="7">
                  <c:v>1.04</c:v>
                </c:pt>
              </c:numCache>
            </c:numRef>
          </c:val>
        </c:ser>
        <c:axId val="827000704"/>
        <c:axId val="833514112"/>
      </c:radarChart>
      <c:catAx>
        <c:axId val="8270007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3514112"/>
        <c:crosses val="autoZero"/>
        <c:auto val="1"/>
        <c:lblAlgn val="ctr"/>
        <c:lblOffset val="100"/>
      </c:catAx>
      <c:valAx>
        <c:axId val="83351411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270007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27975552"/>
        <c:axId val="827977728"/>
      </c:radarChart>
      <c:catAx>
        <c:axId val="8279755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27977728"/>
        <c:crosses val="autoZero"/>
        <c:auto val="1"/>
        <c:lblAlgn val="ctr"/>
        <c:lblOffset val="100"/>
      </c:catAx>
      <c:valAx>
        <c:axId val="827977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279755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87263872"/>
        <c:axId val="787265408"/>
      </c:radarChart>
      <c:catAx>
        <c:axId val="78726387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87265408"/>
        <c:crosses val="autoZero"/>
        <c:auto val="1"/>
        <c:lblAlgn val="ctr"/>
        <c:lblOffset val="100"/>
      </c:catAx>
      <c:valAx>
        <c:axId val="78726540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8726387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3511424"/>
        <c:axId val="833519616"/>
      </c:radarChart>
      <c:catAx>
        <c:axId val="8335114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3519616"/>
        <c:crosses val="autoZero"/>
        <c:auto val="1"/>
        <c:lblAlgn val="ctr"/>
        <c:lblOffset val="100"/>
      </c:catAx>
      <c:valAx>
        <c:axId val="8335196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35114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4251776"/>
        <c:axId val="834402560"/>
      </c:radarChart>
      <c:catAx>
        <c:axId val="83425177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4402560"/>
        <c:crosses val="autoZero"/>
        <c:auto val="1"/>
        <c:lblAlgn val="ctr"/>
        <c:lblOffset val="100"/>
      </c:catAx>
      <c:valAx>
        <c:axId val="83440256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425177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1.51</c:v>
                </c:pt>
                <c:pt idx="1">
                  <c:v>1.81</c:v>
                </c:pt>
                <c:pt idx="2">
                  <c:v>0.94000000000000061</c:v>
                </c:pt>
                <c:pt idx="3">
                  <c:v>1.1700000000000021</c:v>
                </c:pt>
                <c:pt idx="4">
                  <c:v>1.7</c:v>
                </c:pt>
                <c:pt idx="5">
                  <c:v>1.6500000000000001</c:v>
                </c:pt>
                <c:pt idx="6">
                  <c:v>1.8</c:v>
                </c:pt>
                <c:pt idx="7">
                  <c:v>0.9</c:v>
                </c:pt>
              </c:numCache>
            </c:numRef>
          </c:val>
        </c:ser>
        <c:axId val="835121920"/>
        <c:axId val="835133440"/>
      </c:radarChart>
      <c:catAx>
        <c:axId val="8351219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5133440"/>
        <c:crosses val="autoZero"/>
        <c:auto val="1"/>
        <c:lblAlgn val="ctr"/>
        <c:lblOffset val="100"/>
      </c:catAx>
      <c:valAx>
        <c:axId val="83513344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51219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79646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2.2400000000000002</c:v>
                </c:pt>
                <c:pt idx="1">
                  <c:v>1.7</c:v>
                </c:pt>
                <c:pt idx="2">
                  <c:v>1.24</c:v>
                </c:pt>
                <c:pt idx="3">
                  <c:v>2.7</c:v>
                </c:pt>
                <c:pt idx="4">
                  <c:v>1.3900000000000001</c:v>
                </c:pt>
                <c:pt idx="5">
                  <c:v>1.83</c:v>
                </c:pt>
                <c:pt idx="6">
                  <c:v>1.8800000000000001</c:v>
                </c:pt>
                <c:pt idx="7">
                  <c:v>1.42</c:v>
                </c:pt>
              </c:numCache>
            </c:numRef>
          </c:val>
        </c:ser>
        <c:axId val="837517312"/>
        <c:axId val="837518848"/>
      </c:radarChart>
      <c:catAx>
        <c:axId val="8375173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7518848"/>
        <c:crosses val="autoZero"/>
        <c:auto val="1"/>
        <c:lblAlgn val="ctr"/>
        <c:lblOffset val="100"/>
      </c:catAx>
      <c:valAx>
        <c:axId val="8375188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75173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9608960"/>
        <c:axId val="839610752"/>
      </c:radarChart>
      <c:catAx>
        <c:axId val="83960896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9610752"/>
        <c:crosses val="autoZero"/>
        <c:auto val="1"/>
        <c:lblAlgn val="ctr"/>
        <c:lblOffset val="100"/>
      </c:catAx>
      <c:valAx>
        <c:axId val="8396107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960896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lumMod val="75000"/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1.25</c:v>
                </c:pt>
                <c:pt idx="1">
                  <c:v>1.49</c:v>
                </c:pt>
                <c:pt idx="2">
                  <c:v>0.92</c:v>
                </c:pt>
                <c:pt idx="3">
                  <c:v>1.1200000000000001</c:v>
                </c:pt>
                <c:pt idx="4">
                  <c:v>1.26</c:v>
                </c:pt>
                <c:pt idx="5">
                  <c:v>1.23</c:v>
                </c:pt>
                <c:pt idx="6">
                  <c:v>1.29</c:v>
                </c:pt>
                <c:pt idx="7">
                  <c:v>0.55000000000000004</c:v>
                </c:pt>
              </c:numCache>
            </c:numRef>
          </c:val>
        </c:ser>
        <c:axId val="839638016"/>
        <c:axId val="839791360"/>
      </c:radarChart>
      <c:catAx>
        <c:axId val="8396380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9791360"/>
        <c:crosses val="autoZero"/>
        <c:auto val="1"/>
        <c:lblAlgn val="ctr"/>
        <c:lblOffset val="100"/>
      </c:catAx>
      <c:valAx>
        <c:axId val="83979136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96380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9739648"/>
        <c:axId val="839761920"/>
      </c:radarChart>
      <c:catAx>
        <c:axId val="83973964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9761920"/>
        <c:crosses val="autoZero"/>
        <c:auto val="1"/>
        <c:lblAlgn val="ctr"/>
        <c:lblOffset val="100"/>
      </c:catAx>
      <c:valAx>
        <c:axId val="8397619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973964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prstClr val="white">
                <a:lumMod val="50000"/>
                <a:alpha val="80000"/>
              </a:prst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0.74000000000000365</c:v>
                </c:pt>
                <c:pt idx="1">
                  <c:v>1.22</c:v>
                </c:pt>
                <c:pt idx="2">
                  <c:v>0.27</c:v>
                </c:pt>
                <c:pt idx="3">
                  <c:v>1.1599999999999608</c:v>
                </c:pt>
                <c:pt idx="4">
                  <c:v>1.34</c:v>
                </c:pt>
                <c:pt idx="5">
                  <c:v>0.97000000000000064</c:v>
                </c:pt>
                <c:pt idx="6">
                  <c:v>0.71000000000000063</c:v>
                </c:pt>
                <c:pt idx="7">
                  <c:v>0.26</c:v>
                </c:pt>
              </c:numCache>
            </c:numRef>
          </c:val>
        </c:ser>
        <c:axId val="839874816"/>
        <c:axId val="839880704"/>
      </c:radarChart>
      <c:catAx>
        <c:axId val="8398748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9880704"/>
        <c:crosses val="autoZero"/>
        <c:auto val="1"/>
        <c:lblAlgn val="ctr"/>
        <c:lblOffset val="100"/>
      </c:catAx>
      <c:valAx>
        <c:axId val="83988070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98748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3.82</c:v>
                </c:pt>
                <c:pt idx="1">
                  <c:v>4.1499999999999995</c:v>
                </c:pt>
                <c:pt idx="2">
                  <c:v>1.54</c:v>
                </c:pt>
                <c:pt idx="3">
                  <c:v>2.56</c:v>
                </c:pt>
                <c:pt idx="4">
                  <c:v>4.45</c:v>
                </c:pt>
                <c:pt idx="5">
                  <c:v>4.4700000000000024</c:v>
                </c:pt>
                <c:pt idx="6">
                  <c:v>4.4400000000000004</c:v>
                </c:pt>
                <c:pt idx="7">
                  <c:v>2.2599999999999998</c:v>
                </c:pt>
              </c:numCache>
            </c:numRef>
          </c:val>
        </c:ser>
        <c:axId val="840840704"/>
        <c:axId val="840842240"/>
      </c:radarChart>
      <c:catAx>
        <c:axId val="84084070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0842240"/>
        <c:crosses val="autoZero"/>
        <c:auto val="1"/>
        <c:lblAlgn val="ctr"/>
        <c:lblOffset val="100"/>
      </c:catAx>
      <c:valAx>
        <c:axId val="840842240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084070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41168384"/>
        <c:axId val="841169920"/>
      </c:radarChart>
      <c:catAx>
        <c:axId val="84116838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1169920"/>
        <c:crosses val="autoZero"/>
        <c:auto val="1"/>
        <c:lblAlgn val="ctr"/>
        <c:lblOffset val="100"/>
      </c:catAx>
      <c:valAx>
        <c:axId val="8411699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116838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799916800"/>
        <c:axId val="799918336"/>
      </c:radarChart>
      <c:catAx>
        <c:axId val="7999168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799918336"/>
        <c:crosses val="autoZero"/>
        <c:auto val="1"/>
        <c:lblAlgn val="ctr"/>
        <c:lblOffset val="100"/>
      </c:catAx>
      <c:valAx>
        <c:axId val="79991833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799916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2504128329175546"/>
          <c:y val="0.13027022492543489"/>
          <c:w val="0.58198457747119003"/>
          <c:h val="0.64993137402112278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8064A2">
                <a:alpha val="82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</c:v>
                </c:pt>
                <c:pt idx="1">
                  <c:v>4.3599999999999985</c:v>
                </c:pt>
                <c:pt idx="2">
                  <c:v>4.26</c:v>
                </c:pt>
                <c:pt idx="3">
                  <c:v>3.61</c:v>
                </c:pt>
                <c:pt idx="4">
                  <c:v>4.6599999999999975</c:v>
                </c:pt>
                <c:pt idx="5">
                  <c:v>4.83</c:v>
                </c:pt>
                <c:pt idx="6">
                  <c:v>4.91</c:v>
                </c:pt>
                <c:pt idx="7">
                  <c:v>4.67</c:v>
                </c:pt>
              </c:numCache>
            </c:numRef>
          </c:val>
        </c:ser>
        <c:axId val="841655808"/>
        <c:axId val="841657344"/>
      </c:radarChart>
      <c:catAx>
        <c:axId val="84165580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1657344"/>
        <c:crosses val="autoZero"/>
        <c:auto val="1"/>
        <c:lblAlgn val="ctr"/>
        <c:lblOffset val="100"/>
      </c:catAx>
      <c:valAx>
        <c:axId val="8416573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165580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41799936"/>
        <c:axId val="841801728"/>
      </c:radarChart>
      <c:catAx>
        <c:axId val="8417999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1801728"/>
        <c:crosses val="autoZero"/>
        <c:auto val="1"/>
        <c:lblAlgn val="ctr"/>
        <c:lblOffset val="100"/>
      </c:catAx>
      <c:valAx>
        <c:axId val="841801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17999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982B4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4.7</c:v>
                </c:pt>
                <c:pt idx="1">
                  <c:v>4.3599999999999985</c:v>
                </c:pt>
                <c:pt idx="2">
                  <c:v>4.26</c:v>
                </c:pt>
                <c:pt idx="3">
                  <c:v>3.61</c:v>
                </c:pt>
                <c:pt idx="4">
                  <c:v>4.6599999999999975</c:v>
                </c:pt>
                <c:pt idx="5">
                  <c:v>4.83</c:v>
                </c:pt>
                <c:pt idx="6">
                  <c:v>4.91</c:v>
                </c:pt>
                <c:pt idx="7">
                  <c:v>4.67</c:v>
                </c:pt>
              </c:numCache>
            </c:numRef>
          </c:val>
        </c:ser>
        <c:axId val="841853568"/>
        <c:axId val="841871744"/>
      </c:radarChart>
      <c:catAx>
        <c:axId val="8418535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1871744"/>
        <c:crosses val="autoZero"/>
        <c:auto val="1"/>
        <c:lblAlgn val="ctr"/>
        <c:lblOffset val="100"/>
      </c:catAx>
      <c:valAx>
        <c:axId val="84187174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18535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42637696"/>
        <c:axId val="842639232"/>
      </c:radarChart>
      <c:catAx>
        <c:axId val="84263769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2639232"/>
        <c:crosses val="autoZero"/>
        <c:auto val="1"/>
        <c:lblAlgn val="ctr"/>
        <c:lblOffset val="100"/>
      </c:catAx>
      <c:valAx>
        <c:axId val="84263923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263769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prstClr val="white">
                <a:lumMod val="50000"/>
                <a:alpha val="80000"/>
              </a:prst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1.24</c:v>
                </c:pt>
                <c:pt idx="1">
                  <c:v>0.78</c:v>
                </c:pt>
                <c:pt idx="2">
                  <c:v>0.25</c:v>
                </c:pt>
                <c:pt idx="3">
                  <c:v>0.97000000000000064</c:v>
                </c:pt>
                <c:pt idx="4">
                  <c:v>0.76000000000002021</c:v>
                </c:pt>
                <c:pt idx="5">
                  <c:v>0.69000000000000061</c:v>
                </c:pt>
                <c:pt idx="6">
                  <c:v>0.88</c:v>
                </c:pt>
                <c:pt idx="7">
                  <c:v>0.14000000000000001</c:v>
                </c:pt>
              </c:numCache>
            </c:numRef>
          </c:val>
        </c:ser>
        <c:axId val="842502912"/>
        <c:axId val="842504448"/>
      </c:radarChart>
      <c:catAx>
        <c:axId val="8425029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2504448"/>
        <c:crosses val="autoZero"/>
        <c:auto val="1"/>
        <c:lblAlgn val="ctr"/>
        <c:lblOffset val="100"/>
      </c:catAx>
      <c:valAx>
        <c:axId val="842504448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25029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4F81B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2.8</c:v>
                </c:pt>
                <c:pt idx="1">
                  <c:v>2.6</c:v>
                </c:pt>
                <c:pt idx="2">
                  <c:v>1.23</c:v>
                </c:pt>
                <c:pt idx="3">
                  <c:v>2.11</c:v>
                </c:pt>
                <c:pt idx="4">
                  <c:v>2.46</c:v>
                </c:pt>
                <c:pt idx="5">
                  <c:v>2.3699999999999997</c:v>
                </c:pt>
                <c:pt idx="6">
                  <c:v>2.88</c:v>
                </c:pt>
                <c:pt idx="7">
                  <c:v>1.1599999999999613</c:v>
                </c:pt>
              </c:numCache>
            </c:numRef>
          </c:val>
        </c:ser>
        <c:axId val="842680192"/>
        <c:axId val="842681728"/>
      </c:radarChart>
      <c:catAx>
        <c:axId val="8426801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2681728"/>
        <c:crosses val="autoZero"/>
        <c:auto val="1"/>
        <c:lblAlgn val="ctr"/>
        <c:lblOffset val="100"/>
      </c:catAx>
      <c:valAx>
        <c:axId val="842681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26801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42737920"/>
        <c:axId val="860446720"/>
      </c:radarChart>
      <c:catAx>
        <c:axId val="8427379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0446720"/>
        <c:crosses val="autoZero"/>
        <c:auto val="1"/>
        <c:lblAlgn val="ctr"/>
        <c:lblOffset val="100"/>
      </c:catAx>
      <c:valAx>
        <c:axId val="860446720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27379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7264128"/>
        <c:axId val="837266048"/>
      </c:radarChart>
      <c:catAx>
        <c:axId val="83726412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7266048"/>
        <c:crosses val="autoZero"/>
        <c:auto val="1"/>
        <c:lblAlgn val="ctr"/>
        <c:lblOffset val="100"/>
      </c:catAx>
      <c:valAx>
        <c:axId val="83726604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726412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1.9600000000000328</c:v>
                </c:pt>
                <c:pt idx="1">
                  <c:v>1.9200000000000021</c:v>
                </c:pt>
                <c:pt idx="2">
                  <c:v>3.44</c:v>
                </c:pt>
                <c:pt idx="3">
                  <c:v>2.3299999999999987</c:v>
                </c:pt>
                <c:pt idx="4">
                  <c:v>1.3800000000000001</c:v>
                </c:pt>
                <c:pt idx="5">
                  <c:v>2.08</c:v>
                </c:pt>
                <c:pt idx="6">
                  <c:v>1.9000000000000001</c:v>
                </c:pt>
                <c:pt idx="7">
                  <c:v>1.44</c:v>
                </c:pt>
              </c:numCache>
            </c:numRef>
          </c:val>
        </c:ser>
        <c:axId val="838639616"/>
        <c:axId val="838641152"/>
      </c:radarChart>
      <c:catAx>
        <c:axId val="83863961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8641152"/>
        <c:crosses val="autoZero"/>
        <c:auto val="1"/>
        <c:lblAlgn val="ctr"/>
        <c:lblOffset val="100"/>
      </c:catAx>
      <c:valAx>
        <c:axId val="838641152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863961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39763840"/>
        <c:axId val="839883776"/>
      </c:radarChart>
      <c:catAx>
        <c:axId val="83976384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39883776"/>
        <c:crosses val="autoZero"/>
        <c:auto val="1"/>
        <c:lblAlgn val="ctr"/>
        <c:lblOffset val="100"/>
      </c:catAx>
      <c:valAx>
        <c:axId val="83988377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3976384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2.27</c:v>
                </c:pt>
                <c:pt idx="1">
                  <c:v>1.9000000000000001</c:v>
                </c:pt>
                <c:pt idx="2">
                  <c:v>0.83000000000000063</c:v>
                </c:pt>
                <c:pt idx="3">
                  <c:v>2.02</c:v>
                </c:pt>
                <c:pt idx="4">
                  <c:v>1.61</c:v>
                </c:pt>
                <c:pt idx="5">
                  <c:v>2.13</c:v>
                </c:pt>
                <c:pt idx="6">
                  <c:v>2.57</c:v>
                </c:pt>
                <c:pt idx="7">
                  <c:v>1.53</c:v>
                </c:pt>
              </c:numCache>
            </c:numRef>
          </c:val>
        </c:ser>
        <c:axId val="800515968"/>
        <c:axId val="800517504"/>
      </c:radarChart>
      <c:catAx>
        <c:axId val="80051596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00517504"/>
        <c:crosses val="autoZero"/>
        <c:auto val="1"/>
        <c:lblAlgn val="ctr"/>
        <c:lblOffset val="100"/>
      </c:catAx>
      <c:valAx>
        <c:axId val="80051750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0051596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0.86000000000000065</c:v>
                </c:pt>
                <c:pt idx="1">
                  <c:v>2.98</c:v>
                </c:pt>
                <c:pt idx="2">
                  <c:v>1.01</c:v>
                </c:pt>
                <c:pt idx="3">
                  <c:v>2.3099999999999987</c:v>
                </c:pt>
                <c:pt idx="4">
                  <c:v>1.45</c:v>
                </c:pt>
                <c:pt idx="5">
                  <c:v>2.11</c:v>
                </c:pt>
                <c:pt idx="6">
                  <c:v>1.74</c:v>
                </c:pt>
                <c:pt idx="7">
                  <c:v>0.75000000000001465</c:v>
                </c:pt>
              </c:numCache>
            </c:numRef>
          </c:val>
        </c:ser>
        <c:axId val="840990720"/>
        <c:axId val="840993024"/>
      </c:radarChart>
      <c:catAx>
        <c:axId val="84099072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40993024"/>
        <c:crosses val="autoZero"/>
        <c:auto val="1"/>
        <c:lblAlgn val="ctr"/>
        <c:lblOffset val="100"/>
      </c:catAx>
      <c:valAx>
        <c:axId val="8409930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4099072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D41A06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1.9600000000000333</c:v>
                </c:pt>
                <c:pt idx="1">
                  <c:v>1.9200000000000021</c:v>
                </c:pt>
                <c:pt idx="2">
                  <c:v>3.44</c:v>
                </c:pt>
                <c:pt idx="3">
                  <c:v>2.3299999999999987</c:v>
                </c:pt>
                <c:pt idx="4">
                  <c:v>1.3800000000000001</c:v>
                </c:pt>
                <c:pt idx="5">
                  <c:v>2.08</c:v>
                </c:pt>
                <c:pt idx="6">
                  <c:v>1.9000000000000001</c:v>
                </c:pt>
                <c:pt idx="7">
                  <c:v>1.44</c:v>
                </c:pt>
              </c:numCache>
            </c:numRef>
          </c:val>
        </c:ser>
        <c:axId val="860720512"/>
        <c:axId val="860722304"/>
      </c:radarChart>
      <c:catAx>
        <c:axId val="86072051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0722304"/>
        <c:crosses val="autoZero"/>
        <c:auto val="1"/>
        <c:lblAlgn val="ctr"/>
        <c:lblOffset val="100"/>
      </c:catAx>
      <c:valAx>
        <c:axId val="86072230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072051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1.42</c:v>
                </c:pt>
                <c:pt idx="1">
                  <c:v>5</c:v>
                </c:pt>
                <c:pt idx="2">
                  <c:v>1.47</c:v>
                </c:pt>
                <c:pt idx="3">
                  <c:v>2.16</c:v>
                </c:pt>
                <c:pt idx="4">
                  <c:v>4.2300000000000004</c:v>
                </c:pt>
                <c:pt idx="5">
                  <c:v>4.5</c:v>
                </c:pt>
                <c:pt idx="6">
                  <c:v>2.8899999999999997</c:v>
                </c:pt>
                <c:pt idx="7">
                  <c:v>1.51</c:v>
                </c:pt>
              </c:numCache>
            </c:numRef>
          </c:val>
        </c:ser>
        <c:axId val="863761536"/>
        <c:axId val="863763072"/>
      </c:radarChart>
      <c:catAx>
        <c:axId val="8637615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763072"/>
        <c:crosses val="autoZero"/>
        <c:auto val="1"/>
        <c:lblAlgn val="ctr"/>
        <c:lblOffset val="100"/>
      </c:catAx>
      <c:valAx>
        <c:axId val="86376307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37615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231582336"/>
        <c:axId val="231588224"/>
      </c:radarChart>
      <c:catAx>
        <c:axId val="231582336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231588224"/>
        <c:crosses val="autoZero"/>
        <c:auto val="1"/>
        <c:lblAlgn val="ctr"/>
        <c:lblOffset val="100"/>
      </c:catAx>
      <c:valAx>
        <c:axId val="231588224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231582336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>
        <c:manualLayout>
          <c:layoutTarget val="inner"/>
          <c:xMode val="edge"/>
          <c:yMode val="edge"/>
          <c:x val="0.26384315884093679"/>
          <c:y val="0.17503396051909376"/>
          <c:w val="0.58198457747119003"/>
          <c:h val="0.64993137402111512"/>
        </c:manualLayout>
      </c:layout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2C7E2C">
                <a:alpha val="7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1.42</c:v>
                </c:pt>
                <c:pt idx="1">
                  <c:v>5</c:v>
                </c:pt>
                <c:pt idx="2">
                  <c:v>1.47</c:v>
                </c:pt>
                <c:pt idx="3">
                  <c:v>2.16</c:v>
                </c:pt>
                <c:pt idx="4">
                  <c:v>4.2300000000000004</c:v>
                </c:pt>
                <c:pt idx="5">
                  <c:v>4.5</c:v>
                </c:pt>
                <c:pt idx="6">
                  <c:v>2.8899999999999997</c:v>
                </c:pt>
                <c:pt idx="7">
                  <c:v>1.51</c:v>
                </c:pt>
              </c:numCache>
            </c:numRef>
          </c:val>
        </c:ser>
        <c:axId val="231599488"/>
        <c:axId val="863130752"/>
      </c:radarChart>
      <c:catAx>
        <c:axId val="231599488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130752"/>
        <c:crosses val="autoZero"/>
        <c:auto val="1"/>
        <c:lblAlgn val="ctr"/>
        <c:lblOffset val="100"/>
      </c:catAx>
      <c:valAx>
        <c:axId val="863130752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231599488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3160192"/>
        <c:axId val="863161728"/>
      </c:radarChart>
      <c:catAx>
        <c:axId val="86316019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161728"/>
        <c:crosses val="autoZero"/>
        <c:auto val="1"/>
        <c:lblAlgn val="ctr"/>
        <c:lblOffset val="100"/>
      </c:catAx>
      <c:valAx>
        <c:axId val="863161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316019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15802624"/>
        <c:axId val="815804416"/>
      </c:radarChart>
      <c:catAx>
        <c:axId val="815802624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15804416"/>
        <c:crosses val="autoZero"/>
        <c:auto val="1"/>
        <c:lblAlgn val="ctr"/>
        <c:lblOffset val="100"/>
      </c:catAx>
      <c:valAx>
        <c:axId val="815804416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5802624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FFD85B"/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2.8</c:v>
                </c:pt>
                <c:pt idx="1">
                  <c:v>3.5</c:v>
                </c:pt>
                <c:pt idx="2">
                  <c:v>1.43</c:v>
                </c:pt>
                <c:pt idx="3">
                  <c:v>2.23</c:v>
                </c:pt>
                <c:pt idx="4">
                  <c:v>3.8</c:v>
                </c:pt>
                <c:pt idx="5">
                  <c:v>2.9</c:v>
                </c:pt>
                <c:pt idx="6">
                  <c:v>4.05</c:v>
                </c:pt>
                <c:pt idx="7">
                  <c:v>3.52</c:v>
                </c:pt>
              </c:numCache>
            </c:numRef>
          </c:val>
        </c:ser>
        <c:axId val="815815680"/>
        <c:axId val="863273728"/>
      </c:radarChart>
      <c:catAx>
        <c:axId val="81581568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273728"/>
        <c:crosses val="autoZero"/>
        <c:auto val="1"/>
        <c:lblAlgn val="ctr"/>
        <c:lblOffset val="100"/>
      </c:catAx>
      <c:valAx>
        <c:axId val="86327372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1581568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C0504D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4.0000000000000022E-2</c:v>
                </c:pt>
                <c:pt idx="1">
                  <c:v>2.94</c:v>
                </c:pt>
                <c:pt idx="2">
                  <c:v>3.0000000000000002E-2</c:v>
                </c:pt>
                <c:pt idx="3">
                  <c:v>1.1100000000000001</c:v>
                </c:pt>
                <c:pt idx="4">
                  <c:v>2.4099999999999997</c:v>
                </c:pt>
                <c:pt idx="5">
                  <c:v>2.63</c:v>
                </c:pt>
                <c:pt idx="6">
                  <c:v>1.5</c:v>
                </c:pt>
                <c:pt idx="7">
                  <c:v>2.0000000000000011E-2</c:v>
                </c:pt>
              </c:numCache>
            </c:numRef>
          </c:val>
        </c:ser>
        <c:axId val="863292800"/>
        <c:axId val="863302784"/>
      </c:radarChart>
      <c:catAx>
        <c:axId val="863292800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3302784"/>
        <c:crosses val="autoZero"/>
        <c:auto val="1"/>
        <c:lblAlgn val="ctr"/>
        <c:lblOffset val="100"/>
      </c:catAx>
      <c:valAx>
        <c:axId val="863302784"/>
        <c:scaling>
          <c:orientation val="minMax"/>
          <c:max val="5"/>
          <c:min val="0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3292800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9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plotArea>
      <c:layout/>
      <c:radarChart>
        <c:radarStyle val="filled"/>
        <c:ser>
          <c:idx val="0"/>
          <c:order val="0"/>
          <c:tx>
            <c:strRef>
              <c:f>Feuil1!$B$1</c:f>
              <c:strCache>
                <c:ptCount val="1"/>
                <c:pt idx="0">
                  <c:v>Statistiques</c:v>
                </c:pt>
              </c:strCache>
            </c:strRef>
          </c:tx>
          <c:spPr>
            <a:solidFill>
              <a:srgbClr val="9BB959">
                <a:alpha val="80000"/>
              </a:srgbClr>
            </a:solidFill>
          </c:spPr>
          <c:cat>
            <c:strRef>
              <c:f>Feuil1!$A$2:$A$9</c:f>
              <c:strCache>
                <c:ptCount val="8"/>
                <c:pt idx="0">
                  <c:v>Nin</c:v>
                </c:pt>
                <c:pt idx="1">
                  <c:v>Tai</c:v>
                </c:pt>
                <c:pt idx="2">
                  <c:v>Gen</c:v>
                </c:pt>
                <c:pt idx="3">
                  <c:v>Int</c:v>
                </c:pt>
                <c:pt idx="4">
                  <c:v>For</c:v>
                </c:pt>
                <c:pt idx="5">
                  <c:v>Vit</c:v>
                </c:pt>
                <c:pt idx="6">
                  <c:v>End</c:v>
                </c:pt>
                <c:pt idx="7">
                  <c:v>Sce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axId val="864941952"/>
        <c:axId val="864943488"/>
      </c:radarChart>
      <c:catAx>
        <c:axId val="864941952"/>
        <c:scaling>
          <c:orientation val="minMax"/>
        </c:scaling>
        <c:axPos val="b"/>
        <c:majorGridlines/>
        <c:numFmt formatCode="dd/mm/yyyy" sourceLinked="1"/>
        <c:tickLblPos val="nextTo"/>
        <c:txPr>
          <a:bodyPr/>
          <a:lstStyle/>
          <a:p>
            <a:pPr>
              <a:defRPr sz="900">
                <a:latin typeface="Baskerville Old Face" pitchFamily="18" charset="0"/>
              </a:defRPr>
            </a:pPr>
            <a:endParaRPr lang="fr-FR"/>
          </a:p>
        </c:txPr>
        <c:crossAx val="864943488"/>
        <c:crosses val="autoZero"/>
        <c:auto val="1"/>
        <c:lblAlgn val="ctr"/>
        <c:lblOffset val="100"/>
      </c:catAx>
      <c:valAx>
        <c:axId val="864943488"/>
        <c:scaling>
          <c:orientation val="minMax"/>
        </c:scaling>
        <c:axPos val="l"/>
        <c:majorGridlines>
          <c:spPr>
            <a:ln cmpd="sng">
              <a:solidFill>
                <a:prstClr val="black"/>
              </a:solidFill>
              <a:prstDash val="solid"/>
            </a:ln>
          </c:spPr>
        </c:majorGridlines>
        <c:minorGridlines/>
        <c:numFmt formatCode="General" sourceLinked="1"/>
        <c:majorTickMark val="none"/>
        <c:tickLblPos val="none"/>
        <c:spPr>
          <a:solidFill>
            <a:schemeClr val="accent2">
              <a:lumMod val="50000"/>
            </a:schemeClr>
          </a:solidFill>
          <a:ln>
            <a:solidFill>
              <a:prstClr val="white">
                <a:lumMod val="75000"/>
                <a:alpha val="30000"/>
              </a:prstClr>
            </a:solidFill>
            <a:prstDash val="solid"/>
          </a:ln>
        </c:spPr>
        <c:txPr>
          <a:bodyPr rot="0" vert="wordArtVert" anchor="t" anchorCtr="1"/>
          <a:lstStyle/>
          <a:p>
            <a:pPr>
              <a:defRPr/>
            </a:pPr>
            <a:endParaRPr lang="fr-FR"/>
          </a:p>
        </c:txPr>
        <c:crossAx val="864941952"/>
        <c:crosses val="autoZero"/>
        <c:crossBetween val="between"/>
      </c:valAx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0" h="0"/>
        </a:sp3d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D1EDC-F688-48EC-BE53-B253B47192EF}" type="datetimeFigureOut">
              <a:rPr lang="fr-FR" smtClean="0"/>
              <a:pPr/>
              <a:t>27/10/2015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1E345-A671-4B26-BFFE-4D2E2C68E0C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chart" Target="../charts/chart1.xml"/><Relationship Id="rId9" Type="http://schemas.openxmlformats.org/officeDocument/2006/relationships/image" Target="../media/image6.jpeg"/><Relationship Id="rId14" Type="http://schemas.openxmlformats.org/officeDocument/2006/relationships/chart" Target="../charts/char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2.xml"/><Relationship Id="rId3" Type="http://schemas.openxmlformats.org/officeDocument/2006/relationships/chart" Target="../charts/chart41.xml"/><Relationship Id="rId7" Type="http://schemas.openxmlformats.org/officeDocument/2006/relationships/image" Target="../media/image87.png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9.jpeg"/><Relationship Id="rId5" Type="http://schemas.openxmlformats.org/officeDocument/2006/relationships/image" Target="../media/image85.png"/><Relationship Id="rId10" Type="http://schemas.openxmlformats.org/officeDocument/2006/relationships/chart" Target="../charts/chart43.xml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8.xml"/><Relationship Id="rId13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12" Type="http://schemas.openxmlformats.org/officeDocument/2006/relationships/image" Target="../media/image94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7.xml"/><Relationship Id="rId11" Type="http://schemas.openxmlformats.org/officeDocument/2006/relationships/image" Target="../media/image93.png"/><Relationship Id="rId5" Type="http://schemas.openxmlformats.org/officeDocument/2006/relationships/chart" Target="../charts/chart46.xml"/><Relationship Id="rId10" Type="http://schemas.openxmlformats.org/officeDocument/2006/relationships/image" Target="../media/image92.png"/><Relationship Id="rId4" Type="http://schemas.openxmlformats.org/officeDocument/2006/relationships/chart" Target="../charts/chart45.xml"/><Relationship Id="rId9" Type="http://schemas.openxmlformats.org/officeDocument/2006/relationships/chart" Target="../charts/chart4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chart" Target="../charts/chart55.xml"/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12" Type="http://schemas.openxmlformats.org/officeDocument/2006/relationships/chart" Target="../charts/chart54.xml"/><Relationship Id="rId17" Type="http://schemas.openxmlformats.org/officeDocument/2006/relationships/image" Target="../media/image105.png"/><Relationship Id="rId2" Type="http://schemas.openxmlformats.org/officeDocument/2006/relationships/chart" Target="../charts/chart50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3.xml"/><Relationship Id="rId11" Type="http://schemas.openxmlformats.org/officeDocument/2006/relationships/image" Target="../media/image101.png"/><Relationship Id="rId5" Type="http://schemas.openxmlformats.org/officeDocument/2006/relationships/chart" Target="../charts/chart52.xml"/><Relationship Id="rId15" Type="http://schemas.openxmlformats.org/officeDocument/2006/relationships/image" Target="../media/image103.png"/><Relationship Id="rId10" Type="http://schemas.openxmlformats.org/officeDocument/2006/relationships/image" Target="../media/image100.jpeg"/><Relationship Id="rId4" Type="http://schemas.openxmlformats.org/officeDocument/2006/relationships/chart" Target="../charts/chart51.xml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chart" Target="../charts/chart61.xml"/><Relationship Id="rId3" Type="http://schemas.openxmlformats.org/officeDocument/2006/relationships/image" Target="../media/image106.png"/><Relationship Id="rId7" Type="http://schemas.openxmlformats.org/officeDocument/2006/relationships/chart" Target="../charts/chart59.xml"/><Relationship Id="rId12" Type="http://schemas.openxmlformats.org/officeDocument/2006/relationships/chart" Target="../charts/chart60.xml"/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8.xml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chart" Target="../charts/chart57.xml"/><Relationship Id="rId9" Type="http://schemas.openxmlformats.org/officeDocument/2006/relationships/image" Target="../media/image10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7.png"/><Relationship Id="rId3" Type="http://schemas.openxmlformats.org/officeDocument/2006/relationships/chart" Target="../charts/chart63.xml"/><Relationship Id="rId7" Type="http://schemas.openxmlformats.org/officeDocument/2006/relationships/chart" Target="../charts/chart66.xml"/><Relationship Id="rId12" Type="http://schemas.openxmlformats.org/officeDocument/2006/relationships/image" Target="../media/image116.jpeg"/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11" Type="http://schemas.openxmlformats.org/officeDocument/2006/relationships/chart" Target="../charts/chart67.xml"/><Relationship Id="rId5" Type="http://schemas.openxmlformats.org/officeDocument/2006/relationships/chart" Target="../charts/chart65.xml"/><Relationship Id="rId10" Type="http://schemas.openxmlformats.org/officeDocument/2006/relationships/image" Target="../media/image115.png"/><Relationship Id="rId4" Type="http://schemas.openxmlformats.org/officeDocument/2006/relationships/chart" Target="../charts/chart64.xml"/><Relationship Id="rId9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1.xml"/><Relationship Id="rId13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12" Type="http://schemas.openxmlformats.org/officeDocument/2006/relationships/image" Target="../media/image123.png"/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0.xml"/><Relationship Id="rId11" Type="http://schemas.openxmlformats.org/officeDocument/2006/relationships/image" Target="../media/image122.png"/><Relationship Id="rId5" Type="http://schemas.openxmlformats.org/officeDocument/2006/relationships/image" Target="../media/image119.png"/><Relationship Id="rId10" Type="http://schemas.openxmlformats.org/officeDocument/2006/relationships/chart" Target="../charts/chart72.xml"/><Relationship Id="rId4" Type="http://schemas.openxmlformats.org/officeDocument/2006/relationships/chart" Target="../charts/chart69.xml"/><Relationship Id="rId9" Type="http://schemas.openxmlformats.org/officeDocument/2006/relationships/image" Target="../media/image121.png"/><Relationship Id="rId14" Type="http://schemas.openxmlformats.org/officeDocument/2006/relationships/chart" Target="../charts/chart7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chart" Target="../charts/chart74.xml"/><Relationship Id="rId7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6.xml"/><Relationship Id="rId5" Type="http://schemas.openxmlformats.org/officeDocument/2006/relationships/image" Target="../media/image126.png"/><Relationship Id="rId10" Type="http://schemas.openxmlformats.org/officeDocument/2006/relationships/image" Target="../media/image129.png"/><Relationship Id="rId4" Type="http://schemas.openxmlformats.org/officeDocument/2006/relationships/chart" Target="../charts/chart75.xml"/><Relationship Id="rId9" Type="http://schemas.openxmlformats.org/officeDocument/2006/relationships/chart" Target="../charts/chart7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9.jpeg"/><Relationship Id="rId3" Type="http://schemas.openxmlformats.org/officeDocument/2006/relationships/chart" Target="../charts/chart78.xml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7.png"/><Relationship Id="rId5" Type="http://schemas.openxmlformats.org/officeDocument/2006/relationships/image" Target="../media/image132.png"/><Relationship Id="rId15" Type="http://schemas.openxmlformats.org/officeDocument/2006/relationships/image" Target="../media/image141.png"/><Relationship Id="rId10" Type="http://schemas.openxmlformats.org/officeDocument/2006/relationships/chart" Target="../charts/chart79.xml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0.png"/><Relationship Id="rId3" Type="http://schemas.openxmlformats.org/officeDocument/2006/relationships/image" Target="../media/image142.png"/><Relationship Id="rId7" Type="http://schemas.openxmlformats.org/officeDocument/2006/relationships/chart" Target="../charts/chart81.xml"/><Relationship Id="rId12" Type="http://schemas.openxmlformats.org/officeDocument/2006/relationships/image" Target="../media/image149.jpeg"/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11" Type="http://schemas.openxmlformats.org/officeDocument/2006/relationships/image" Target="../media/image148.png"/><Relationship Id="rId5" Type="http://schemas.openxmlformats.org/officeDocument/2006/relationships/image" Target="../media/image144.gif"/><Relationship Id="rId10" Type="http://schemas.openxmlformats.org/officeDocument/2006/relationships/chart" Target="../charts/chart82.xml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6.xml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12" Type="http://schemas.openxmlformats.org/officeDocument/2006/relationships/image" Target="../media/image157.pn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image" Target="../media/image156.png"/><Relationship Id="rId5" Type="http://schemas.openxmlformats.org/officeDocument/2006/relationships/chart" Target="../charts/chart85.xml"/><Relationship Id="rId10" Type="http://schemas.openxmlformats.org/officeDocument/2006/relationships/image" Target="../media/image155.png"/><Relationship Id="rId4" Type="http://schemas.openxmlformats.org/officeDocument/2006/relationships/chart" Target="../charts/chart84.xml"/><Relationship Id="rId9" Type="http://schemas.openxmlformats.org/officeDocument/2006/relationships/image" Target="../media/image1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9.png"/><Relationship Id="rId7" Type="http://schemas.openxmlformats.org/officeDocument/2006/relationships/image" Target="../media/image17.png"/><Relationship Id="rId12" Type="http://schemas.openxmlformats.org/officeDocument/2006/relationships/chart" Target="../charts/chart7.xml"/><Relationship Id="rId17" Type="http://schemas.openxmlformats.org/officeDocument/2006/relationships/image" Target="../media/image26.png"/><Relationship Id="rId25" Type="http://schemas.openxmlformats.org/officeDocument/2006/relationships/image" Target="../media/image32.png"/><Relationship Id="rId2" Type="http://schemas.openxmlformats.org/officeDocument/2006/relationships/chart" Target="../charts/chart4.xml"/><Relationship Id="rId16" Type="http://schemas.openxmlformats.org/officeDocument/2006/relationships/image" Target="../media/image25.png"/><Relationship Id="rId20" Type="http://schemas.openxmlformats.org/officeDocument/2006/relationships/chart" Target="../charts/chart8.xml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11" Type="http://schemas.openxmlformats.org/officeDocument/2006/relationships/image" Target="../media/image21.png"/><Relationship Id="rId24" Type="http://schemas.openxmlformats.org/officeDocument/2006/relationships/image" Target="../media/image31.png"/><Relationship Id="rId5" Type="http://schemas.openxmlformats.org/officeDocument/2006/relationships/chart" Target="../charts/chart5.xml"/><Relationship Id="rId15" Type="http://schemas.openxmlformats.org/officeDocument/2006/relationships/image" Target="../media/image24.png"/><Relationship Id="rId23" Type="http://schemas.openxmlformats.org/officeDocument/2006/relationships/chart" Target="../charts/chart9.xml"/><Relationship Id="rId28" Type="http://schemas.openxmlformats.org/officeDocument/2006/relationships/image" Target="../media/image35.png"/><Relationship Id="rId10" Type="http://schemas.openxmlformats.org/officeDocument/2006/relationships/image" Target="../media/image20.jpeg"/><Relationship Id="rId19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0.png"/><Relationship Id="rId27" Type="http://schemas.openxmlformats.org/officeDocument/2006/relationships/image" Target="../media/image34.jpeg"/><Relationship Id="rId30" Type="http://schemas.openxmlformats.org/officeDocument/2006/relationships/image" Target="../media/image3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jpeg"/><Relationship Id="rId18" Type="http://schemas.openxmlformats.org/officeDocument/2006/relationships/image" Target="../media/image169.png"/><Relationship Id="rId3" Type="http://schemas.openxmlformats.org/officeDocument/2006/relationships/image" Target="../media/image158.png"/><Relationship Id="rId7" Type="http://schemas.openxmlformats.org/officeDocument/2006/relationships/chart" Target="../charts/chart90.xml"/><Relationship Id="rId12" Type="http://schemas.openxmlformats.org/officeDocument/2006/relationships/image" Target="../media/image164.jpeg"/><Relationship Id="rId17" Type="http://schemas.openxmlformats.org/officeDocument/2006/relationships/image" Target="../media/image168.jpeg"/><Relationship Id="rId2" Type="http://schemas.openxmlformats.org/officeDocument/2006/relationships/chart" Target="../charts/chart87.xml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11" Type="http://schemas.openxmlformats.org/officeDocument/2006/relationships/image" Target="../media/image163.png"/><Relationship Id="rId5" Type="http://schemas.openxmlformats.org/officeDocument/2006/relationships/chart" Target="../charts/chart89.xml"/><Relationship Id="rId15" Type="http://schemas.openxmlformats.org/officeDocument/2006/relationships/image" Target="../media/image166.jpeg"/><Relationship Id="rId10" Type="http://schemas.openxmlformats.org/officeDocument/2006/relationships/image" Target="../media/image162.jpeg"/><Relationship Id="rId4" Type="http://schemas.openxmlformats.org/officeDocument/2006/relationships/chart" Target="../charts/chart88.xml"/><Relationship Id="rId9" Type="http://schemas.openxmlformats.org/officeDocument/2006/relationships/image" Target="../media/image161.png"/><Relationship Id="rId14" Type="http://schemas.openxmlformats.org/officeDocument/2006/relationships/chart" Target="../charts/chart9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jpeg"/><Relationship Id="rId18" Type="http://schemas.openxmlformats.org/officeDocument/2006/relationships/image" Target="../media/image183.jpeg"/><Relationship Id="rId3" Type="http://schemas.openxmlformats.org/officeDocument/2006/relationships/chart" Target="../charts/chart92.xml"/><Relationship Id="rId7" Type="http://schemas.openxmlformats.org/officeDocument/2006/relationships/image" Target="../media/image174.png"/><Relationship Id="rId12" Type="http://schemas.openxmlformats.org/officeDocument/2006/relationships/image" Target="../media/image178.png"/><Relationship Id="rId17" Type="http://schemas.openxmlformats.org/officeDocument/2006/relationships/image" Target="../media/image182.png"/><Relationship Id="rId2" Type="http://schemas.openxmlformats.org/officeDocument/2006/relationships/image" Target="../media/image170.png"/><Relationship Id="rId16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11" Type="http://schemas.openxmlformats.org/officeDocument/2006/relationships/image" Target="../media/image177.jpeg"/><Relationship Id="rId5" Type="http://schemas.openxmlformats.org/officeDocument/2006/relationships/image" Target="../media/image172.png"/><Relationship Id="rId15" Type="http://schemas.openxmlformats.org/officeDocument/2006/relationships/chart" Target="../charts/chart94.xml"/><Relationship Id="rId10" Type="http://schemas.openxmlformats.org/officeDocument/2006/relationships/chart" Target="../charts/chart93.xml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jpeg"/><Relationship Id="rId3" Type="http://schemas.openxmlformats.org/officeDocument/2006/relationships/chart" Target="../charts/chart96.xml"/><Relationship Id="rId7" Type="http://schemas.openxmlformats.org/officeDocument/2006/relationships/chart" Target="../charts/chart98.xml"/><Relationship Id="rId12" Type="http://schemas.openxmlformats.org/officeDocument/2006/relationships/image" Target="../media/image190.jpeg"/><Relationship Id="rId17" Type="http://schemas.openxmlformats.org/officeDocument/2006/relationships/image" Target="../media/image195.png"/><Relationship Id="rId2" Type="http://schemas.openxmlformats.org/officeDocument/2006/relationships/chart" Target="../charts/chart95.xml"/><Relationship Id="rId16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7.xml"/><Relationship Id="rId11" Type="http://schemas.openxmlformats.org/officeDocument/2006/relationships/image" Target="../media/image189.png"/><Relationship Id="rId5" Type="http://schemas.openxmlformats.org/officeDocument/2006/relationships/image" Target="../media/image185.png"/><Relationship Id="rId15" Type="http://schemas.openxmlformats.org/officeDocument/2006/relationships/image" Target="../media/image193.png"/><Relationship Id="rId10" Type="http://schemas.openxmlformats.org/officeDocument/2006/relationships/image" Target="../media/image188.jpeg"/><Relationship Id="rId4" Type="http://schemas.openxmlformats.org/officeDocument/2006/relationships/image" Target="../media/image184.png"/><Relationship Id="rId9" Type="http://schemas.openxmlformats.org/officeDocument/2006/relationships/image" Target="../media/image187.png"/><Relationship Id="rId14" Type="http://schemas.openxmlformats.org/officeDocument/2006/relationships/image" Target="../media/image19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6.png"/><Relationship Id="rId7" Type="http://schemas.openxmlformats.org/officeDocument/2006/relationships/chart" Target="../charts/chart101.xml"/><Relationship Id="rId2" Type="http://schemas.openxmlformats.org/officeDocument/2006/relationships/chart" Target="../charts/chart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10" Type="http://schemas.openxmlformats.org/officeDocument/2006/relationships/image" Target="../media/image200.png"/><Relationship Id="rId4" Type="http://schemas.openxmlformats.org/officeDocument/2006/relationships/chart" Target="../charts/chart100.xml"/><Relationship Id="rId9" Type="http://schemas.openxmlformats.org/officeDocument/2006/relationships/chart" Target="../charts/chart10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4.xml"/><Relationship Id="rId13" Type="http://schemas.openxmlformats.org/officeDocument/2006/relationships/image" Target="../media/image210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09.png"/><Relationship Id="rId2" Type="http://schemas.openxmlformats.org/officeDocument/2006/relationships/chart" Target="../charts/chart10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11" Type="http://schemas.openxmlformats.org/officeDocument/2006/relationships/image" Target="../media/image208.jpeg"/><Relationship Id="rId5" Type="http://schemas.openxmlformats.org/officeDocument/2006/relationships/image" Target="../media/image203.jpeg"/><Relationship Id="rId15" Type="http://schemas.openxmlformats.org/officeDocument/2006/relationships/image" Target="../media/image212.png"/><Relationship Id="rId10" Type="http://schemas.openxmlformats.org/officeDocument/2006/relationships/image" Target="../media/image207.png"/><Relationship Id="rId4" Type="http://schemas.openxmlformats.org/officeDocument/2006/relationships/image" Target="../media/image202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8.xml"/><Relationship Id="rId3" Type="http://schemas.openxmlformats.org/officeDocument/2006/relationships/image" Target="../media/image213.png"/><Relationship Id="rId7" Type="http://schemas.openxmlformats.org/officeDocument/2006/relationships/chart" Target="../charts/chart107.xml"/><Relationship Id="rId12" Type="http://schemas.openxmlformats.org/officeDocument/2006/relationships/image" Target="../media/image219.png"/><Relationship Id="rId2" Type="http://schemas.openxmlformats.org/officeDocument/2006/relationships/chart" Target="../charts/chart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5.png"/><Relationship Id="rId11" Type="http://schemas.openxmlformats.org/officeDocument/2006/relationships/image" Target="../media/image218.jpeg"/><Relationship Id="rId5" Type="http://schemas.openxmlformats.org/officeDocument/2006/relationships/chart" Target="../charts/chart106.xml"/><Relationship Id="rId10" Type="http://schemas.openxmlformats.org/officeDocument/2006/relationships/image" Target="../media/image217.png"/><Relationship Id="rId4" Type="http://schemas.openxmlformats.org/officeDocument/2006/relationships/image" Target="../media/image214.png"/><Relationship Id="rId9" Type="http://schemas.openxmlformats.org/officeDocument/2006/relationships/image" Target="../media/image2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jpeg"/><Relationship Id="rId13" Type="http://schemas.openxmlformats.org/officeDocument/2006/relationships/image" Target="../media/image227.png"/><Relationship Id="rId3" Type="http://schemas.openxmlformats.org/officeDocument/2006/relationships/chart" Target="../charts/chart109.xml"/><Relationship Id="rId7" Type="http://schemas.openxmlformats.org/officeDocument/2006/relationships/image" Target="../media/image222.jpeg"/><Relationship Id="rId12" Type="http://schemas.openxmlformats.org/officeDocument/2006/relationships/image" Target="../media/image22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1.xml"/><Relationship Id="rId11" Type="http://schemas.openxmlformats.org/officeDocument/2006/relationships/image" Target="../media/image225.jpeg"/><Relationship Id="rId5" Type="http://schemas.openxmlformats.org/officeDocument/2006/relationships/image" Target="../media/image221.png"/><Relationship Id="rId15" Type="http://schemas.openxmlformats.org/officeDocument/2006/relationships/image" Target="../media/image229.png"/><Relationship Id="rId10" Type="http://schemas.openxmlformats.org/officeDocument/2006/relationships/chart" Target="../charts/chart112.xml"/><Relationship Id="rId4" Type="http://schemas.openxmlformats.org/officeDocument/2006/relationships/chart" Target="../charts/chart110.xml"/><Relationship Id="rId9" Type="http://schemas.openxmlformats.org/officeDocument/2006/relationships/image" Target="../media/image224.png"/><Relationship Id="rId14" Type="http://schemas.openxmlformats.org/officeDocument/2006/relationships/image" Target="../media/image2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eg"/><Relationship Id="rId13" Type="http://schemas.openxmlformats.org/officeDocument/2006/relationships/image" Target="../media/image239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12" Type="http://schemas.openxmlformats.org/officeDocument/2006/relationships/image" Target="../media/image238.png"/><Relationship Id="rId2" Type="http://schemas.openxmlformats.org/officeDocument/2006/relationships/chart" Target="../charts/chart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11" Type="http://schemas.openxmlformats.org/officeDocument/2006/relationships/chart" Target="../charts/chart114.xml"/><Relationship Id="rId5" Type="http://schemas.openxmlformats.org/officeDocument/2006/relationships/image" Target="../media/image232.png"/><Relationship Id="rId10" Type="http://schemas.openxmlformats.org/officeDocument/2006/relationships/image" Target="../media/image237.pn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chart" Target="../charts/chart115.xml"/><Relationship Id="rId7" Type="http://schemas.openxmlformats.org/officeDocument/2006/relationships/chart" Target="../charts/chart118.xml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7.xml"/><Relationship Id="rId5" Type="http://schemas.openxmlformats.org/officeDocument/2006/relationships/chart" Target="../charts/chart116.xml"/><Relationship Id="rId4" Type="http://schemas.openxmlformats.org/officeDocument/2006/relationships/image" Target="../media/image241.png"/><Relationship Id="rId9" Type="http://schemas.openxmlformats.org/officeDocument/2006/relationships/image" Target="../media/image2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jpeg"/><Relationship Id="rId3" Type="http://schemas.openxmlformats.org/officeDocument/2006/relationships/image" Target="../media/image244.gif"/><Relationship Id="rId7" Type="http://schemas.openxmlformats.org/officeDocument/2006/relationships/chart" Target="../charts/chart122.xml"/><Relationship Id="rId2" Type="http://schemas.openxmlformats.org/officeDocument/2006/relationships/chart" Target="../charts/chart11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1.xml"/><Relationship Id="rId11" Type="http://schemas.openxmlformats.org/officeDocument/2006/relationships/image" Target="../media/image249.png"/><Relationship Id="rId5" Type="http://schemas.openxmlformats.org/officeDocument/2006/relationships/chart" Target="../charts/chart120.xml"/><Relationship Id="rId10" Type="http://schemas.openxmlformats.org/officeDocument/2006/relationships/image" Target="../media/image248.png"/><Relationship Id="rId4" Type="http://schemas.openxmlformats.org/officeDocument/2006/relationships/image" Target="../media/image245.png"/><Relationship Id="rId9" Type="http://schemas.openxmlformats.org/officeDocument/2006/relationships/image" Target="../media/image2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chart" Target="../charts/chart13.xml"/><Relationship Id="rId12" Type="http://schemas.openxmlformats.org/officeDocument/2006/relationships/image" Target="../media/image4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chart" Target="../charts/chart12.xml"/><Relationship Id="rId10" Type="http://schemas.openxmlformats.org/officeDocument/2006/relationships/image" Target="../media/image42.png"/><Relationship Id="rId4" Type="http://schemas.openxmlformats.org/officeDocument/2006/relationships/chart" Target="../charts/chart11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3.xml"/><Relationship Id="rId7" Type="http://schemas.openxmlformats.org/officeDocument/2006/relationships/image" Target="../media/image253.jpe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png"/><Relationship Id="rId5" Type="http://schemas.openxmlformats.org/officeDocument/2006/relationships/chart" Target="../charts/chart124.xml"/><Relationship Id="rId4" Type="http://schemas.openxmlformats.org/officeDocument/2006/relationships/image" Target="../media/image2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7.xml"/><Relationship Id="rId13" Type="http://schemas.openxmlformats.org/officeDocument/2006/relationships/image" Target="../media/image251.png"/><Relationship Id="rId18" Type="http://schemas.openxmlformats.org/officeDocument/2006/relationships/image" Target="../media/image3.png"/><Relationship Id="rId3" Type="http://schemas.openxmlformats.org/officeDocument/2006/relationships/image" Target="../media/image255.png"/><Relationship Id="rId21" Type="http://schemas.openxmlformats.org/officeDocument/2006/relationships/image" Target="../media/image260.png"/><Relationship Id="rId7" Type="http://schemas.openxmlformats.org/officeDocument/2006/relationships/image" Target="../media/image257.png"/><Relationship Id="rId12" Type="http://schemas.openxmlformats.org/officeDocument/2006/relationships/chart" Target="../charts/chart129.xml"/><Relationship Id="rId17" Type="http://schemas.openxmlformats.org/officeDocument/2006/relationships/image" Target="../media/image2.png"/><Relationship Id="rId25" Type="http://schemas.openxmlformats.org/officeDocument/2006/relationships/image" Target="../media/image261.png"/><Relationship Id="rId2" Type="http://schemas.openxmlformats.org/officeDocument/2006/relationships/image" Target="../media/image254.png"/><Relationship Id="rId16" Type="http://schemas.openxmlformats.org/officeDocument/2006/relationships/chart" Target="../charts/chart130.xml"/><Relationship Id="rId20" Type="http://schemas.openxmlformats.org/officeDocument/2006/relationships/image" Target="../media/image252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6.xml"/><Relationship Id="rId11" Type="http://schemas.openxmlformats.org/officeDocument/2006/relationships/image" Target="../media/image259.png"/><Relationship Id="rId24" Type="http://schemas.openxmlformats.org/officeDocument/2006/relationships/chart" Target="../charts/chart134.xml"/><Relationship Id="rId5" Type="http://schemas.openxmlformats.org/officeDocument/2006/relationships/image" Target="../media/image256.png"/><Relationship Id="rId15" Type="http://schemas.openxmlformats.org/officeDocument/2006/relationships/image" Target="../media/image237.png"/><Relationship Id="rId23" Type="http://schemas.openxmlformats.org/officeDocument/2006/relationships/chart" Target="../charts/chart133.xml"/><Relationship Id="rId10" Type="http://schemas.openxmlformats.org/officeDocument/2006/relationships/chart" Target="../charts/chart128.xml"/><Relationship Id="rId19" Type="http://schemas.openxmlformats.org/officeDocument/2006/relationships/chart" Target="../charts/chart131.xml"/><Relationship Id="rId4" Type="http://schemas.openxmlformats.org/officeDocument/2006/relationships/chart" Target="../charts/chart125.xml"/><Relationship Id="rId9" Type="http://schemas.openxmlformats.org/officeDocument/2006/relationships/image" Target="../media/image258.png"/><Relationship Id="rId14" Type="http://schemas.openxmlformats.org/officeDocument/2006/relationships/image" Target="../media/image236.png"/><Relationship Id="rId22" Type="http://schemas.openxmlformats.org/officeDocument/2006/relationships/chart" Target="../charts/chart13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70.png"/><Relationship Id="rId18" Type="http://schemas.openxmlformats.org/officeDocument/2006/relationships/image" Target="../media/image275.png"/><Relationship Id="rId3" Type="http://schemas.openxmlformats.org/officeDocument/2006/relationships/image" Target="../media/image262.png"/><Relationship Id="rId7" Type="http://schemas.openxmlformats.org/officeDocument/2006/relationships/image" Target="../media/image265.png"/><Relationship Id="rId12" Type="http://schemas.openxmlformats.org/officeDocument/2006/relationships/image" Target="../media/image269.jpeg"/><Relationship Id="rId17" Type="http://schemas.openxmlformats.org/officeDocument/2006/relationships/image" Target="../media/image274.png"/><Relationship Id="rId2" Type="http://schemas.openxmlformats.org/officeDocument/2006/relationships/chart" Target="../charts/chart135.xml"/><Relationship Id="rId16" Type="http://schemas.openxmlformats.org/officeDocument/2006/relationships/image" Target="../media/image273.png"/><Relationship Id="rId20" Type="http://schemas.openxmlformats.org/officeDocument/2006/relationships/image" Target="../media/image2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png"/><Relationship Id="rId11" Type="http://schemas.openxmlformats.org/officeDocument/2006/relationships/image" Target="../media/image268.png"/><Relationship Id="rId5" Type="http://schemas.openxmlformats.org/officeDocument/2006/relationships/image" Target="../media/image263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19" Type="http://schemas.openxmlformats.org/officeDocument/2006/relationships/image" Target="../media/image276.png"/><Relationship Id="rId4" Type="http://schemas.openxmlformats.org/officeDocument/2006/relationships/chart" Target="../charts/chart136.xml"/><Relationship Id="rId9" Type="http://schemas.openxmlformats.org/officeDocument/2006/relationships/chart" Target="../charts/chart137.xml"/><Relationship Id="rId14" Type="http://schemas.openxmlformats.org/officeDocument/2006/relationships/image" Target="../media/image2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1.xml"/><Relationship Id="rId3" Type="http://schemas.openxmlformats.org/officeDocument/2006/relationships/image" Target="../media/image278.png"/><Relationship Id="rId7" Type="http://schemas.openxmlformats.org/officeDocument/2006/relationships/chart" Target="../charts/chart140.xml"/><Relationship Id="rId2" Type="http://schemas.openxmlformats.org/officeDocument/2006/relationships/chart" Target="../charts/chart1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10" Type="http://schemas.openxmlformats.org/officeDocument/2006/relationships/image" Target="../media/image282.png"/><Relationship Id="rId4" Type="http://schemas.openxmlformats.org/officeDocument/2006/relationships/chart" Target="../charts/chart139.xml"/><Relationship Id="rId9" Type="http://schemas.openxmlformats.org/officeDocument/2006/relationships/image" Target="../media/image2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290.png"/><Relationship Id="rId3" Type="http://schemas.openxmlformats.org/officeDocument/2006/relationships/image" Target="../media/image283.png"/><Relationship Id="rId7" Type="http://schemas.openxmlformats.org/officeDocument/2006/relationships/chart" Target="../charts/chart144.xml"/><Relationship Id="rId12" Type="http://schemas.openxmlformats.org/officeDocument/2006/relationships/image" Target="../media/image289.jpeg"/><Relationship Id="rId2" Type="http://schemas.openxmlformats.org/officeDocument/2006/relationships/chart" Target="../charts/chart1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11" Type="http://schemas.openxmlformats.org/officeDocument/2006/relationships/image" Target="../media/image288.png"/><Relationship Id="rId5" Type="http://schemas.openxmlformats.org/officeDocument/2006/relationships/image" Target="../media/image284.png"/><Relationship Id="rId10" Type="http://schemas.openxmlformats.org/officeDocument/2006/relationships/image" Target="../media/image287.png"/><Relationship Id="rId4" Type="http://schemas.openxmlformats.org/officeDocument/2006/relationships/chart" Target="../charts/chart143.xml"/><Relationship Id="rId9" Type="http://schemas.openxmlformats.org/officeDocument/2006/relationships/chart" Target="../charts/chart14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3" Type="http://schemas.openxmlformats.org/officeDocument/2006/relationships/image" Target="../media/image291.png"/><Relationship Id="rId7" Type="http://schemas.openxmlformats.org/officeDocument/2006/relationships/image" Target="../media/image295.png"/><Relationship Id="rId2" Type="http://schemas.openxmlformats.org/officeDocument/2006/relationships/chart" Target="../charts/chart1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4.jpeg"/><Relationship Id="rId11" Type="http://schemas.openxmlformats.org/officeDocument/2006/relationships/image" Target="../media/image298.jpeg"/><Relationship Id="rId5" Type="http://schemas.openxmlformats.org/officeDocument/2006/relationships/image" Target="../media/image293.png"/><Relationship Id="rId10" Type="http://schemas.openxmlformats.org/officeDocument/2006/relationships/chart" Target="../charts/chart147.xml"/><Relationship Id="rId4" Type="http://schemas.openxmlformats.org/officeDocument/2006/relationships/image" Target="../media/image292.jpeg"/><Relationship Id="rId9" Type="http://schemas.openxmlformats.org/officeDocument/2006/relationships/image" Target="../media/image29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1.xml"/><Relationship Id="rId3" Type="http://schemas.openxmlformats.org/officeDocument/2006/relationships/image" Target="../media/image299.png"/><Relationship Id="rId7" Type="http://schemas.openxmlformats.org/officeDocument/2006/relationships/image" Target="../media/image301.png"/><Relationship Id="rId2" Type="http://schemas.openxmlformats.org/officeDocument/2006/relationships/chart" Target="../charts/chart14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50.xml"/><Relationship Id="rId5" Type="http://schemas.openxmlformats.org/officeDocument/2006/relationships/image" Target="../media/image300.png"/><Relationship Id="rId10" Type="http://schemas.openxmlformats.org/officeDocument/2006/relationships/image" Target="../media/image303.png"/><Relationship Id="rId4" Type="http://schemas.openxmlformats.org/officeDocument/2006/relationships/chart" Target="../charts/chart149.xml"/><Relationship Id="rId9" Type="http://schemas.openxmlformats.org/officeDocument/2006/relationships/image" Target="../media/image3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1.jpeg"/><Relationship Id="rId3" Type="http://schemas.openxmlformats.org/officeDocument/2006/relationships/image" Target="../media/image304.png"/><Relationship Id="rId7" Type="http://schemas.openxmlformats.org/officeDocument/2006/relationships/image" Target="../media/image307.png"/><Relationship Id="rId12" Type="http://schemas.openxmlformats.org/officeDocument/2006/relationships/image" Target="../media/image310.png"/><Relationship Id="rId2" Type="http://schemas.openxmlformats.org/officeDocument/2006/relationships/chart" Target="../charts/chart1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6.png"/><Relationship Id="rId11" Type="http://schemas.openxmlformats.org/officeDocument/2006/relationships/chart" Target="../charts/chart155.xml"/><Relationship Id="rId5" Type="http://schemas.openxmlformats.org/officeDocument/2006/relationships/image" Target="../media/image305.png"/><Relationship Id="rId10" Type="http://schemas.openxmlformats.org/officeDocument/2006/relationships/image" Target="../media/image309.png"/><Relationship Id="rId4" Type="http://schemas.openxmlformats.org/officeDocument/2006/relationships/chart" Target="../charts/chart153.xml"/><Relationship Id="rId9" Type="http://schemas.openxmlformats.org/officeDocument/2006/relationships/chart" Target="../charts/chart15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13" Type="http://schemas.openxmlformats.org/officeDocument/2006/relationships/image" Target="../media/image321.png"/><Relationship Id="rId3" Type="http://schemas.openxmlformats.org/officeDocument/2006/relationships/chart" Target="../charts/chart156.xml"/><Relationship Id="rId7" Type="http://schemas.openxmlformats.org/officeDocument/2006/relationships/image" Target="../media/image315.png"/><Relationship Id="rId12" Type="http://schemas.openxmlformats.org/officeDocument/2006/relationships/image" Target="../media/image320.jpeg"/><Relationship Id="rId2" Type="http://schemas.openxmlformats.org/officeDocument/2006/relationships/image" Target="../media/image312.png"/><Relationship Id="rId16" Type="http://schemas.openxmlformats.org/officeDocument/2006/relationships/image" Target="../media/image3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4.png"/><Relationship Id="rId11" Type="http://schemas.openxmlformats.org/officeDocument/2006/relationships/image" Target="../media/image319.jpeg"/><Relationship Id="rId5" Type="http://schemas.openxmlformats.org/officeDocument/2006/relationships/image" Target="../media/image313.png"/><Relationship Id="rId15" Type="http://schemas.openxmlformats.org/officeDocument/2006/relationships/image" Target="../media/image323.jpeg"/><Relationship Id="rId10" Type="http://schemas.openxmlformats.org/officeDocument/2006/relationships/image" Target="../media/image318.jpeg"/><Relationship Id="rId4" Type="http://schemas.openxmlformats.org/officeDocument/2006/relationships/chart" Target="../charts/chart157.xml"/><Relationship Id="rId9" Type="http://schemas.openxmlformats.org/officeDocument/2006/relationships/image" Target="../media/image317.png"/><Relationship Id="rId14" Type="http://schemas.openxmlformats.org/officeDocument/2006/relationships/image" Target="../media/image3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1.xml"/><Relationship Id="rId3" Type="http://schemas.openxmlformats.org/officeDocument/2006/relationships/image" Target="../media/image325.png"/><Relationship Id="rId7" Type="http://schemas.openxmlformats.org/officeDocument/2006/relationships/image" Target="../media/image327.png"/><Relationship Id="rId12" Type="http://schemas.openxmlformats.org/officeDocument/2006/relationships/image" Target="../media/image331.jpeg"/><Relationship Id="rId2" Type="http://schemas.openxmlformats.org/officeDocument/2006/relationships/chart" Target="../charts/chart15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0.xml"/><Relationship Id="rId11" Type="http://schemas.openxmlformats.org/officeDocument/2006/relationships/image" Target="../media/image330.jpeg"/><Relationship Id="rId5" Type="http://schemas.openxmlformats.org/officeDocument/2006/relationships/image" Target="../media/image326.png"/><Relationship Id="rId10" Type="http://schemas.openxmlformats.org/officeDocument/2006/relationships/image" Target="../media/image329.jpeg"/><Relationship Id="rId4" Type="http://schemas.openxmlformats.org/officeDocument/2006/relationships/chart" Target="../charts/chart159.xml"/><Relationship Id="rId9" Type="http://schemas.openxmlformats.org/officeDocument/2006/relationships/image" Target="../media/image3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chart" Target="../charts/chart17.xml"/><Relationship Id="rId12" Type="http://schemas.openxmlformats.org/officeDocument/2006/relationships/image" Target="../media/image53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chart" Target="../charts/chart16.xml"/><Relationship Id="rId10" Type="http://schemas.openxmlformats.org/officeDocument/2006/relationships/image" Target="../media/image51.png"/><Relationship Id="rId4" Type="http://schemas.openxmlformats.org/officeDocument/2006/relationships/chart" Target="../charts/chart15.xml"/><Relationship Id="rId9" Type="http://schemas.openxmlformats.org/officeDocument/2006/relationships/image" Target="../media/image5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332.png"/><Relationship Id="rId7" Type="http://schemas.openxmlformats.org/officeDocument/2006/relationships/image" Target="../media/image334.png"/><Relationship Id="rId12" Type="http://schemas.openxmlformats.org/officeDocument/2006/relationships/image" Target="../media/image338.jpeg"/><Relationship Id="rId2" Type="http://schemas.openxmlformats.org/officeDocument/2006/relationships/chart" Target="../charts/chart16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4.xml"/><Relationship Id="rId11" Type="http://schemas.openxmlformats.org/officeDocument/2006/relationships/image" Target="../media/image337.png"/><Relationship Id="rId5" Type="http://schemas.openxmlformats.org/officeDocument/2006/relationships/chart" Target="../charts/chart163.xml"/><Relationship Id="rId10" Type="http://schemas.openxmlformats.org/officeDocument/2006/relationships/image" Target="../media/image336.jpeg"/><Relationship Id="rId4" Type="http://schemas.openxmlformats.org/officeDocument/2006/relationships/image" Target="../media/image333.png"/><Relationship Id="rId9" Type="http://schemas.openxmlformats.org/officeDocument/2006/relationships/chart" Target="../charts/chart16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3.png"/><Relationship Id="rId13" Type="http://schemas.openxmlformats.org/officeDocument/2006/relationships/image" Target="../media/image348.jpeg"/><Relationship Id="rId18" Type="http://schemas.openxmlformats.org/officeDocument/2006/relationships/image" Target="../media/image352.png"/><Relationship Id="rId3" Type="http://schemas.openxmlformats.org/officeDocument/2006/relationships/chart" Target="../charts/chart166.xml"/><Relationship Id="rId7" Type="http://schemas.openxmlformats.org/officeDocument/2006/relationships/image" Target="../media/image342.png"/><Relationship Id="rId12" Type="http://schemas.openxmlformats.org/officeDocument/2006/relationships/image" Target="../media/image347.jpeg"/><Relationship Id="rId17" Type="http://schemas.openxmlformats.org/officeDocument/2006/relationships/image" Target="../media/image351.jpeg"/><Relationship Id="rId2" Type="http://schemas.openxmlformats.org/officeDocument/2006/relationships/image" Target="../media/image339.png"/><Relationship Id="rId16" Type="http://schemas.openxmlformats.org/officeDocument/2006/relationships/image" Target="../media/image350.png"/><Relationship Id="rId20" Type="http://schemas.openxmlformats.org/officeDocument/2006/relationships/image" Target="../media/image3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1.png"/><Relationship Id="rId11" Type="http://schemas.openxmlformats.org/officeDocument/2006/relationships/image" Target="../media/image346.jpeg"/><Relationship Id="rId5" Type="http://schemas.openxmlformats.org/officeDocument/2006/relationships/image" Target="../media/image340.png"/><Relationship Id="rId15" Type="http://schemas.openxmlformats.org/officeDocument/2006/relationships/image" Target="../media/image349.png"/><Relationship Id="rId10" Type="http://schemas.openxmlformats.org/officeDocument/2006/relationships/image" Target="../media/image345.png"/><Relationship Id="rId19" Type="http://schemas.openxmlformats.org/officeDocument/2006/relationships/image" Target="../media/image353.jpeg"/><Relationship Id="rId4" Type="http://schemas.openxmlformats.org/officeDocument/2006/relationships/chart" Target="../charts/chart167.xml"/><Relationship Id="rId9" Type="http://schemas.openxmlformats.org/officeDocument/2006/relationships/image" Target="../media/image344.jpeg"/><Relationship Id="rId14" Type="http://schemas.openxmlformats.org/officeDocument/2006/relationships/chart" Target="../charts/chart16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70.xml"/><Relationship Id="rId13" Type="http://schemas.openxmlformats.org/officeDocument/2006/relationships/chart" Target="../charts/chart172.xml"/><Relationship Id="rId18" Type="http://schemas.openxmlformats.org/officeDocument/2006/relationships/image" Target="../media/image367.jpeg"/><Relationship Id="rId3" Type="http://schemas.openxmlformats.org/officeDocument/2006/relationships/image" Target="../media/image356.png"/><Relationship Id="rId7" Type="http://schemas.openxmlformats.org/officeDocument/2006/relationships/image" Target="../media/image359.png"/><Relationship Id="rId12" Type="http://schemas.openxmlformats.org/officeDocument/2006/relationships/chart" Target="../charts/chart171.xml"/><Relationship Id="rId17" Type="http://schemas.openxmlformats.org/officeDocument/2006/relationships/image" Target="../media/image366.jpeg"/><Relationship Id="rId2" Type="http://schemas.openxmlformats.org/officeDocument/2006/relationships/image" Target="../media/image355.png"/><Relationship Id="rId16" Type="http://schemas.openxmlformats.org/officeDocument/2006/relationships/image" Target="../media/image3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8.png"/><Relationship Id="rId11" Type="http://schemas.openxmlformats.org/officeDocument/2006/relationships/image" Target="../media/image362.png"/><Relationship Id="rId5" Type="http://schemas.openxmlformats.org/officeDocument/2006/relationships/image" Target="../media/image357.png"/><Relationship Id="rId15" Type="http://schemas.openxmlformats.org/officeDocument/2006/relationships/image" Target="../media/image364.jpeg"/><Relationship Id="rId10" Type="http://schemas.openxmlformats.org/officeDocument/2006/relationships/image" Target="../media/image361.png"/><Relationship Id="rId4" Type="http://schemas.openxmlformats.org/officeDocument/2006/relationships/chart" Target="../charts/chart169.xml"/><Relationship Id="rId9" Type="http://schemas.openxmlformats.org/officeDocument/2006/relationships/image" Target="../media/image360.jpeg"/><Relationship Id="rId14" Type="http://schemas.openxmlformats.org/officeDocument/2006/relationships/image" Target="../media/image3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eg"/><Relationship Id="rId3" Type="http://schemas.openxmlformats.org/officeDocument/2006/relationships/image" Target="../media/image369.png"/><Relationship Id="rId7" Type="http://schemas.openxmlformats.org/officeDocument/2006/relationships/image" Target="../media/image371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4.xml"/><Relationship Id="rId5" Type="http://schemas.openxmlformats.org/officeDocument/2006/relationships/chart" Target="../charts/chart173.xml"/><Relationship Id="rId10" Type="http://schemas.openxmlformats.org/officeDocument/2006/relationships/image" Target="../media/image374.jpeg"/><Relationship Id="rId4" Type="http://schemas.openxmlformats.org/officeDocument/2006/relationships/image" Target="../media/image370.png"/><Relationship Id="rId9" Type="http://schemas.openxmlformats.org/officeDocument/2006/relationships/image" Target="../media/image37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9.png"/><Relationship Id="rId13" Type="http://schemas.openxmlformats.org/officeDocument/2006/relationships/image" Target="../media/image382.png"/><Relationship Id="rId3" Type="http://schemas.openxmlformats.org/officeDocument/2006/relationships/image" Target="../media/image375.png"/><Relationship Id="rId7" Type="http://schemas.openxmlformats.org/officeDocument/2006/relationships/image" Target="../media/image378.png"/><Relationship Id="rId12" Type="http://schemas.openxmlformats.org/officeDocument/2006/relationships/image" Target="../media/image381.jpeg"/><Relationship Id="rId2" Type="http://schemas.openxmlformats.org/officeDocument/2006/relationships/chart" Target="../charts/chart17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6.xml"/><Relationship Id="rId11" Type="http://schemas.openxmlformats.org/officeDocument/2006/relationships/image" Target="../media/image380.jpeg"/><Relationship Id="rId5" Type="http://schemas.openxmlformats.org/officeDocument/2006/relationships/image" Target="../media/image377.png"/><Relationship Id="rId15" Type="http://schemas.openxmlformats.org/officeDocument/2006/relationships/image" Target="../media/image384.png"/><Relationship Id="rId10" Type="http://schemas.openxmlformats.org/officeDocument/2006/relationships/chart" Target="../charts/chart178.xml"/><Relationship Id="rId4" Type="http://schemas.openxmlformats.org/officeDocument/2006/relationships/image" Target="../media/image376.png"/><Relationship Id="rId9" Type="http://schemas.openxmlformats.org/officeDocument/2006/relationships/chart" Target="../charts/chart177.xml"/><Relationship Id="rId14" Type="http://schemas.openxmlformats.org/officeDocument/2006/relationships/image" Target="../media/image3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9.png"/><Relationship Id="rId3" Type="http://schemas.openxmlformats.org/officeDocument/2006/relationships/image" Target="../media/image386.png"/><Relationship Id="rId7" Type="http://schemas.openxmlformats.org/officeDocument/2006/relationships/image" Target="../media/image388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7.png"/><Relationship Id="rId5" Type="http://schemas.openxmlformats.org/officeDocument/2006/relationships/chart" Target="../charts/chart180.xml"/><Relationship Id="rId4" Type="http://schemas.openxmlformats.org/officeDocument/2006/relationships/chart" Target="../charts/chart1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7" Type="http://schemas.openxmlformats.org/officeDocument/2006/relationships/image" Target="../media/image393.jpeg"/><Relationship Id="rId2" Type="http://schemas.openxmlformats.org/officeDocument/2006/relationships/chart" Target="../charts/chart18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2.jpeg"/><Relationship Id="rId5" Type="http://schemas.openxmlformats.org/officeDocument/2006/relationships/chart" Target="../charts/chart182.xml"/><Relationship Id="rId4" Type="http://schemas.openxmlformats.org/officeDocument/2006/relationships/image" Target="../media/image39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4.xml"/><Relationship Id="rId13" Type="http://schemas.openxmlformats.org/officeDocument/2006/relationships/image" Target="../media/image403.jpeg"/><Relationship Id="rId3" Type="http://schemas.openxmlformats.org/officeDocument/2006/relationships/image" Target="../media/image394.png"/><Relationship Id="rId7" Type="http://schemas.openxmlformats.org/officeDocument/2006/relationships/image" Target="../media/image398.png"/><Relationship Id="rId12" Type="http://schemas.openxmlformats.org/officeDocument/2006/relationships/image" Target="../media/image402.jpeg"/><Relationship Id="rId2" Type="http://schemas.openxmlformats.org/officeDocument/2006/relationships/chart" Target="../charts/chart18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7.jpeg"/><Relationship Id="rId11" Type="http://schemas.openxmlformats.org/officeDocument/2006/relationships/image" Target="../media/image401.jpeg"/><Relationship Id="rId5" Type="http://schemas.openxmlformats.org/officeDocument/2006/relationships/image" Target="../media/image396.png"/><Relationship Id="rId15" Type="http://schemas.openxmlformats.org/officeDocument/2006/relationships/image" Target="../media/image405.png"/><Relationship Id="rId10" Type="http://schemas.openxmlformats.org/officeDocument/2006/relationships/image" Target="../media/image400.png"/><Relationship Id="rId4" Type="http://schemas.openxmlformats.org/officeDocument/2006/relationships/image" Target="../media/image395.png"/><Relationship Id="rId9" Type="http://schemas.openxmlformats.org/officeDocument/2006/relationships/image" Target="../media/image399.png"/><Relationship Id="rId14" Type="http://schemas.openxmlformats.org/officeDocument/2006/relationships/image" Target="../media/image40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13" Type="http://schemas.openxmlformats.org/officeDocument/2006/relationships/image" Target="../media/image413.png"/><Relationship Id="rId3" Type="http://schemas.openxmlformats.org/officeDocument/2006/relationships/chart" Target="../charts/chart185.xml"/><Relationship Id="rId7" Type="http://schemas.openxmlformats.org/officeDocument/2006/relationships/chart" Target="../charts/chart187.xml"/><Relationship Id="rId12" Type="http://schemas.openxmlformats.org/officeDocument/2006/relationships/image" Target="../media/image412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8.png"/><Relationship Id="rId11" Type="http://schemas.openxmlformats.org/officeDocument/2006/relationships/image" Target="../media/image411.jpeg"/><Relationship Id="rId5" Type="http://schemas.openxmlformats.org/officeDocument/2006/relationships/chart" Target="../charts/chart186.xml"/><Relationship Id="rId10" Type="http://schemas.openxmlformats.org/officeDocument/2006/relationships/image" Target="../media/image410.png"/><Relationship Id="rId4" Type="http://schemas.openxmlformats.org/officeDocument/2006/relationships/image" Target="../media/image407.png"/><Relationship Id="rId9" Type="http://schemas.openxmlformats.org/officeDocument/2006/relationships/chart" Target="../charts/chart18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8.png"/><Relationship Id="rId13" Type="http://schemas.openxmlformats.org/officeDocument/2006/relationships/image" Target="../media/image421.png"/><Relationship Id="rId3" Type="http://schemas.openxmlformats.org/officeDocument/2006/relationships/image" Target="../media/image414.png"/><Relationship Id="rId7" Type="http://schemas.openxmlformats.org/officeDocument/2006/relationships/image" Target="../media/image417.png"/><Relationship Id="rId12" Type="http://schemas.openxmlformats.org/officeDocument/2006/relationships/chart" Target="../charts/chart192.xml"/><Relationship Id="rId2" Type="http://schemas.openxmlformats.org/officeDocument/2006/relationships/chart" Target="../charts/chart18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0.xml"/><Relationship Id="rId11" Type="http://schemas.openxmlformats.org/officeDocument/2006/relationships/image" Target="../media/image420.png"/><Relationship Id="rId5" Type="http://schemas.openxmlformats.org/officeDocument/2006/relationships/image" Target="../media/image416.png"/><Relationship Id="rId15" Type="http://schemas.openxmlformats.org/officeDocument/2006/relationships/image" Target="../media/image423.jpeg"/><Relationship Id="rId10" Type="http://schemas.openxmlformats.org/officeDocument/2006/relationships/chart" Target="../charts/chart191.xml"/><Relationship Id="rId4" Type="http://schemas.openxmlformats.org/officeDocument/2006/relationships/image" Target="../media/image415.png"/><Relationship Id="rId9" Type="http://schemas.openxmlformats.org/officeDocument/2006/relationships/image" Target="../media/image419.png"/><Relationship Id="rId14" Type="http://schemas.openxmlformats.org/officeDocument/2006/relationships/image" Target="../media/image4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18.xml"/><Relationship Id="rId7" Type="http://schemas.openxmlformats.org/officeDocument/2006/relationships/chart" Target="../charts/chart2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image" Target="../media/image55.png"/><Relationship Id="rId4" Type="http://schemas.openxmlformats.org/officeDocument/2006/relationships/chart" Target="../charts/chart19.xml"/><Relationship Id="rId9" Type="http://schemas.openxmlformats.org/officeDocument/2006/relationships/image" Target="../media/image5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6.xml"/><Relationship Id="rId13" Type="http://schemas.openxmlformats.org/officeDocument/2006/relationships/image" Target="../media/image431.png"/><Relationship Id="rId3" Type="http://schemas.openxmlformats.org/officeDocument/2006/relationships/image" Target="../media/image424.png"/><Relationship Id="rId7" Type="http://schemas.openxmlformats.org/officeDocument/2006/relationships/chart" Target="../charts/chart195.xml"/><Relationship Id="rId12" Type="http://schemas.openxmlformats.org/officeDocument/2006/relationships/image" Target="../media/image430.png"/><Relationship Id="rId2" Type="http://schemas.openxmlformats.org/officeDocument/2006/relationships/chart" Target="../charts/chart19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6.png"/><Relationship Id="rId11" Type="http://schemas.openxmlformats.org/officeDocument/2006/relationships/image" Target="../media/image429.png"/><Relationship Id="rId5" Type="http://schemas.openxmlformats.org/officeDocument/2006/relationships/image" Target="../media/image425.png"/><Relationship Id="rId15" Type="http://schemas.openxmlformats.org/officeDocument/2006/relationships/image" Target="../media/image433.png"/><Relationship Id="rId10" Type="http://schemas.openxmlformats.org/officeDocument/2006/relationships/image" Target="../media/image428.jpeg"/><Relationship Id="rId4" Type="http://schemas.openxmlformats.org/officeDocument/2006/relationships/chart" Target="../charts/chart194.xml"/><Relationship Id="rId9" Type="http://schemas.openxmlformats.org/officeDocument/2006/relationships/image" Target="../media/image427.png"/><Relationship Id="rId14" Type="http://schemas.openxmlformats.org/officeDocument/2006/relationships/image" Target="../media/image4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8.xml"/><Relationship Id="rId3" Type="http://schemas.openxmlformats.org/officeDocument/2006/relationships/image" Target="../media/image435.png"/><Relationship Id="rId7" Type="http://schemas.openxmlformats.org/officeDocument/2006/relationships/chart" Target="../charts/chart197.xml"/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8.png"/><Relationship Id="rId5" Type="http://schemas.openxmlformats.org/officeDocument/2006/relationships/image" Target="../media/image437.png"/><Relationship Id="rId4" Type="http://schemas.openxmlformats.org/officeDocument/2006/relationships/image" Target="../media/image436.png"/><Relationship Id="rId9" Type="http://schemas.openxmlformats.org/officeDocument/2006/relationships/image" Target="../media/image43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13" Type="http://schemas.openxmlformats.org/officeDocument/2006/relationships/image" Target="../media/image447.png"/><Relationship Id="rId3" Type="http://schemas.openxmlformats.org/officeDocument/2006/relationships/chart" Target="../charts/chart200.xml"/><Relationship Id="rId7" Type="http://schemas.openxmlformats.org/officeDocument/2006/relationships/chart" Target="../charts/chart202.xml"/><Relationship Id="rId12" Type="http://schemas.openxmlformats.org/officeDocument/2006/relationships/image" Target="../media/image446.jpeg"/><Relationship Id="rId2" Type="http://schemas.openxmlformats.org/officeDocument/2006/relationships/chart" Target="../charts/chart19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1.png"/><Relationship Id="rId11" Type="http://schemas.openxmlformats.org/officeDocument/2006/relationships/image" Target="../media/image445.jpeg"/><Relationship Id="rId5" Type="http://schemas.openxmlformats.org/officeDocument/2006/relationships/image" Target="../media/image440.png"/><Relationship Id="rId10" Type="http://schemas.openxmlformats.org/officeDocument/2006/relationships/image" Target="../media/image444.png"/><Relationship Id="rId4" Type="http://schemas.openxmlformats.org/officeDocument/2006/relationships/chart" Target="../charts/chart201.xml"/><Relationship Id="rId9" Type="http://schemas.openxmlformats.org/officeDocument/2006/relationships/image" Target="../media/image443.png"/><Relationship Id="rId14" Type="http://schemas.openxmlformats.org/officeDocument/2006/relationships/image" Target="../media/image44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openxmlformats.org/officeDocument/2006/relationships/chart" Target="../charts/chart209.xml"/><Relationship Id="rId18" Type="http://schemas.openxmlformats.org/officeDocument/2006/relationships/image" Target="../media/image457.jpeg"/><Relationship Id="rId3" Type="http://schemas.openxmlformats.org/officeDocument/2006/relationships/chart" Target="../charts/chart203.xml"/><Relationship Id="rId21" Type="http://schemas.openxmlformats.org/officeDocument/2006/relationships/chart" Target="../charts/chart212.xml"/><Relationship Id="rId7" Type="http://schemas.openxmlformats.org/officeDocument/2006/relationships/chart" Target="../charts/chart205.xml"/><Relationship Id="rId12" Type="http://schemas.openxmlformats.org/officeDocument/2006/relationships/chart" Target="../charts/chart208.xml"/><Relationship Id="rId17" Type="http://schemas.openxmlformats.org/officeDocument/2006/relationships/image" Target="../media/image456.png"/><Relationship Id="rId2" Type="http://schemas.openxmlformats.org/officeDocument/2006/relationships/image" Target="../media/image449.png"/><Relationship Id="rId16" Type="http://schemas.openxmlformats.org/officeDocument/2006/relationships/image" Target="../media/image455.png"/><Relationship Id="rId20" Type="http://schemas.openxmlformats.org/officeDocument/2006/relationships/chart" Target="../charts/chart2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1.png"/><Relationship Id="rId11" Type="http://schemas.openxmlformats.org/officeDocument/2006/relationships/chart" Target="../charts/chart207.xml"/><Relationship Id="rId5" Type="http://schemas.openxmlformats.org/officeDocument/2006/relationships/chart" Target="../charts/chart204.xml"/><Relationship Id="rId15" Type="http://schemas.openxmlformats.org/officeDocument/2006/relationships/chart" Target="../charts/chart210.xml"/><Relationship Id="rId10" Type="http://schemas.openxmlformats.org/officeDocument/2006/relationships/chart" Target="../charts/chart206.xml"/><Relationship Id="rId19" Type="http://schemas.openxmlformats.org/officeDocument/2006/relationships/image" Target="../media/image458.jpeg"/><Relationship Id="rId4" Type="http://schemas.openxmlformats.org/officeDocument/2006/relationships/image" Target="../media/image450.png"/><Relationship Id="rId9" Type="http://schemas.openxmlformats.org/officeDocument/2006/relationships/image" Target="../media/image453.png"/><Relationship Id="rId14" Type="http://schemas.openxmlformats.org/officeDocument/2006/relationships/image" Target="../media/image4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3.png"/><Relationship Id="rId13" Type="http://schemas.openxmlformats.org/officeDocument/2006/relationships/chart" Target="../charts/chart216.xml"/><Relationship Id="rId3" Type="http://schemas.openxmlformats.org/officeDocument/2006/relationships/image" Target="../media/image459.png"/><Relationship Id="rId7" Type="http://schemas.openxmlformats.org/officeDocument/2006/relationships/image" Target="../media/image462.jpeg"/><Relationship Id="rId12" Type="http://schemas.openxmlformats.org/officeDocument/2006/relationships/image" Target="../media/image466.png"/><Relationship Id="rId17" Type="http://schemas.openxmlformats.org/officeDocument/2006/relationships/image" Target="../media/image470.png"/><Relationship Id="rId2" Type="http://schemas.openxmlformats.org/officeDocument/2006/relationships/chart" Target="../charts/chart213.xml"/><Relationship Id="rId16" Type="http://schemas.openxmlformats.org/officeDocument/2006/relationships/image" Target="../media/image46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4.xml"/><Relationship Id="rId11" Type="http://schemas.openxmlformats.org/officeDocument/2006/relationships/chart" Target="../charts/chart215.xml"/><Relationship Id="rId5" Type="http://schemas.openxmlformats.org/officeDocument/2006/relationships/image" Target="../media/image461.png"/><Relationship Id="rId15" Type="http://schemas.openxmlformats.org/officeDocument/2006/relationships/image" Target="../media/image468.jpeg"/><Relationship Id="rId10" Type="http://schemas.openxmlformats.org/officeDocument/2006/relationships/image" Target="../media/image465.png"/><Relationship Id="rId4" Type="http://schemas.openxmlformats.org/officeDocument/2006/relationships/image" Target="../media/image460.png"/><Relationship Id="rId9" Type="http://schemas.openxmlformats.org/officeDocument/2006/relationships/image" Target="../media/image464.png"/><Relationship Id="rId14" Type="http://schemas.openxmlformats.org/officeDocument/2006/relationships/image" Target="../media/image4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png"/><Relationship Id="rId3" Type="http://schemas.openxmlformats.org/officeDocument/2006/relationships/chart" Target="../charts/chart217.xml"/><Relationship Id="rId7" Type="http://schemas.openxmlformats.org/officeDocument/2006/relationships/chart" Target="../charts/chart220.xml"/><Relationship Id="rId12" Type="http://schemas.openxmlformats.org/officeDocument/2006/relationships/image" Target="../media/image477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9.xml"/><Relationship Id="rId11" Type="http://schemas.openxmlformats.org/officeDocument/2006/relationships/image" Target="../media/image476.jpeg"/><Relationship Id="rId5" Type="http://schemas.openxmlformats.org/officeDocument/2006/relationships/chart" Target="../charts/chart218.xml"/><Relationship Id="rId10" Type="http://schemas.openxmlformats.org/officeDocument/2006/relationships/image" Target="../media/image475.png"/><Relationship Id="rId4" Type="http://schemas.openxmlformats.org/officeDocument/2006/relationships/image" Target="../media/image472.png"/><Relationship Id="rId9" Type="http://schemas.openxmlformats.org/officeDocument/2006/relationships/image" Target="../media/image47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13" Type="http://schemas.openxmlformats.org/officeDocument/2006/relationships/image" Target="../media/image485.png"/><Relationship Id="rId3" Type="http://schemas.openxmlformats.org/officeDocument/2006/relationships/chart" Target="../charts/chart221.xml"/><Relationship Id="rId7" Type="http://schemas.openxmlformats.org/officeDocument/2006/relationships/image" Target="../media/image480.png"/><Relationship Id="rId12" Type="http://schemas.openxmlformats.org/officeDocument/2006/relationships/chart" Target="../charts/chart224.xml"/><Relationship Id="rId2" Type="http://schemas.openxmlformats.org/officeDocument/2006/relationships/image" Target="../media/image478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3.xml"/><Relationship Id="rId11" Type="http://schemas.openxmlformats.org/officeDocument/2006/relationships/image" Target="../media/image484.png"/><Relationship Id="rId5" Type="http://schemas.openxmlformats.org/officeDocument/2006/relationships/image" Target="../media/image479.png"/><Relationship Id="rId10" Type="http://schemas.openxmlformats.org/officeDocument/2006/relationships/image" Target="../media/image483.png"/><Relationship Id="rId4" Type="http://schemas.openxmlformats.org/officeDocument/2006/relationships/chart" Target="../charts/chart222.xml"/><Relationship Id="rId9" Type="http://schemas.openxmlformats.org/officeDocument/2006/relationships/image" Target="../media/image48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chart" Target="../charts/chart226.xml"/><Relationship Id="rId7" Type="http://schemas.openxmlformats.org/officeDocument/2006/relationships/image" Target="../media/image489.png"/><Relationship Id="rId2" Type="http://schemas.openxmlformats.org/officeDocument/2006/relationships/chart" Target="../charts/chart2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8.png"/><Relationship Id="rId11" Type="http://schemas.openxmlformats.org/officeDocument/2006/relationships/image" Target="../media/image493.png"/><Relationship Id="rId5" Type="http://schemas.openxmlformats.org/officeDocument/2006/relationships/image" Target="../media/image487.png"/><Relationship Id="rId10" Type="http://schemas.openxmlformats.org/officeDocument/2006/relationships/image" Target="../media/image492.jpeg"/><Relationship Id="rId4" Type="http://schemas.openxmlformats.org/officeDocument/2006/relationships/image" Target="../media/image486.png"/><Relationship Id="rId9" Type="http://schemas.openxmlformats.org/officeDocument/2006/relationships/image" Target="../media/image491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7.png"/><Relationship Id="rId13" Type="http://schemas.openxmlformats.org/officeDocument/2006/relationships/image" Target="../media/image501.png"/><Relationship Id="rId3" Type="http://schemas.openxmlformats.org/officeDocument/2006/relationships/chart" Target="../charts/chart227.xml"/><Relationship Id="rId7" Type="http://schemas.openxmlformats.org/officeDocument/2006/relationships/chart" Target="../charts/chart229.xml"/><Relationship Id="rId12" Type="http://schemas.openxmlformats.org/officeDocument/2006/relationships/image" Target="../media/image500.png"/><Relationship Id="rId2" Type="http://schemas.openxmlformats.org/officeDocument/2006/relationships/image" Target="../media/image4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6.png"/><Relationship Id="rId11" Type="http://schemas.openxmlformats.org/officeDocument/2006/relationships/image" Target="../media/image499.png"/><Relationship Id="rId5" Type="http://schemas.openxmlformats.org/officeDocument/2006/relationships/chart" Target="../charts/chart228.xml"/><Relationship Id="rId10" Type="http://schemas.openxmlformats.org/officeDocument/2006/relationships/chart" Target="../charts/chart230.xml"/><Relationship Id="rId4" Type="http://schemas.openxmlformats.org/officeDocument/2006/relationships/image" Target="../media/image495.png"/><Relationship Id="rId9" Type="http://schemas.openxmlformats.org/officeDocument/2006/relationships/image" Target="../media/image49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33.xml"/><Relationship Id="rId3" Type="http://schemas.openxmlformats.org/officeDocument/2006/relationships/image" Target="../media/image502.png"/><Relationship Id="rId7" Type="http://schemas.openxmlformats.org/officeDocument/2006/relationships/image" Target="../media/image505.png"/><Relationship Id="rId12" Type="http://schemas.openxmlformats.org/officeDocument/2006/relationships/image" Target="../media/image508.png"/><Relationship Id="rId2" Type="http://schemas.openxmlformats.org/officeDocument/2006/relationships/chart" Target="../charts/chart23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32.xml"/><Relationship Id="rId11" Type="http://schemas.openxmlformats.org/officeDocument/2006/relationships/chart" Target="../charts/chart234.xml"/><Relationship Id="rId5" Type="http://schemas.openxmlformats.org/officeDocument/2006/relationships/image" Target="../media/image504.png"/><Relationship Id="rId10" Type="http://schemas.openxmlformats.org/officeDocument/2006/relationships/image" Target="../media/image507.png"/><Relationship Id="rId4" Type="http://schemas.openxmlformats.org/officeDocument/2006/relationships/image" Target="../media/image503.png"/><Relationship Id="rId9" Type="http://schemas.openxmlformats.org/officeDocument/2006/relationships/image" Target="../media/image50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chart" Target="../charts/chart25.xml"/><Relationship Id="rId12" Type="http://schemas.openxmlformats.org/officeDocument/2006/relationships/image" Target="../media/image64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3.png"/><Relationship Id="rId5" Type="http://schemas.openxmlformats.org/officeDocument/2006/relationships/chart" Target="../charts/chart24.xml"/><Relationship Id="rId10" Type="http://schemas.openxmlformats.org/officeDocument/2006/relationships/image" Target="../media/image62.png"/><Relationship Id="rId4" Type="http://schemas.openxmlformats.org/officeDocument/2006/relationships/chart" Target="../charts/chart23.xml"/><Relationship Id="rId9" Type="http://schemas.openxmlformats.org/officeDocument/2006/relationships/image" Target="../media/image61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3.png"/><Relationship Id="rId13" Type="http://schemas.openxmlformats.org/officeDocument/2006/relationships/image" Target="../media/image518.jpeg"/><Relationship Id="rId18" Type="http://schemas.openxmlformats.org/officeDocument/2006/relationships/image" Target="../media/image523.jpeg"/><Relationship Id="rId26" Type="http://schemas.openxmlformats.org/officeDocument/2006/relationships/image" Target="../media/image530.jpeg"/><Relationship Id="rId3" Type="http://schemas.openxmlformats.org/officeDocument/2006/relationships/image" Target="../media/image509.png"/><Relationship Id="rId21" Type="http://schemas.openxmlformats.org/officeDocument/2006/relationships/image" Target="../media/image526.png"/><Relationship Id="rId7" Type="http://schemas.openxmlformats.org/officeDocument/2006/relationships/chart" Target="../charts/chart236.xml"/><Relationship Id="rId12" Type="http://schemas.openxmlformats.org/officeDocument/2006/relationships/image" Target="../media/image517.png"/><Relationship Id="rId17" Type="http://schemas.openxmlformats.org/officeDocument/2006/relationships/image" Target="../media/image522.png"/><Relationship Id="rId25" Type="http://schemas.openxmlformats.org/officeDocument/2006/relationships/image" Target="../media/image529.jpeg"/><Relationship Id="rId2" Type="http://schemas.openxmlformats.org/officeDocument/2006/relationships/chart" Target="../charts/chart235.xml"/><Relationship Id="rId16" Type="http://schemas.openxmlformats.org/officeDocument/2006/relationships/image" Target="../media/image521.png"/><Relationship Id="rId20" Type="http://schemas.openxmlformats.org/officeDocument/2006/relationships/image" Target="../media/image5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2.jpeg"/><Relationship Id="rId11" Type="http://schemas.openxmlformats.org/officeDocument/2006/relationships/image" Target="../media/image516.png"/><Relationship Id="rId24" Type="http://schemas.openxmlformats.org/officeDocument/2006/relationships/image" Target="../media/image528.png"/><Relationship Id="rId5" Type="http://schemas.openxmlformats.org/officeDocument/2006/relationships/image" Target="../media/image511.png"/><Relationship Id="rId15" Type="http://schemas.openxmlformats.org/officeDocument/2006/relationships/image" Target="../media/image520.png"/><Relationship Id="rId23" Type="http://schemas.openxmlformats.org/officeDocument/2006/relationships/chart" Target="../charts/chart237.xml"/><Relationship Id="rId10" Type="http://schemas.openxmlformats.org/officeDocument/2006/relationships/image" Target="../media/image515.png"/><Relationship Id="rId19" Type="http://schemas.openxmlformats.org/officeDocument/2006/relationships/image" Target="../media/image524.png"/><Relationship Id="rId4" Type="http://schemas.openxmlformats.org/officeDocument/2006/relationships/image" Target="../media/image510.png"/><Relationship Id="rId9" Type="http://schemas.openxmlformats.org/officeDocument/2006/relationships/image" Target="../media/image514.jpeg"/><Relationship Id="rId14" Type="http://schemas.openxmlformats.org/officeDocument/2006/relationships/image" Target="../media/image519.jpeg"/><Relationship Id="rId22" Type="http://schemas.openxmlformats.org/officeDocument/2006/relationships/image" Target="../media/image52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1.xml"/><Relationship Id="rId3" Type="http://schemas.openxmlformats.org/officeDocument/2006/relationships/image" Target="../media/image531.png"/><Relationship Id="rId7" Type="http://schemas.openxmlformats.org/officeDocument/2006/relationships/image" Target="../media/image533.png"/><Relationship Id="rId12" Type="http://schemas.openxmlformats.org/officeDocument/2006/relationships/image" Target="../media/image537.png"/><Relationship Id="rId2" Type="http://schemas.openxmlformats.org/officeDocument/2006/relationships/chart" Target="../charts/chart2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2.png"/><Relationship Id="rId11" Type="http://schemas.openxmlformats.org/officeDocument/2006/relationships/image" Target="../media/image536.png"/><Relationship Id="rId5" Type="http://schemas.openxmlformats.org/officeDocument/2006/relationships/chart" Target="../charts/chart240.xml"/><Relationship Id="rId10" Type="http://schemas.openxmlformats.org/officeDocument/2006/relationships/image" Target="../media/image535.png"/><Relationship Id="rId4" Type="http://schemas.openxmlformats.org/officeDocument/2006/relationships/chart" Target="../charts/chart239.xml"/><Relationship Id="rId9" Type="http://schemas.openxmlformats.org/officeDocument/2006/relationships/image" Target="../media/image53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4.xml"/><Relationship Id="rId3" Type="http://schemas.openxmlformats.org/officeDocument/2006/relationships/image" Target="../media/image538.png"/><Relationship Id="rId7" Type="http://schemas.openxmlformats.org/officeDocument/2006/relationships/image" Target="../media/image541.png"/><Relationship Id="rId2" Type="http://schemas.openxmlformats.org/officeDocument/2006/relationships/chart" Target="../charts/chart2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0.jpeg"/><Relationship Id="rId5" Type="http://schemas.openxmlformats.org/officeDocument/2006/relationships/image" Target="../media/image539.png"/><Relationship Id="rId4" Type="http://schemas.openxmlformats.org/officeDocument/2006/relationships/chart" Target="../charts/chart2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png"/><Relationship Id="rId7" Type="http://schemas.openxmlformats.org/officeDocument/2006/relationships/chart" Target="../charts/chart29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8.xml"/><Relationship Id="rId5" Type="http://schemas.openxmlformats.org/officeDocument/2006/relationships/image" Target="../media/image67.png"/><Relationship Id="rId10" Type="http://schemas.openxmlformats.org/officeDocument/2006/relationships/image" Target="../media/image70.jpeg"/><Relationship Id="rId4" Type="http://schemas.openxmlformats.org/officeDocument/2006/relationships/chart" Target="../charts/chart27.xml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2.xml"/><Relationship Id="rId5" Type="http://schemas.openxmlformats.org/officeDocument/2006/relationships/image" Target="../media/image72.png"/><Relationship Id="rId10" Type="http://schemas.openxmlformats.org/officeDocument/2006/relationships/chart" Target="../charts/chart33.xml"/><Relationship Id="rId4" Type="http://schemas.openxmlformats.org/officeDocument/2006/relationships/chart" Target="../charts/chart31.xml"/><Relationship Id="rId9" Type="http://schemas.openxmlformats.org/officeDocument/2006/relationships/image" Target="../media/image7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chart" Target="../charts/chart36.xml"/><Relationship Id="rId12" Type="http://schemas.openxmlformats.org/officeDocument/2006/relationships/image" Target="../media/image80.pn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chart" Target="../charts/chart39.xml"/><Relationship Id="rId5" Type="http://schemas.openxmlformats.org/officeDocument/2006/relationships/chart" Target="../charts/chart35.xml"/><Relationship Id="rId15" Type="http://schemas.openxmlformats.org/officeDocument/2006/relationships/image" Target="../media/image83.png"/><Relationship Id="rId10" Type="http://schemas.openxmlformats.org/officeDocument/2006/relationships/chart" Target="../charts/chart38.xml"/><Relationship Id="rId4" Type="http://schemas.openxmlformats.org/officeDocument/2006/relationships/image" Target="../media/image77.png"/><Relationship Id="rId9" Type="http://schemas.openxmlformats.org/officeDocument/2006/relationships/chart" Target="../charts/chart37.xml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èze 6"/>
          <p:cNvSpPr/>
          <p:nvPr/>
        </p:nvSpPr>
        <p:spPr>
          <a:xfrm rot="10800000">
            <a:off x="2915816" y="12592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15816" y="44624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KillerBee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le rappeur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5350812"/>
            <a:ext cx="1818704" cy="150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Mes Documents\Forum\Manga\Topic diagramme\Render\0-Animaux\Bijuu\Hachibi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8640"/>
            <a:ext cx="3600400" cy="2728303"/>
          </a:xfrm>
          <a:prstGeom prst="rect">
            <a:avLst/>
          </a:prstGeom>
          <a:noFill/>
        </p:spPr>
      </p:pic>
      <p:graphicFrame>
        <p:nvGraphicFramePr>
          <p:cNvPr id="22" name="Graphique 21"/>
          <p:cNvGraphicFramePr/>
          <p:nvPr/>
        </p:nvGraphicFramePr>
        <p:xfrm>
          <a:off x="4355976" y="10620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ctangle 22"/>
          <p:cNvSpPr/>
          <p:nvPr/>
        </p:nvSpPr>
        <p:spPr>
          <a:xfrm>
            <a:off x="4932040" y="137270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Trapèze 23"/>
          <p:cNvSpPr/>
          <p:nvPr/>
        </p:nvSpPr>
        <p:spPr>
          <a:xfrm rot="10800000">
            <a:off x="4067944" y="773995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4260701" y="692696"/>
            <a:ext cx="12137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urtles" pitchFamily="2" charset="0"/>
              </a:rPr>
              <a:t>KillerBee</a:t>
            </a:r>
            <a:endParaRPr lang="fr-FR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Turtles" pitchFamily="2" charset="0"/>
            </a:endParaRPr>
          </a:p>
        </p:txBody>
      </p:sp>
      <p:pic>
        <p:nvPicPr>
          <p:cNvPr id="26" name="Picture 4" descr="C:\Mes Documents\Manga\Topic\Render\I-J-K-L\KillerBee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1728" y="1124744"/>
            <a:ext cx="1040276" cy="1584176"/>
          </a:xfrm>
          <a:prstGeom prst="rect">
            <a:avLst/>
          </a:prstGeom>
          <a:noFill/>
        </p:spPr>
      </p:pic>
      <p:pic>
        <p:nvPicPr>
          <p:cNvPr id="46082" name="Picture 2" descr="Killer Bee by Lord-Nadji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5624" y="3789041"/>
            <a:ext cx="1648375" cy="1368152"/>
          </a:xfrm>
          <a:prstGeom prst="rect">
            <a:avLst/>
          </a:prstGeom>
          <a:noFill/>
        </p:spPr>
      </p:pic>
      <p:graphicFrame>
        <p:nvGraphicFramePr>
          <p:cNvPr id="27" name="Graphique 26"/>
          <p:cNvGraphicFramePr/>
          <p:nvPr/>
        </p:nvGraphicFramePr>
        <p:xfrm>
          <a:off x="4788024" y="29969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2915816" y="4437112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2915816" y="263691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KillerBee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73,95%]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56792"/>
            <a:ext cx="1931975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http://th03.deviantart.net/fs70/PRE/i/2014/017/a/e/491_cover___killer_bee_by_belucen-d72ikj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756592" y="4509120"/>
            <a:ext cx="1205975" cy="1844824"/>
          </a:xfrm>
          <a:prstGeom prst="rect">
            <a:avLst/>
          </a:prstGeom>
          <a:noFill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15816" y="2996952"/>
            <a:ext cx="187374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068960"/>
            <a:ext cx="1872208" cy="139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22245" y="2132856"/>
            <a:ext cx="1821755" cy="162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970160" cy="144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" name="Graphique 31"/>
          <p:cNvGraphicFramePr/>
          <p:nvPr/>
        </p:nvGraphicFramePr>
        <p:xfrm>
          <a:off x="4860032" y="515719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3" name="Tableau 32"/>
          <p:cNvGraphicFramePr>
            <a:graphicFrameLocks noGrp="1"/>
          </p:cNvGraphicFramePr>
          <p:nvPr/>
        </p:nvGraphicFramePr>
        <p:xfrm>
          <a:off x="2915816" y="6597352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3,79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4,79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2,80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4,10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4,72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2,84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2915816" y="479715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KillerBee</a:t>
            </a:r>
            <a:r>
              <a:rPr lang="fr-FR" sz="20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73,95%]</a:t>
            </a:r>
            <a:endParaRPr lang="fr-FR" sz="2000" b="1" cap="none" spc="0" dirty="0">
              <a:ln w="1905"/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2" descr="http://img11.hostingpics.net/pics/688217KillerBee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504" y="5813264"/>
            <a:ext cx="2088232" cy="928103"/>
          </a:xfrm>
          <a:prstGeom prst="rect">
            <a:avLst/>
          </a:prstGeom>
          <a:noFill/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15816" y="5162487"/>
            <a:ext cx="2002019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http://img12.deviantart.net/5cc5/i/2008/201/b/8/naruto_chapter_408_page_17_by_russ_artist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746152" y="1340768"/>
            <a:ext cx="1746152" cy="2520280"/>
          </a:xfrm>
          <a:prstGeom prst="rect">
            <a:avLst/>
          </a:prstGeom>
          <a:noFill/>
        </p:spPr>
      </p:pic>
      <p:pic>
        <p:nvPicPr>
          <p:cNvPr id="35" name="Picture 2" descr="Killer Bee by Kasukiii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011144" y="0"/>
            <a:ext cx="2132856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phique 1"/>
          <p:cNvGraphicFramePr/>
          <p:nvPr/>
        </p:nvGraphicFramePr>
        <p:xfrm>
          <a:off x="2843808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899592" y="234888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Fuguki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Suikazan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47,38%]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899592" y="414908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2,58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2,80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1,99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6588224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4716016" y="234888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Jinpachi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Munashi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42,65%]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4716016" y="414908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3,07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2,18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08920"/>
            <a:ext cx="1904278" cy="138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4288" y="5261792"/>
            <a:ext cx="1979712" cy="159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713752"/>
            <a:ext cx="1893468" cy="13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rapèze 10"/>
          <p:cNvSpPr/>
          <p:nvPr/>
        </p:nvSpPr>
        <p:spPr>
          <a:xfrm rot="10800000">
            <a:off x="6270523" y="409433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4" descr="C:\Mes Documents\Forum\Manga\Topic diagramme\Render\I-J-K-L\Jinpachi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3391" y="244521"/>
            <a:ext cx="1224136" cy="1899127"/>
          </a:xfrm>
          <a:prstGeom prst="rect">
            <a:avLst/>
          </a:prstGeom>
          <a:noFill/>
        </p:spPr>
      </p:pic>
      <p:graphicFrame>
        <p:nvGraphicFramePr>
          <p:cNvPr id="13" name="Graphique 12"/>
          <p:cNvGraphicFramePr/>
          <p:nvPr/>
        </p:nvGraphicFramePr>
        <p:xfrm>
          <a:off x="6588224" y="61616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Rectangle 13"/>
          <p:cNvSpPr/>
          <p:nvPr/>
        </p:nvSpPr>
        <p:spPr>
          <a:xfrm>
            <a:off x="7164288" y="92684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37171" y="328135"/>
            <a:ext cx="95410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Jinpachi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Trapèze 15"/>
          <p:cNvSpPr/>
          <p:nvPr/>
        </p:nvSpPr>
        <p:spPr>
          <a:xfrm rot="10800000">
            <a:off x="1683242" y="41357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220421" y="332273"/>
            <a:ext cx="8130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Fuguki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Picture 2" descr="C:\Mes Documents\Forum\Manga\Topic diagramme\Render\E-F-G-H\Fuguki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4879" y="419594"/>
            <a:ext cx="896406" cy="1741294"/>
          </a:xfrm>
          <a:prstGeom prst="rect">
            <a:avLst/>
          </a:prstGeom>
          <a:noFill/>
        </p:spPr>
      </p:pic>
      <p:graphicFrame>
        <p:nvGraphicFramePr>
          <p:cNvPr id="19" name="Graphique 18"/>
          <p:cNvGraphicFramePr/>
          <p:nvPr/>
        </p:nvGraphicFramePr>
        <p:xfrm>
          <a:off x="2000943" y="62030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Rectangle 19"/>
          <p:cNvSpPr/>
          <p:nvPr/>
        </p:nvSpPr>
        <p:spPr>
          <a:xfrm>
            <a:off x="2577007" y="93098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2" descr="7 Swordsmen by Trazo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2047095" y="2636912"/>
            <a:ext cx="2047095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555776" y="116633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rot="10800000">
            <a:off x="2627784" y="161256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627784" y="162998"/>
            <a:ext cx="360040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Les gardes de </a:t>
            </a:r>
            <a:r>
              <a:rPr lang="fr-FR" sz="12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Minato</a:t>
            </a:r>
            <a:endParaRPr lang="fr-FR" sz="1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sp>
        <p:nvSpPr>
          <p:cNvPr id="11" name="Trapèze 10"/>
          <p:cNvSpPr/>
          <p:nvPr/>
        </p:nvSpPr>
        <p:spPr>
          <a:xfrm rot="10800000">
            <a:off x="-310704" y="81861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96827" y="737320"/>
            <a:ext cx="87235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Genma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Graphique 12"/>
          <p:cNvGraphicFramePr/>
          <p:nvPr/>
        </p:nvGraphicFramePr>
        <p:xfrm>
          <a:off x="0" y="10253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/>
          <p:cNvSpPr/>
          <p:nvPr/>
        </p:nvSpPr>
        <p:spPr>
          <a:xfrm>
            <a:off x="576064" y="13360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2" descr="C:\Mes Documents\Manga\Topic diagramme\Render\E-F-G-H\Genm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48072" y="809328"/>
            <a:ext cx="984247" cy="1656184"/>
          </a:xfrm>
          <a:prstGeom prst="rect">
            <a:avLst/>
          </a:prstGeom>
          <a:noFill/>
        </p:spPr>
      </p:pic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-1116632" y="440972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1,87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7" name="Graphique 16"/>
          <p:cNvGraphicFramePr/>
          <p:nvPr/>
        </p:nvGraphicFramePr>
        <p:xfrm>
          <a:off x="827584" y="29695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-1116632" y="260952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Genma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Shiranui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39,25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2" name="Tableau 61"/>
          <p:cNvGraphicFramePr>
            <a:graphicFrameLocks noGrp="1"/>
          </p:cNvGraphicFramePr>
          <p:nvPr/>
        </p:nvGraphicFramePr>
        <p:xfrm>
          <a:off x="2555777" y="438550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1,87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3" name="Graphique 62"/>
          <p:cNvGraphicFramePr/>
          <p:nvPr/>
        </p:nvGraphicFramePr>
        <p:xfrm>
          <a:off x="4572001" y="29453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4" name="Rectangle 63"/>
          <p:cNvSpPr/>
          <p:nvPr/>
        </p:nvSpPr>
        <p:spPr>
          <a:xfrm>
            <a:off x="2555777" y="254523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Raido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Namiashi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42,63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Trapèze 64"/>
          <p:cNvSpPr/>
          <p:nvPr/>
        </p:nvSpPr>
        <p:spPr>
          <a:xfrm rot="10800000">
            <a:off x="3361705" y="79439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3939769" y="713096"/>
            <a:ext cx="7312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Raido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7" name="Graphique 66"/>
          <p:cNvGraphicFramePr/>
          <p:nvPr/>
        </p:nvGraphicFramePr>
        <p:xfrm>
          <a:off x="3672409" y="10011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8" name="Rectangle 67"/>
          <p:cNvSpPr/>
          <p:nvPr/>
        </p:nvSpPr>
        <p:spPr>
          <a:xfrm>
            <a:off x="4248473" y="131180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9" name="Picture 2" descr="C:\Mes Documents\Forum\Manga\Topic diagramme\Render\Q-R-S-T\Raido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7" y="919926"/>
            <a:ext cx="1272163" cy="1305338"/>
          </a:xfrm>
          <a:prstGeom prst="rect">
            <a:avLst/>
          </a:prstGeom>
          <a:noFill/>
        </p:spPr>
      </p:pic>
      <p:graphicFrame>
        <p:nvGraphicFramePr>
          <p:cNvPr id="79" name="Tableau 78"/>
          <p:cNvGraphicFramePr>
            <a:graphicFrameLocks noGrp="1"/>
          </p:cNvGraphicFramePr>
          <p:nvPr/>
        </p:nvGraphicFramePr>
        <p:xfrm>
          <a:off x="6228184" y="440972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80" name="Graphique 79"/>
          <p:cNvGraphicFramePr/>
          <p:nvPr/>
        </p:nvGraphicFramePr>
        <p:xfrm>
          <a:off x="8172400" y="30415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1" name="Rectangle 80"/>
          <p:cNvSpPr/>
          <p:nvPr/>
        </p:nvSpPr>
        <p:spPr>
          <a:xfrm>
            <a:off x="6228184" y="264146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Iwashi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Tatami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32,55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rapèze 81"/>
          <p:cNvSpPr/>
          <p:nvPr/>
        </p:nvSpPr>
        <p:spPr>
          <a:xfrm rot="10800000">
            <a:off x="7034112" y="81861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/>
          <p:cNvSpPr/>
          <p:nvPr/>
        </p:nvSpPr>
        <p:spPr>
          <a:xfrm>
            <a:off x="7578162" y="737320"/>
            <a:ext cx="79932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Iwashi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84" name="Graphique 83"/>
          <p:cNvGraphicFramePr/>
          <p:nvPr/>
        </p:nvGraphicFramePr>
        <p:xfrm>
          <a:off x="7344816" y="10253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5" name="Rectangle 84"/>
          <p:cNvSpPr/>
          <p:nvPr/>
        </p:nvSpPr>
        <p:spPr>
          <a:xfrm>
            <a:off x="7920880" y="13360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7" name="Picture 2" descr="C:\Mes Documents\Forum\Manga\Topic diagramme\Render\I-J-K-L\Iwachi\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953344"/>
            <a:ext cx="989843" cy="1428886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116632" y="2969567"/>
            <a:ext cx="1972759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55776" y="2897560"/>
            <a:ext cx="2016225" cy="143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8184" y="2969568"/>
            <a:ext cx="19526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3390203" y="527437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985663" y="446139"/>
            <a:ext cx="69647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Izuna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3707904" y="734171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4283968" y="104485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" descr="C:\Mes Documents\Forum\Manga\Topic diagramme\Render\I-J-K-L\Izun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74554"/>
            <a:ext cx="1302279" cy="1800401"/>
          </a:xfrm>
          <a:prstGeom prst="rect">
            <a:avLst/>
          </a:prstGeom>
          <a:noFill/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483768" y="407495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3,91</a:t>
                      </a: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4355976" y="263479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2483768" y="230669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Izuna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63,50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rapèze 9"/>
          <p:cNvSpPr/>
          <p:nvPr/>
        </p:nvSpPr>
        <p:spPr>
          <a:xfrm rot="10800000">
            <a:off x="7422651" y="51578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924017" y="434484"/>
            <a:ext cx="8846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Kagami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7740352" y="72251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8316416" y="103319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6588224" y="407495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8532440" y="256278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6588224" y="223468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Kagami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54,85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C:\Mes Documents\Forum\Manga\Topic diagramme\Render\I-J-K-L\Kagami\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485234"/>
            <a:ext cx="1013088" cy="1617583"/>
          </a:xfrm>
          <a:prstGeom prst="rect">
            <a:avLst/>
          </a:prstGeom>
          <a:noFill/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2614616"/>
            <a:ext cx="1964350" cy="14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2636912"/>
            <a:ext cx="177622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5301394"/>
            <a:ext cx="1916236" cy="155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44669" y="5276850"/>
            <a:ext cx="18954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-1260648" y="402945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2,48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23" name="Graphique 22"/>
          <p:cNvGraphicFramePr/>
          <p:nvPr/>
        </p:nvGraphicFramePr>
        <p:xfrm>
          <a:off x="683568" y="258929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Rectangle 23"/>
          <p:cNvSpPr/>
          <p:nvPr/>
        </p:nvSpPr>
        <p:spPr>
          <a:xfrm>
            <a:off x="-1260648" y="218918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Fugaku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59,75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rapèze 24"/>
          <p:cNvSpPr/>
          <p:nvPr/>
        </p:nvSpPr>
        <p:spPr>
          <a:xfrm rot="10800000">
            <a:off x="-454720" y="43834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57013" y="357044"/>
            <a:ext cx="86395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Fugaku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7" name="Graphique 26"/>
          <p:cNvGraphicFramePr/>
          <p:nvPr/>
        </p:nvGraphicFramePr>
        <p:xfrm>
          <a:off x="-144016" y="6450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8" name="Rectangle 27"/>
          <p:cNvSpPr/>
          <p:nvPr/>
        </p:nvSpPr>
        <p:spPr>
          <a:xfrm>
            <a:off x="432048" y="95575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9" name="Picture 1" descr="C:\Mes Documents\Forum\Manga\Topic diagramme\Render\E-F-G-H\Fugaku\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540568" y="429052"/>
            <a:ext cx="648072" cy="1677980"/>
          </a:xfrm>
          <a:prstGeom prst="rect">
            <a:avLst/>
          </a:prstGeom>
          <a:noFill/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260648" y="2564904"/>
            <a:ext cx="1954703" cy="14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188640" y="4533508"/>
            <a:ext cx="1872208" cy="15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ttp://fc08.deviantart.net/fs70/f/2013/155/0/5/fanart__edo_fugaku_by_uchiha_itasuke-d67t0v8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584" y="4605516"/>
            <a:ext cx="1331651" cy="1493544"/>
          </a:xfrm>
          <a:prstGeom prst="rect">
            <a:avLst/>
          </a:prstGeom>
          <a:noFill/>
        </p:spPr>
      </p:pic>
      <p:sp>
        <p:nvSpPr>
          <p:cNvPr id="33" name="Trapèze 32"/>
          <p:cNvSpPr/>
          <p:nvPr/>
        </p:nvSpPr>
        <p:spPr>
          <a:xfrm rot="10800000">
            <a:off x="2987824" y="108684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Trapèze 33"/>
          <p:cNvSpPr/>
          <p:nvPr/>
        </p:nvSpPr>
        <p:spPr>
          <a:xfrm rot="10800000">
            <a:off x="3059832" y="153307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/>
          <p:cNvSpPr/>
          <p:nvPr/>
        </p:nvSpPr>
        <p:spPr>
          <a:xfrm>
            <a:off x="3059832" y="0"/>
            <a:ext cx="3600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EAK IT" pitchFamily="2" charset="0"/>
              </a:rPr>
              <a:t>Les  derniers  </a:t>
            </a:r>
            <a:r>
              <a:rPr lang="fr-FR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EAK IT" pitchFamily="2" charset="0"/>
              </a:rPr>
              <a:t>Uchihas</a:t>
            </a:r>
            <a:endParaRPr lang="fr-FR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EAK IT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771799" y="305189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rot="10800000">
            <a:off x="2843807" y="349812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43807" y="289999"/>
            <a:ext cx="36004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belixProBroken" pitchFamily="2" charset="0"/>
              </a:rPr>
              <a:t>Les  Edo  </a:t>
            </a:r>
            <a:r>
              <a:rPr lang="fr-FR" sz="16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ObelixProBroken" pitchFamily="2" charset="0"/>
              </a:rPr>
              <a:t>Tensei</a:t>
            </a:r>
            <a:endParaRPr lang="fr-FR" sz="1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ObelixProBroken" pitchFamily="2" charset="0"/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7314130" y="86315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1" name="Graphique 20"/>
          <p:cNvGraphicFramePr/>
          <p:nvPr/>
        </p:nvGraphicFramePr>
        <p:xfrm>
          <a:off x="7631831" y="106989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8207895" y="138057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82866" y="781860"/>
            <a:ext cx="83914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Pakura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8004" name="Picture 4" descr="http://i826.photobucket.com/albums/zz190/jcbballer/Hoshimi%20Yamanaka%20and%2013%20Signs%20of%20Sin/__pakura_render___by_lemonsasuke-d5383sj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781860"/>
            <a:ext cx="1632472" cy="2016224"/>
          </a:xfrm>
          <a:prstGeom prst="rect">
            <a:avLst/>
          </a:prstGeom>
          <a:noFill/>
        </p:spPr>
      </p:pic>
      <p:sp>
        <p:nvSpPr>
          <p:cNvPr id="99" name="Trapèze 98"/>
          <p:cNvSpPr/>
          <p:nvPr/>
        </p:nvSpPr>
        <p:spPr>
          <a:xfrm rot="10800000">
            <a:off x="-30687" y="91792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/>
          <p:cNvSpPr/>
          <p:nvPr/>
        </p:nvSpPr>
        <p:spPr>
          <a:xfrm>
            <a:off x="621107" y="836628"/>
            <a:ext cx="5838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Gari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01" name="Graphique 100"/>
          <p:cNvGraphicFramePr/>
          <p:nvPr/>
        </p:nvGraphicFramePr>
        <p:xfrm>
          <a:off x="287014" y="11246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" name="Rectangle 101"/>
          <p:cNvSpPr/>
          <p:nvPr/>
        </p:nvSpPr>
        <p:spPr>
          <a:xfrm>
            <a:off x="863078" y="143533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" name="Picture 2" descr="C:\Mes Documents\Forum\Manga\Topic diagramme\Render\E-F-G-H\Gari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6" y="908636"/>
            <a:ext cx="814712" cy="1745432"/>
          </a:xfrm>
          <a:prstGeom prst="rect">
            <a:avLst/>
          </a:prstGeom>
          <a:noFill/>
        </p:spPr>
      </p:pic>
      <p:graphicFrame>
        <p:nvGraphicFramePr>
          <p:cNvPr id="104" name="Graphique 103"/>
          <p:cNvGraphicFramePr/>
          <p:nvPr/>
        </p:nvGraphicFramePr>
        <p:xfrm>
          <a:off x="755574" y="3022911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5" name="Rectangle 104"/>
          <p:cNvSpPr/>
          <p:nvPr/>
        </p:nvSpPr>
        <p:spPr>
          <a:xfrm>
            <a:off x="-1116634" y="2662871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Gari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41,20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6" name="Tableau 105"/>
          <p:cNvGraphicFramePr>
            <a:graphicFrameLocks noGrp="1"/>
          </p:cNvGraphicFramePr>
          <p:nvPr/>
        </p:nvGraphicFramePr>
        <p:xfrm>
          <a:off x="-1116633" y="4454268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2,69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2,72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1,22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2,12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1,42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sp>
        <p:nvSpPr>
          <p:cNvPr id="110" name="Trapèze 109"/>
          <p:cNvSpPr/>
          <p:nvPr/>
        </p:nvSpPr>
        <p:spPr>
          <a:xfrm rot="10800000">
            <a:off x="3534218" y="88083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/>
          <p:cNvSpPr/>
          <p:nvPr/>
        </p:nvSpPr>
        <p:spPr>
          <a:xfrm>
            <a:off x="4147699" y="799538"/>
            <a:ext cx="6604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Toroi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12" name="Graphique 111"/>
          <p:cNvGraphicFramePr/>
          <p:nvPr/>
        </p:nvGraphicFramePr>
        <p:xfrm>
          <a:off x="3851919" y="108757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3" name="Rectangle 112"/>
          <p:cNvSpPr/>
          <p:nvPr/>
        </p:nvSpPr>
        <p:spPr>
          <a:xfrm>
            <a:off x="4427983" y="139824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4" name="Picture 3" descr="C:\Mes Documents\Forum\Manga\Topic diagramme\Render\Q-R-S-T\Toroi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1" y="794739"/>
            <a:ext cx="1556259" cy="1855406"/>
          </a:xfrm>
          <a:prstGeom prst="rect">
            <a:avLst/>
          </a:prstGeom>
          <a:noFill/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7" y="3029441"/>
            <a:ext cx="1799372" cy="13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996952"/>
            <a:ext cx="1728191" cy="140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116633" y="3035576"/>
            <a:ext cx="1825547" cy="13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0" name="Graphique 59"/>
          <p:cNvGraphicFramePr/>
          <p:nvPr/>
        </p:nvGraphicFramePr>
        <p:xfrm>
          <a:off x="8388423" y="299320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1" name="Rectangle 60"/>
          <p:cNvSpPr/>
          <p:nvPr/>
        </p:nvSpPr>
        <p:spPr>
          <a:xfrm>
            <a:off x="6527998" y="2654068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Pakura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[39,45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9" name="Tableau 68"/>
          <p:cNvGraphicFramePr>
            <a:graphicFrameLocks noGrp="1"/>
          </p:cNvGraphicFramePr>
          <p:nvPr/>
        </p:nvGraphicFramePr>
        <p:xfrm>
          <a:off x="6516215" y="443501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3,08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2,16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2,12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2,30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2,19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1,42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2" name="Tableau 61"/>
          <p:cNvGraphicFramePr>
            <a:graphicFrameLocks noGrp="1"/>
          </p:cNvGraphicFramePr>
          <p:nvPr/>
        </p:nvGraphicFramePr>
        <p:xfrm>
          <a:off x="2843807" y="4454268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2843807" y="2654068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Toroi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[40,15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4" name="Graphique 63"/>
          <p:cNvGraphicFramePr/>
          <p:nvPr/>
        </p:nvGraphicFramePr>
        <p:xfrm>
          <a:off x="4716015" y="301410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843808" y="22531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rot="10800000">
            <a:off x="2915816" y="26993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915816" y="18864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Vers l’infini et au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dela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2685953" y="463118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4630169" y="31910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2613945" y="279091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Mizuki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26,43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rapèze 7"/>
          <p:cNvSpPr/>
          <p:nvPr/>
        </p:nvSpPr>
        <p:spPr>
          <a:xfrm rot="10800000">
            <a:off x="-382711" y="10400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9285" y="958772"/>
            <a:ext cx="8034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Mabui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0" name="Graphique 9"/>
          <p:cNvGraphicFramePr/>
          <p:nvPr/>
        </p:nvGraphicFramePr>
        <p:xfrm>
          <a:off x="-72007" y="12468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504057" y="15574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6732241" y="463118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3" name="Graphique 12"/>
          <p:cNvGraphicFramePr/>
          <p:nvPr/>
        </p:nvGraphicFramePr>
        <p:xfrm>
          <a:off x="8676457" y="31910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Rectangle 13"/>
          <p:cNvSpPr/>
          <p:nvPr/>
        </p:nvSpPr>
        <p:spPr>
          <a:xfrm>
            <a:off x="6660233" y="283098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Hizashi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50,98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rapèze 14"/>
          <p:cNvSpPr/>
          <p:nvPr/>
        </p:nvSpPr>
        <p:spPr>
          <a:xfrm rot="10800000">
            <a:off x="7538169" y="10400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051988" y="958772"/>
            <a:ext cx="8597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Hizashi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Graphique 16"/>
          <p:cNvGraphicFramePr/>
          <p:nvPr/>
        </p:nvGraphicFramePr>
        <p:xfrm>
          <a:off x="7848873" y="12468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8424937" y="15574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2" descr="http://auto.img.v4.skyrock.net/1927/75071927/pics/2935800579_1_3.jpg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3694065" y="1246804"/>
            <a:ext cx="1440160" cy="1368152"/>
          </a:xfrm>
          <a:prstGeom prst="rect">
            <a:avLst/>
          </a:prstGeom>
          <a:noFill/>
        </p:spPr>
      </p:pic>
      <p:sp>
        <p:nvSpPr>
          <p:cNvPr id="20" name="Trapèze 19"/>
          <p:cNvSpPr/>
          <p:nvPr/>
        </p:nvSpPr>
        <p:spPr>
          <a:xfrm rot="10800000">
            <a:off x="3491881" y="10400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024035" y="958772"/>
            <a:ext cx="8231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Mizuki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2" name="Graphique 21"/>
          <p:cNvGraphicFramePr/>
          <p:nvPr/>
        </p:nvGraphicFramePr>
        <p:xfrm>
          <a:off x="3622057" y="12468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Rectangle 22"/>
          <p:cNvSpPr/>
          <p:nvPr/>
        </p:nvSpPr>
        <p:spPr>
          <a:xfrm>
            <a:off x="4198121" y="15574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4" name="Picture 6" descr="http://static.comicvine.com/uploads/scale_small/4/47703/3128899-5188230754-571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717379" y="1030780"/>
            <a:ext cx="645372" cy="1699745"/>
          </a:xfrm>
          <a:prstGeom prst="rect">
            <a:avLst/>
          </a:prstGeom>
          <a:noFill/>
        </p:spPr>
      </p:pic>
      <p:pic>
        <p:nvPicPr>
          <p:cNvPr id="25" name="Picture 9" descr="http://fc02.deviantart.net/fs70/f/2012/345/9/a/hizashi_by_felipebiel214-d5nqc8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80313" y="1030780"/>
            <a:ext cx="648072" cy="1585575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1" y="3187354"/>
            <a:ext cx="1872208" cy="141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-1476671" y="4631180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1,57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8" name="Graphique 27"/>
          <p:cNvGraphicFramePr/>
          <p:nvPr/>
        </p:nvGraphicFramePr>
        <p:xfrm>
          <a:off x="395537" y="317611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29" name="Rectangle 28"/>
          <p:cNvSpPr/>
          <p:nvPr/>
        </p:nvSpPr>
        <p:spPr>
          <a:xfrm>
            <a:off x="-1476671" y="2862918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Mabui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31,58%]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Picture 2" descr="http://img4.wikia.nocookie.net/__cb20130729212959/doblaje/es/images/e/e0/Mizuk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3" y="3173018"/>
            <a:ext cx="1920000" cy="1440000"/>
          </a:xfrm>
          <a:prstGeom prst="rect">
            <a:avLst/>
          </a:prstGeom>
          <a:noFill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476672" y="3212976"/>
            <a:ext cx="195260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èze 6"/>
          <p:cNvSpPr/>
          <p:nvPr/>
        </p:nvSpPr>
        <p:spPr>
          <a:xfrm rot="10800000">
            <a:off x="3750243" y="113403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2915816" y="469320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1494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2,49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1,58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1,76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2,17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1,75</a:t>
                      </a:r>
                      <a:endParaRPr lang="fr-FR" sz="800" b="1" dirty="0">
                        <a:solidFill>
                          <a:srgbClr val="61494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1494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1,04</a:t>
                      </a:r>
                    </a:p>
                  </a:txBody>
                  <a:tcPr marL="0" marR="0" marT="0" marB="0" anchor="ctr">
                    <a:solidFill>
                      <a:srgbClr val="CBB7B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aphique 12"/>
          <p:cNvGraphicFramePr/>
          <p:nvPr/>
        </p:nvGraphicFramePr>
        <p:xfrm>
          <a:off x="4788024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/>
          <p:cNvSpPr/>
          <p:nvPr/>
        </p:nvSpPr>
        <p:spPr>
          <a:xfrm>
            <a:off x="2843808" y="285293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Izumo &amp; </a:t>
            </a:r>
            <a:r>
              <a:rPr lang="fr-FR" sz="2000" b="1" dirty="0" err="1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Kotetsu</a:t>
            </a:r>
            <a:r>
              <a:rPr lang="fr-FR" sz="2000" b="1" dirty="0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36,13</a:t>
            </a:r>
            <a:r>
              <a:rPr lang="fr-FR" sz="2000" b="1" cap="none" spc="0" dirty="0" smtClean="0">
                <a:ln w="1905"/>
                <a:solidFill>
                  <a:srgbClr val="6149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6149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08520" y="1196752"/>
            <a:ext cx="1512168" cy="1461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rapèze 24"/>
          <p:cNvSpPr/>
          <p:nvPr/>
        </p:nvSpPr>
        <p:spPr>
          <a:xfrm rot="10800000">
            <a:off x="-282205" y="113403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42447" y="1052736"/>
            <a:ext cx="12380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Yashamaru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7" name="Graphique 26"/>
          <p:cNvGraphicFramePr/>
          <p:nvPr/>
        </p:nvGraphicFramePr>
        <p:xfrm>
          <a:off x="-180528" y="13407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 27"/>
          <p:cNvSpPr/>
          <p:nvPr/>
        </p:nvSpPr>
        <p:spPr>
          <a:xfrm>
            <a:off x="395536" y="165144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Trapèze 50"/>
          <p:cNvSpPr/>
          <p:nvPr/>
        </p:nvSpPr>
        <p:spPr>
          <a:xfrm rot="10800000">
            <a:off x="2987824" y="67454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Trapèze 51"/>
          <p:cNvSpPr/>
          <p:nvPr/>
        </p:nvSpPr>
        <p:spPr>
          <a:xfrm rot="10800000">
            <a:off x="3059832" y="112077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/>
          <p:cNvSpPr/>
          <p:nvPr/>
        </p:nvSpPr>
        <p:spPr>
          <a:xfrm>
            <a:off x="3059832" y="0"/>
            <a:ext cx="3600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IglooCaps" pitchFamily="2" charset="0"/>
              </a:rPr>
              <a:t>Les duos</a:t>
            </a:r>
            <a:endParaRPr lang="fr-FR" sz="2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IglooCaps" pitchFamily="2" charset="0"/>
            </a:endParaRPr>
          </a:p>
        </p:txBody>
      </p:sp>
      <p:pic>
        <p:nvPicPr>
          <p:cNvPr id="68" name="Picture 3" descr="C:\Mes Documents\Forum\Manga\Topic diagramme\Render\I-J-K-L\Kotetsu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008331"/>
            <a:ext cx="2520280" cy="1772597"/>
          </a:xfrm>
          <a:prstGeom prst="rect">
            <a:avLst/>
          </a:prstGeom>
          <a:noFill/>
        </p:spPr>
      </p:pic>
      <p:graphicFrame>
        <p:nvGraphicFramePr>
          <p:cNvPr id="70" name="Graphique 69"/>
          <p:cNvGraphicFramePr/>
          <p:nvPr/>
        </p:nvGraphicFramePr>
        <p:xfrm>
          <a:off x="4067944" y="13407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1" name="Rectangle 70"/>
          <p:cNvSpPr/>
          <p:nvPr/>
        </p:nvSpPr>
        <p:spPr>
          <a:xfrm>
            <a:off x="4644008" y="165144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2" name="Picture 3" descr="C:\Mes Documents\Forum\Manga\Topic diagramme\Render\I-J-K-L\Izumo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4914" y="1153159"/>
            <a:ext cx="633407" cy="1720053"/>
          </a:xfrm>
          <a:prstGeom prst="rect">
            <a:avLst/>
          </a:prstGeom>
          <a:noFill/>
        </p:spPr>
      </p:pic>
      <p:sp>
        <p:nvSpPr>
          <p:cNvPr id="73" name="Rectangle 72"/>
          <p:cNvSpPr/>
          <p:nvPr/>
        </p:nvSpPr>
        <p:spPr>
          <a:xfrm>
            <a:off x="3808765" y="1052736"/>
            <a:ext cx="17703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Izumo &amp;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Kotetsu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5" name="Trapèze 74"/>
          <p:cNvSpPr/>
          <p:nvPr/>
        </p:nvSpPr>
        <p:spPr>
          <a:xfrm rot="10800000">
            <a:off x="7566667" y="113403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8176330" y="1052736"/>
            <a:ext cx="66806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Atsui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7" name="Graphique 76"/>
          <p:cNvGraphicFramePr/>
          <p:nvPr/>
        </p:nvGraphicFramePr>
        <p:xfrm>
          <a:off x="7884368" y="13407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78" name="Rectangle 77"/>
          <p:cNvSpPr/>
          <p:nvPr/>
        </p:nvSpPr>
        <p:spPr>
          <a:xfrm>
            <a:off x="8460432" y="165144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9" name="Picture 2" descr="C:\Mes Documents\Forum\Manga\Topic diagramme\Render\A-B-C-D\Atsui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1081151"/>
            <a:ext cx="1210943" cy="1872208"/>
          </a:xfrm>
          <a:prstGeom prst="rect">
            <a:avLst/>
          </a:prstGeom>
          <a:noFill/>
        </p:spPr>
      </p:pic>
      <p:graphicFrame>
        <p:nvGraphicFramePr>
          <p:cNvPr id="80" name="Tableau 79"/>
          <p:cNvGraphicFramePr>
            <a:graphicFrameLocks noGrp="1"/>
          </p:cNvGraphicFramePr>
          <p:nvPr/>
        </p:nvGraphicFramePr>
        <p:xfrm>
          <a:off x="6588224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1,51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1,81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1,17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81" name="Rectangle 80"/>
          <p:cNvSpPr/>
          <p:nvPr/>
        </p:nvSpPr>
        <p:spPr>
          <a:xfrm>
            <a:off x="6588224" y="2924944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Atsui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[28,70%]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2" name="Graphique 81"/>
          <p:cNvGraphicFramePr/>
          <p:nvPr/>
        </p:nvGraphicFramePr>
        <p:xfrm>
          <a:off x="8460432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3212976"/>
            <a:ext cx="1864123" cy="144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116632" y="3212976"/>
            <a:ext cx="1944216" cy="144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88223" y="3268960"/>
            <a:ext cx="1952678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7" name="Graphique 56"/>
          <p:cNvGraphicFramePr/>
          <p:nvPr/>
        </p:nvGraphicFramePr>
        <p:xfrm>
          <a:off x="755576" y="326407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58" name="Rectangle 57"/>
          <p:cNvSpPr/>
          <p:nvPr/>
        </p:nvSpPr>
        <p:spPr>
          <a:xfrm>
            <a:off x="-1104849" y="2852936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Yashamaru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[36,00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9" name="Tableau 58"/>
          <p:cNvGraphicFramePr>
            <a:graphicFrameLocks noGrp="1"/>
          </p:cNvGraphicFramePr>
          <p:nvPr/>
        </p:nvGraphicFramePr>
        <p:xfrm>
          <a:off x="-1116632" y="470588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2,24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2,70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1,39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1,83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1,88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1,42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547664" y="1213200"/>
            <a:ext cx="1440160" cy="151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rapèze 2"/>
          <p:cNvSpPr/>
          <p:nvPr/>
        </p:nvSpPr>
        <p:spPr>
          <a:xfrm rot="10800000">
            <a:off x="1345479" y="1154759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838585" y="1073461"/>
            <a:ext cx="9012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Misumi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Graphique 4"/>
          <p:cNvGraphicFramePr/>
          <p:nvPr/>
        </p:nvGraphicFramePr>
        <p:xfrm>
          <a:off x="1475655" y="136149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051719" y="1672172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6588223" y="332501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/>
          <p:cNvSpPr/>
          <p:nvPr/>
        </p:nvSpPr>
        <p:spPr>
          <a:xfrm>
            <a:off x="4644007" y="2977607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Meizu</a:t>
            </a:r>
            <a:r>
              <a:rPr lang="fr-FR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Gôzu</a:t>
            </a:r>
            <a:r>
              <a:rPr lang="fr-FR" sz="20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cap="none" spc="0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22,78%]</a:t>
            </a:r>
            <a:endParaRPr lang="fr-FR" sz="2000" b="1" cap="none" spc="0" dirty="0">
              <a:ln w="1905"/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644007" y="4745869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1,49</a:t>
                      </a: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0,92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1,12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1,29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http://fc07.deviantart.net/fs71/f/2012/329/5/1/519c749c05717facef1ade3d1adbe3cd-d5m3c5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19" y="1001453"/>
            <a:ext cx="1800200" cy="1800200"/>
          </a:xfrm>
          <a:prstGeom prst="rect">
            <a:avLst/>
          </a:prstGeom>
          <a:noFill/>
        </p:spPr>
      </p:pic>
      <p:sp>
        <p:nvSpPr>
          <p:cNvPr id="11" name="Trapèze 10"/>
          <p:cNvSpPr/>
          <p:nvPr/>
        </p:nvSpPr>
        <p:spPr>
          <a:xfrm rot="10800000">
            <a:off x="5622450" y="108275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5805302" y="1001453"/>
            <a:ext cx="15217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Meizu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Gôzu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3" name="Graphique 12"/>
          <p:cNvGraphicFramePr/>
          <p:nvPr/>
        </p:nvGraphicFramePr>
        <p:xfrm>
          <a:off x="5724127" y="128948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6300191" y="160016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2" descr="C:\Mes Documents\Forum\Manga\Topic diagramme\Render\M-N-O-P\Meizu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258" y="1073461"/>
            <a:ext cx="719901" cy="1761299"/>
          </a:xfrm>
          <a:prstGeom prst="rect">
            <a:avLst/>
          </a:prstGeom>
          <a:noFill/>
        </p:spPr>
      </p:pic>
      <p:pic>
        <p:nvPicPr>
          <p:cNvPr id="16" name="Picture 4" descr="http://auto.img.v4.skyrock.net/4265/23034265/pics/8138896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7" y="3361696"/>
            <a:ext cx="1944216" cy="1326927"/>
          </a:xfrm>
          <a:prstGeom prst="rect">
            <a:avLst/>
          </a:prstGeom>
          <a:noFill/>
        </p:spPr>
      </p:pic>
      <p:graphicFrame>
        <p:nvGraphicFramePr>
          <p:cNvPr id="17" name="Graphique 16"/>
          <p:cNvGraphicFramePr/>
          <p:nvPr/>
        </p:nvGraphicFramePr>
        <p:xfrm>
          <a:off x="2555775" y="330570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8" name="Rectangle 17"/>
          <p:cNvSpPr/>
          <p:nvPr/>
        </p:nvSpPr>
        <p:spPr>
          <a:xfrm>
            <a:off x="683567" y="2977607"/>
            <a:ext cx="3384376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Misumi</a:t>
            </a:r>
            <a:r>
              <a:rPr lang="fr-FR" sz="2000" b="1" dirty="0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[16,68%]</a:t>
            </a:r>
            <a:endParaRPr lang="fr-FR" sz="2000" b="1" cap="none" spc="0" dirty="0">
              <a:ln w="1905"/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/>
        </p:nvGraphicFramePr>
        <p:xfrm>
          <a:off x="611559" y="4745869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0,74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1,22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0,27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1,16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1,34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0,97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0,71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0,26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1560" y="3356992"/>
            <a:ext cx="1982503" cy="13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rapèze 20"/>
          <p:cNvSpPr/>
          <p:nvPr/>
        </p:nvSpPr>
        <p:spPr>
          <a:xfrm rot="10800000">
            <a:off x="2411760" y="99392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apèze 21"/>
          <p:cNvSpPr/>
          <p:nvPr/>
        </p:nvSpPr>
        <p:spPr>
          <a:xfrm rot="10800000">
            <a:off x="2483768" y="144015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83768" y="0"/>
            <a:ext cx="3600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unnyKid" pitchFamily="2" charset="0"/>
              </a:rPr>
              <a:t>Le bout du </a:t>
            </a:r>
            <a:r>
              <a:rPr lang="fr-FR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FunnyKid" pitchFamily="2" charset="0"/>
              </a:rPr>
              <a:t>tunel</a:t>
            </a:r>
            <a:endParaRPr lang="fr-FR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FunnyKid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5526000"/>
            <a:ext cx="1780008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Graphique 5"/>
          <p:cNvGraphicFramePr/>
          <p:nvPr/>
        </p:nvGraphicFramePr>
        <p:xfrm>
          <a:off x="4860032" y="312885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987824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2,26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5" y="3119744"/>
            <a:ext cx="1833701" cy="13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16224" cy="134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987824" y="2780928"/>
            <a:ext cx="3528392" cy="38472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Naruto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(KCM1) [69,23%]</a:t>
            </a:r>
            <a:endParaRPr lang="fr-FR" sz="19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97955"/>
            <a:ext cx="2195736" cy="136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rapèze 12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59832" y="-99392"/>
            <a:ext cx="33843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le héros de la guerre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7" name="Picture 5" descr="C:\Mes Documents\Forum\Manga\Topic diagramme\Render\M-N-O-P\Naruto\KCM\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764705"/>
            <a:ext cx="1440160" cy="1105534"/>
          </a:xfrm>
          <a:prstGeom prst="rect">
            <a:avLst/>
          </a:prstGeom>
          <a:noFill/>
        </p:spPr>
      </p:pic>
      <p:pic>
        <p:nvPicPr>
          <p:cNvPr id="38" name="Picture 4" descr="C:\Mes Documents\Forum\Manga\Topic diagramme\Render\M-N-O-P\Naruto\KCM\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923928" y="692696"/>
            <a:ext cx="1212044" cy="1218846"/>
          </a:xfrm>
          <a:prstGeom prst="rect">
            <a:avLst/>
          </a:prstGeom>
          <a:noFill/>
        </p:spPr>
      </p:pic>
      <p:pic>
        <p:nvPicPr>
          <p:cNvPr id="39" name="Picture 2" descr="C:\Mes Documents\Forum\Manga\Topic diagramme\Render\M-N-O-P\Naruto\KCM\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625971"/>
            <a:ext cx="993121" cy="1503017"/>
          </a:xfrm>
          <a:prstGeom prst="rect">
            <a:avLst/>
          </a:prstGeom>
          <a:noFill/>
        </p:spPr>
      </p:pic>
      <p:sp>
        <p:nvSpPr>
          <p:cNvPr id="40" name="Trapèze 39"/>
          <p:cNvSpPr/>
          <p:nvPr/>
        </p:nvSpPr>
        <p:spPr>
          <a:xfrm rot="10800000">
            <a:off x="3275856" y="557968"/>
            <a:ext cx="2304256" cy="20673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/>
          <p:cNvSpPr/>
          <p:nvPr/>
        </p:nvSpPr>
        <p:spPr>
          <a:xfrm>
            <a:off x="3347864" y="476672"/>
            <a:ext cx="230425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KCM1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2" name="Graphique 41"/>
          <p:cNvGraphicFramePr/>
          <p:nvPr/>
        </p:nvGraphicFramePr>
        <p:xfrm>
          <a:off x="3851920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3" name="Rectangle 42"/>
          <p:cNvSpPr/>
          <p:nvPr/>
        </p:nvSpPr>
        <p:spPr>
          <a:xfrm>
            <a:off x="4427984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8" name="Picture 6" descr="C:\Mes Documents\Forum\Manga\Topic diagramme\Render\M-N-O-P\Naruto\KCM\5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260648"/>
            <a:ext cx="1656184" cy="2235525"/>
          </a:xfrm>
          <a:prstGeom prst="rect">
            <a:avLst/>
          </a:prstGeom>
          <a:noFill/>
        </p:spPr>
      </p:pic>
      <p:pic>
        <p:nvPicPr>
          <p:cNvPr id="9218" name="Picture 2" descr="Naruto Bijuu mode - 594 by DannyFCoo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5218663"/>
            <a:ext cx="2915816" cy="1639337"/>
          </a:xfrm>
          <a:prstGeom prst="rect">
            <a:avLst/>
          </a:prstGeom>
          <a:noFill/>
        </p:spPr>
      </p:pic>
      <p:pic>
        <p:nvPicPr>
          <p:cNvPr id="3074" name="Picture 2" descr="http://fc02.deviantart.net/fs70/f/2011/258/1/3/naruto_554_bijuu_dama_by_kasukiii-d498s1w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76257" y="-1"/>
            <a:ext cx="2267744" cy="1743895"/>
          </a:xfrm>
          <a:prstGeom prst="rect">
            <a:avLst/>
          </a:prstGeom>
          <a:noFill/>
        </p:spPr>
      </p:pic>
      <p:pic>
        <p:nvPicPr>
          <p:cNvPr id="3076" name="Picture 4" descr="http://fc09.deviantart.net/fs70/i/2011/230/9/a/naruto_551_by_kasukiii-d46zm6c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628800"/>
            <a:ext cx="2127133" cy="1266826"/>
          </a:xfrm>
          <a:prstGeom prst="rect">
            <a:avLst/>
          </a:prstGeom>
          <a:noFill/>
        </p:spPr>
      </p:pic>
      <p:pic>
        <p:nvPicPr>
          <p:cNvPr id="96258" name="Picture 2" descr="http://img01.deviantart.net/9f25/i/2012/214/2/d/naruto_vs_tobi_by_valvicto4-d59iyn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2996952"/>
            <a:ext cx="2231726" cy="1827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apèze 8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059832" y="-99392"/>
            <a:ext cx="33843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Obito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jin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’, le second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rikudô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4716016" y="29249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Rectangle 15"/>
          <p:cNvSpPr/>
          <p:nvPr/>
        </p:nvSpPr>
        <p:spPr>
          <a:xfrm>
            <a:off x="2771800" y="249289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Obito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’) [90,00%]</a:t>
            </a:r>
            <a:endParaRPr lang="fr-FR" sz="2000" b="1" cap="none" spc="0" dirty="0">
              <a:ln w="1905"/>
              <a:solidFill>
                <a:srgbClr val="8064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771800" y="433316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4,70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4,83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4,67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517232"/>
            <a:ext cx="154288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849303"/>
            <a:ext cx="2011876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rapèze 16"/>
          <p:cNvSpPr/>
          <p:nvPr/>
        </p:nvSpPr>
        <p:spPr>
          <a:xfrm rot="10800000">
            <a:off x="4169728" y="64870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1" descr="C:\Mes Documents\Forum\Manga\Topic diagramme\Render\0-Animaux\Bijuu\Juuby\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9" y="135360"/>
            <a:ext cx="3528391" cy="2501552"/>
          </a:xfrm>
          <a:prstGeom prst="rect">
            <a:avLst/>
          </a:prstGeom>
          <a:noFill/>
        </p:spPr>
      </p:pic>
      <p:sp>
        <p:nvSpPr>
          <p:cNvPr id="27" name="Rectangle 26"/>
          <p:cNvSpPr/>
          <p:nvPr/>
        </p:nvSpPr>
        <p:spPr>
          <a:xfrm>
            <a:off x="4351267" y="567408"/>
            <a:ext cx="123623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Obito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jin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’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28" name="Picture 2" descr="C:\Mes Documents\Manga\Topic\Render\M-N-O-P\Obito\Jin'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7" y="711424"/>
            <a:ext cx="1814475" cy="1872208"/>
          </a:xfrm>
          <a:prstGeom prst="rect">
            <a:avLst/>
          </a:prstGeom>
          <a:noFill/>
        </p:spPr>
      </p:pic>
      <p:graphicFrame>
        <p:nvGraphicFramePr>
          <p:cNvPr id="29" name="Graphique 28"/>
          <p:cNvGraphicFramePr/>
          <p:nvPr/>
        </p:nvGraphicFramePr>
        <p:xfrm>
          <a:off x="4169728" y="85544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Rectangle 29"/>
          <p:cNvSpPr/>
          <p:nvPr/>
        </p:nvSpPr>
        <p:spPr>
          <a:xfrm>
            <a:off x="4745792" y="116611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4212" name="Picture 4" descr="http://fc06.deviantart.net/fs71/f/2013/206/7/f/obito_of_the_six_paths_by_belucen-d6ex8q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944216" cy="2936623"/>
          </a:xfrm>
          <a:prstGeom prst="rect">
            <a:avLst/>
          </a:prstGeom>
          <a:noFill/>
        </p:spPr>
      </p:pic>
      <p:pic>
        <p:nvPicPr>
          <p:cNvPr id="57346" name="Picture 2" descr="http://fc00.deviantart.net/fs71/i/2014/264/b/7/juubito_by_hatakeal-d7zz3i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03247"/>
            <a:ext cx="899592" cy="3854753"/>
          </a:xfrm>
          <a:prstGeom prst="rect">
            <a:avLst/>
          </a:prstGeom>
          <a:noFill/>
        </p:spPr>
      </p:pic>
      <p:graphicFrame>
        <p:nvGraphicFramePr>
          <p:cNvPr id="20" name="Graphique 19"/>
          <p:cNvGraphicFramePr/>
          <p:nvPr/>
        </p:nvGraphicFramePr>
        <p:xfrm>
          <a:off x="4716015" y="522920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1" name="Rectangle 20"/>
          <p:cNvSpPr/>
          <p:nvPr/>
        </p:nvSpPr>
        <p:spPr>
          <a:xfrm>
            <a:off x="2771799" y="479715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Obito</a:t>
            </a:r>
            <a:r>
              <a:rPr lang="fr-FR" sz="2000" b="1" cap="none" spc="0" dirty="0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cap="none" spc="0" dirty="0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fr-FR" sz="2000" b="1" cap="none" spc="0" dirty="0" smtClean="0">
                <a:ln w="1905"/>
                <a:solidFill>
                  <a:srgbClr val="9982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’) [90,00%]</a:t>
            </a:r>
            <a:endParaRPr lang="fr-FR" sz="2000" b="1" cap="none" spc="0" dirty="0">
              <a:ln w="1905"/>
              <a:solidFill>
                <a:srgbClr val="9982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2771799" y="663742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982B4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4,70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4,83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4,67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5157192"/>
            <a:ext cx="1954861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th00.deviantart.net/fs70/PRE/i/2013/191/b/3/naruto_638___obito_____by_espadazero-d6cqmq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43608" y="2996952"/>
            <a:ext cx="1469388" cy="2448272"/>
          </a:xfrm>
          <a:prstGeom prst="rect">
            <a:avLst/>
          </a:prstGeom>
          <a:noFill/>
        </p:spPr>
      </p:pic>
      <p:pic>
        <p:nvPicPr>
          <p:cNvPr id="31" name="Picture 2" descr="Naruto 653 - Obito by belucE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31832" y="0"/>
            <a:ext cx="1512168" cy="2523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5766467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390593" y="404664"/>
            <a:ext cx="6391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rapèze 3"/>
          <p:cNvSpPr/>
          <p:nvPr/>
        </p:nvSpPr>
        <p:spPr>
          <a:xfrm rot="10800000">
            <a:off x="2915816" y="12592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915816" y="44624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Utakata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Zaku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6084168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Rectangle 12"/>
          <p:cNvSpPr/>
          <p:nvPr/>
        </p:nvSpPr>
        <p:spPr>
          <a:xfrm>
            <a:off x="6660232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C:\Mes Documents\Manga\Topic diagramme\Render\U-V-W-X-Y-Z\Zaku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552108"/>
            <a:ext cx="1008112" cy="1609163"/>
          </a:xfrm>
          <a:prstGeom prst="rect">
            <a:avLst/>
          </a:prstGeom>
          <a:noFill/>
        </p:spPr>
      </p:pic>
      <p:graphicFrame>
        <p:nvGraphicFramePr>
          <p:cNvPr id="14" name="Graphique 13"/>
          <p:cNvGraphicFramePr/>
          <p:nvPr/>
        </p:nvGraphicFramePr>
        <p:xfrm>
          <a:off x="7236296" y="288948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5292080" y="2452826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Zaku</a:t>
            </a:r>
            <a:r>
              <a:rPr lang="fr-FR" sz="2000" b="1" dirty="0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Abumi</a:t>
            </a:r>
            <a:r>
              <a:rPr lang="fr-FR" sz="2000" b="1" dirty="0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[14,28%]</a:t>
            </a:r>
            <a:endParaRPr lang="fr-FR" sz="2000" b="1" cap="none" spc="0" dirty="0">
              <a:ln w="1905"/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5292080" y="4257635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0,78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0,25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0,97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0,76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0,69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0,88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0,14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rapèze 18"/>
          <p:cNvSpPr/>
          <p:nvPr/>
        </p:nvSpPr>
        <p:spPr>
          <a:xfrm rot="10800000">
            <a:off x="1957040" y="5579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8" name="Graphique 17"/>
          <p:cNvGraphicFramePr/>
          <p:nvPr/>
        </p:nvGraphicFramePr>
        <p:xfrm>
          <a:off x="2195736" y="27809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Rectangle 23"/>
          <p:cNvSpPr/>
          <p:nvPr/>
        </p:nvSpPr>
        <p:spPr>
          <a:xfrm>
            <a:off x="251520" y="242088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Utakata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44,03%]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251520" y="4221088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2,80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2,60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2,88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44034" name="Picture 2" descr="http://static.zerochan.net/Utakata.%28NARUTO%29.full.1609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96967"/>
            <a:ext cx="1619672" cy="2061033"/>
          </a:xfrm>
          <a:prstGeom prst="rect">
            <a:avLst/>
          </a:prstGeom>
          <a:noFill/>
        </p:spPr>
      </p:pic>
      <p:pic>
        <p:nvPicPr>
          <p:cNvPr id="27" name="Picture 2" descr="C:\Mes Documents\Manga\Topic diagramme\Render\0-Animaux\Bijuu\Rokubi\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672" y="260648"/>
            <a:ext cx="2376264" cy="2114875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2431609" y="476672"/>
            <a:ext cx="93827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Utakata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9" name="Graphique 28"/>
          <p:cNvGraphicFramePr/>
          <p:nvPr/>
        </p:nvGraphicFramePr>
        <p:xfrm>
          <a:off x="2267744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0" name="Rectangle 29"/>
          <p:cNvSpPr/>
          <p:nvPr/>
        </p:nvSpPr>
        <p:spPr>
          <a:xfrm>
            <a:off x="2843808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1" name="Picture 2" descr="C:\Mes Documents\Manga\Topic diagramme\Render\U-V-W-X-Y-Z\Utakata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9" y="548681"/>
            <a:ext cx="581548" cy="1656184"/>
          </a:xfrm>
          <a:prstGeom prst="rect">
            <a:avLst/>
          </a:prstGeom>
          <a:noFill/>
        </p:spPr>
      </p:pic>
      <p:pic>
        <p:nvPicPr>
          <p:cNvPr id="93186" name="Picture 2" descr="Hello, kitten by fidjer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79" y="2814254"/>
            <a:ext cx="1981038" cy="1396800"/>
          </a:xfrm>
          <a:prstGeom prst="rect">
            <a:avLst/>
          </a:prstGeom>
          <a:noFill/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39952" y="5301208"/>
            <a:ext cx="1970716" cy="144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9" y="2780928"/>
            <a:ext cx="190173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ello, kitten by fidjer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76588" y="5470808"/>
            <a:ext cx="1967412" cy="138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6990603" y="31353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7580681" y="232233"/>
            <a:ext cx="7072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Omoi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rapèze 3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915816" y="-99392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Mangetsu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Omoi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0" name="Graphique 9"/>
          <p:cNvGraphicFramePr/>
          <p:nvPr/>
        </p:nvGraphicFramePr>
        <p:xfrm>
          <a:off x="7308304" y="52026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7884368" y="83094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9" name="Picture 3" descr="C:\Mes Documents\Manga\Topic diagramme\Render\M-N-O-P\Omoi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32656"/>
            <a:ext cx="1377607" cy="174543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509120"/>
            <a:ext cx="1800200" cy="15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Graphique 15"/>
          <p:cNvGraphicFramePr/>
          <p:nvPr/>
        </p:nvGraphicFramePr>
        <p:xfrm>
          <a:off x="1187624" y="247294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-756592" y="212553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Mangetsu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Hozuki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56,83%]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/>
        </p:nvGraphicFramePr>
        <p:xfrm>
          <a:off x="6660232" y="3803944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Graphique 20"/>
          <p:cNvGraphicFramePr/>
          <p:nvPr/>
        </p:nvGraphicFramePr>
        <p:xfrm>
          <a:off x="8532440" y="234888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756592" y="2492896"/>
            <a:ext cx="2045838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84584" y="4509120"/>
            <a:ext cx="1764089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-756592" y="3893792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1,42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5512296"/>
            <a:ext cx="1763336" cy="134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th04.deviantart.net/fs71/PRE/f/2012/133/e/1/naruto__fu_the_jinchuuriki_by_rikamello-d4zkua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16016" y="5438334"/>
            <a:ext cx="1872208" cy="1419666"/>
          </a:xfrm>
          <a:prstGeom prst="rect">
            <a:avLst/>
          </a:prstGeom>
          <a:noFill/>
        </p:spPr>
      </p:pic>
      <p:sp>
        <p:nvSpPr>
          <p:cNvPr id="54" name="Trapèze 53"/>
          <p:cNvSpPr/>
          <p:nvPr/>
        </p:nvSpPr>
        <p:spPr>
          <a:xfrm rot="10800000">
            <a:off x="3563888" y="620685"/>
            <a:ext cx="2232248" cy="144017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Trapèze 54"/>
          <p:cNvSpPr/>
          <p:nvPr/>
        </p:nvSpPr>
        <p:spPr>
          <a:xfrm>
            <a:off x="3563888" y="404664"/>
            <a:ext cx="2232248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3563888" y="476671"/>
            <a:ext cx="2232248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Bonus : Fu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sp>
        <p:nvSpPr>
          <p:cNvPr id="52" name="Trapèze 51"/>
          <p:cNvSpPr/>
          <p:nvPr/>
        </p:nvSpPr>
        <p:spPr>
          <a:xfrm rot="10800000">
            <a:off x="3894259" y="103361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Picture 1" descr="C:\Mes Documents\Forum\Manga\Topic diagramme\Render\0-Animaux\Bijuu\Shichibi\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30943" y="332656"/>
            <a:ext cx="3269249" cy="3131214"/>
          </a:xfrm>
          <a:prstGeom prst="rect">
            <a:avLst/>
          </a:prstGeom>
          <a:noFill/>
        </p:spPr>
      </p:pic>
      <p:sp>
        <p:nvSpPr>
          <p:cNvPr id="60" name="Rectangle 59"/>
          <p:cNvSpPr/>
          <p:nvPr/>
        </p:nvSpPr>
        <p:spPr>
          <a:xfrm>
            <a:off x="4667528" y="952313"/>
            <a:ext cx="4138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Fû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1" name="Graphique 60"/>
          <p:cNvGraphicFramePr/>
          <p:nvPr/>
        </p:nvGraphicFramePr>
        <p:xfrm>
          <a:off x="4211960" y="124034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62" name="Rectangle 61"/>
          <p:cNvSpPr/>
          <p:nvPr/>
        </p:nvSpPr>
        <p:spPr>
          <a:xfrm>
            <a:off x="4788024" y="155102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4" name="Picture 2" descr="C:\Mes Documents\Forum\Manga\Topic diagramme\Render\E-F-G-H\Fuu 2\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91880" y="1196752"/>
            <a:ext cx="910848" cy="1601416"/>
          </a:xfrm>
          <a:prstGeom prst="rect">
            <a:avLst/>
          </a:prstGeom>
          <a:noFill/>
        </p:spPr>
      </p:pic>
      <p:pic>
        <p:nvPicPr>
          <p:cNvPr id="18435" name="Picture 3" descr="C:\Mes Documents\Forum\Manga\Topic diagramme\Render\0-Autre\0-Armes\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3563719">
            <a:off x="1283213" y="641072"/>
            <a:ext cx="1440160" cy="1268552"/>
          </a:xfrm>
          <a:prstGeom prst="rect">
            <a:avLst/>
          </a:prstGeom>
          <a:noFill/>
        </p:spPr>
      </p:pic>
      <p:pic>
        <p:nvPicPr>
          <p:cNvPr id="63" name="Picture 2" descr="C:\Mes Documents\Manga\Topic diagramme\Render\0-Autre\0-Armes\2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1520" y="692696"/>
            <a:ext cx="1182576" cy="1106174"/>
          </a:xfrm>
          <a:prstGeom prst="rect">
            <a:avLst/>
          </a:prstGeom>
          <a:noFill/>
        </p:spPr>
      </p:pic>
      <p:pic>
        <p:nvPicPr>
          <p:cNvPr id="64" name="Picture 4" descr="C:\Mes Documents\Manga\Topic diagramme\Render\0-Autre\0-Armes\Kabutowari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55576" y="404664"/>
            <a:ext cx="936104" cy="793308"/>
          </a:xfrm>
          <a:prstGeom prst="rect">
            <a:avLst/>
          </a:prstGeom>
          <a:noFill/>
        </p:spPr>
      </p:pic>
      <p:pic>
        <p:nvPicPr>
          <p:cNvPr id="65" name="Picture 5" descr="C:\Mes Documents\Manga\Topic diagramme\Render\0-Autre\0-Armes\kiba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915648">
            <a:off x="1215816" y="994413"/>
            <a:ext cx="766885" cy="864096"/>
          </a:xfrm>
          <a:prstGeom prst="rect">
            <a:avLst/>
          </a:prstGeom>
          <a:noFill/>
        </p:spPr>
      </p:pic>
      <p:pic>
        <p:nvPicPr>
          <p:cNvPr id="66" name="Picture 3" descr="C:\Mes Documents\Manga\Topic diagramme\Render\0-Autre\0-Armes\épée zabuza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0800000">
            <a:off x="-36511" y="476672"/>
            <a:ext cx="2658554" cy="1330576"/>
          </a:xfrm>
          <a:prstGeom prst="rect">
            <a:avLst/>
          </a:prstGeom>
          <a:noFill/>
        </p:spPr>
      </p:pic>
      <p:pic>
        <p:nvPicPr>
          <p:cNvPr id="67" name="Picture 6" descr="C:\Mes Documents\Manga\Topic diagramme\Render\0-Autre\0-Armes\samahada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757885" y="459432"/>
            <a:ext cx="828661" cy="1529408"/>
          </a:xfrm>
          <a:prstGeom prst="rect">
            <a:avLst/>
          </a:prstGeom>
          <a:noFill/>
        </p:spPr>
      </p:pic>
      <p:sp>
        <p:nvSpPr>
          <p:cNvPr id="68" name="Trapèze 67"/>
          <p:cNvSpPr/>
          <p:nvPr/>
        </p:nvSpPr>
        <p:spPr>
          <a:xfrm rot="10800000">
            <a:off x="475642" y="34194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849767" y="260648"/>
            <a:ext cx="113915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Mangetsu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0" name="Graphique 69"/>
          <p:cNvGraphicFramePr/>
          <p:nvPr/>
        </p:nvGraphicFramePr>
        <p:xfrm>
          <a:off x="786346" y="54868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71" name="Rectangle 70"/>
          <p:cNvSpPr/>
          <p:nvPr/>
        </p:nvSpPr>
        <p:spPr>
          <a:xfrm>
            <a:off x="1362410" y="85935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2" name="Picture 4" descr="C:\Mes Documents\Forum\Manga\Topic diagramme\Render\M-N-O-P\Mangetsu\5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20789" y="260648"/>
            <a:ext cx="920381" cy="1775154"/>
          </a:xfrm>
          <a:prstGeom prst="rect">
            <a:avLst/>
          </a:prstGeom>
          <a:noFill/>
        </p:spPr>
      </p:pic>
      <p:pic>
        <p:nvPicPr>
          <p:cNvPr id="53" name="Picture 2" descr="http://fc01.deviantart.net/fs71/i/2011/070/b/8/takigakure_no_fuu__naruto__by_yukiria-d3be7ln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87824" y="3429000"/>
            <a:ext cx="1944216" cy="1410637"/>
          </a:xfrm>
          <a:prstGeom prst="rect">
            <a:avLst/>
          </a:prstGeom>
          <a:noFill/>
        </p:spPr>
      </p:pic>
      <p:graphicFrame>
        <p:nvGraphicFramePr>
          <p:cNvPr id="57" name="Tableau 56"/>
          <p:cNvGraphicFramePr>
            <a:graphicFrameLocks noGrp="1"/>
          </p:cNvGraphicFramePr>
          <p:nvPr/>
        </p:nvGraphicFramePr>
        <p:xfrm>
          <a:off x="2987824" y="486916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2,27</a:t>
                      </a: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8" name="Graphique 57"/>
          <p:cNvGraphicFramePr/>
          <p:nvPr/>
        </p:nvGraphicFramePr>
        <p:xfrm>
          <a:off x="4932040" y="342900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73" name="Rectangle 72"/>
          <p:cNvSpPr/>
          <p:nvPr/>
        </p:nvSpPr>
        <p:spPr>
          <a:xfrm>
            <a:off x="2987824" y="3100898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Fû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37,15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660232" y="2060848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Omoi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34,78%]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406129" y="2729206"/>
            <a:ext cx="161920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406129" y="2576806"/>
            <a:ext cx="161920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3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441625" y="2216766"/>
            <a:ext cx="1619207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2" descr="http://fc08.deviantart.net/fs70/f/2010/323/5/e/5e6f55771c2de50eaa583142be8af562-d337aj7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04648" y="2204864"/>
            <a:ext cx="1656184" cy="2144758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6660233" y="2414942"/>
            <a:ext cx="1854089" cy="13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s://dailyanimeart.files.wordpress.com/2012/05/naruto__omoi_by_amaterasu_kun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0332640" y="0"/>
            <a:ext cx="1329809" cy="192794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144000" y="0"/>
            <a:ext cx="1142860" cy="198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http://img06.deviantart.net/7102/i/2010/161/0/9/seven_tailed_jinchuriki_by_shadsonic2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660232" y="5229571"/>
            <a:ext cx="1521896" cy="162842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1700792" y="0"/>
            <a:ext cx="1468442" cy="176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èze 2"/>
          <p:cNvSpPr/>
          <p:nvPr/>
        </p:nvSpPr>
        <p:spPr>
          <a:xfrm rot="10800000">
            <a:off x="5478435" y="36153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5962041" y="280238"/>
            <a:ext cx="9201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Kurenai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rapèze 4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15816" y="-99392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Néji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FG –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Kurenai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1" name="Graphique 10"/>
          <p:cNvGraphicFramePr/>
          <p:nvPr/>
        </p:nvGraphicFramePr>
        <p:xfrm>
          <a:off x="5796136" y="56827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1"/>
          <p:cNvSpPr/>
          <p:nvPr/>
        </p:nvSpPr>
        <p:spPr>
          <a:xfrm>
            <a:off x="6372200" y="87894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7" name="Picture 3" descr="C:\Mes Documents\Manga\Topic diagramme\Render\I-J-K-L\Kurenai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36645"/>
            <a:ext cx="1267341" cy="2112235"/>
          </a:xfrm>
          <a:prstGeom prst="rect">
            <a:avLst/>
          </a:prstGeom>
          <a:noFill/>
        </p:spPr>
      </p:pic>
      <p:graphicFrame>
        <p:nvGraphicFramePr>
          <p:cNvPr id="23" name="Graphique 22"/>
          <p:cNvGraphicFramePr/>
          <p:nvPr/>
        </p:nvGraphicFramePr>
        <p:xfrm>
          <a:off x="7092280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5148064" y="411714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1,44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5148064" y="234888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Kurenaï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Yûhi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[41,13%]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rapèze 14"/>
          <p:cNvSpPr/>
          <p:nvPr/>
        </p:nvSpPr>
        <p:spPr>
          <a:xfrm rot="10800000">
            <a:off x="1229963" y="41395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737514" y="332656"/>
            <a:ext cx="87229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Néji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7" name="Graphique 16"/>
          <p:cNvGraphicFramePr/>
          <p:nvPr/>
        </p:nvGraphicFramePr>
        <p:xfrm>
          <a:off x="1547664" y="62068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2123728" y="93136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3" descr="C:\Mes Documents\Manga\Topic diagramme\Render\M-N-O-P\Néji\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5" y="361071"/>
            <a:ext cx="910214" cy="1800200"/>
          </a:xfrm>
          <a:prstGeom prst="rect">
            <a:avLst/>
          </a:prstGeom>
          <a:noFill/>
        </p:spPr>
      </p:pic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395536" y="400506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21" name="Graphique 20"/>
          <p:cNvGraphicFramePr/>
          <p:nvPr/>
        </p:nvGraphicFramePr>
        <p:xfrm>
          <a:off x="2339752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 21"/>
          <p:cNvSpPr/>
          <p:nvPr/>
        </p:nvSpPr>
        <p:spPr>
          <a:xfrm>
            <a:off x="395536" y="2236802"/>
            <a:ext cx="352839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Néji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Hyûga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(FG)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[33,03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7282" name="Picture 2" descr="http://fc05.deviantart.net/fs39/i/2008/364/e/c/Kurenai_by_palmerea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52548" y="0"/>
            <a:ext cx="1491452" cy="2204864"/>
          </a:xfrm>
          <a:prstGeom prst="rect">
            <a:avLst/>
          </a:prstGeom>
          <a:noFill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3" y="2708919"/>
            <a:ext cx="1956148" cy="13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Naruto chapter 198 - Saved from the darkness by Kortrex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905677" y="1988840"/>
            <a:ext cx="1905677" cy="1340767"/>
          </a:xfrm>
          <a:prstGeom prst="rect">
            <a:avLst/>
          </a:prstGeom>
          <a:noFill/>
        </p:spPr>
      </p:pic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2587402"/>
            <a:ext cx="2016224" cy="1387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th03.deviantart.net/fs10/PRE/i/2006/082/8/1/__NEJI___CoLLaB_With_Nickchong_by_shizune_mirag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018180" y="3356992"/>
            <a:ext cx="1018180" cy="1628800"/>
          </a:xfrm>
          <a:prstGeom prst="rect">
            <a:avLst/>
          </a:prstGeom>
          <a:noFill/>
        </p:spPr>
      </p:pic>
      <p:pic>
        <p:nvPicPr>
          <p:cNvPr id="8196" name="Picture 4" descr="http://fc03.deviantart.net/fs51/i/2009/297/a/9/Kurenai_genjutsu_by_Nivalis7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44000" y="0"/>
            <a:ext cx="1379043" cy="1971600"/>
          </a:xfrm>
          <a:prstGeom prst="rect">
            <a:avLst/>
          </a:prstGeom>
          <a:noFill/>
        </p:spPr>
      </p:pic>
      <p:graphicFrame>
        <p:nvGraphicFramePr>
          <p:cNvPr id="29" name="Graphique 28"/>
          <p:cNvGraphicFramePr/>
          <p:nvPr/>
        </p:nvGraphicFramePr>
        <p:xfrm>
          <a:off x="7020273" y="501773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5076057" y="642595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41A0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1,44</a:t>
                      </a:r>
                    </a:p>
                  </a:txBody>
                  <a:tcPr marL="0" marR="0" marT="0" marB="0" anchor="ctr">
                    <a:solidFill>
                      <a:srgbClr val="F4D3A6"/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5076057" y="465769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D41A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Kurenaï</a:t>
            </a:r>
            <a:r>
              <a:rPr lang="fr-FR" sz="2000" b="1" dirty="0" smtClean="0">
                <a:ln w="1905"/>
                <a:solidFill>
                  <a:srgbClr val="D41A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D41A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Yûhi</a:t>
            </a:r>
            <a:r>
              <a:rPr lang="fr-FR" sz="2000" b="1" dirty="0" smtClean="0">
                <a:ln w="1905"/>
                <a:solidFill>
                  <a:srgbClr val="D41A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D41A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[41,13%]</a:t>
            </a:r>
            <a:endParaRPr lang="fr-FR" sz="2000" b="1" cap="none" spc="0" dirty="0">
              <a:ln w="1905"/>
              <a:solidFill>
                <a:srgbClr val="D41A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2" descr="http://narutoart.uw.hu/Kurenai/kurenai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144000" y="2996952"/>
            <a:ext cx="1346190" cy="178303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076056" y="5013177"/>
            <a:ext cx="1800200" cy="137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http://th07.deviantart.net/fs70/PRE/i/2011/288/4/b/neji_and_his_dad_by_rollando35-d4cxyyt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052736" y="3356992"/>
            <a:ext cx="979595" cy="1412776"/>
          </a:xfrm>
          <a:prstGeom prst="rect">
            <a:avLst/>
          </a:prstGeom>
          <a:noFill/>
        </p:spPr>
      </p:pic>
      <p:pic>
        <p:nvPicPr>
          <p:cNvPr id="10242" name="Picture 2" descr="http://img15.deviantart.net/b878/i/2015/256/8/5/naruto_vs_neji_chunin_exam_by_wershe-d99f44v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2130412" y="0"/>
            <a:ext cx="2130412" cy="1949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aruto 667: Green Beast of Konoha by uchiha-itasuk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12010"/>
            <a:ext cx="1245630" cy="2045990"/>
          </a:xfrm>
          <a:prstGeom prst="rect">
            <a:avLst/>
          </a:prstGeom>
          <a:noFill/>
        </p:spPr>
      </p:pic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2627784" y="407707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572000" y="26369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2627784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Maito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57,95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rapèze 10"/>
          <p:cNvSpPr/>
          <p:nvPr/>
        </p:nvSpPr>
        <p:spPr>
          <a:xfrm rot="10800000">
            <a:off x="2915816" y="12592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15816" y="44624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Gai, le maître du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taijutsu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58118" y="3645024"/>
            <a:ext cx="1458118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1008"/>
            <a:ext cx="1735007" cy="109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5731320"/>
            <a:ext cx="1763688" cy="112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3" y="2601072"/>
            <a:ext cx="198830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7" name="Picture 1" descr="C:\Mes Documents\Forum\Manga\Topic diagramme\Render\E-F-G-H\Gai\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148064" y="548680"/>
            <a:ext cx="826777" cy="1645503"/>
          </a:xfrm>
          <a:prstGeom prst="rect">
            <a:avLst/>
          </a:prstGeom>
          <a:noFill/>
        </p:spPr>
      </p:pic>
      <p:sp>
        <p:nvSpPr>
          <p:cNvPr id="27" name="Trapèze 26"/>
          <p:cNvSpPr/>
          <p:nvPr/>
        </p:nvSpPr>
        <p:spPr>
          <a:xfrm rot="10800000">
            <a:off x="3606228" y="5579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3635896" y="467380"/>
            <a:ext cx="187220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Gai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29" name="Picture 2" descr="Maito Gai by Jose0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3" y="505087"/>
            <a:ext cx="1044606" cy="1584176"/>
          </a:xfrm>
          <a:prstGeom prst="rect">
            <a:avLst/>
          </a:prstGeom>
          <a:noFill/>
        </p:spPr>
      </p:pic>
      <p:graphicFrame>
        <p:nvGraphicFramePr>
          <p:cNvPr id="30" name="Graphique 29"/>
          <p:cNvGraphicFramePr/>
          <p:nvPr/>
        </p:nvGraphicFramePr>
        <p:xfrm>
          <a:off x="3923929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1" name="Rectangle 30"/>
          <p:cNvSpPr/>
          <p:nvPr/>
        </p:nvSpPr>
        <p:spPr>
          <a:xfrm>
            <a:off x="4499993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2" descr="http://th07.deviantart.net/fs71/PRE/i/2014/066/9/e/konoha_s_green_beast___naruto__667_by_joezart63-d79a9f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43800" y="1412776"/>
            <a:ext cx="1800200" cy="2895642"/>
          </a:xfrm>
          <a:prstGeom prst="rect">
            <a:avLst/>
          </a:prstGeom>
          <a:noFill/>
        </p:spPr>
      </p:pic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32656"/>
            <a:ext cx="1403648" cy="286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2" descr="Naruto 667 - red beast by pollo156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41553" y="4293096"/>
            <a:ext cx="1602447" cy="12961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908720"/>
            <a:ext cx="1097086" cy="202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2627785" y="634939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2C7E2C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1,42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1,47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2,16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4,50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2,89</a:t>
                      </a:r>
                      <a:endParaRPr lang="fr-FR" sz="800" b="1" dirty="0">
                        <a:solidFill>
                          <a:srgbClr val="2C7E2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2C7E2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1,51</a:t>
                      </a:r>
                    </a:p>
                  </a:txBody>
                  <a:tcPr marL="0" marR="0" marT="0" marB="0" anchor="ctr">
                    <a:solidFill>
                      <a:srgbClr val="A5DFA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Graphique 23"/>
          <p:cNvGraphicFramePr/>
          <p:nvPr/>
        </p:nvGraphicFramePr>
        <p:xfrm>
          <a:off x="4572001" y="490923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25" name="Rectangle 24"/>
          <p:cNvSpPr/>
          <p:nvPr/>
        </p:nvSpPr>
        <p:spPr>
          <a:xfrm>
            <a:off x="2627785" y="454105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2C7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 </a:t>
            </a:r>
            <a:r>
              <a:rPr lang="fr-FR" sz="2000" b="1" cap="none" spc="0" dirty="0" err="1" smtClean="0">
                <a:ln w="1905"/>
                <a:solidFill>
                  <a:srgbClr val="2C7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Maito</a:t>
            </a:r>
            <a:r>
              <a:rPr lang="fr-FR" sz="2000" b="1" cap="none" spc="0" dirty="0" smtClean="0">
                <a:ln w="1905"/>
                <a:solidFill>
                  <a:srgbClr val="2C7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2C7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57,95</a:t>
            </a:r>
            <a:r>
              <a:rPr lang="fr-FR" sz="2000" b="1" cap="none" spc="0" dirty="0" smtClean="0">
                <a:ln w="1905"/>
                <a:solidFill>
                  <a:srgbClr val="2C7E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2C7E2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 descr="Naruto 668 - Look at me, smiling - updated by X7Rust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623720" y="0"/>
            <a:ext cx="2520280" cy="141779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627784" y="4890096"/>
            <a:ext cx="2088232" cy="14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 descr="NARUTO 667 / Gai by WERSH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1456926" y="0"/>
            <a:ext cx="1456926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5910483" y="385539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445289" y="304241"/>
            <a:ext cx="81778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Lee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rapèze 3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915816" y="-99392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Kinkaku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Lee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Trapèze 5"/>
          <p:cNvSpPr/>
          <p:nvPr/>
        </p:nvSpPr>
        <p:spPr>
          <a:xfrm rot="10800000">
            <a:off x="1957039" y="34194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428918" y="260648"/>
            <a:ext cx="9436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Kinkaku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2267743" y="54868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843807" y="85935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0" name="Graphique 9"/>
          <p:cNvGraphicFramePr/>
          <p:nvPr/>
        </p:nvGraphicFramePr>
        <p:xfrm>
          <a:off x="6228184" y="59227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6804248" y="902952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170" name="Picture 2" descr="C:\Mes Documents\Manga\Topic diagramme\Render\I-J-K-L\Kinkaku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3" y="332656"/>
            <a:ext cx="1944216" cy="1889941"/>
          </a:xfrm>
          <a:prstGeom prst="rect">
            <a:avLst/>
          </a:prstGeom>
          <a:noFill/>
        </p:spPr>
      </p:pic>
      <p:pic>
        <p:nvPicPr>
          <p:cNvPr id="7171" name="Picture 3" descr="C:\Mes Documents\Manga\Topic diagramme\Render\I-J-K-L\Lee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868144" y="332656"/>
            <a:ext cx="504056" cy="1895251"/>
          </a:xfrm>
          <a:prstGeom prst="rect">
            <a:avLst/>
          </a:prstGeom>
          <a:noFill/>
        </p:spPr>
      </p:pic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395536" y="4005064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395536" y="2308810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Kinkaku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[60,58%]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2339752" y="26369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Rectangle 25"/>
          <p:cNvSpPr/>
          <p:nvPr/>
        </p:nvSpPr>
        <p:spPr>
          <a:xfrm>
            <a:off x="5076056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Lee (FG)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[26,70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Graphique 26"/>
          <p:cNvGraphicFramePr/>
          <p:nvPr/>
        </p:nvGraphicFramePr>
        <p:xfrm>
          <a:off x="7020272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5076056" y="40131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80092"/>
            <a:ext cx="1763688" cy="207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2678582"/>
            <a:ext cx="1872208" cy="12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898" name="Picture 2" descr="Rock Lee by TSHORYUK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04648" y="2276872"/>
            <a:ext cx="1278833" cy="1980980"/>
          </a:xfrm>
          <a:prstGeom prst="rect">
            <a:avLst/>
          </a:prstGeom>
          <a:noFill/>
        </p:spPr>
      </p:pic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76056" y="2576745"/>
            <a:ext cx="181666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Lee by iMarx6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64688" y="0"/>
            <a:ext cx="1672181" cy="2276872"/>
          </a:xfrm>
          <a:prstGeom prst="rect">
            <a:avLst/>
          </a:prstGeom>
          <a:noFill/>
        </p:spPr>
      </p:pic>
      <p:pic>
        <p:nvPicPr>
          <p:cNvPr id="10242" name="Picture 2" descr="http://img11.deviantart.net/2f80/i/2004/087/2/9/go_lee_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052720" y="5489848"/>
            <a:ext cx="1377334" cy="1368152"/>
          </a:xfrm>
          <a:prstGeom prst="rect">
            <a:avLst/>
          </a:prstGeom>
          <a:noFill/>
        </p:spPr>
      </p:pic>
      <p:pic>
        <p:nvPicPr>
          <p:cNvPr id="10244" name="Picture 4" descr="http://img09.deviantart.net/b766/i/2004/109/5/0/rock_lee_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0" y="2276872"/>
            <a:ext cx="1206530" cy="201088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1700792" y="2276872"/>
            <a:ext cx="1232237" cy="184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2" descr="http://pre11.deviantart.net/0fb2/th/pre/f/2015/184/5/1/rock_lee_lotus_primary_and_video_by_designerrenan-d8zs4b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144000" y="0"/>
            <a:ext cx="1598653" cy="2264936"/>
          </a:xfrm>
          <a:prstGeom prst="rect">
            <a:avLst/>
          </a:prstGeom>
          <a:noFill/>
        </p:spPr>
      </p:pic>
      <p:pic>
        <p:nvPicPr>
          <p:cNvPr id="8194" name="Picture 2" descr="Lee chunnin exam by WERSH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144000" y="4797045"/>
            <a:ext cx="1890865" cy="2060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10800000">
            <a:off x="2915816" y="-180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915816" y="-99392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Fû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Han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Trapèze 25"/>
          <p:cNvSpPr/>
          <p:nvPr/>
        </p:nvSpPr>
        <p:spPr>
          <a:xfrm rot="10800000">
            <a:off x="1236960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1973708" y="404664"/>
            <a:ext cx="41389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Fû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1547664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2123728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" name="Picture 2" descr="C:\Mes Documents\Manga\Topic diagramme\Render\E-F-G-H\Fuu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356" y="620688"/>
            <a:ext cx="1401263" cy="1604320"/>
          </a:xfrm>
          <a:prstGeom prst="rect">
            <a:avLst/>
          </a:prstGeom>
          <a:noFill/>
        </p:spPr>
      </p:pic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251520" y="424123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2" name="Graphique 31"/>
          <p:cNvGraphicFramePr/>
          <p:nvPr/>
        </p:nvGraphicFramePr>
        <p:xfrm>
          <a:off x="2195736" y="27809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Rectangle 32"/>
          <p:cNvSpPr/>
          <p:nvPr/>
        </p:nvSpPr>
        <p:spPr>
          <a:xfrm>
            <a:off x="251520" y="242088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Fû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Yamanaka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[40,33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rapèze 12"/>
          <p:cNvSpPr/>
          <p:nvPr/>
        </p:nvSpPr>
        <p:spPr>
          <a:xfrm rot="10800000">
            <a:off x="5413424" y="62997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2" descr="http://img3.wikia.nocookie.net/__cb20130507144658/dragonballfanon/es/images/8/8d/Han_ren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692696"/>
            <a:ext cx="648072" cy="1672219"/>
          </a:xfrm>
          <a:prstGeom prst="rect">
            <a:avLst/>
          </a:prstGeom>
          <a:noFill/>
        </p:spPr>
      </p:pic>
      <p:pic>
        <p:nvPicPr>
          <p:cNvPr id="22" name="Picture 3" descr="C:\Mes Documents\Manga\Topic diagramme\Render\0-Animaux\Bijuu\Gobi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79" y="188640"/>
            <a:ext cx="2442280" cy="2483627"/>
          </a:xfrm>
          <a:prstGeom prst="rect">
            <a:avLst/>
          </a:prstGeom>
          <a:noFill/>
        </p:spPr>
      </p:pic>
      <p:graphicFrame>
        <p:nvGraphicFramePr>
          <p:cNvPr id="23" name="Graphique 22"/>
          <p:cNvGraphicFramePr/>
          <p:nvPr/>
        </p:nvGraphicFramePr>
        <p:xfrm>
          <a:off x="5724128" y="8367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Rectangle 23"/>
          <p:cNvSpPr/>
          <p:nvPr/>
        </p:nvSpPr>
        <p:spPr>
          <a:xfrm>
            <a:off x="6300192" y="114739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73228" y="548680"/>
            <a:ext cx="56778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770528"/>
            <a:ext cx="1817142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Graphique 19"/>
          <p:cNvGraphicFramePr/>
          <p:nvPr/>
        </p:nvGraphicFramePr>
        <p:xfrm>
          <a:off x="6948263" y="286440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Rectangle 20"/>
          <p:cNvSpPr/>
          <p:nvPr/>
        </p:nvSpPr>
        <p:spPr>
          <a:xfrm>
            <a:off x="5076056" y="2504363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55,83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4" name="Tableau 33"/>
          <p:cNvGraphicFramePr>
            <a:graphicFrameLocks noGrp="1"/>
          </p:cNvGraphicFramePr>
          <p:nvPr/>
        </p:nvGraphicFramePr>
        <p:xfrm>
          <a:off x="5076056" y="4295760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2,34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3,64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1,28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3,88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1,21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2864403"/>
            <a:ext cx="1875049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/>
          <p:cNvGraphicFramePr/>
          <p:nvPr/>
        </p:nvGraphicFramePr>
        <p:xfrm>
          <a:off x="4788024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rapèze 9"/>
          <p:cNvSpPr/>
          <p:nvPr/>
        </p:nvSpPr>
        <p:spPr>
          <a:xfrm rot="10800000">
            <a:off x="2915816" y="12592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987824" y="44624"/>
            <a:ext cx="34563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Nagato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, le vainqueur du TMS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7817" y="116632"/>
            <a:ext cx="1656183" cy="192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leau 13"/>
          <p:cNvGraphicFramePr>
            <a:graphicFrameLocks noGrp="1"/>
          </p:cNvGraphicFramePr>
          <p:nvPr/>
        </p:nvGraphicFramePr>
        <p:xfrm>
          <a:off x="2843808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4,69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3,05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3,33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3,77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1,29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1,44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3,83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4,59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2123728" cy="138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843808" y="2845180"/>
            <a:ext cx="1885806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2840609" y="2492896"/>
            <a:ext cx="35505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Nagato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2000" b="1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64,98%]</a:t>
            </a:r>
            <a:endParaRPr lang="fr-FR" sz="2000" b="1" cap="none" spc="0" dirty="0">
              <a:ln w="1905"/>
              <a:solidFill>
                <a:srgbClr val="8064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84192" y="548872"/>
            <a:ext cx="2016000" cy="172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scene3d>
            <a:camera prst="orthographicFront"/>
            <a:lightRig rig="glow" dir="tl">
              <a:rot lat="0" lon="0" rev="5400000"/>
            </a:lightRig>
          </a:scene3d>
          <a:sp3d>
            <a:bevelT w="0" h="0"/>
          </a:sp3d>
        </p:spPr>
        <p:txBody>
          <a:bodyPr wrap="square" lIns="91440" tIns="45720" rIns="91440" bIns="45720" rtlCol="0" anchor="ctr">
            <a:spAutoFit/>
            <a:sp3d contourW="12700">
              <a:bevelT w="25400" h="25400"/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endParaRPr lang="fr-FR" sz="6000" b="1" cap="none" spc="0" dirty="0" smtClean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851920" y="548680"/>
            <a:ext cx="2016000" cy="172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  <a:scene3d>
            <a:camera prst="orthographicFront"/>
            <a:lightRig rig="glow" dir="tl">
              <a:rot lat="0" lon="0" rev="5400000"/>
            </a:lightRig>
          </a:scene3d>
          <a:sp3d>
            <a:bevelT w="0" h="0"/>
          </a:sp3d>
        </p:spPr>
        <p:txBody>
          <a:bodyPr wrap="square" lIns="91440" tIns="45720" rIns="91440" bIns="45720" rtlCol="0" anchor="ctr">
            <a:spAutoFit/>
            <a:sp3d contourW="12700">
              <a:bevelT w="25400" h="25400"/>
              <a:contourClr>
                <a:schemeClr val="accent1">
                  <a:lumMod val="60000"/>
                  <a:lumOff val="40000"/>
                </a:schemeClr>
              </a:contourClr>
            </a:sp3d>
          </a:bodyPr>
          <a:lstStyle/>
          <a:p>
            <a:pPr algn="ctr"/>
            <a:endParaRPr lang="fr-FR" sz="6000" b="1" cap="none" spc="0" dirty="0" smtClean="0">
              <a:ln w="11430"/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nja Naruto" pitchFamily="2" charset="0"/>
            </a:endParaRPr>
          </a:p>
        </p:txBody>
      </p:sp>
      <p:pic>
        <p:nvPicPr>
          <p:cNvPr id="44" name="Picture 5" descr="C:\Mes Documents\Forum\Manga\Topic diagramme\Render\M-N-O-P\Nagato\Vrai corps\2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548679"/>
            <a:ext cx="1491138" cy="1692909"/>
          </a:xfrm>
          <a:prstGeom prst="rect">
            <a:avLst/>
          </a:prstGeom>
          <a:noFill/>
        </p:spPr>
      </p:pic>
      <p:graphicFrame>
        <p:nvGraphicFramePr>
          <p:cNvPr id="45" name="Graphique 44"/>
          <p:cNvGraphicFramePr/>
          <p:nvPr/>
        </p:nvGraphicFramePr>
        <p:xfrm>
          <a:off x="4283968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Rectangle 45"/>
          <p:cNvSpPr/>
          <p:nvPr/>
        </p:nvSpPr>
        <p:spPr>
          <a:xfrm>
            <a:off x="4860032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Trapèze 46"/>
          <p:cNvSpPr/>
          <p:nvPr/>
        </p:nvSpPr>
        <p:spPr>
          <a:xfrm rot="10800000">
            <a:off x="4097719" y="557971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4166243" y="476672"/>
            <a:ext cx="14622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Nagato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war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49" name="Picture 1" descr="C:\Mes Documents\Manga\Topic diagramme\Render\M-N-O-P\Nagato\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620688"/>
            <a:ext cx="1139021" cy="1584176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8630" y="2852936"/>
            <a:ext cx="199537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http://fc04.deviantart.net/fs44/f/2009/137/7/3/Nagato__Kuchiyose_Gedou_Mazou_by_Amaterasu_ku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"/>
            <a:ext cx="1264929" cy="2276872"/>
          </a:xfrm>
          <a:prstGeom prst="rect">
            <a:avLst/>
          </a:prstGeom>
          <a:noFill/>
        </p:spPr>
      </p:pic>
      <p:pic>
        <p:nvPicPr>
          <p:cNvPr id="24" name="Picture 2" descr="http://th03.deviantart.net/fs70/PRE/i/2011/235/4/9/nagato_by_ioshik-d47kjla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68344" y="4749074"/>
            <a:ext cx="1475656" cy="2108926"/>
          </a:xfrm>
          <a:prstGeom prst="rect">
            <a:avLst/>
          </a:prstGeom>
          <a:noFill/>
        </p:spPr>
      </p:pic>
      <p:pic>
        <p:nvPicPr>
          <p:cNvPr id="26" name="Picture 3" descr="http://fc01.deviantart.net/fs70/i/2012/177/a/4/nagato_by_132jester-d54whe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2348880"/>
            <a:ext cx="2544467" cy="1916832"/>
          </a:xfrm>
          <a:prstGeom prst="rect">
            <a:avLst/>
          </a:prstGeom>
          <a:noFill/>
        </p:spPr>
      </p:pic>
      <p:pic>
        <p:nvPicPr>
          <p:cNvPr id="27" name="Picture 2" descr="Nagato by iAwessom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8104" y="5129808"/>
            <a:ext cx="2107551" cy="1728192"/>
          </a:xfrm>
          <a:prstGeom prst="rect">
            <a:avLst/>
          </a:prstGeom>
          <a:noFill/>
        </p:spPr>
      </p:pic>
      <p:pic>
        <p:nvPicPr>
          <p:cNvPr id="28" name="Picture 4" descr="http://fc01.deviantart.net/fs71/i/2011/216/9/1/nagato___naruto_550___by_tobari21-d456xdy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411760" y="4725144"/>
            <a:ext cx="1765123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èze 2"/>
          <p:cNvSpPr/>
          <p:nvPr/>
        </p:nvSpPr>
        <p:spPr>
          <a:xfrm rot="10800000">
            <a:off x="2843808" y="0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843808" y="-81299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Shizune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Kiba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rapèze 4"/>
          <p:cNvSpPr/>
          <p:nvPr/>
        </p:nvSpPr>
        <p:spPr>
          <a:xfrm rot="10800000">
            <a:off x="1769869" y="5579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250719" y="476672"/>
            <a:ext cx="9257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Shizune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2087570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663634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" name="Picture 2" descr="C:\Mes Documents\Forum\Manga\Topic diagramme\Render\Q-R-S-T\Shizune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48681"/>
            <a:ext cx="719803" cy="1728191"/>
          </a:xfrm>
          <a:prstGeom prst="rect">
            <a:avLst/>
          </a:prstGeom>
          <a:noFill/>
        </p:spPr>
      </p:pic>
      <p:pic>
        <p:nvPicPr>
          <p:cNvPr id="14" name="Picture 2" descr="C:\Mes Documents\Forum\Manga\Topic diagramme\Render\I-J-K-L\Kiba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632" y="692696"/>
            <a:ext cx="1347848" cy="1385392"/>
          </a:xfrm>
          <a:prstGeom prst="rect">
            <a:avLst/>
          </a:prstGeom>
          <a:noFill/>
        </p:spPr>
      </p:pic>
      <p:sp>
        <p:nvSpPr>
          <p:cNvPr id="16" name="Trapèze 15"/>
          <p:cNvSpPr/>
          <p:nvPr/>
        </p:nvSpPr>
        <p:spPr>
          <a:xfrm rot="10800000">
            <a:off x="6091011" y="5579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580131" y="476672"/>
            <a:ext cx="90916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Kiba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6408712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tangle 18"/>
          <p:cNvSpPr/>
          <p:nvPr/>
        </p:nvSpPr>
        <p:spPr>
          <a:xfrm>
            <a:off x="6984776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02012" y="5157192"/>
            <a:ext cx="2041988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Tableau 33"/>
          <p:cNvGraphicFramePr>
            <a:graphicFrameLocks noGrp="1"/>
          </p:cNvGraphicFramePr>
          <p:nvPr/>
        </p:nvGraphicFramePr>
        <p:xfrm>
          <a:off x="395536" y="411714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5" name="Graphique 34"/>
          <p:cNvGraphicFramePr/>
          <p:nvPr/>
        </p:nvGraphicFramePr>
        <p:xfrm>
          <a:off x="2339752" y="267698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6" name="Rectangle 35"/>
          <p:cNvSpPr/>
          <p:nvPr/>
        </p:nvSpPr>
        <p:spPr>
          <a:xfrm>
            <a:off x="395536" y="227687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Shizune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42,10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7" name="Tableau 36"/>
          <p:cNvGraphicFramePr>
            <a:graphicFrameLocks noGrp="1"/>
          </p:cNvGraphicFramePr>
          <p:nvPr/>
        </p:nvGraphicFramePr>
        <p:xfrm>
          <a:off x="5364088" y="414908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8" name="Graphique 37"/>
          <p:cNvGraphicFramePr/>
          <p:nvPr/>
        </p:nvGraphicFramePr>
        <p:xfrm>
          <a:off x="7308304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9" name="Rectangle 38"/>
          <p:cNvSpPr/>
          <p:nvPr/>
        </p:nvSpPr>
        <p:spPr>
          <a:xfrm>
            <a:off x="5364088" y="230881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Kiba FG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23,40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2656882"/>
            <a:ext cx="1900607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614136"/>
            <a:ext cx="1865774" cy="14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http://th09.deviantart.net/fs71/PRE/f/2014/143/b/3/naruto__shizune_by_rikamello-d5ax5hq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504" y="5023550"/>
            <a:ext cx="1475656" cy="1834450"/>
          </a:xfrm>
          <a:prstGeom prst="rect">
            <a:avLst/>
          </a:prstGeom>
          <a:noFill/>
        </p:spPr>
      </p:pic>
      <p:pic>
        <p:nvPicPr>
          <p:cNvPr id="26" name="Picture 2" descr="http://fc06.deviantart.net/fs70/i/2014/230/d/b/kiba_by_maxivad-d7vnbsh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92080" y="4697760"/>
            <a:ext cx="1451449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apèze 2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Sandaime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Kazekage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Kushina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6" name="Trapèze 25"/>
          <p:cNvSpPr/>
          <p:nvPr/>
        </p:nvSpPr>
        <p:spPr>
          <a:xfrm rot="10800000">
            <a:off x="539551" y="485959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38377" y="404663"/>
            <a:ext cx="20636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Sandaime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Kazekage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" name="Picture 3" descr="C:\Mes Documents\Forum\Manga\Topic diagramme\Render\Q-R-S-T\Sandaime Kazekage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1"/>
            <a:ext cx="1003877" cy="1706589"/>
          </a:xfrm>
          <a:prstGeom prst="rect">
            <a:avLst/>
          </a:prstGeom>
          <a:noFill/>
        </p:spPr>
      </p:pic>
      <p:graphicFrame>
        <p:nvGraphicFramePr>
          <p:cNvPr id="31" name="Graphique 30"/>
          <p:cNvGraphicFramePr/>
          <p:nvPr/>
        </p:nvGraphicFramePr>
        <p:xfrm>
          <a:off x="827584" y="62068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1403648" y="93136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rapèze 11"/>
          <p:cNvSpPr/>
          <p:nvPr/>
        </p:nvSpPr>
        <p:spPr>
          <a:xfrm rot="10800000">
            <a:off x="6709568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7183089" y="404664"/>
            <a:ext cx="9403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Kushina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6948264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angle 14"/>
          <p:cNvSpPr/>
          <p:nvPr/>
        </p:nvSpPr>
        <p:spPr>
          <a:xfrm>
            <a:off x="7524328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" name="Picture 2" descr="C:\Mes Documents\Manga\Topic diagramme\Render\I-J-K-L\Kushina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25785"/>
            <a:ext cx="883560" cy="1679079"/>
          </a:xfrm>
          <a:prstGeom prst="rect">
            <a:avLst/>
          </a:prstGeom>
          <a:noFill/>
        </p:spPr>
      </p:pic>
      <p:graphicFrame>
        <p:nvGraphicFramePr>
          <p:cNvPr id="20" name="Graphique 19"/>
          <p:cNvGraphicFramePr/>
          <p:nvPr/>
        </p:nvGraphicFramePr>
        <p:xfrm>
          <a:off x="7236296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5292080" y="402401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4,68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5292080" y="223680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Kushina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53,73%]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" descr="http://fc02.deviantart.net/fs71/f/2010/157/c/1/Naruto_497_by_KostanRyu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3800" y="4971563"/>
            <a:ext cx="1800200" cy="1886437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2591712"/>
            <a:ext cx="1944216" cy="140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5485612"/>
            <a:ext cx="1944216" cy="137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Graphique 26"/>
          <p:cNvGraphicFramePr/>
          <p:nvPr/>
        </p:nvGraphicFramePr>
        <p:xfrm>
          <a:off x="2051720" y="27809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8" name="Rectangle 27"/>
          <p:cNvSpPr/>
          <p:nvPr/>
        </p:nvSpPr>
        <p:spPr>
          <a:xfrm>
            <a:off x="119286" y="2420888"/>
            <a:ext cx="351660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Sandaime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Kazekage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[50,88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3" name="Tableau 32"/>
          <p:cNvGraphicFramePr>
            <a:graphicFrameLocks noGrp="1"/>
          </p:cNvGraphicFramePr>
          <p:nvPr/>
        </p:nvGraphicFramePr>
        <p:xfrm>
          <a:off x="107504" y="422108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3,75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2,75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1,52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3,34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2,05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2,18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2,81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1,95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pic>
        <p:nvPicPr>
          <p:cNvPr id="36870" name="Picture 6" descr="artic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797152"/>
            <a:ext cx="1204533" cy="2060848"/>
          </a:xfrm>
          <a:prstGeom prst="rect">
            <a:avLst/>
          </a:prstGeom>
          <a:noFill/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376" y="2759477"/>
            <a:ext cx="1995044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848" y="5436000"/>
            <a:ext cx="2010413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64088" y="5402305"/>
            <a:ext cx="1944216" cy="1455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964488" y="2276872"/>
            <a:ext cx="204538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932040" y="29249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rapèze 5"/>
          <p:cNvSpPr/>
          <p:nvPr/>
        </p:nvSpPr>
        <p:spPr>
          <a:xfrm rot="10800000">
            <a:off x="2843808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987824" y="0"/>
            <a:ext cx="338437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Minato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l’éclair jaune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6" name="Tableau 15"/>
          <p:cNvGraphicFramePr>
            <a:graphicFrameLocks noGrp="1"/>
          </p:cNvGraphicFramePr>
          <p:nvPr/>
        </p:nvGraphicFramePr>
        <p:xfrm>
          <a:off x="2987824" y="437323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987824" y="259684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Minato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Namikaze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80,35%]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 descr="http://fc03.deviantart.net/fs70/i/2013/184/e/7/minato_namikaze_edotensei_speed_painting__by_boybushin-d6bryw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05264"/>
            <a:ext cx="2266657" cy="1052736"/>
          </a:xfrm>
          <a:prstGeom prst="rect">
            <a:avLst/>
          </a:prstGeom>
          <a:noFill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01698" cy="136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5441474"/>
            <a:ext cx="2016223" cy="141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Naruto 631 - Minato kyuubi mode by i-az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1268760"/>
            <a:ext cx="1259632" cy="2416173"/>
          </a:xfrm>
          <a:prstGeom prst="rect">
            <a:avLst/>
          </a:prstGeom>
          <a:noFill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2959128"/>
            <a:ext cx="1944215" cy="136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 descr="http://th00.deviantart.net/fs71/PRE/i/2014/046/6/6/naruto_664___minato_namikaze_by_stingcunha-d76lesz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56792"/>
            <a:ext cx="1573456" cy="3240360"/>
          </a:xfrm>
          <a:prstGeom prst="rect">
            <a:avLst/>
          </a:prstGeom>
          <a:noFill/>
        </p:spPr>
      </p:pic>
      <p:pic>
        <p:nvPicPr>
          <p:cNvPr id="25" name="Picture 1" descr="C:\Mes Documents\Manga\Topic diagramme\Render\M-N-O-P\Naruto\Kyuubi\complet 2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3203848" y="-99392"/>
            <a:ext cx="2863659" cy="2730021"/>
          </a:xfrm>
          <a:prstGeom prst="rect">
            <a:avLst/>
          </a:prstGeom>
          <a:noFill/>
        </p:spPr>
      </p:pic>
      <p:sp>
        <p:nvSpPr>
          <p:cNvPr id="26" name="Trapèze 25"/>
          <p:cNvSpPr/>
          <p:nvPr/>
        </p:nvSpPr>
        <p:spPr>
          <a:xfrm rot="10800000">
            <a:off x="3995937" y="70198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4068464" y="620688"/>
            <a:ext cx="14542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Minato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war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28" name="Picture 1" descr="C:\Mes Documents\Forum\Manga\Topic diagramme\Render\M-N-O-P\Minato\Edo Tensei\1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764704"/>
            <a:ext cx="1258770" cy="1673424"/>
          </a:xfrm>
          <a:prstGeom prst="rect">
            <a:avLst/>
          </a:prstGeom>
          <a:noFill/>
        </p:spPr>
      </p:pic>
      <p:graphicFrame>
        <p:nvGraphicFramePr>
          <p:cNvPr id="29" name="Graphique 28"/>
          <p:cNvGraphicFramePr/>
          <p:nvPr/>
        </p:nvGraphicFramePr>
        <p:xfrm>
          <a:off x="4211960" y="9087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0" name="Rectangle 29"/>
          <p:cNvSpPr/>
          <p:nvPr/>
        </p:nvSpPr>
        <p:spPr>
          <a:xfrm>
            <a:off x="4788024" y="121939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3490" name="Picture 2" descr="http://fc04.deviantart.net/fs71/i/2013/043/f/9/i_m_yondaime_by_themnaxs-d5upbu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54497" y="4077072"/>
            <a:ext cx="1189503" cy="2780928"/>
          </a:xfrm>
          <a:prstGeom prst="rect">
            <a:avLst/>
          </a:prstGeom>
          <a:noFill/>
        </p:spPr>
      </p:pic>
      <p:pic>
        <p:nvPicPr>
          <p:cNvPr id="50178" name="Picture 2" descr="http://fc00.deviantart.net/fs71/i/2013/281/4/d/burning_by_thesaigo-d6pojg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4048" y="5126510"/>
            <a:ext cx="2850556" cy="17314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Dodai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Kakkô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53083" y="488795"/>
            <a:ext cx="1414661" cy="1500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rapèze 12"/>
          <p:cNvSpPr/>
          <p:nvPr/>
        </p:nvSpPr>
        <p:spPr>
          <a:xfrm rot="10800000">
            <a:off x="539551" y="485959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39552" y="404663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Dodai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5" name="Graphique 14"/>
          <p:cNvGraphicFramePr/>
          <p:nvPr/>
        </p:nvGraphicFramePr>
        <p:xfrm>
          <a:off x="755576" y="64228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1331640" y="95296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264" y="515888"/>
            <a:ext cx="1440160" cy="151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rapèze 17"/>
          <p:cNvSpPr/>
          <p:nvPr/>
        </p:nvSpPr>
        <p:spPr>
          <a:xfrm rot="10800000">
            <a:off x="6709568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732240" y="404664"/>
            <a:ext cx="1800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Kakkô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0" name="Graphique 19"/>
          <p:cNvGraphicFramePr/>
          <p:nvPr/>
        </p:nvGraphicFramePr>
        <p:xfrm>
          <a:off x="6876256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Rectangle 20"/>
          <p:cNvSpPr/>
          <p:nvPr/>
        </p:nvSpPr>
        <p:spPr>
          <a:xfrm>
            <a:off x="7452320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179512" y="4005064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2,32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1,37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3,00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1,61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2,66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179512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45,23%]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Graphique 23"/>
          <p:cNvGraphicFramePr/>
          <p:nvPr/>
        </p:nvGraphicFramePr>
        <p:xfrm>
          <a:off x="2123728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5" name="Graphique 24"/>
          <p:cNvGraphicFramePr/>
          <p:nvPr/>
        </p:nvGraphicFramePr>
        <p:xfrm>
          <a:off x="7380312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Rectangle 25"/>
          <p:cNvSpPr/>
          <p:nvPr/>
        </p:nvSpPr>
        <p:spPr>
          <a:xfrm>
            <a:off x="5436096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Kakkô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41,18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436096" y="3996261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2,28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2,21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1,86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1,11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606197"/>
            <a:ext cx="2016224" cy="136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img1.wikia.nocookie.net/__cb20130601112556/naruto/fr/images/c/c6/Kakk%C3%B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7" y="2587720"/>
            <a:ext cx="2050190" cy="136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rot="10800000">
            <a:off x="539551" y="485959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101161" y="404663"/>
            <a:ext cx="93807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Kitsuchi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1043608" y="71429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619672" y="102497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Kitsuchi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Team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Oboro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5" name="Picture 7" descr="C:\Users\SEDNA\Pictures\zz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1052"/>
            <a:ext cx="895508" cy="1591804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264" y="548680"/>
            <a:ext cx="142589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rapèze 16"/>
          <p:cNvSpPr/>
          <p:nvPr/>
        </p:nvSpPr>
        <p:spPr>
          <a:xfrm rot="10800000">
            <a:off x="6709568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660232" y="404664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Team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Oboro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9" name="Graphique 18"/>
          <p:cNvGraphicFramePr/>
          <p:nvPr/>
        </p:nvGraphicFramePr>
        <p:xfrm>
          <a:off x="6876256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7452320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6" name="Graphique 15"/>
          <p:cNvGraphicFramePr/>
          <p:nvPr/>
        </p:nvGraphicFramePr>
        <p:xfrm>
          <a:off x="2267744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Rectangle 20"/>
          <p:cNvSpPr/>
          <p:nvPr/>
        </p:nvSpPr>
        <p:spPr>
          <a:xfrm>
            <a:off x="323528" y="2504363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Kitsuchi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54,70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323528" y="4295760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3,36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2,74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3,14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5220072" y="429097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7A989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1,40</a:t>
                      </a: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1,09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1,83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1,79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0,84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1,08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0,84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66E69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0,55</a:t>
                      </a:r>
                      <a:endParaRPr lang="fr-FR" sz="800" b="1" dirty="0">
                        <a:solidFill>
                          <a:srgbClr val="566E69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0DAD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" name="Graphique 23"/>
          <p:cNvGraphicFramePr/>
          <p:nvPr/>
        </p:nvGraphicFramePr>
        <p:xfrm>
          <a:off x="7092280" y="285081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5" name="Rectangle 24"/>
          <p:cNvSpPr/>
          <p:nvPr/>
        </p:nvSpPr>
        <p:spPr>
          <a:xfrm>
            <a:off x="5220072" y="2522716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</a:t>
            </a:r>
            <a:r>
              <a:rPr lang="fr-FR" sz="2000" b="1" dirty="0" err="1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Oboro</a:t>
            </a:r>
            <a:r>
              <a:rPr lang="fr-FR" sz="2000" b="1" dirty="0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23,55</a:t>
            </a:r>
            <a:r>
              <a:rPr lang="fr-FR" sz="2000" b="1" cap="none" spc="0" dirty="0" smtClean="0">
                <a:ln w="1905"/>
                <a:solidFill>
                  <a:srgbClr val="7A98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7A98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778" name="Picture 2" descr="http://img2.wikia.nocookie.net/__cb20130323213657/naruto/images/b/b5/Earth_Release_Underground_Projection_Fish_Techniqu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858702"/>
            <a:ext cx="1823327" cy="1404000"/>
          </a:xfrm>
          <a:prstGeom prst="rect">
            <a:avLst/>
          </a:prstGeom>
          <a:noFill/>
        </p:spPr>
      </p:pic>
      <p:pic>
        <p:nvPicPr>
          <p:cNvPr id="27" name="Picture 4" descr="http://fc00.deviantart.net/fs71/f/2010/318/a/f/af06980b9a59fa48d3a537e6cb79646b-d32vhgs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589240"/>
            <a:ext cx="2904621" cy="126876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876523"/>
            <a:ext cx="2012469" cy="13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5438605"/>
            <a:ext cx="1872208" cy="1419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èze 4"/>
          <p:cNvSpPr/>
          <p:nvPr/>
        </p:nvSpPr>
        <p:spPr>
          <a:xfrm rot="10800000">
            <a:off x="2771800" y="3667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apèze 5"/>
          <p:cNvSpPr/>
          <p:nvPr/>
        </p:nvSpPr>
        <p:spPr>
          <a:xfrm rot="10800000">
            <a:off x="2843808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2843808" y="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1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sp>
        <p:nvSpPr>
          <p:cNvPr id="16" name="Trapèze 15"/>
          <p:cNvSpPr/>
          <p:nvPr/>
        </p:nvSpPr>
        <p:spPr>
          <a:xfrm rot="10800000">
            <a:off x="1475656" y="882675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7" name="Graphique 16"/>
          <p:cNvGraphicFramePr/>
          <p:nvPr/>
        </p:nvGraphicFramePr>
        <p:xfrm>
          <a:off x="1835697" y="1089411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Rectangle 17"/>
          <p:cNvSpPr/>
          <p:nvPr/>
        </p:nvSpPr>
        <p:spPr>
          <a:xfrm>
            <a:off x="2411761" y="140009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05841" y="801379"/>
            <a:ext cx="8009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Tsume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" name="Picture 3" descr="C:\Mes Documents\Forum\Manga\Topic diagramme\Render\Q-R-S-T\Tsume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945395"/>
            <a:ext cx="804471" cy="1471071"/>
          </a:xfrm>
          <a:prstGeom prst="rect">
            <a:avLst/>
          </a:prstGeom>
          <a:noFill/>
        </p:spPr>
      </p:pic>
      <p:graphicFrame>
        <p:nvGraphicFramePr>
          <p:cNvPr id="21" name="Graphique 20"/>
          <p:cNvGraphicFramePr/>
          <p:nvPr/>
        </p:nvGraphicFramePr>
        <p:xfrm>
          <a:off x="2843808" y="281760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899592" y="427623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1,29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99592" y="250797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Tsume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Inuzuka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[43,60%]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rapèze 31"/>
          <p:cNvSpPr/>
          <p:nvPr/>
        </p:nvSpPr>
        <p:spPr>
          <a:xfrm rot="10800000">
            <a:off x="5645719" y="88495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6365636" y="803652"/>
            <a:ext cx="4475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4" name="Graphique 33"/>
          <p:cNvGraphicFramePr/>
          <p:nvPr/>
        </p:nvGraphicFramePr>
        <p:xfrm>
          <a:off x="5963420" y="109168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5" name="Rectangle 34"/>
          <p:cNvSpPr/>
          <p:nvPr/>
        </p:nvSpPr>
        <p:spPr>
          <a:xfrm>
            <a:off x="6539484" y="140236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6" name="Picture 2" descr="C:\Mes Documents\Forum\Manga\Topic diagramme\Render\A-B-C-D\Ao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1372" y="803652"/>
            <a:ext cx="504056" cy="1797905"/>
          </a:xfrm>
          <a:prstGeom prst="rect">
            <a:avLst/>
          </a:prstGeom>
          <a:noFill/>
        </p:spPr>
      </p:pic>
      <p:graphicFrame>
        <p:nvGraphicFramePr>
          <p:cNvPr id="37" name="Graphique 36"/>
          <p:cNvGraphicFramePr/>
          <p:nvPr/>
        </p:nvGraphicFramePr>
        <p:xfrm>
          <a:off x="6539484" y="292227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Tableau 38"/>
          <p:cNvGraphicFramePr>
            <a:graphicFrameLocks noGrp="1"/>
          </p:cNvGraphicFramePr>
          <p:nvPr/>
        </p:nvGraphicFramePr>
        <p:xfrm>
          <a:off x="4667276" y="433049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92480" y="2564904"/>
            <a:ext cx="186887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2837550"/>
            <a:ext cx="2016224" cy="140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17840"/>
            <a:ext cx="203346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5479132"/>
            <a:ext cx="765196" cy="137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 descr="http://fc00.deviantart.net/fs70/f/2010/173/9/d/Ao_by_wako8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03840" y="4901261"/>
            <a:ext cx="1440160" cy="1956739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9992" y="5229200"/>
            <a:ext cx="2315950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70648" y="2871096"/>
            <a:ext cx="1834619" cy="14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667276" y="253029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39,78%]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35869"/>
            <a:ext cx="1871028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Graphique 2"/>
          <p:cNvGraphicFramePr/>
          <p:nvPr/>
        </p:nvGraphicFramePr>
        <p:xfrm>
          <a:off x="5004048" y="261641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131840" y="399667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2,34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131840" y="2276872"/>
            <a:ext cx="3528392" cy="38472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Naruto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(KCM2) [72,75%]</a:t>
            </a:r>
            <a:endParaRPr lang="fr-FR" sz="19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rapèze 6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KCM2, le héros de la guerre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2770" name="Picture 2" descr="C:\Mes Documents\Forum\Manga\Topic diagramme\Render\0-Animaux\Bijuu\Kyuubi\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476672"/>
            <a:ext cx="3707904" cy="1742715"/>
          </a:xfrm>
          <a:prstGeom prst="rect">
            <a:avLst/>
          </a:prstGeom>
          <a:noFill/>
        </p:spPr>
      </p:pic>
      <p:sp>
        <p:nvSpPr>
          <p:cNvPr id="16" name="Trapèze 15"/>
          <p:cNvSpPr/>
          <p:nvPr/>
        </p:nvSpPr>
        <p:spPr>
          <a:xfrm rot="10800000">
            <a:off x="3851919" y="536366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4147978" y="455070"/>
            <a:ext cx="14691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KCM2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4355976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Rectangle 18"/>
          <p:cNvSpPr/>
          <p:nvPr/>
        </p:nvSpPr>
        <p:spPr>
          <a:xfrm>
            <a:off x="4932040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" name="Picture 1" descr="C:\Mes Documents\Forum\Manga\Topic diagramme\Render\M-N-O-P\Naruto\KCM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542641"/>
            <a:ext cx="1296144" cy="1806239"/>
          </a:xfrm>
          <a:prstGeom prst="rect">
            <a:avLst/>
          </a:prstGeom>
          <a:noFill/>
        </p:spPr>
      </p:pic>
      <p:pic>
        <p:nvPicPr>
          <p:cNvPr id="15" name="Picture 2" descr="http://th00.deviantart.net/fs70/PRE/f/2013/134/a/6/naruto_in_battle____naruto_629_by_goldenhans-d65bdn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411760" cy="5487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Mes Documents\Manga\Topic diagramme\Render\0-Animaux\Bijuu\Sanbi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1192" y="410320"/>
            <a:ext cx="3456384" cy="2470000"/>
          </a:xfrm>
          <a:prstGeom prst="rect">
            <a:avLst/>
          </a:prstGeom>
          <a:noFill/>
        </p:spPr>
      </p:pic>
      <p:sp>
        <p:nvSpPr>
          <p:cNvPr id="3" name="Trapèze 2"/>
          <p:cNvSpPr/>
          <p:nvPr/>
        </p:nvSpPr>
        <p:spPr>
          <a:xfrm rot="10800000">
            <a:off x="2928640" y="80137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3459413" y="720080"/>
            <a:ext cx="8258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Yagura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Mes Documents\Manga\Topic diagramme\Render\U-V-W-X-Y-Z\Yagur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7256" y="648072"/>
            <a:ext cx="1168234" cy="1889448"/>
          </a:xfrm>
          <a:prstGeom prst="rect">
            <a:avLst/>
          </a:prstGeom>
          <a:noFill/>
        </p:spPr>
      </p:pic>
      <p:graphicFrame>
        <p:nvGraphicFramePr>
          <p:cNvPr id="6" name="Graphique 5"/>
          <p:cNvGraphicFramePr/>
          <p:nvPr/>
        </p:nvGraphicFramePr>
        <p:xfrm>
          <a:off x="3095328" y="103100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3671392" y="132262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rapèze 7"/>
          <p:cNvSpPr/>
          <p:nvPr/>
        </p:nvSpPr>
        <p:spPr>
          <a:xfrm rot="10800000">
            <a:off x="6954088" y="790200"/>
            <a:ext cx="2117903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6864847" y="708905"/>
            <a:ext cx="2279153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Yondaime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Kazekage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" name="Picture 3" descr="C:\Mes Documents\Manga\Topic diagramme\Render\U-V-W-X-Y-Z\Yondaime Kazekage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3720" y="809328"/>
            <a:ext cx="770524" cy="1728192"/>
          </a:xfrm>
          <a:prstGeom prst="rect">
            <a:avLst/>
          </a:prstGeom>
          <a:noFill/>
        </p:spPr>
      </p:pic>
      <p:graphicFrame>
        <p:nvGraphicFramePr>
          <p:cNvPr id="11" name="Graphique 10"/>
          <p:cNvGraphicFramePr/>
          <p:nvPr/>
        </p:nvGraphicFramePr>
        <p:xfrm>
          <a:off x="7199784" y="9807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7775848" y="129719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Trapèze 12"/>
          <p:cNvSpPr/>
          <p:nvPr/>
        </p:nvSpPr>
        <p:spPr>
          <a:xfrm rot="10800000">
            <a:off x="5127285" y="773995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610179" y="692696"/>
            <a:ext cx="63350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Muu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5" name="Picture 1" descr="C:\Mes Documents\Forum\Manga\Topic diagramme\Render\M-N-O-P\Muu\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5488" y="795597"/>
            <a:ext cx="1135118" cy="1800200"/>
          </a:xfrm>
          <a:prstGeom prst="rect">
            <a:avLst/>
          </a:prstGeom>
          <a:noFill/>
        </p:spPr>
      </p:pic>
      <p:graphicFrame>
        <p:nvGraphicFramePr>
          <p:cNvPr id="16" name="Graphique 15"/>
          <p:cNvGraphicFramePr/>
          <p:nvPr/>
        </p:nvGraphicFramePr>
        <p:xfrm>
          <a:off x="5199293" y="96121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7" name="Rectangle 16"/>
          <p:cNvSpPr/>
          <p:nvPr/>
        </p:nvSpPr>
        <p:spPr>
          <a:xfrm>
            <a:off x="5775357" y="124924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107504" y="764704"/>
            <a:ext cx="2267744" cy="187220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5000" r="-78000" b="-51000"/>
            </a:stretch>
          </a:blipFill>
          <a:ln w="1587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9" name="Graphique 18"/>
          <p:cNvGraphicFramePr/>
          <p:nvPr/>
        </p:nvGraphicFramePr>
        <p:xfrm>
          <a:off x="575048" y="9807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0" name="Rectangle 19"/>
          <p:cNvSpPr/>
          <p:nvPr/>
        </p:nvSpPr>
        <p:spPr>
          <a:xfrm>
            <a:off x="1144158" y="126876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Trapèze 20"/>
          <p:cNvSpPr/>
          <p:nvPr/>
        </p:nvSpPr>
        <p:spPr>
          <a:xfrm rot="10800000">
            <a:off x="503040" y="773995"/>
            <a:ext cx="1944215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431031" y="692696"/>
            <a:ext cx="201622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Nidaime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Mizukage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3" name="Picture 6" descr="http://fc05.deviantart.net/fs71/f/2013/051/2/b/nidaime_mizukage_by_felipebiel214-d5vmlpf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1438" y="836712"/>
            <a:ext cx="625661" cy="1584175"/>
          </a:xfrm>
          <a:prstGeom prst="rect">
            <a:avLst/>
          </a:prstGeom>
          <a:noFill/>
          <a:effectLst>
            <a:outerShdw blurRad="50800" dist="50800" dir="5400000" sx="115000" sy="115000" algn="ctr" rotWithShape="0">
              <a:srgbClr val="000000">
                <a:alpha val="59000"/>
              </a:srgbClr>
            </a:outerShdw>
          </a:effectLst>
        </p:spPr>
      </p:pic>
      <p:sp>
        <p:nvSpPr>
          <p:cNvPr id="24" name="Rectangle 23"/>
          <p:cNvSpPr/>
          <p:nvPr/>
        </p:nvSpPr>
        <p:spPr>
          <a:xfrm>
            <a:off x="1160669" y="188640"/>
            <a:ext cx="67441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nja Naruto" pitchFamily="2" charset="0"/>
              </a:rPr>
              <a:t>Reevaluation  :  Les  sceaux</a:t>
            </a:r>
            <a:endParaRPr lang="fr-FR" sz="3600" b="1" cap="none" spc="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nja Naruto" pitchFamily="2" charset="0"/>
            </a:endParaRPr>
          </a:p>
        </p:txBody>
      </p:sp>
      <p:pic>
        <p:nvPicPr>
          <p:cNvPr id="25" name="Picture 2" descr="C:\Mes Documents\Manga\Topic diagramme\Render\0-Animaux\Bijuu\Sanbi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224" y="4226744"/>
            <a:ext cx="3456384" cy="2470000"/>
          </a:xfrm>
          <a:prstGeom prst="rect">
            <a:avLst/>
          </a:prstGeom>
          <a:noFill/>
        </p:spPr>
      </p:pic>
      <p:sp>
        <p:nvSpPr>
          <p:cNvPr id="26" name="Trapèze 25"/>
          <p:cNvSpPr/>
          <p:nvPr/>
        </p:nvSpPr>
        <p:spPr>
          <a:xfrm rot="10800000">
            <a:off x="3216672" y="46178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747445" y="4536504"/>
            <a:ext cx="82586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Yagura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8" name="Picture 2" descr="C:\Mes Documents\Manga\Topic diagramme\Render\U-V-W-X-Y-Z\Yagur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88" y="4464496"/>
            <a:ext cx="1168234" cy="1889448"/>
          </a:xfrm>
          <a:prstGeom prst="rect">
            <a:avLst/>
          </a:prstGeom>
          <a:noFill/>
        </p:spPr>
      </p:pic>
      <p:graphicFrame>
        <p:nvGraphicFramePr>
          <p:cNvPr id="29" name="Graphique 28"/>
          <p:cNvGraphicFramePr/>
          <p:nvPr/>
        </p:nvGraphicFramePr>
        <p:xfrm>
          <a:off x="3383360" y="484743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30" name="Rectangle 29"/>
          <p:cNvSpPr/>
          <p:nvPr/>
        </p:nvSpPr>
        <p:spPr>
          <a:xfrm>
            <a:off x="3959424" y="513905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8" name="Picture 2" descr="C:\Mes Documents\Forum\Manga\Topic diagramme\Render\0-Animaux\Bijuu\Kyuubi\7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55976" y="4581128"/>
            <a:ext cx="3707904" cy="1742715"/>
          </a:xfrm>
          <a:prstGeom prst="rect">
            <a:avLst/>
          </a:prstGeom>
          <a:noFill/>
        </p:spPr>
      </p:pic>
      <p:pic>
        <p:nvPicPr>
          <p:cNvPr id="54" name="Picture 1" descr="C:\Mes Documents\Manga\Topic diagramme\Render\M-N-O-P\Naruto\Kyuubi\complet 2.pn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79512" y="3789040"/>
            <a:ext cx="2863659" cy="2730021"/>
          </a:xfrm>
          <a:prstGeom prst="rect">
            <a:avLst/>
          </a:prstGeom>
          <a:noFill/>
        </p:spPr>
      </p:pic>
      <p:sp>
        <p:nvSpPr>
          <p:cNvPr id="55" name="Trapèze 54"/>
          <p:cNvSpPr/>
          <p:nvPr/>
        </p:nvSpPr>
        <p:spPr>
          <a:xfrm rot="10800000">
            <a:off x="971601" y="4590419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>
            <a:off x="1044128" y="4509120"/>
            <a:ext cx="14542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Minato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war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57" name="Picture 1" descr="C:\Mes Documents\Forum\Manga\Topic diagramme\Render\M-N-O-P\Minato\Edo Tensei\1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4653136"/>
            <a:ext cx="1258770" cy="1673424"/>
          </a:xfrm>
          <a:prstGeom prst="rect">
            <a:avLst/>
          </a:prstGeom>
          <a:noFill/>
        </p:spPr>
      </p:pic>
      <p:graphicFrame>
        <p:nvGraphicFramePr>
          <p:cNvPr id="58" name="Graphique 57"/>
          <p:cNvGraphicFramePr/>
          <p:nvPr/>
        </p:nvGraphicFramePr>
        <p:xfrm>
          <a:off x="1187624" y="47971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59" name="Rectangle 58"/>
          <p:cNvSpPr/>
          <p:nvPr/>
        </p:nvSpPr>
        <p:spPr>
          <a:xfrm>
            <a:off x="1763688" y="51078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" name="Picture 2" descr="C:\Mes Documents\Forum\Manga\Topic diagramme\Render\0-Animaux\Bijuu\Hachibi\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4208" y="4005064"/>
            <a:ext cx="3325883" cy="2520280"/>
          </a:xfrm>
          <a:prstGeom prst="rect">
            <a:avLst/>
          </a:prstGeom>
          <a:noFill/>
        </p:spPr>
      </p:pic>
      <p:sp>
        <p:nvSpPr>
          <p:cNvPr id="64" name="Trapèze 63"/>
          <p:cNvSpPr/>
          <p:nvPr/>
        </p:nvSpPr>
        <p:spPr>
          <a:xfrm rot="10800000">
            <a:off x="7668344" y="466242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7861101" y="4581128"/>
            <a:ext cx="12137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urtles" pitchFamily="2" charset="0"/>
              </a:rPr>
              <a:t>KillerBee</a:t>
            </a:r>
            <a:endParaRPr lang="fr-FR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Turtles" pitchFamily="2" charset="0"/>
            </a:endParaRPr>
          </a:p>
        </p:txBody>
      </p:sp>
      <p:pic>
        <p:nvPicPr>
          <p:cNvPr id="66" name="Picture 4" descr="C:\Mes Documents\Manga\Topic\Render\I-J-K-L\KillerBee\5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62128" y="4767546"/>
            <a:ext cx="1154288" cy="1757798"/>
          </a:xfrm>
          <a:prstGeom prst="rect">
            <a:avLst/>
          </a:prstGeom>
          <a:noFill/>
        </p:spPr>
      </p:pic>
      <p:graphicFrame>
        <p:nvGraphicFramePr>
          <p:cNvPr id="67" name="Graphique 66"/>
          <p:cNvGraphicFramePr/>
          <p:nvPr/>
        </p:nvGraphicFramePr>
        <p:xfrm>
          <a:off x="5724128" y="48691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sp>
        <p:nvSpPr>
          <p:cNvPr id="68" name="Rectangle 67"/>
          <p:cNvSpPr/>
          <p:nvPr/>
        </p:nvSpPr>
        <p:spPr>
          <a:xfrm>
            <a:off x="6300192" y="517983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0" name="Trapèze 69"/>
          <p:cNvSpPr/>
          <p:nvPr/>
        </p:nvSpPr>
        <p:spPr>
          <a:xfrm rot="10800000">
            <a:off x="5220071" y="4640822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5516130" y="4559526"/>
            <a:ext cx="14691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KCM2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2" name="Picture 1" descr="C:\Mes Documents\Forum\Manga\Topic diagramme\Render\M-N-O-P\Naruto\KCM\2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16016" y="4647097"/>
            <a:ext cx="1296144" cy="1806239"/>
          </a:xfrm>
          <a:prstGeom prst="rect">
            <a:avLst/>
          </a:prstGeom>
          <a:noFill/>
        </p:spPr>
      </p:pic>
      <p:pic>
        <p:nvPicPr>
          <p:cNvPr id="73" name="Picture 1" descr="C:\Mes Documents\Manga\Topic diagramme\Render\M-N-O-P\Naruto\Kyuubi\complet 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59689" y="3789040"/>
            <a:ext cx="2863659" cy="2730021"/>
          </a:xfrm>
          <a:prstGeom prst="rect">
            <a:avLst/>
          </a:prstGeom>
          <a:noFill/>
        </p:spPr>
      </p:pic>
      <p:sp>
        <p:nvSpPr>
          <p:cNvPr id="74" name="Trapèze 73"/>
          <p:cNvSpPr/>
          <p:nvPr/>
        </p:nvSpPr>
        <p:spPr>
          <a:xfrm rot="10800000">
            <a:off x="9463746" y="4650832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/>
          <p:cNvSpPr/>
          <p:nvPr/>
        </p:nvSpPr>
        <p:spPr>
          <a:xfrm>
            <a:off x="9528805" y="4569532"/>
            <a:ext cx="146918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KCM3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6" name="Picture 2" descr="C:\Mes Documents\Manga\Topic diagramme\Présentation\Troisème topic\Echelle\brouillon\13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895793" y="4753264"/>
            <a:ext cx="2021023" cy="1665830"/>
          </a:xfrm>
          <a:prstGeom prst="rect">
            <a:avLst/>
          </a:prstGeom>
          <a:noFill/>
        </p:spPr>
      </p:pic>
      <p:graphicFrame>
        <p:nvGraphicFramePr>
          <p:cNvPr id="77" name="Graphique 76"/>
          <p:cNvGraphicFramePr/>
          <p:nvPr/>
        </p:nvGraphicFramePr>
        <p:xfrm>
          <a:off x="9391737" y="486685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2"/>
          </a:graphicData>
        </a:graphic>
      </p:graphicFrame>
      <p:sp>
        <p:nvSpPr>
          <p:cNvPr id="78" name="Rectangle 77"/>
          <p:cNvSpPr/>
          <p:nvPr/>
        </p:nvSpPr>
        <p:spPr>
          <a:xfrm>
            <a:off x="9967801" y="517753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9" name="Graphique 78"/>
          <p:cNvGraphicFramePr/>
          <p:nvPr/>
        </p:nvGraphicFramePr>
        <p:xfrm>
          <a:off x="7956376" y="49504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80" name="Rectangle 79"/>
          <p:cNvSpPr/>
          <p:nvPr/>
        </p:nvSpPr>
        <p:spPr>
          <a:xfrm>
            <a:off x="8532440" y="526113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81" name="Graphique 80"/>
          <p:cNvGraphicFramePr/>
          <p:nvPr/>
        </p:nvGraphicFramePr>
        <p:xfrm>
          <a:off x="-612576" y="47251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  <p:sp>
        <p:nvSpPr>
          <p:cNvPr id="82" name="Rectangle 81"/>
          <p:cNvSpPr/>
          <p:nvPr/>
        </p:nvSpPr>
        <p:spPr>
          <a:xfrm>
            <a:off x="-36512" y="501317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6" name="Trapèze 85"/>
          <p:cNvSpPr/>
          <p:nvPr/>
        </p:nvSpPr>
        <p:spPr>
          <a:xfrm rot="10800000">
            <a:off x="-972616" y="4581128"/>
            <a:ext cx="1728192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/>
          <p:cNvSpPr/>
          <p:nvPr/>
        </p:nvSpPr>
        <p:spPr>
          <a:xfrm>
            <a:off x="-206369" y="4480705"/>
            <a:ext cx="4395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8" name="Picture 2" descr="C:\Mes Documents\Manga\Topic diagramme\Render\A-B-C-D\Aa\1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-1476672" y="4365104"/>
            <a:ext cx="1319212" cy="2016224"/>
          </a:xfrm>
          <a:prstGeom prst="rect">
            <a:avLst/>
          </a:prstGeom>
          <a:noFill/>
        </p:spPr>
      </p:pic>
      <p:sp>
        <p:nvSpPr>
          <p:cNvPr id="89" name="Rectangle 88"/>
          <p:cNvSpPr/>
          <p:nvPr/>
        </p:nvSpPr>
        <p:spPr>
          <a:xfrm>
            <a:off x="1590568" y="4005064"/>
            <a:ext cx="64604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3">
                  <a:lumMod val="75000"/>
                </a:schemeClr>
              </a:contourClr>
            </a:sp3d>
          </a:bodyPr>
          <a:lstStyle/>
          <a:p>
            <a:pPr algn="ctr"/>
            <a:r>
              <a:rPr lang="fr-FR" sz="36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nja Naruto" pitchFamily="2" charset="0"/>
              </a:rPr>
              <a:t>Reevaluation  :   </a:t>
            </a:r>
            <a:r>
              <a:rPr lang="fr-FR" sz="3600" b="1" dirty="0" err="1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nja Naruto" pitchFamily="2" charset="0"/>
              </a:rPr>
              <a:t>genjutsu</a:t>
            </a:r>
            <a:endParaRPr lang="fr-FR" sz="3600" b="1" cap="none" spc="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nja Naruto" pitchFamily="2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/>
          <p:nvPr/>
        </p:nvGraphicFramePr>
        <p:xfrm>
          <a:off x="2987824" y="30689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Rectangle 16"/>
          <p:cNvSpPr/>
          <p:nvPr/>
        </p:nvSpPr>
        <p:spPr>
          <a:xfrm>
            <a:off x="1043609" y="2708920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Madara </a:t>
            </a:r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’) 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[97,73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1043608" y="4453161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79454"/>
            <a:ext cx="1887360" cy="177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Tableau 32"/>
          <p:cNvGraphicFramePr>
            <a:graphicFrameLocks noGrp="1"/>
          </p:cNvGraphicFramePr>
          <p:nvPr/>
        </p:nvGraphicFramePr>
        <p:xfrm>
          <a:off x="4716016" y="443711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17283D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4,98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4,95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4,32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4,87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17283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4,97</a:t>
                      </a:r>
                      <a:endParaRPr lang="fr-FR" sz="800" b="1" dirty="0">
                        <a:solidFill>
                          <a:srgbClr val="17283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9B7C9"/>
                    </a:solidFill>
                  </a:tcPr>
                </a:tc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4722659" y="2668850"/>
            <a:ext cx="3485399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Madara</a:t>
            </a:r>
            <a:r>
              <a:rPr lang="fr-FR" sz="2000" b="1" cap="none" spc="0" dirty="0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2000" b="1" cap="none" spc="0" dirty="0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2000" b="1" cap="none" spc="0" dirty="0" err="1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</a:t>
            </a:r>
            <a:r>
              <a:rPr lang="fr-FR" sz="2000" b="1" cap="none" spc="0" dirty="0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’) </a:t>
            </a:r>
            <a:r>
              <a:rPr lang="fr-FR" sz="2000" b="1" dirty="0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1728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97,73%]</a:t>
            </a:r>
            <a:endParaRPr lang="fr-FR" sz="2000" b="1" cap="none" spc="0" dirty="0">
              <a:ln w="1905"/>
              <a:solidFill>
                <a:srgbClr val="1728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Graphique 35"/>
          <p:cNvGraphicFramePr/>
          <p:nvPr/>
        </p:nvGraphicFramePr>
        <p:xfrm>
          <a:off x="6660232" y="29969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1603" y="0"/>
            <a:ext cx="1762397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5356464"/>
            <a:ext cx="1957515" cy="1501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rapèze 29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rapèze 30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Madara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le  plus  puissant  des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shinobis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38" name="Picture 1" descr="C:\Mes Documents\Forum\Manga\Topic diagramme\Render\0-Autre\Yeux\sharinnegan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563888" y="404664"/>
            <a:ext cx="2376264" cy="2376264"/>
          </a:xfrm>
          <a:prstGeom prst="rect">
            <a:avLst/>
          </a:prstGeom>
          <a:noFill/>
        </p:spPr>
      </p:pic>
      <p:sp>
        <p:nvSpPr>
          <p:cNvPr id="39" name="Trapèze 38"/>
          <p:cNvSpPr/>
          <p:nvPr/>
        </p:nvSpPr>
        <p:spPr>
          <a:xfrm rot="10800000">
            <a:off x="3995937" y="764703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4070872" y="692696"/>
            <a:ext cx="144943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Madara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jin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urtles" pitchFamily="2" charset="0"/>
              </a:rPr>
              <a:t>’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urtles" pitchFamily="2" charset="0"/>
            </a:endParaRPr>
          </a:p>
        </p:txBody>
      </p:sp>
      <p:pic>
        <p:nvPicPr>
          <p:cNvPr id="41" name="Picture 4" descr="C:\Users\SEDNA\Pictures\zkfdj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</a:blip>
          <a:srcRect/>
          <a:stretch>
            <a:fillRect/>
          </a:stretch>
        </p:blipFill>
        <p:spPr bwMode="auto">
          <a:xfrm>
            <a:off x="4919726" y="980728"/>
            <a:ext cx="1092434" cy="1529408"/>
          </a:xfrm>
          <a:prstGeom prst="rect">
            <a:avLst/>
          </a:prstGeom>
          <a:noFill/>
        </p:spPr>
      </p:pic>
      <p:pic>
        <p:nvPicPr>
          <p:cNvPr id="42" name="Picture 4" descr="C:\Users\SEDNA\Pictures\zkfdj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</a:blip>
          <a:srcRect/>
          <a:stretch>
            <a:fillRect/>
          </a:stretch>
        </p:blipFill>
        <p:spPr bwMode="auto">
          <a:xfrm>
            <a:off x="3839606" y="1052736"/>
            <a:ext cx="1092434" cy="1529408"/>
          </a:xfrm>
          <a:prstGeom prst="rect">
            <a:avLst/>
          </a:prstGeom>
          <a:noFill/>
        </p:spPr>
      </p:pic>
      <p:pic>
        <p:nvPicPr>
          <p:cNvPr id="43" name="Picture 4" descr="C:\Users\SEDNA\Pictures\zkfdj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</a:blip>
          <a:srcRect/>
          <a:stretch>
            <a:fillRect/>
          </a:stretch>
        </p:blipFill>
        <p:spPr bwMode="auto">
          <a:xfrm>
            <a:off x="2771800" y="963488"/>
            <a:ext cx="1092434" cy="1529408"/>
          </a:xfrm>
          <a:prstGeom prst="rect">
            <a:avLst/>
          </a:prstGeom>
          <a:noFill/>
        </p:spPr>
      </p:pic>
      <p:graphicFrame>
        <p:nvGraphicFramePr>
          <p:cNvPr id="44" name="Graphique 43"/>
          <p:cNvGraphicFramePr/>
          <p:nvPr/>
        </p:nvGraphicFramePr>
        <p:xfrm>
          <a:off x="4211960" y="10620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5" name="Rectangle 44"/>
          <p:cNvSpPr/>
          <p:nvPr/>
        </p:nvSpPr>
        <p:spPr>
          <a:xfrm>
            <a:off x="4788024" y="137270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6" name="Picture 3" descr="C:\Mes Documents\Forum\Manga\Topic diagramme\Render\M-N-O-P\Madara\Jin'\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908720"/>
            <a:ext cx="1298171" cy="1817440"/>
          </a:xfrm>
          <a:prstGeom prst="rect">
            <a:avLst/>
          </a:prstGeom>
          <a:noFill/>
        </p:spPr>
      </p:pic>
      <p:pic>
        <p:nvPicPr>
          <p:cNvPr id="47" name="Picture 4" descr="C:\Users\SEDNA\Pictures\zkfdj.png"/>
          <p:cNvPicPr>
            <a:picLocks noChangeAspect="1" noChangeArrowheads="1"/>
          </p:cNvPicPr>
          <p:nvPr/>
        </p:nvPicPr>
        <p:blipFill>
          <a:blip r:embed="rId8" cstate="print">
            <a:biLevel thresh="50000"/>
          </a:blip>
          <a:srcRect/>
          <a:stretch>
            <a:fillRect/>
          </a:stretch>
        </p:blipFill>
        <p:spPr bwMode="auto">
          <a:xfrm>
            <a:off x="5508104" y="1107504"/>
            <a:ext cx="1092434" cy="152940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836712"/>
            <a:ext cx="1908731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 descr="http://th05.deviantart.net/fs70/PRE/i/2014/323/8/a/naruto___madara_uchiha_by_x7rust-d86y06w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32040" y="5925193"/>
            <a:ext cx="1808948" cy="93280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43608" y="3076072"/>
            <a:ext cx="1972361" cy="13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Uchiha Madara by ioshik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" y="2276872"/>
            <a:ext cx="857903" cy="1656184"/>
          </a:xfrm>
          <a:prstGeom prst="rect">
            <a:avLst/>
          </a:prstGeom>
          <a:noFill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51762" y="1556792"/>
            <a:ext cx="1792238" cy="103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16016" y="3022463"/>
            <a:ext cx="1966972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Naruto 676 : Madara Third EYE by ilyesgnei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2376264" y="0"/>
            <a:ext cx="2376264" cy="993204"/>
          </a:xfrm>
          <a:prstGeom prst="rect">
            <a:avLst/>
          </a:prstGeom>
          <a:noFill/>
        </p:spPr>
      </p:pic>
      <p:pic>
        <p:nvPicPr>
          <p:cNvPr id="26626" name="Picture 2" descr="http://auto.img.v4.skyrock.net/0423/82450423/pics/3207843341_1_2_zC4lgCAZ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987824" y="4955138"/>
            <a:ext cx="1440160" cy="1902862"/>
          </a:xfrm>
          <a:prstGeom prst="rect">
            <a:avLst/>
          </a:prstGeom>
          <a:noFill/>
        </p:spPr>
      </p:pic>
      <p:pic>
        <p:nvPicPr>
          <p:cNvPr id="37" name="Picture 2" descr="http://fc04.deviantart.net/fs70/i/2014/288/8/2/madara___naruto__color__by_airest27-d82wr3y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32040" y="4941168"/>
            <a:ext cx="1779626" cy="996591"/>
          </a:xfrm>
          <a:prstGeom prst="rect">
            <a:avLst/>
          </a:prstGeom>
          <a:noFill/>
        </p:spPr>
      </p:pic>
      <p:pic>
        <p:nvPicPr>
          <p:cNvPr id="73730" name="Picture 2" descr="http://pre07.deviantart.net/2499/th/pre/i/2014/142/8/3/tsukuyomi__by_amaterra-d7jb0p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2625500" y="1052736"/>
            <a:ext cx="2625500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aphique 11"/>
          <p:cNvGraphicFramePr/>
          <p:nvPr/>
        </p:nvGraphicFramePr>
        <p:xfrm>
          <a:off x="1979712" y="310920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107504" y="455749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4,85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07504" y="277028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63,68%]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140968"/>
            <a:ext cx="1872208" cy="141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rapèze 15"/>
          <p:cNvSpPr/>
          <p:nvPr/>
        </p:nvSpPr>
        <p:spPr>
          <a:xfrm rot="10800000">
            <a:off x="509883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131537" y="764704"/>
            <a:ext cx="64408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Mito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755576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ctangle 18"/>
          <p:cNvSpPr/>
          <p:nvPr/>
        </p:nvSpPr>
        <p:spPr>
          <a:xfrm>
            <a:off x="1331640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" name="Picture 1" descr="C:\Mes Documents\Forum\Manga\Topic diagramme\Render\M-N-O-P\Mito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08166"/>
            <a:ext cx="504056" cy="170197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300192" y="880174"/>
            <a:ext cx="1467909" cy="15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rapèze 25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012160" y="764704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Yoroi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9" name="Rectangle 28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Mito -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Yoroi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3" name="Graphique 22"/>
          <p:cNvGraphicFramePr/>
          <p:nvPr/>
        </p:nvGraphicFramePr>
        <p:xfrm>
          <a:off x="7236296" y="30689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Rectangle 23"/>
          <p:cNvSpPr/>
          <p:nvPr/>
        </p:nvSpPr>
        <p:spPr>
          <a:xfrm>
            <a:off x="5292081" y="2707532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Yoroi</a:t>
            </a:r>
            <a:r>
              <a:rPr lang="fr-FR" sz="2000" b="1" dirty="0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Akado</a:t>
            </a:r>
            <a:r>
              <a:rPr lang="fr-FR" sz="2000" b="1" dirty="0" smtClean="0">
                <a:ln w="1905"/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[16,23%]</a:t>
            </a:r>
            <a:endParaRPr lang="fr-FR" sz="2000" b="1" cap="none" spc="0" dirty="0">
              <a:ln w="1905"/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5292081" y="4512341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0,85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0,26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1,01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1,17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0,80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0,95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0,18</a:t>
                      </a:r>
                      <a:endParaRPr lang="fr-FR" sz="800" b="1" dirty="0">
                        <a:solidFill>
                          <a:schemeClr val="bg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79" y="3068960"/>
            <a:ext cx="1910783" cy="139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71542"/>
            <a:ext cx="1908891" cy="138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èze 15"/>
          <p:cNvSpPr/>
          <p:nvPr/>
        </p:nvSpPr>
        <p:spPr>
          <a:xfrm rot="10800000">
            <a:off x="509883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023015" y="764704"/>
            <a:ext cx="8611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Hanabi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755576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8"/>
          <p:cNvSpPr/>
          <p:nvPr/>
        </p:nvSpPr>
        <p:spPr>
          <a:xfrm>
            <a:off x="1331640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Hanabi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Obito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Guruguru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Trapèze 22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6012160" y="764704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Obito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Guruguru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1" name="Picture 2" descr="C:\Mes Documents\Forum\Manga\Topic diagramme\Render\M-N-O-P\Obito\Jeune\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1" y="908720"/>
            <a:ext cx="2346151" cy="1512168"/>
          </a:xfrm>
          <a:prstGeom prst="rect">
            <a:avLst/>
          </a:prstGeom>
          <a:noFill/>
        </p:spPr>
      </p:pic>
      <p:graphicFrame>
        <p:nvGraphicFramePr>
          <p:cNvPr id="32" name="Graphique 31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Rectangle 32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9031" name="Picture 7" descr="C:\Mes Documents\Forum\Manga\Topic diagramme\Render\E-F-G-H\Hanabi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08720"/>
            <a:ext cx="672600" cy="1586916"/>
          </a:xfrm>
          <a:prstGeom prst="rect">
            <a:avLst/>
          </a:prstGeom>
          <a:noFill/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229200"/>
            <a:ext cx="2020416" cy="1321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Graphique 14"/>
          <p:cNvGraphicFramePr/>
          <p:nvPr/>
        </p:nvGraphicFramePr>
        <p:xfrm>
          <a:off x="7176919" y="313049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5292080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4304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3,05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2,59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0,65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2,34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2,44</a:t>
                      </a:r>
                      <a:endParaRPr lang="fr-FR" sz="800" b="1" dirty="0">
                        <a:solidFill>
                          <a:srgbClr val="AD3D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AD3D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0,45</a:t>
                      </a:r>
                    </a:p>
                  </a:txBody>
                  <a:tcPr marL="0" marR="0" marT="0" marB="0" anchor="ctr">
                    <a:solidFill>
                      <a:srgbClr val="D791A0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5292080" y="2813995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843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Obito</a:t>
            </a:r>
            <a:r>
              <a:rPr lang="fr-FR" sz="2000" b="1" dirty="0" smtClean="0">
                <a:ln w="1905"/>
                <a:solidFill>
                  <a:srgbClr val="843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rgbClr val="843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Tobi</a:t>
            </a:r>
            <a:r>
              <a:rPr lang="fr-FR" sz="2000" b="1" dirty="0" smtClean="0">
                <a:ln w="1905"/>
                <a:solidFill>
                  <a:srgbClr val="843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8430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[39,03%]</a:t>
            </a:r>
            <a:endParaRPr lang="fr-FR" sz="2000" b="1" cap="none" spc="0" dirty="0">
              <a:ln w="1905"/>
              <a:solidFill>
                <a:srgbClr val="8430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3162067"/>
            <a:ext cx="1919647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Graphique 26"/>
          <p:cNvGraphicFramePr/>
          <p:nvPr/>
        </p:nvGraphicFramePr>
        <p:xfrm>
          <a:off x="2051720" y="31409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107504" y="455749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0,61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0,20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5" y="3068960"/>
            <a:ext cx="1989741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107504" y="2740858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Hanabi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Hyuga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17,73%]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 descr="Identity by themnax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14500" y="5013176"/>
            <a:ext cx="729500" cy="1844824"/>
          </a:xfrm>
          <a:prstGeom prst="rect">
            <a:avLst/>
          </a:prstGeom>
          <a:noFill/>
        </p:spPr>
      </p:pic>
      <p:pic>
        <p:nvPicPr>
          <p:cNvPr id="95234" name="Picture 2" descr="http://pre11.deviantart.net/b747/th/pre/f/2012/278/1/9/naruto_604___obito_by_kasukiii-d5gv4k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0272" y="5123176"/>
            <a:ext cx="1255682" cy="1734824"/>
          </a:xfrm>
          <a:prstGeom prst="rect">
            <a:avLst/>
          </a:prstGeom>
          <a:noFill/>
        </p:spPr>
      </p:pic>
      <p:pic>
        <p:nvPicPr>
          <p:cNvPr id="29698" name="Picture 2" descr="http://orig10.deviantart.net/e599/f/2015/037/0/d/obito_by_magooode-d8gx2kb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644008" y="5530923"/>
            <a:ext cx="2211795" cy="1327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2699792" y="498108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010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4,78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4,04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3,80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2,81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3,86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2,52</a:t>
                      </a:r>
                      <a:endParaRPr lang="fr-FR" sz="800" b="1" dirty="0">
                        <a:solidFill>
                          <a:srgbClr val="C3010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3010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2,61</a:t>
                      </a: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699792" y="314081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Kakashi</a:t>
            </a:r>
            <a:r>
              <a:rPr lang="fr-FR" sz="2000" b="1" cap="none" spc="0" dirty="0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2MS</a:t>
            </a:r>
            <a:r>
              <a:rPr lang="fr-FR" sz="2000" b="1" cap="none" spc="0" dirty="0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[72,15</a:t>
            </a:r>
            <a:r>
              <a:rPr lang="fr-FR" sz="2000" b="1" cap="none" spc="0" dirty="0" smtClean="0">
                <a:ln w="1905"/>
                <a:solidFill>
                  <a:srgbClr val="C3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3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4644008" y="35008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http://fc06.deviantart.net/fs71/i/2014/219/c/5/naruto_688___kakashi_perfect_susano_by_x7rust-d7u4fw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700551" cy="3789040"/>
          </a:xfrm>
          <a:prstGeom prst="rect">
            <a:avLst/>
          </a:prstGeom>
          <a:noFill/>
        </p:spPr>
      </p:pic>
      <p:pic>
        <p:nvPicPr>
          <p:cNvPr id="26626" name="Picture 2" descr="http://th06.deviantart.net/fs70/PRE/i/2014/218/d/c/_naruto__manga_688___thank__you___obito__by_animezona-d7ty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000" y="0"/>
            <a:ext cx="2096000" cy="2276775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494457"/>
            <a:ext cx="1990427" cy="14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Naruto 689 - Shuriken! by X7Ru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60936"/>
            <a:ext cx="3563888" cy="1397064"/>
          </a:xfrm>
          <a:prstGeom prst="rect">
            <a:avLst/>
          </a:prstGeom>
          <a:noFill/>
        </p:spPr>
      </p:pic>
      <p:pic>
        <p:nvPicPr>
          <p:cNvPr id="3078" name="Picture 6" descr="C:\Mes Documents\Forum\Topic diagramme\Render\0-Autre\Jutsu\Susanoo\9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347864" y="188640"/>
            <a:ext cx="2376264" cy="3352282"/>
          </a:xfrm>
          <a:prstGeom prst="rect">
            <a:avLst/>
          </a:prstGeom>
          <a:noFill/>
        </p:spPr>
      </p:pic>
      <p:sp>
        <p:nvSpPr>
          <p:cNvPr id="23" name="Trapèze 22"/>
          <p:cNvSpPr/>
          <p:nvPr/>
        </p:nvSpPr>
        <p:spPr>
          <a:xfrm rot="10800000">
            <a:off x="3822251" y="110194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980001" y="1020642"/>
            <a:ext cx="157190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Kakashi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Obi’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" name="Picture 5" descr="C:\Mes Documents\Forum\Topic diagramme\Render\M-N-O-P\Obito\Jeune\2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468773" y="1321732"/>
            <a:ext cx="1103227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4" descr="C:\Mes Documents\Forum\Topic diagramme\Présentation\Quatrième topic\Brouillon\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1438364"/>
            <a:ext cx="1524083" cy="1958542"/>
          </a:xfrm>
          <a:prstGeom prst="rect">
            <a:avLst/>
          </a:prstGeom>
          <a:noFill/>
        </p:spPr>
      </p:pic>
      <p:graphicFrame>
        <p:nvGraphicFramePr>
          <p:cNvPr id="27" name="Graphique 26"/>
          <p:cNvGraphicFramePr/>
          <p:nvPr/>
        </p:nvGraphicFramePr>
        <p:xfrm>
          <a:off x="4067944" y="130867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8" name="Rectangle 27"/>
          <p:cNvSpPr/>
          <p:nvPr/>
        </p:nvSpPr>
        <p:spPr>
          <a:xfrm>
            <a:off x="4644008" y="161935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Trapèze 28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rapèze 29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Kakashi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 au  double  MS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60418" name="Picture 2" descr="Kakakashi Susanoo by Trembla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35888" y="2348880"/>
            <a:ext cx="1008112" cy="2429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Daï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Taiseki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5" name="Graphique 24"/>
          <p:cNvGraphicFramePr/>
          <p:nvPr/>
        </p:nvGraphicFramePr>
        <p:xfrm>
          <a:off x="7380312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436096" y="3996261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2,36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1,02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1,11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pic>
        <p:nvPicPr>
          <p:cNvPr id="130050" name="Picture 2" descr="C:\Mes Documents\Forum\Manga\Topic diagramme\Présentation\Quatrième topic\Brouillon\taiseki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264" y="548680"/>
            <a:ext cx="1440160" cy="1546839"/>
          </a:xfrm>
          <a:prstGeom prst="rect">
            <a:avLst/>
          </a:prstGeom>
          <a:noFill/>
        </p:spPr>
      </p:pic>
      <p:sp>
        <p:nvSpPr>
          <p:cNvPr id="28" name="Trapèze 27"/>
          <p:cNvSpPr/>
          <p:nvPr/>
        </p:nvSpPr>
        <p:spPr>
          <a:xfrm rot="10800000">
            <a:off x="6709568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6732240" y="404664"/>
            <a:ext cx="1800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Taiseki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0" name="Graphique 29"/>
          <p:cNvGraphicFramePr/>
          <p:nvPr/>
        </p:nvGraphicFramePr>
        <p:xfrm>
          <a:off x="6876256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30"/>
          <p:cNvSpPr/>
          <p:nvPr/>
        </p:nvSpPr>
        <p:spPr>
          <a:xfrm>
            <a:off x="7452320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899592" y="516528"/>
            <a:ext cx="1368152" cy="154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rapèze 32"/>
          <p:cNvSpPr/>
          <p:nvPr/>
        </p:nvSpPr>
        <p:spPr>
          <a:xfrm rot="10800000">
            <a:off x="539551" y="485959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539552" y="404663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Daï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5" name="Graphique 34"/>
          <p:cNvGraphicFramePr/>
          <p:nvPr/>
        </p:nvGraphicFramePr>
        <p:xfrm>
          <a:off x="755576" y="64228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Rectangle 35"/>
          <p:cNvSpPr/>
          <p:nvPr/>
        </p:nvSpPr>
        <p:spPr>
          <a:xfrm>
            <a:off x="1331640" y="95296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7" y="2656996"/>
            <a:ext cx="1821599" cy="13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Graphique 17"/>
          <p:cNvGraphicFramePr/>
          <p:nvPr/>
        </p:nvGraphicFramePr>
        <p:xfrm>
          <a:off x="2267744" y="26369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Rectangle 18"/>
          <p:cNvSpPr/>
          <p:nvPr/>
        </p:nvSpPr>
        <p:spPr>
          <a:xfrm>
            <a:off x="395536" y="2329766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Daï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Maito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[41,25%]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395536" y="407707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0,10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0,02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5" y="2564904"/>
            <a:ext cx="2026588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436096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Taiseki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35,38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435680"/>
            <a:ext cx="2051720" cy="142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 du son -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Mahiru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5" name="Graphique 24"/>
          <p:cNvGraphicFramePr/>
          <p:nvPr/>
        </p:nvGraphicFramePr>
        <p:xfrm>
          <a:off x="7380312" y="25649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Rectangle 25"/>
          <p:cNvSpPr/>
          <p:nvPr/>
        </p:nvSpPr>
        <p:spPr>
          <a:xfrm>
            <a:off x="5436096" y="2236802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Mahiru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38,18</a:t>
            </a:r>
            <a:r>
              <a:rPr lang="fr-FR" sz="2000" b="1" cap="none" spc="0" dirty="0" smtClean="0">
                <a:ln w="1905"/>
                <a:solidFill>
                  <a:srgbClr val="E46A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E46A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436096" y="3996261"/>
          <a:ext cx="3528392" cy="4293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2,19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2,07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2,10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2,44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C2C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1,09</a:t>
                      </a:r>
                      <a:endParaRPr lang="fr-FR" sz="800" b="1" dirty="0">
                        <a:solidFill>
                          <a:srgbClr val="5C2C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E46D0A"/>
                    </a:solidFill>
                  </a:tcPr>
                </a:tc>
              </a:tr>
            </a:tbl>
          </a:graphicData>
        </a:graphic>
      </p:graphicFrame>
      <p:pic>
        <p:nvPicPr>
          <p:cNvPr id="131074" name="Picture 2" descr="C:\Mes Documents\Forum\Manga\Topic diagramme\Présentation\Quatrième topic\Brouillon\mehiru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6948264" y="493261"/>
            <a:ext cx="1440160" cy="1567587"/>
          </a:xfrm>
          <a:prstGeom prst="rect">
            <a:avLst/>
          </a:prstGeom>
          <a:noFill/>
        </p:spPr>
      </p:pic>
      <p:sp>
        <p:nvSpPr>
          <p:cNvPr id="17" name="Trapèze 16"/>
          <p:cNvSpPr/>
          <p:nvPr/>
        </p:nvSpPr>
        <p:spPr>
          <a:xfrm rot="10800000">
            <a:off x="6709568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6732240" y="404664"/>
            <a:ext cx="1800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Mahiru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9" name="Graphique 18"/>
          <p:cNvGraphicFramePr/>
          <p:nvPr/>
        </p:nvGraphicFramePr>
        <p:xfrm>
          <a:off x="6876256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Rectangle 19"/>
          <p:cNvSpPr/>
          <p:nvPr/>
        </p:nvSpPr>
        <p:spPr>
          <a:xfrm>
            <a:off x="7452320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31080" name="Picture 8" descr="C:\Mes Documents\Forum\Manga\Topic diagramme\Render\I-J-K-L\Jirôbô\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36287"/>
            <a:ext cx="1080120" cy="1352553"/>
          </a:xfrm>
          <a:prstGeom prst="rect">
            <a:avLst/>
          </a:prstGeom>
          <a:noFill/>
        </p:spPr>
      </p:pic>
      <p:pic>
        <p:nvPicPr>
          <p:cNvPr id="131082" name="Picture 10" descr="C:\Mes Documents\Forum\Manga\Topic diagramme\Render\U-V-W-X-Y-Z\Ukon\ukon sak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842837"/>
            <a:ext cx="1636690" cy="1146003"/>
          </a:xfrm>
          <a:prstGeom prst="rect">
            <a:avLst/>
          </a:prstGeom>
          <a:noFill/>
        </p:spPr>
      </p:pic>
      <p:pic>
        <p:nvPicPr>
          <p:cNvPr id="36" name="Picture 4" descr="C:\Mes Documents\Forum\Manga\Topic diagramme\Render\Q-R-S-T\Tayuya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741809"/>
            <a:ext cx="676810" cy="1319039"/>
          </a:xfrm>
          <a:prstGeom prst="rect">
            <a:avLst/>
          </a:prstGeom>
          <a:noFill/>
        </p:spPr>
      </p:pic>
      <p:pic>
        <p:nvPicPr>
          <p:cNvPr id="37" name="Picture 9" descr="C:\Mes Documents\Forum\Manga\Topic diagramme\Render\I-J-K-L\Kidomaru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679728"/>
            <a:ext cx="1368152" cy="1381120"/>
          </a:xfrm>
          <a:prstGeom prst="rect">
            <a:avLst/>
          </a:prstGeom>
          <a:noFill/>
        </p:spPr>
      </p:pic>
      <p:sp>
        <p:nvSpPr>
          <p:cNvPr id="38" name="Trapèze 37"/>
          <p:cNvSpPr/>
          <p:nvPr/>
        </p:nvSpPr>
        <p:spPr>
          <a:xfrm rot="10800000">
            <a:off x="539551" y="485959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539552" y="404663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 du son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0" name="Graphique 39"/>
          <p:cNvGraphicFramePr/>
          <p:nvPr/>
        </p:nvGraphicFramePr>
        <p:xfrm>
          <a:off x="755576" y="64228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1" name="Rectangle 40"/>
          <p:cNvSpPr/>
          <p:nvPr/>
        </p:nvSpPr>
        <p:spPr>
          <a:xfrm>
            <a:off x="1331640" y="95296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3" y="2636912"/>
            <a:ext cx="1994872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Graphique 23"/>
          <p:cNvGraphicFramePr/>
          <p:nvPr/>
        </p:nvGraphicFramePr>
        <p:xfrm>
          <a:off x="2411760" y="26369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8" name="Tableau 27"/>
          <p:cNvGraphicFramePr>
            <a:graphicFrameLocks noGrp="1"/>
          </p:cNvGraphicFramePr>
          <p:nvPr/>
        </p:nvGraphicFramePr>
        <p:xfrm>
          <a:off x="452751" y="405859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94716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2,85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3,07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3,08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2,24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2,77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1,76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2,39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94716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3,18</a:t>
                      </a:r>
                      <a:endParaRPr lang="fr-FR" sz="800" b="1" dirty="0">
                        <a:solidFill>
                          <a:srgbClr val="94716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FD5D3"/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467544" y="2282196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9471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4 du son [53,35%]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6096" y="2599424"/>
            <a:ext cx="1872208" cy="137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http://fc06.deviantart.net/fs70/i/2013/168/5/a/five_of_sound_village_by_hulfblood-d69fjw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5013176"/>
            <a:ext cx="1012249" cy="184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es Documents\Forum\Topic diagramme\Render\0-Animaux\Bijuu\Kyuubi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9567" y="687346"/>
            <a:ext cx="2204521" cy="1733542"/>
          </a:xfrm>
          <a:prstGeom prst="rect">
            <a:avLst/>
          </a:prstGeom>
          <a:noFill/>
        </p:spPr>
      </p:pic>
      <p:sp>
        <p:nvSpPr>
          <p:cNvPr id="10" name="Trapèze 9"/>
          <p:cNvSpPr/>
          <p:nvPr/>
        </p:nvSpPr>
        <p:spPr>
          <a:xfrm rot="10800000">
            <a:off x="3851921" y="692696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4232837" y="611396"/>
            <a:ext cx="8374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Kyuubi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3995936" y="9087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572000" y="121939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rapèze 16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apèze 17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Kyuubi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le  renard  a  9  queues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graphicFrame>
        <p:nvGraphicFramePr>
          <p:cNvPr id="21" name="Graphique 20"/>
          <p:cNvGraphicFramePr/>
          <p:nvPr/>
        </p:nvGraphicFramePr>
        <p:xfrm>
          <a:off x="4572000" y="328498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2612991" y="4706662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BC5908"/>
                        </a:gs>
                        <a:gs pos="50000">
                          <a:schemeClr val="accent6">
                            <a:lumMod val="75000"/>
                          </a:schemeClr>
                        </a:gs>
                        <a:gs pos="100000">
                          <a:srgbClr val="F68426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3,29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3,55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1,73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3,35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4,64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3,53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4,85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C59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1,40</a:t>
                      </a:r>
                      <a:endParaRPr lang="fr-FR" sz="800" b="1" dirty="0">
                        <a:solidFill>
                          <a:srgbClr val="BC59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BCFAB"/>
                        </a:gs>
                        <a:gs pos="8000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rgbClr val="F6862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2627784" y="2930268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Kurama [65,85%]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284984"/>
            <a:ext cx="1952969" cy="14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258172"/>
            <a:ext cx="2081132" cy="159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5451631"/>
            <a:ext cx="1944216" cy="140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Nine tail fox. by NuclearAgen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941168"/>
            <a:ext cx="2555776" cy="1916832"/>
          </a:xfrm>
          <a:prstGeom prst="rect">
            <a:avLst/>
          </a:prstGeom>
          <a:noFill/>
        </p:spPr>
      </p:pic>
      <p:pic>
        <p:nvPicPr>
          <p:cNvPr id="81922" name="Picture 2" descr="http://th03.deviantart.net/fs71/PRE/i/2013/228/0/d/kiuby_el__9_colas__by_naruto999_by_roker-d6ih76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573016"/>
            <a:ext cx="2123728" cy="1225159"/>
          </a:xfrm>
          <a:prstGeom prst="rect">
            <a:avLst/>
          </a:prstGeom>
          <a:noFill/>
        </p:spPr>
      </p:pic>
      <p:pic>
        <p:nvPicPr>
          <p:cNvPr id="26" name="Picture 6" descr="http://th02.deviantart.net/fs70/PRE/i/2010/159/3/4/Naruto_VS_Kyuubi_by_kononohamaru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0768" y="3212976"/>
            <a:ext cx="2563232" cy="1340768"/>
          </a:xfrm>
          <a:prstGeom prst="rect">
            <a:avLst/>
          </a:prstGeom>
          <a:noFill/>
        </p:spPr>
      </p:pic>
      <p:pic>
        <p:nvPicPr>
          <p:cNvPr id="124930" name="Picture 2" descr="http://th08.deviantart.net/fs71/PRE/f/2012/317/c/7/naruto_y_el_nueve_colas_vs_sasuke_by_pollo1567-d5kvum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844824"/>
            <a:ext cx="2075019" cy="1512168"/>
          </a:xfrm>
          <a:prstGeom prst="rect">
            <a:avLst/>
          </a:prstGeom>
          <a:noFill/>
        </p:spPr>
      </p:pic>
      <p:pic>
        <p:nvPicPr>
          <p:cNvPr id="69634" name="Picture 2" descr="http://th01.deviantart.net/fs71/PRE/i/2013/277/e/a/kurama_and_naruto_594_by_eternajehuty-d57y9l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83211" y="4581128"/>
            <a:ext cx="1460789" cy="2276872"/>
          </a:xfrm>
          <a:prstGeom prst="rect">
            <a:avLst/>
          </a:prstGeom>
          <a:noFill/>
        </p:spPr>
      </p:pic>
      <p:pic>
        <p:nvPicPr>
          <p:cNvPr id="61442" name="Picture 2" descr="http://4.bp.blogspot.com/-apoiZ_oWXrA/VEMhlhYHjYI/AAAAAAABFEw/gGPbF3FStP4/s1600/034_nine_tails_and_naruto_by_kasukiii-d3l6p8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84833" y="1196752"/>
            <a:ext cx="2759167" cy="1872208"/>
          </a:xfrm>
          <a:prstGeom prst="rect">
            <a:avLst/>
          </a:prstGeom>
          <a:noFill/>
        </p:spPr>
      </p:pic>
      <p:pic>
        <p:nvPicPr>
          <p:cNvPr id="61444" name="Picture 4" descr="http://4.bp.blogspot.com/-xnijVh-bDvk/VEMrEaFAOCI/AAAAAAABFNo/H9cGpfG95XU/s1600/053_490__Kyubi_by_Kasukiii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48680"/>
            <a:ext cx="1872208" cy="1221862"/>
          </a:xfrm>
          <a:prstGeom prst="rect">
            <a:avLst/>
          </a:prstGeom>
          <a:noFill/>
        </p:spPr>
      </p:pic>
      <p:pic>
        <p:nvPicPr>
          <p:cNvPr id="28" name="Picture 2" descr="Kuchiyose no Kyuubi by Equine-Instinct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851754" y="0"/>
            <a:ext cx="1851754" cy="1666579"/>
          </a:xfrm>
          <a:prstGeom prst="rect">
            <a:avLst/>
          </a:prstGeom>
          <a:noFill/>
        </p:spPr>
      </p:pic>
      <p:pic>
        <p:nvPicPr>
          <p:cNvPr id="29" name="Picture 2" descr="http://th04.deviantart.net/fs70/PRE/f/2011/302/0/d/naruto_561_by_minatosama207-d4ebajv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144000" y="1700808"/>
            <a:ext cx="1432891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/>
          <p:cNvGraphicFramePr/>
          <p:nvPr/>
        </p:nvGraphicFramePr>
        <p:xfrm>
          <a:off x="7092280" y="312333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133271" y="4567072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18D4D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4,16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3,97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3,87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3,41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3,32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3,48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4,01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B18D4D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2,49</a:t>
                      </a:r>
                      <a:endParaRPr lang="fr-FR" sz="800" b="1" dirty="0">
                        <a:solidFill>
                          <a:srgbClr val="B18D4D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CCCAE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148064" y="2790678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B18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Taka [71,78%]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140968"/>
            <a:ext cx="1999721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rapèze 6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Shukaku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Team Taka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3" name="Graphique 22"/>
          <p:cNvGraphicFramePr/>
          <p:nvPr/>
        </p:nvGraphicFramePr>
        <p:xfrm>
          <a:off x="2411760" y="31409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452751" y="456264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CD8A11"/>
                        </a:gs>
                        <a:gs pos="50000">
                          <a:srgbClr val="EAAD32"/>
                        </a:gs>
                        <a:gs pos="100000">
                          <a:srgbClr val="EFC54F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4,03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2,87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1,67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2,47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4,09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2,04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4,34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CD8A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3,48</a:t>
                      </a:r>
                      <a:endParaRPr lang="fr-FR" sz="800" b="1" dirty="0">
                        <a:solidFill>
                          <a:srgbClr val="CD8A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7E0A7"/>
                        </a:gs>
                        <a:gs pos="80000">
                          <a:srgbClr val="F3CF75"/>
                        </a:gs>
                        <a:gs pos="100000">
                          <a:srgbClr val="CD9711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467544" y="278625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EBAE15"/>
                    </a:gs>
                    <a:gs pos="30000">
                      <a:srgbClr val="EFBE43"/>
                    </a:gs>
                    <a:gs pos="70000">
                      <a:srgbClr val="D38D0F"/>
                    </a:gs>
                    <a:gs pos="100000">
                      <a:srgbClr val="EFBE4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Shukaku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EBAE15"/>
                    </a:gs>
                    <a:gs pos="30000">
                      <a:srgbClr val="EFBE43"/>
                    </a:gs>
                    <a:gs pos="70000">
                      <a:srgbClr val="D38D0F"/>
                    </a:gs>
                    <a:gs pos="100000">
                      <a:srgbClr val="EFBE43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[62,48%]</a:t>
            </a:r>
          </a:p>
        </p:txBody>
      </p:sp>
      <p:pic>
        <p:nvPicPr>
          <p:cNvPr id="1026" name="Picture 2" descr="C:\Mes Documents\Forum\Topic diagramme\Render\0-Animaux\Bijuu\Shukaku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404664"/>
            <a:ext cx="2448272" cy="1837561"/>
          </a:xfrm>
          <a:prstGeom prst="rect">
            <a:avLst/>
          </a:prstGeom>
          <a:noFill/>
        </p:spPr>
      </p:pic>
      <p:sp>
        <p:nvSpPr>
          <p:cNvPr id="28" name="Trapèze 27"/>
          <p:cNvSpPr/>
          <p:nvPr/>
        </p:nvSpPr>
        <p:spPr>
          <a:xfrm rot="10800000">
            <a:off x="509883" y="507563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956907" y="426265"/>
            <a:ext cx="99335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Shukaku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0" name="Graphique 29"/>
          <p:cNvGraphicFramePr/>
          <p:nvPr/>
        </p:nvGraphicFramePr>
        <p:xfrm>
          <a:off x="755576" y="71429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 30"/>
          <p:cNvSpPr/>
          <p:nvPr/>
        </p:nvSpPr>
        <p:spPr>
          <a:xfrm>
            <a:off x="1331640" y="102497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C:\Mes Documents\Forum\Topic diagramme\Render\0- Groupe\ta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620688"/>
            <a:ext cx="1728192" cy="1662905"/>
          </a:xfrm>
          <a:prstGeom prst="rect">
            <a:avLst/>
          </a:prstGeom>
          <a:noFill/>
        </p:spPr>
      </p:pic>
      <p:sp>
        <p:nvSpPr>
          <p:cNvPr id="32" name="Trapèze 31"/>
          <p:cNvSpPr/>
          <p:nvPr/>
        </p:nvSpPr>
        <p:spPr>
          <a:xfrm rot="10800000">
            <a:off x="5868144" y="57957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890816" y="498273"/>
            <a:ext cx="18002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Team Taka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4" name="Graphique 33"/>
          <p:cNvGraphicFramePr/>
          <p:nvPr/>
        </p:nvGraphicFramePr>
        <p:xfrm>
          <a:off x="6034832" y="78630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Rectangle 34"/>
          <p:cNvSpPr/>
          <p:nvPr/>
        </p:nvSpPr>
        <p:spPr>
          <a:xfrm>
            <a:off x="6610896" y="109698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6" descr="Team Hebi by HulfBloo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5139996"/>
            <a:ext cx="3275856" cy="1718004"/>
          </a:xfrm>
          <a:prstGeom prst="rect">
            <a:avLst/>
          </a:prstGeom>
          <a:noFill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4" y="3140967"/>
            <a:ext cx="1883511" cy="139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2" descr="http://www.captainaruto.com/images/equipes/team-tak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5696693"/>
            <a:ext cx="2700713" cy="1161307"/>
          </a:xfrm>
          <a:prstGeom prst="rect">
            <a:avLst/>
          </a:prstGeom>
          <a:noFill/>
        </p:spPr>
      </p:pic>
      <p:pic>
        <p:nvPicPr>
          <p:cNvPr id="110596" name="Picture 4" descr="http://static.zerochan.net/Team.Taka.full.13438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79712" y="5217731"/>
            <a:ext cx="1188554" cy="1640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1806027" y="133860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413542" y="1257302"/>
            <a:ext cx="6723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Iruka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2123728" y="154533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699792" y="185601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Mes Documents\Forum\Manga\Topic diagramme\Render\I-J-K-L\Iruka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257302"/>
            <a:ext cx="1817440" cy="1817440"/>
          </a:xfrm>
          <a:prstGeom prst="rect">
            <a:avLst/>
          </a:prstGeom>
          <a:noFill/>
        </p:spPr>
      </p:pic>
      <p:graphicFrame>
        <p:nvGraphicFramePr>
          <p:cNvPr id="7" name="Graphique 6"/>
          <p:cNvGraphicFramePr/>
          <p:nvPr/>
        </p:nvGraphicFramePr>
        <p:xfrm>
          <a:off x="2843808" y="331236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leau 7"/>
          <p:cNvGraphicFramePr>
            <a:graphicFrameLocks noGrp="1"/>
          </p:cNvGraphicFramePr>
          <p:nvPr/>
        </p:nvGraphicFramePr>
        <p:xfrm>
          <a:off x="899592" y="473092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1,93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899592" y="296266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Iruka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Umino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[31,13%]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rapèze 9"/>
          <p:cNvSpPr/>
          <p:nvPr/>
        </p:nvSpPr>
        <p:spPr>
          <a:xfrm rot="10800000">
            <a:off x="5766466" y="128383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285079" y="1202534"/>
            <a:ext cx="85016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Hayate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6084167" y="149056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ctangle 12"/>
          <p:cNvSpPr/>
          <p:nvPr/>
        </p:nvSpPr>
        <p:spPr>
          <a:xfrm>
            <a:off x="6660231" y="180124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2" descr="C:\Mes Documents\Forum\Manga\Topic diagramme\Render\E-F-G-H\Hayate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79" y="1202534"/>
            <a:ext cx="1440160" cy="1824687"/>
          </a:xfrm>
          <a:prstGeom prst="rect">
            <a:avLst/>
          </a:prstGeom>
          <a:noFill/>
        </p:spPr>
      </p:pic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932040" y="473092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0,99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6876256" y="329076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Rectangle 16"/>
          <p:cNvSpPr/>
          <p:nvPr/>
        </p:nvSpPr>
        <p:spPr>
          <a:xfrm>
            <a:off x="4932040" y="289065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Hayate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Gekko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37,08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rapèze 17"/>
          <p:cNvSpPr/>
          <p:nvPr/>
        </p:nvSpPr>
        <p:spPr>
          <a:xfrm rot="10800000">
            <a:off x="2699792" y="3667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apèze 18"/>
          <p:cNvSpPr/>
          <p:nvPr/>
        </p:nvSpPr>
        <p:spPr>
          <a:xfrm rot="10800000">
            <a:off x="2771800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2771800" y="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2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3312368"/>
            <a:ext cx="1992374" cy="13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86113" y="5400000"/>
            <a:ext cx="1957887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3283878"/>
            <a:ext cx="1944216" cy="1402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483539"/>
            <a:ext cx="1944216" cy="1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2" name="Picture 2" descr="http://fc03.deviantart.net/fs37/f/2008/275/e/c/Iruka_scrap_by_Lee_nu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1720" y="5164240"/>
            <a:ext cx="1224136" cy="169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èze 6"/>
          <p:cNvSpPr/>
          <p:nvPr/>
        </p:nvSpPr>
        <p:spPr>
          <a:xfrm rot="10800000">
            <a:off x="2483768" y="-18094"/>
            <a:ext cx="475252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83768" y="-99392"/>
            <a:ext cx="475252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Zetsu Blanc -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Matatabi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" name="Trapèze 27"/>
          <p:cNvSpPr/>
          <p:nvPr/>
        </p:nvSpPr>
        <p:spPr>
          <a:xfrm rot="10800000">
            <a:off x="611560" y="507563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918838" y="426265"/>
            <a:ext cx="12728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Zetsu Blanc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0" name="Graphique 29"/>
          <p:cNvGraphicFramePr/>
          <p:nvPr/>
        </p:nvGraphicFramePr>
        <p:xfrm>
          <a:off x="857253" y="71429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Rectangle 30"/>
          <p:cNvSpPr/>
          <p:nvPr/>
        </p:nvSpPr>
        <p:spPr>
          <a:xfrm>
            <a:off x="1433317" y="102497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Mes Documents\Forum\Topic diagramme\Render\U-V-W-X-Y-Z\Zetsu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75738" cy="1568172"/>
          </a:xfrm>
          <a:prstGeom prst="rect">
            <a:avLst/>
          </a:prstGeom>
          <a:noFill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11619"/>
            <a:ext cx="1872208" cy="141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" name="Graphique 40"/>
          <p:cNvGraphicFramePr/>
          <p:nvPr/>
        </p:nvGraphicFramePr>
        <p:xfrm>
          <a:off x="2627784" y="29249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2" name="Tableau 41"/>
          <p:cNvGraphicFramePr>
            <a:graphicFrameLocks noGrp="1"/>
          </p:cNvGraphicFramePr>
          <p:nvPr/>
        </p:nvGraphicFramePr>
        <p:xfrm>
          <a:off x="683568" y="436510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2,69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0,85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1,64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1,62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1,79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2,44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0,68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  <p:sp>
        <p:nvSpPr>
          <p:cNvPr id="44" name="Rectangle 43"/>
          <p:cNvSpPr/>
          <p:nvPr/>
        </p:nvSpPr>
        <p:spPr>
          <a:xfrm>
            <a:off x="683568" y="256490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Zetsu (</a:t>
            </a:r>
            <a:r>
              <a:rPr lang="fr-FR" sz="2000" b="1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blanc) [32,55%]</a:t>
            </a:r>
            <a:endParaRPr lang="fr-FR" sz="2000" b="1" cap="none" spc="0" dirty="0">
              <a:ln w="1905"/>
              <a:solidFill>
                <a:srgbClr val="8064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2" name="Graphique 31"/>
          <p:cNvGraphicFramePr/>
          <p:nvPr/>
        </p:nvGraphicFramePr>
        <p:xfrm>
          <a:off x="6804248" y="294342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Tableau 32"/>
          <p:cNvGraphicFramePr>
            <a:graphicFrameLocks noGrp="1"/>
          </p:cNvGraphicFramePr>
          <p:nvPr/>
        </p:nvGraphicFramePr>
        <p:xfrm>
          <a:off x="4845239" y="4365104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005392"/>
                        </a:gs>
                        <a:gs pos="50000">
                          <a:srgbClr val="0070C0"/>
                        </a:gs>
                        <a:gs pos="100000">
                          <a:srgbClr val="095BFF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3,37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3,45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1,68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3,19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4,03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3,46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1,29</a:t>
                      </a:r>
                      <a:endParaRPr lang="fr-FR" sz="8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7D2FF"/>
                        </a:gs>
                        <a:gs pos="80000">
                          <a:srgbClr val="75C4FF"/>
                        </a:gs>
                        <a:gs pos="100000">
                          <a:srgbClr val="0070C0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4860032" y="2588710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Matatabi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[61,79%]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5508000"/>
            <a:ext cx="1899026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Mes Documents\Forum\Topic diagramme\Render\0-Animaux\Bijuu\Nibi\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383303"/>
            <a:ext cx="2664296" cy="1749553"/>
          </a:xfrm>
          <a:prstGeom prst="rect">
            <a:avLst/>
          </a:prstGeom>
          <a:noFill/>
        </p:spPr>
      </p:pic>
      <p:sp>
        <p:nvSpPr>
          <p:cNvPr id="49" name="Trapèze 48"/>
          <p:cNvSpPr/>
          <p:nvPr/>
        </p:nvSpPr>
        <p:spPr>
          <a:xfrm rot="10800000">
            <a:off x="6228184" y="48596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6642286" y="404664"/>
            <a:ext cx="10592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Matatabi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1" name="Graphique 50"/>
          <p:cNvGraphicFramePr/>
          <p:nvPr/>
        </p:nvGraphicFramePr>
        <p:xfrm>
          <a:off x="6473877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52" name="Rectangle 51"/>
          <p:cNvSpPr/>
          <p:nvPr/>
        </p:nvSpPr>
        <p:spPr>
          <a:xfrm>
            <a:off x="7049941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4994" name="Picture 2" descr="Naruto 515 by KostanRyu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4869160"/>
            <a:ext cx="851138" cy="1988840"/>
          </a:xfrm>
          <a:prstGeom prst="rect">
            <a:avLst/>
          </a:prstGeom>
          <a:noFill/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2" y="2924944"/>
            <a:ext cx="1907704" cy="141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 descr="http://gaara54.allmyblog.com/images/gaara54/gaara54_20070717_14003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4968029"/>
            <a:ext cx="2555776" cy="18899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rapèze 22"/>
          <p:cNvSpPr/>
          <p:nvPr/>
        </p:nvSpPr>
        <p:spPr>
          <a:xfrm rot="10800000">
            <a:off x="3851921" y="692696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3864466" y="611396"/>
            <a:ext cx="157421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Naruto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Rikudo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505" name="Picture 1" descr="C:\Mes Documents\Forum\Manga\Topic diagramme\Render\M-N-O-P\Naruto\Rikudou\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746002"/>
            <a:ext cx="1490293" cy="1530870"/>
          </a:xfrm>
          <a:prstGeom prst="rect">
            <a:avLst/>
          </a:prstGeom>
          <a:noFill/>
        </p:spPr>
      </p:pic>
      <p:graphicFrame>
        <p:nvGraphicFramePr>
          <p:cNvPr id="20" name="Graphique 19"/>
          <p:cNvGraphicFramePr/>
          <p:nvPr/>
        </p:nvGraphicFramePr>
        <p:xfrm>
          <a:off x="3995936" y="9087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angle 20"/>
          <p:cNvSpPr/>
          <p:nvPr/>
        </p:nvSpPr>
        <p:spPr>
          <a:xfrm>
            <a:off x="4572000" y="121939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6" name="Graphique 15"/>
          <p:cNvGraphicFramePr/>
          <p:nvPr/>
        </p:nvGraphicFramePr>
        <p:xfrm>
          <a:off x="4644008" y="274899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Rectangle 16"/>
          <p:cNvSpPr/>
          <p:nvPr/>
        </p:nvSpPr>
        <p:spPr>
          <a:xfrm>
            <a:off x="2699792" y="2452826"/>
            <a:ext cx="3456384" cy="38472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Naruto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KCM4</a:t>
            </a:r>
            <a:r>
              <a:rPr lang="fr-FR" sz="19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[81,08%]</a:t>
            </a:r>
            <a:endParaRPr lang="fr-FR" sz="19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2" name="Tableau 21"/>
          <p:cNvGraphicFramePr>
            <a:graphicFrameLocks noGrp="1"/>
          </p:cNvGraphicFramePr>
          <p:nvPr/>
        </p:nvGraphicFramePr>
        <p:xfrm>
          <a:off x="2699792" y="416819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3,18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01207"/>
            <a:ext cx="2150013" cy="1556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http://fc06.deviantart.net/fs71/i/2014/214/0/9/naruto_687___not_crying_by_designerrenan-d7t5m2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28092" y="3429000"/>
            <a:ext cx="1656184" cy="175969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780928"/>
            <a:ext cx="1891641" cy="1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Naruto 690 by StingCunh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4321" y="1988840"/>
            <a:ext cx="2409679" cy="1440160"/>
          </a:xfrm>
          <a:prstGeom prst="rect">
            <a:avLst/>
          </a:prstGeom>
          <a:noFill/>
        </p:spPr>
      </p:pic>
      <p:sp>
        <p:nvSpPr>
          <p:cNvPr id="25" name="Trapèze 24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apèze 25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Naruto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le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heros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de  la  guerre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20482" name="Picture 2" descr="Naruto 688 - Pag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3645024"/>
            <a:ext cx="1511434" cy="1599752"/>
          </a:xfrm>
          <a:prstGeom prst="rect">
            <a:avLst/>
          </a:prstGeom>
          <a:noFill/>
        </p:spPr>
      </p:pic>
      <p:pic>
        <p:nvPicPr>
          <p:cNvPr id="20484" name="Picture 4" descr="http://fc04.deviantart.net/fs71/i/2014/296/5/6/naruto_697_by_khalilxpirates-d83uvgw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328" y="3501008"/>
            <a:ext cx="1619672" cy="969589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138873" cy="122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Naruto Power Kyubi by SenniN-GL-5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82161" y="4755095"/>
            <a:ext cx="1661839" cy="2102905"/>
          </a:xfrm>
          <a:prstGeom prst="rect">
            <a:avLst/>
          </a:prstGeom>
          <a:noFill/>
        </p:spPr>
      </p:pic>
      <p:pic>
        <p:nvPicPr>
          <p:cNvPr id="50180" name="Picture 4" descr="Naruto Uzumaki By Afran67 55879226230x by afran6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3806" y="404664"/>
            <a:ext cx="1830194" cy="1433350"/>
          </a:xfrm>
          <a:prstGeom prst="rect">
            <a:avLst/>
          </a:prstGeom>
          <a:noFill/>
        </p:spPr>
      </p:pic>
      <p:graphicFrame>
        <p:nvGraphicFramePr>
          <p:cNvPr id="29" name="Graphique 28"/>
          <p:cNvGraphicFramePr/>
          <p:nvPr/>
        </p:nvGraphicFramePr>
        <p:xfrm>
          <a:off x="4644008" y="494930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30" name="Rectangle 29"/>
          <p:cNvSpPr/>
          <p:nvPr/>
        </p:nvSpPr>
        <p:spPr>
          <a:xfrm>
            <a:off x="2699792" y="4653136"/>
            <a:ext cx="3528392" cy="38472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1900" b="1" cap="none" spc="0" dirty="0" err="1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Naruto</a:t>
            </a:r>
            <a:r>
              <a:rPr lang="fr-FR" sz="1900" b="1" cap="none" spc="0" dirty="0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cap="none" spc="0" dirty="0" err="1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Uzumaki</a:t>
            </a:r>
            <a:r>
              <a:rPr lang="fr-FR" sz="1900" b="1" cap="none" spc="0" dirty="0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dirty="0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KCM4</a:t>
            </a:r>
            <a:r>
              <a:rPr lang="fr-FR" sz="1900" b="1" cap="none" spc="0" dirty="0" smtClean="0">
                <a:ln w="1905"/>
                <a:solidFill>
                  <a:srgbClr val="FF9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[81,08%]</a:t>
            </a:r>
            <a:endParaRPr lang="fr-FR" sz="1900" b="1" cap="none" spc="0" dirty="0">
              <a:ln w="1905"/>
              <a:solidFill>
                <a:srgbClr val="FF9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2699792" y="6368504"/>
          <a:ext cx="3528392" cy="436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20360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F94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4,86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4,83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2,88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4,82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4,95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F28A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F28A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3,18</a:t>
                      </a:r>
                    </a:p>
                  </a:txBody>
                  <a:tcPr marL="0" marR="0" marT="0" marB="0" anchor="ctr">
                    <a:solidFill>
                      <a:srgbClr val="FCDA84"/>
                    </a:solidFill>
                  </a:tcPr>
                </a:tc>
              </a:tr>
            </a:tbl>
          </a:graphicData>
        </a:graphic>
      </p:graphicFrame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03389" y="5004688"/>
            <a:ext cx="2012627" cy="134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0" name="Picture 2" descr="Naruto 672 - Now I Can Change Everything !.. by KhalilXPirate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268760"/>
            <a:ext cx="1761676" cy="1352576"/>
          </a:xfrm>
          <a:prstGeom prst="rect">
            <a:avLst/>
          </a:prstGeom>
          <a:noFill/>
        </p:spPr>
      </p:pic>
      <p:pic>
        <p:nvPicPr>
          <p:cNvPr id="99330" name="Picture 2" descr="naruto 673 - senpou youton rasenshuriken! by i-azu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4208" y="3563195"/>
            <a:ext cx="1013153" cy="3294805"/>
          </a:xfrm>
          <a:prstGeom prst="rect">
            <a:avLst/>
          </a:prstGeom>
          <a:noFill/>
        </p:spPr>
      </p:pic>
      <p:pic>
        <p:nvPicPr>
          <p:cNvPr id="22530" name="Picture 2" descr="http://img02.deviantart.net/0131/i/2014/324/3/5/let_s_go_by_atoze-d872hai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2088232" y="0"/>
            <a:ext cx="2088232" cy="1231731"/>
          </a:xfrm>
          <a:prstGeom prst="rect">
            <a:avLst/>
          </a:prstGeom>
          <a:noFill/>
        </p:spPr>
      </p:pic>
      <p:pic>
        <p:nvPicPr>
          <p:cNvPr id="22532" name="Picture 4" descr="Naruto 684 - Deadly Strike by X7Rust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1041364" y="1268760"/>
            <a:ext cx="1041364" cy="2016224"/>
          </a:xfrm>
          <a:prstGeom prst="rect">
            <a:avLst/>
          </a:prstGeom>
          <a:noFill/>
        </p:spPr>
      </p:pic>
      <p:pic>
        <p:nvPicPr>
          <p:cNvPr id="22534" name="Picture 6" descr="http://pre05.deviantart.net/bbad/th/pre/f/2014/212/c/6/manga_naruto_687___naruto_by_sama15-d7t5j6n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144000" y="4915018"/>
            <a:ext cx="1420515" cy="1942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Gokage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Sanbi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3" descr="C:\Mes Documents\Forum\Topic diagramme\Render\A-B-C-D\Aa\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994" y="620688"/>
            <a:ext cx="1280540" cy="1181298"/>
          </a:xfrm>
          <a:prstGeom prst="rect">
            <a:avLst/>
          </a:prstGeom>
          <a:noFill/>
        </p:spPr>
      </p:pic>
      <p:pic>
        <p:nvPicPr>
          <p:cNvPr id="13" name="Picture 6" descr="C:\Mes Documents\Forum\Topic diagramme\Render\E-F-G-H\Gaara\NG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223" y="692696"/>
            <a:ext cx="798223" cy="1201937"/>
          </a:xfrm>
          <a:prstGeom prst="rect">
            <a:avLst/>
          </a:prstGeom>
          <a:noFill/>
        </p:spPr>
      </p:pic>
      <p:sp>
        <p:nvSpPr>
          <p:cNvPr id="14" name="Trapèze 13"/>
          <p:cNvSpPr/>
          <p:nvPr/>
        </p:nvSpPr>
        <p:spPr>
          <a:xfrm rot="10800000">
            <a:off x="1709382" y="485960"/>
            <a:ext cx="1224136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709382" y="404664"/>
            <a:ext cx="122413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Gokage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1" name="Graphique 20"/>
          <p:cNvGraphicFramePr/>
          <p:nvPr/>
        </p:nvGraphicFramePr>
        <p:xfrm>
          <a:off x="1523027" y="6926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4" descr="C:\Mes Documents\Forum\Topic diagramme\Render\M-N-O-P\Mei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1510" y="548680"/>
            <a:ext cx="869392" cy="1353871"/>
          </a:xfrm>
          <a:prstGeom prst="rect">
            <a:avLst/>
          </a:prstGeom>
          <a:noFill/>
        </p:spPr>
      </p:pic>
      <p:pic>
        <p:nvPicPr>
          <p:cNvPr id="24" name="Picture 5" descr="C:\Mes Documents\Forum\Topic diagramme\Render\M-N-O-P\Oonoki\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26725">
            <a:off x="1908076" y="1417035"/>
            <a:ext cx="984962" cy="88450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2099091" y="100337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" name="Picture 2" descr="C:\Mes Documents\Forum\Topic diagramme\Render\Q-R-S-T\Tsunade\1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4664"/>
            <a:ext cx="1097822" cy="1594419"/>
          </a:xfrm>
          <a:prstGeom prst="rect">
            <a:avLst/>
          </a:prstGeom>
          <a:noFill/>
        </p:spPr>
      </p:pic>
      <p:graphicFrame>
        <p:nvGraphicFramePr>
          <p:cNvPr id="31" name="Graphique 30"/>
          <p:cNvGraphicFramePr/>
          <p:nvPr/>
        </p:nvGraphicFramePr>
        <p:xfrm>
          <a:off x="2267744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3" name="Tableau 32"/>
          <p:cNvGraphicFramePr>
            <a:graphicFrameLocks noGrp="1"/>
          </p:cNvGraphicFramePr>
          <p:nvPr/>
        </p:nvGraphicFramePr>
        <p:xfrm>
          <a:off x="395536" y="416819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FBE43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4,85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4,62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2,29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4,56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4,66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4,24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4,57</a:t>
                      </a:r>
                      <a:endParaRPr lang="fr-FR" sz="800" b="1" dirty="0">
                        <a:solidFill>
                          <a:srgbClr val="CD971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D971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3,94</a:t>
                      </a:r>
                    </a:p>
                  </a:txBody>
                  <a:tcPr marL="0" marR="0" marT="0" marB="0" anchor="ctr">
                    <a:solidFill>
                      <a:srgbClr val="F8E3AE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 descr="http://fc01.deviantart.net/fs71/i/2011/311/1/f/gokage_by_bl4ckburn-d4ffnq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697760"/>
            <a:ext cx="3009622" cy="216024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6" y="2770469"/>
            <a:ext cx="1872207" cy="135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395536" y="2420888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EFB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Gokage</a:t>
            </a:r>
            <a:r>
              <a:rPr lang="fr-FR" sz="2000" b="1" cap="none" spc="0" dirty="0" smtClean="0">
                <a:ln w="1905"/>
                <a:solidFill>
                  <a:srgbClr val="EFBE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[84,33%]</a:t>
            </a:r>
            <a:endParaRPr lang="fr-FR" sz="2000" b="1" cap="none" spc="0" dirty="0">
              <a:ln w="1905"/>
              <a:solidFill>
                <a:srgbClr val="EFBE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Mes Documents\Forum\Topic diagramme\Render\0-Animaux\Bijuu\Sanbi\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52120" y="455965"/>
            <a:ext cx="2448272" cy="1749583"/>
          </a:xfrm>
          <a:prstGeom prst="rect">
            <a:avLst/>
          </a:prstGeom>
          <a:noFill/>
        </p:spPr>
      </p:pic>
      <p:sp>
        <p:nvSpPr>
          <p:cNvPr id="37" name="Trapèze 36"/>
          <p:cNvSpPr/>
          <p:nvPr/>
        </p:nvSpPr>
        <p:spPr>
          <a:xfrm rot="10800000">
            <a:off x="5982491" y="55797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/>
          <p:cNvSpPr/>
          <p:nvPr/>
        </p:nvSpPr>
        <p:spPr>
          <a:xfrm>
            <a:off x="5868144" y="476672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Isobu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6" name="Graphique 45"/>
          <p:cNvGraphicFramePr/>
          <p:nvPr/>
        </p:nvGraphicFramePr>
        <p:xfrm>
          <a:off x="6156176" y="76470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47" name="Rectangle 46"/>
          <p:cNvSpPr/>
          <p:nvPr/>
        </p:nvSpPr>
        <p:spPr>
          <a:xfrm>
            <a:off x="6732240" y="107538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8" name="Graphique 47"/>
          <p:cNvGraphicFramePr/>
          <p:nvPr/>
        </p:nvGraphicFramePr>
        <p:xfrm>
          <a:off x="6804248" y="272740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9" name="Tableau 48"/>
          <p:cNvGraphicFramePr>
            <a:graphicFrameLocks noGrp="1"/>
          </p:cNvGraphicFramePr>
          <p:nvPr/>
        </p:nvGraphicFramePr>
        <p:xfrm>
          <a:off x="4845239" y="414908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accent1">
                            <a:lumMod val="75000"/>
                          </a:schemeClr>
                        </a:gs>
                        <a:gs pos="50000">
                          <a:srgbClr val="4476B2"/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3,46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3,40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1,68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2,31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4,24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2,61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4,27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5E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1,32</a:t>
                      </a:r>
                      <a:endParaRPr lang="fr-FR" sz="800" b="1" dirty="0">
                        <a:solidFill>
                          <a:srgbClr val="365E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chemeClr val="accent1">
                            <a:lumMod val="20000"/>
                            <a:lumOff val="80000"/>
                          </a:schemeClr>
                        </a:gs>
                        <a:gs pos="80000">
                          <a:schemeClr val="accent1">
                            <a:lumMod val="40000"/>
                            <a:lumOff val="60000"/>
                          </a:schemeClr>
                        </a:gs>
                        <a:gs pos="100000">
                          <a:srgbClr val="6893C6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4860032" y="2372686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6792C5">
                        <a:shade val="30000"/>
                        <a:satMod val="115000"/>
                      </a:srgbClr>
                    </a:gs>
                    <a:gs pos="50000">
                      <a:srgbClr val="6792C5">
                        <a:shade val="67500"/>
                        <a:satMod val="115000"/>
                      </a:srgbClr>
                    </a:gs>
                    <a:gs pos="100000">
                      <a:srgbClr val="6792C5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Isobu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6792C5">
                        <a:shade val="30000"/>
                        <a:satMod val="115000"/>
                      </a:srgbClr>
                    </a:gs>
                    <a:gs pos="50000">
                      <a:srgbClr val="6792C5">
                        <a:shade val="67500"/>
                        <a:satMod val="115000"/>
                      </a:srgbClr>
                    </a:gs>
                    <a:gs pos="100000">
                      <a:srgbClr val="6792C5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[58,23%]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032" y="2753785"/>
            <a:ext cx="193546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0" name="Picture 2" descr="http://th04.deviantart.net/fs70/PRE/i/2011/321/7/5/all_against_madara_by_godaime_tsunade-d4gfppx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31840" y="4722365"/>
            <a:ext cx="2976347" cy="2135635"/>
          </a:xfrm>
          <a:prstGeom prst="rect">
            <a:avLst/>
          </a:prstGeom>
          <a:noFill/>
        </p:spPr>
      </p:pic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6296" y="4738328"/>
            <a:ext cx="1907704" cy="211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 descr="http://pre13.deviantart.net/e392/th/pre/i/2012/277/8/3/fallen__by_javiiiiiiiiiiiiiiiii-d5gtkay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296144" y="0"/>
            <a:ext cx="1296144" cy="1972860"/>
          </a:xfrm>
          <a:prstGeom prst="rect">
            <a:avLst/>
          </a:prstGeom>
          <a:noFill/>
        </p:spPr>
      </p:pic>
      <p:pic>
        <p:nvPicPr>
          <p:cNvPr id="70660" name="Picture 4" descr="http://pre14.deviantart.net/4fc9/th/pre/f/2012/084/8/b/five_kage_by_ckayshirley-d4tvpb4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2093292" y="5013176"/>
            <a:ext cx="2093292" cy="184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apèze 20"/>
          <p:cNvSpPr/>
          <p:nvPr/>
        </p:nvSpPr>
        <p:spPr>
          <a:xfrm rot="10800000" flipV="1">
            <a:off x="1979712" y="44625"/>
            <a:ext cx="5976664" cy="14401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apèze 21"/>
          <p:cNvSpPr/>
          <p:nvPr/>
        </p:nvSpPr>
        <p:spPr>
          <a:xfrm flipV="1">
            <a:off x="1979712" y="260648"/>
            <a:ext cx="5976664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1907704" y="143054"/>
            <a:ext cx="6120680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Pain  et  Konan,  les  fondateurs  de  l’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akatsuki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sp>
        <p:nvSpPr>
          <p:cNvPr id="37" name="Trapèze 36"/>
          <p:cNvSpPr/>
          <p:nvPr/>
        </p:nvSpPr>
        <p:spPr>
          <a:xfrm rot="10800000">
            <a:off x="3563888" y="618891"/>
            <a:ext cx="230425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Picture 17" descr="C:\Mes Documents\Forum\Manga\Topic diagramme\Render\0-Autre\akatsuki.pn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 flipH="1">
            <a:off x="3851920" y="834915"/>
            <a:ext cx="1655396" cy="930702"/>
          </a:xfrm>
          <a:prstGeom prst="rect">
            <a:avLst/>
          </a:prstGeom>
          <a:noFill/>
        </p:spPr>
      </p:pic>
      <p:pic>
        <p:nvPicPr>
          <p:cNvPr id="40" name="Picture 9" descr="C:\Mes Documents\Forum\Manga\Topic diagramme\Render\I-J-K-L\Konan\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6928" y="618891"/>
            <a:ext cx="1409168" cy="1141039"/>
          </a:xfrm>
          <a:prstGeom prst="rect">
            <a:avLst/>
          </a:prstGeom>
          <a:noFill/>
        </p:spPr>
      </p:pic>
      <p:pic>
        <p:nvPicPr>
          <p:cNvPr id="41" name="Picture 8" descr="C:\Mes Documents\Forum\Manga\Topic diagramme\Render\M-N-O-P\Nagato\Pein\Complet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122947"/>
            <a:ext cx="1872208" cy="1013195"/>
          </a:xfrm>
          <a:prstGeom prst="rect">
            <a:avLst/>
          </a:prstGeom>
          <a:noFill/>
        </p:spPr>
      </p:pic>
      <p:graphicFrame>
        <p:nvGraphicFramePr>
          <p:cNvPr id="42" name="Graphique 41"/>
          <p:cNvGraphicFramePr/>
          <p:nvPr/>
        </p:nvGraphicFramePr>
        <p:xfrm>
          <a:off x="3995936" y="92229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Rectangle 42"/>
          <p:cNvSpPr/>
          <p:nvPr/>
        </p:nvSpPr>
        <p:spPr>
          <a:xfrm>
            <a:off x="4572000" y="123297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036418" y="548680"/>
            <a:ext cx="147168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Pain &amp; Konan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843808" y="2452826"/>
            <a:ext cx="3600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656F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  &amp; Konan </a:t>
            </a:r>
            <a:r>
              <a:rPr lang="fr-FR" sz="2000" b="1" dirty="0" smtClean="0">
                <a:ln w="1905"/>
                <a:solidFill>
                  <a:srgbClr val="656F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656F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78,53%]</a:t>
            </a:r>
          </a:p>
        </p:txBody>
      </p:sp>
      <p:graphicFrame>
        <p:nvGraphicFramePr>
          <p:cNvPr id="46" name="Tableau 45"/>
          <p:cNvGraphicFramePr>
            <a:graphicFrameLocks noGrp="1"/>
          </p:cNvGraphicFramePr>
          <p:nvPr/>
        </p:nvGraphicFramePr>
        <p:xfrm>
          <a:off x="2880320" y="436510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656FA1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4,56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3,90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3,25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3,82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3,34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3,27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4,62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656FA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4,65</a:t>
                      </a:r>
                      <a:endParaRPr lang="fr-FR" sz="800" b="1" dirty="0">
                        <a:solidFill>
                          <a:srgbClr val="656FA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3C7DB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" name="Graphique 47"/>
          <p:cNvGraphicFramePr/>
          <p:nvPr/>
        </p:nvGraphicFramePr>
        <p:xfrm>
          <a:off x="4860032" y="288487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0411" y="2812866"/>
            <a:ext cx="1959621" cy="15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Naruto 418 Page 16 by CatNinja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43736" y="1628800"/>
            <a:ext cx="1800264" cy="2441923"/>
          </a:xfrm>
          <a:prstGeom prst="rect">
            <a:avLst/>
          </a:prstGeom>
          <a:noFill/>
        </p:spPr>
      </p:pic>
      <p:pic>
        <p:nvPicPr>
          <p:cNvPr id="149506" name="Picture 2" descr="http://idata.over-blog.com/0/31/91/11/Akatsuki/Pein-Kon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" y="1052736"/>
            <a:ext cx="1874368" cy="2736304"/>
          </a:xfrm>
          <a:prstGeom prst="rect">
            <a:avLst/>
          </a:prstGeom>
          <a:noFill/>
        </p:spPr>
      </p:pic>
      <p:pic>
        <p:nvPicPr>
          <p:cNvPr id="19" name="Picture 2" descr="http://th08.deviantart.net/fs70/PRE/f/2014/159/2/8/pain_and_konan_by_morivolo-d6nhqpx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4005064"/>
            <a:ext cx="1858145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Graphique 24"/>
          <p:cNvGraphicFramePr/>
          <p:nvPr/>
        </p:nvGraphicFramePr>
        <p:xfrm>
          <a:off x="2714585" y="323145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755576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chemeClr val="tx1"/>
                        </a:gs>
                        <a:gs pos="50000">
                          <a:srgbClr val="C00000"/>
                        </a:gs>
                        <a:gs pos="100000">
                          <a:srgbClr val="FF0000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3,69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3,14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1,68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2,61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2,60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4,32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1,35</a:t>
                      </a:r>
                      <a:endParaRPr lang="fr-FR" sz="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8F8F"/>
                        </a:gs>
                        <a:gs pos="80000">
                          <a:srgbClr val="FF0000"/>
                        </a:gs>
                        <a:gs pos="100000">
                          <a:srgbClr val="3E1716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45224"/>
            <a:ext cx="220746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68760" y="3284984"/>
            <a:ext cx="1963208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770369" y="287674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Songoku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[59,58%]</a:t>
            </a:r>
          </a:p>
        </p:txBody>
      </p:sp>
      <p:pic>
        <p:nvPicPr>
          <p:cNvPr id="1027" name="Picture 3" descr="C:\Mes Documents\Forum\Topic diagramme\Render\0-Animaux\Bijuu\Shukaku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-159751"/>
            <a:ext cx="2808312" cy="2868671"/>
          </a:xfrm>
          <a:prstGeom prst="rect">
            <a:avLst/>
          </a:prstGeom>
          <a:noFill/>
        </p:spPr>
      </p:pic>
      <p:sp>
        <p:nvSpPr>
          <p:cNvPr id="31" name="Trapèze 30"/>
          <p:cNvSpPr/>
          <p:nvPr/>
        </p:nvSpPr>
        <p:spPr>
          <a:xfrm rot="10800000">
            <a:off x="5868144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6260385" y="764704"/>
            <a:ext cx="11029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Gaara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NG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3" name="Graphique 32"/>
          <p:cNvGraphicFramePr/>
          <p:nvPr/>
        </p:nvGraphicFramePr>
        <p:xfrm>
          <a:off x="6113837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Rectangle 33"/>
          <p:cNvSpPr/>
          <p:nvPr/>
        </p:nvSpPr>
        <p:spPr>
          <a:xfrm>
            <a:off x="6689901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5" name="Picture 2" descr="C:\Mes Documents\Forum\Topic diagramme\Render\E-F-G-H\Gaara\NG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908720"/>
            <a:ext cx="1170370" cy="1656184"/>
          </a:xfrm>
          <a:prstGeom prst="rect">
            <a:avLst/>
          </a:prstGeom>
          <a:noFill/>
        </p:spPr>
      </p:pic>
      <p:pic>
        <p:nvPicPr>
          <p:cNvPr id="1028" name="Picture 4" descr="C:\Mes Documents\Forum\Topic diagramme\Render\0-Animaux\Bijuu\Yonbi\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5762" y="476672"/>
            <a:ext cx="2950174" cy="2126479"/>
          </a:xfrm>
          <a:prstGeom prst="rect">
            <a:avLst/>
          </a:prstGeom>
          <a:noFill/>
        </p:spPr>
      </p:pic>
      <p:sp>
        <p:nvSpPr>
          <p:cNvPr id="36" name="Trapèze 35"/>
          <p:cNvSpPr/>
          <p:nvPr/>
        </p:nvSpPr>
        <p:spPr>
          <a:xfrm rot="10800000">
            <a:off x="1892828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1778481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Songoku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8" name="Graphique 37"/>
          <p:cNvGraphicFramePr/>
          <p:nvPr/>
        </p:nvGraphicFramePr>
        <p:xfrm>
          <a:off x="2066513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9" name="Rectangle 38"/>
          <p:cNvSpPr/>
          <p:nvPr/>
        </p:nvSpPr>
        <p:spPr>
          <a:xfrm>
            <a:off x="2642577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0" name="Graphique 39"/>
          <p:cNvGraphicFramePr/>
          <p:nvPr/>
        </p:nvGraphicFramePr>
        <p:xfrm>
          <a:off x="7092280" y="30689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Rectangle 40"/>
          <p:cNvSpPr/>
          <p:nvPr/>
        </p:nvSpPr>
        <p:spPr>
          <a:xfrm>
            <a:off x="5148064" y="270892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Gaara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(NG) [47,68%]</a:t>
            </a:r>
            <a:endParaRPr lang="fr-FR" sz="2000" b="1" cap="none" spc="0" dirty="0">
              <a:ln w="1905"/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2" name="Tableau 41"/>
          <p:cNvGraphicFramePr>
            <a:graphicFrameLocks noGrp="1"/>
          </p:cNvGraphicFramePr>
          <p:nvPr/>
        </p:nvGraphicFramePr>
        <p:xfrm>
          <a:off x="5148064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3,63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1,02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1,69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3,47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1,76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3,56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2,67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45" name="Trapèze 44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Songoku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Gaara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NG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7" name="Picture 2" descr="Gaara by JManuel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43866" y="5157192"/>
            <a:ext cx="1100134" cy="1700808"/>
          </a:xfrm>
          <a:prstGeom prst="rect">
            <a:avLst/>
          </a:prstGeom>
          <a:noFill/>
        </p:spPr>
      </p:pic>
      <p:pic>
        <p:nvPicPr>
          <p:cNvPr id="19458" name="Picture 2" descr="http://pre00.deviantart.net/6a47/th/pre/i/2014/226/9/7/naruto_chapter_248___sabaku_no_gaara_by_kortrex-d7v671u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6356" y="5085184"/>
            <a:ext cx="1105661" cy="1772816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148064" y="3052000"/>
            <a:ext cx="2022720" cy="14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Son Goku! by thebigbosslh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67744" y="5517232"/>
            <a:ext cx="2979484" cy="134076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5576" y="3221312"/>
            <a:ext cx="210187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èze 6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apèze 7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Kakuzu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et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Hidan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le  duo  des  immortels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2051" name="Picture 3" descr="C:\Mes Documents\Forum\Topic diagramme\Render\I-J-K-L\Kakuzu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65531" y="404664"/>
            <a:ext cx="1590645" cy="2088232"/>
          </a:xfrm>
          <a:prstGeom prst="rect">
            <a:avLst/>
          </a:prstGeom>
          <a:noFill/>
        </p:spPr>
      </p:pic>
      <p:sp>
        <p:nvSpPr>
          <p:cNvPr id="12" name="Trapèze 11"/>
          <p:cNvSpPr/>
          <p:nvPr/>
        </p:nvSpPr>
        <p:spPr>
          <a:xfrm rot="10800000">
            <a:off x="3851921" y="980728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802886" y="899428"/>
            <a:ext cx="169738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Hidan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Kakuzu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6" name="Picture 2" descr="C:\Mes Documents\Forum\Topic diagramme\Render\E-F-G-H\Hidan\Normal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052736"/>
            <a:ext cx="1350069" cy="1798347"/>
          </a:xfrm>
          <a:prstGeom prst="rect">
            <a:avLst/>
          </a:prstGeom>
          <a:noFill/>
        </p:spPr>
      </p:pic>
      <p:graphicFrame>
        <p:nvGraphicFramePr>
          <p:cNvPr id="17" name="Graphique 16"/>
          <p:cNvGraphicFramePr/>
          <p:nvPr/>
        </p:nvGraphicFramePr>
        <p:xfrm>
          <a:off x="3851920" y="11967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4427984" y="15074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20" name="Graphique 19"/>
          <p:cNvGraphicFramePr/>
          <p:nvPr/>
        </p:nvGraphicFramePr>
        <p:xfrm>
          <a:off x="4730809" y="308744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2771800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C40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4,29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3,95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1,78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3,00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3,46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2,92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4,55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E2D4D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5768" y="3356992"/>
            <a:ext cx="2088232" cy="140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786593" y="2732726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Hidan</a:t>
            </a:r>
            <a:r>
              <a:rPr lang="fr-FR" sz="2000" b="1" dirty="0" smtClean="0">
                <a:ln w="1905"/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Kakuzu</a:t>
            </a:r>
            <a:r>
              <a:rPr lang="fr-FR" sz="2000" b="1" dirty="0" smtClean="0">
                <a:ln w="1905"/>
                <a:solidFill>
                  <a:srgbClr val="C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[64,60%]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066063"/>
            <a:ext cx="1915846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 descr="Immortal by TheSai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39129"/>
            <a:ext cx="1584176" cy="21188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23728" y="143054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Itachi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et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Kisame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les  opposes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sp>
        <p:nvSpPr>
          <p:cNvPr id="6" name="Trapèze 5"/>
          <p:cNvSpPr/>
          <p:nvPr/>
        </p:nvSpPr>
        <p:spPr>
          <a:xfrm rot="10800000">
            <a:off x="3851921" y="980728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815777" y="899428"/>
            <a:ext cx="167161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Itachi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Kisame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1" name="Graphique 10"/>
          <p:cNvGraphicFramePr/>
          <p:nvPr/>
        </p:nvGraphicFramePr>
        <p:xfrm>
          <a:off x="4730809" y="308744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2771800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36408E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4,29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4,35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4,55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4,17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3,15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3,57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3,54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36408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3,68</a:t>
                      </a:r>
                      <a:endParaRPr lang="fr-FR" sz="800" b="1" dirty="0">
                        <a:solidFill>
                          <a:srgbClr val="36408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B7BCE3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2786593" y="2732726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364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Itachi</a:t>
            </a:r>
            <a:r>
              <a:rPr lang="fr-FR" sz="2000" b="1" dirty="0" smtClean="0">
                <a:ln w="1905"/>
                <a:solidFill>
                  <a:srgbClr val="364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rgbClr val="364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Kisame</a:t>
            </a:r>
            <a:r>
              <a:rPr lang="fr-FR" sz="2000" b="1" dirty="0" smtClean="0">
                <a:ln w="1905"/>
                <a:solidFill>
                  <a:srgbClr val="364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[78,25%]</a:t>
            </a:r>
          </a:p>
        </p:txBody>
      </p:sp>
      <p:pic>
        <p:nvPicPr>
          <p:cNvPr id="1026" name="Picture 2" descr="C:\Mes Documents\Forum\Topic diagramme\Render\I-J-K-L\Itachi\Akatsuki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64704"/>
            <a:ext cx="1512168" cy="2031915"/>
          </a:xfrm>
          <a:prstGeom prst="rect">
            <a:avLst/>
          </a:prstGeom>
          <a:noFill/>
        </p:spPr>
      </p:pic>
      <p:pic>
        <p:nvPicPr>
          <p:cNvPr id="1027" name="Picture 3" descr="C:\Mes Documents\Forum\Topic diagramme\Render\I-J-K-L\Kisame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836712"/>
            <a:ext cx="2256382" cy="1656184"/>
          </a:xfrm>
          <a:prstGeom prst="rect">
            <a:avLst/>
          </a:prstGeom>
          <a:noFill/>
        </p:spPr>
      </p:pic>
      <p:graphicFrame>
        <p:nvGraphicFramePr>
          <p:cNvPr id="17" name="Graphique 16"/>
          <p:cNvGraphicFramePr/>
          <p:nvPr/>
        </p:nvGraphicFramePr>
        <p:xfrm>
          <a:off x="3851920" y="11967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4427984" y="15074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3250" name="Picture 2" descr="http://static.comicvine.com/uploads/scale_super/12/124811/3342818-dbbaa4d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9808"/>
            <a:ext cx="1475656" cy="2088192"/>
          </a:xfrm>
          <a:prstGeom prst="rect">
            <a:avLst/>
          </a:prstGeom>
          <a:noFill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076731"/>
            <a:ext cx="1872208" cy="14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/>
          <p:nvPr/>
        </p:nvGraphicFramePr>
        <p:xfrm>
          <a:off x="4932040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2987824" y="2380818"/>
            <a:ext cx="3528392" cy="384721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19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Sasuke</a:t>
            </a:r>
            <a:r>
              <a:rPr lang="fr-FR" sz="19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9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Uchiha</a:t>
            </a:r>
            <a:r>
              <a:rPr lang="fr-FR" sz="19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sz="19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rinnegan</a:t>
            </a:r>
            <a:r>
              <a:rPr lang="fr-FR" sz="19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9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[82,45</a:t>
            </a:r>
            <a:r>
              <a:rPr lang="fr-FR" sz="19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fr-FR" sz="19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fr-FR" sz="19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5558515"/>
            <a:ext cx="1944216" cy="129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2987824" y="422108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4,79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63490" name="Picture 2" descr="http://fc03.deviantart.net/fs70/f/2014/116/b/8/manga_naruto_674_by_hatakeal-d7g575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854421"/>
            <a:ext cx="3131840" cy="2003579"/>
          </a:xfrm>
          <a:prstGeom prst="rect">
            <a:avLst/>
          </a:prstGeom>
          <a:noFill/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783" y="2060848"/>
            <a:ext cx="1944217" cy="145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th01.deviantart.net/fs70/PRE/i/2014/291/e/c/naruto_696___my_strength__by_x7rust-d838yy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2644333" cy="1310706"/>
          </a:xfrm>
          <a:prstGeom prst="rect">
            <a:avLst/>
          </a:prstGeom>
          <a:noFill/>
        </p:spPr>
      </p:pic>
      <p:sp>
        <p:nvSpPr>
          <p:cNvPr id="15" name="Trapèze 14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rapèze 17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2123728" y="96887"/>
            <a:ext cx="5688632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Sasuke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</a:t>
            </a:r>
            <a:r>
              <a:rPr lang="fr-FR" sz="1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’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antagoniste  final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48680"/>
            <a:ext cx="2448272" cy="180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0" name="Graphique 19"/>
          <p:cNvGraphicFramePr/>
          <p:nvPr/>
        </p:nvGraphicFramePr>
        <p:xfrm>
          <a:off x="4211960" y="9180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1" name="Rectangle 20"/>
          <p:cNvSpPr/>
          <p:nvPr/>
        </p:nvSpPr>
        <p:spPr>
          <a:xfrm>
            <a:off x="4788024" y="122869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Trapèze 21"/>
          <p:cNvSpPr/>
          <p:nvPr/>
        </p:nvSpPr>
        <p:spPr>
          <a:xfrm rot="10800000">
            <a:off x="3995937" y="62068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3902879" y="548680"/>
            <a:ext cx="178542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Sasuke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Rinnegan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Picture 2" descr="sasuke uchiha by esteban9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595990"/>
            <a:ext cx="1080120" cy="180541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2708920"/>
            <a:ext cx="2089462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Susano'o Perfecto de Sasuke by NARUTO999-BY-ROKER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48680"/>
            <a:ext cx="1979712" cy="2544986"/>
          </a:xfrm>
          <a:prstGeom prst="rect">
            <a:avLst/>
          </a:prstGeom>
          <a:noFill/>
        </p:spPr>
      </p:pic>
      <p:pic>
        <p:nvPicPr>
          <p:cNvPr id="93186" name="Picture 2" descr="Naruto 696 - Incredible susanoo by X7Rust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4588931"/>
            <a:ext cx="1547664" cy="2269069"/>
          </a:xfrm>
          <a:prstGeom prst="rect">
            <a:avLst/>
          </a:prstGeom>
          <a:noFill/>
        </p:spPr>
      </p:pic>
      <p:pic>
        <p:nvPicPr>
          <p:cNvPr id="93188" name="Picture 4" descr="http://pre08.deviantart.net/16d7/th/pre/i/2014/290/1/9/naruto_696___absolute_susano_by_x7rust-d834frc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19672" y="4581128"/>
            <a:ext cx="1296125" cy="2276872"/>
          </a:xfrm>
          <a:prstGeom prst="rect">
            <a:avLst/>
          </a:prstGeom>
          <a:noFill/>
        </p:spPr>
      </p:pic>
      <p:sp>
        <p:nvSpPr>
          <p:cNvPr id="20482" name="AutoShape 2" descr="Sasuke Uchiha by YukikoFuyu by YukikoFuyu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 descr="Sasuke Uchiha by YukikoFuyu by YukikoFuyu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37721" y="3501008"/>
            <a:ext cx="2206279" cy="1368152"/>
          </a:xfrm>
          <a:prstGeom prst="rect">
            <a:avLst/>
          </a:prstGeom>
          <a:noFill/>
        </p:spPr>
      </p:pic>
      <p:pic>
        <p:nvPicPr>
          <p:cNvPr id="16386" name="Picture 2" descr="http://pre06.deviantart.net/9c13/th/pre/f/2015/180/1/1/sasuke_s_perfect_susanoo_by_drewriva-d8z783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5724" y="404664"/>
            <a:ext cx="2368276" cy="1649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Hiruzen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full power -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Chiriku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Trapèze 11"/>
          <p:cNvSpPr/>
          <p:nvPr/>
        </p:nvSpPr>
        <p:spPr>
          <a:xfrm rot="10800000">
            <a:off x="6054499" y="91801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940152" y="836712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Chiriku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Trapèze 20"/>
          <p:cNvSpPr/>
          <p:nvPr/>
        </p:nvSpPr>
        <p:spPr>
          <a:xfrm rot="10800000">
            <a:off x="1619673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6258" name="Picture 2" descr="Sanstit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980728"/>
            <a:ext cx="936104" cy="1571504"/>
          </a:xfrm>
          <a:prstGeom prst="rect">
            <a:avLst/>
          </a:prstGeom>
          <a:noFill/>
        </p:spPr>
      </p:pic>
      <p:graphicFrame>
        <p:nvGraphicFramePr>
          <p:cNvPr id="31" name="Graphique 30"/>
          <p:cNvGraphicFramePr/>
          <p:nvPr/>
        </p:nvGraphicFramePr>
        <p:xfrm>
          <a:off x="6228184" y="11247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Rectangle 31"/>
          <p:cNvSpPr/>
          <p:nvPr/>
        </p:nvSpPr>
        <p:spPr>
          <a:xfrm>
            <a:off x="6804248" y="143542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" name="Picture 7" descr="C:\Mes Documents\Forum\Topic diagramme\Render\0-Animaux\Invocation\Autre\enm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7122">
            <a:off x="1655179" y="954996"/>
            <a:ext cx="1614625" cy="1435410"/>
          </a:xfrm>
          <a:prstGeom prst="rect">
            <a:avLst/>
          </a:prstGeom>
          <a:noFill/>
        </p:spPr>
      </p:pic>
      <p:graphicFrame>
        <p:nvGraphicFramePr>
          <p:cNvPr id="39" name="Graphique 38"/>
          <p:cNvGraphicFramePr/>
          <p:nvPr/>
        </p:nvGraphicFramePr>
        <p:xfrm>
          <a:off x="1835696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Rectangle 39"/>
          <p:cNvSpPr/>
          <p:nvPr/>
        </p:nvSpPr>
        <p:spPr>
          <a:xfrm>
            <a:off x="2411760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590261" y="764704"/>
            <a:ext cx="194623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Hiruzen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full power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6269" name="Picture 13" descr="http://fc04.deviantart.net/fs71/i/2013/111/e/8/hokage_edo_tensei_by_vitaliklol-d62h9d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6106875"/>
            <a:ext cx="3851920" cy="751125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11560" y="2348880"/>
            <a:ext cx="345638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Hiruzen</a:t>
            </a:r>
            <a:r>
              <a:rPr lang="fr-FR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Sarutobi</a:t>
            </a:r>
            <a:r>
              <a:rPr lang="fr-FR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(jeune) </a:t>
            </a:r>
            <a:r>
              <a:rPr lang="fr-FR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[63,88</a:t>
            </a:r>
            <a:r>
              <a:rPr lang="fr-FR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9" name="Graphique 18"/>
          <p:cNvGraphicFramePr/>
          <p:nvPr/>
        </p:nvGraphicFramePr>
        <p:xfrm>
          <a:off x="2555776" y="27089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611560" y="414908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4274" name="Picture 2" descr="Sanstitre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908720"/>
            <a:ext cx="1584176" cy="1584176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4788024" y="2636912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Chiriku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[42,48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Graphique 24"/>
          <p:cNvGraphicFramePr/>
          <p:nvPr/>
        </p:nvGraphicFramePr>
        <p:xfrm>
          <a:off x="6732240" y="29969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4788024" y="443711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3" y="2996952"/>
            <a:ext cx="2062645" cy="140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3102039499135lVd2Qh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589240"/>
            <a:ext cx="2492206" cy="1268760"/>
          </a:xfrm>
          <a:prstGeom prst="rect">
            <a:avLst/>
          </a:prstGeom>
          <a:noFill/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560" y="2708920"/>
            <a:ext cx="2058352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776" y="5402386"/>
            <a:ext cx="1857877" cy="145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apèze 25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940152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Asuma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Kurenai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Ino/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Shika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/Cho FG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Asuma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Kurenai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Trapèze 7"/>
          <p:cNvSpPr/>
          <p:nvPr/>
        </p:nvSpPr>
        <p:spPr>
          <a:xfrm rot="10800000">
            <a:off x="2238075" y="77399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123728" y="692696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Ino-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Shika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-Cho FG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 descr="C:\Mes Documents\Forum\Topic diagramme\Render\A-B-C-D\Choji\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340768"/>
            <a:ext cx="984471" cy="1224136"/>
          </a:xfrm>
          <a:prstGeom prst="rect">
            <a:avLst/>
          </a:prstGeom>
          <a:noFill/>
        </p:spPr>
      </p:pic>
      <p:pic>
        <p:nvPicPr>
          <p:cNvPr id="2051" name="Picture 3" descr="C:\Mes Documents\Forum\Topic diagramme\Render\I-J-K-L\Ino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482" y="915875"/>
            <a:ext cx="913310" cy="1577021"/>
          </a:xfrm>
          <a:prstGeom prst="rect">
            <a:avLst/>
          </a:prstGeom>
          <a:noFill/>
        </p:spPr>
      </p:pic>
      <p:pic>
        <p:nvPicPr>
          <p:cNvPr id="2052" name="Picture 4" descr="C:\Mes Documents\Forum\Topic diagramme\Render\Q-R-S-T\Shikamaru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6938" y="1340768"/>
            <a:ext cx="578714" cy="1112912"/>
          </a:xfrm>
          <a:prstGeom prst="rect">
            <a:avLst/>
          </a:prstGeom>
          <a:noFill/>
        </p:spPr>
      </p:pic>
      <p:graphicFrame>
        <p:nvGraphicFramePr>
          <p:cNvPr id="15" name="Graphique 14"/>
          <p:cNvGraphicFramePr/>
          <p:nvPr/>
        </p:nvGraphicFramePr>
        <p:xfrm>
          <a:off x="2411760" y="98072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angle 15"/>
          <p:cNvSpPr/>
          <p:nvPr/>
        </p:nvSpPr>
        <p:spPr>
          <a:xfrm>
            <a:off x="2987824" y="129140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3" name="Picture 5" descr="C:\Mes Documents\Forum\Topic diagramme\Render\I-J-K-L\Kurenai\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9590" y="908720"/>
            <a:ext cx="834618" cy="1703549"/>
          </a:xfrm>
          <a:prstGeom prst="rect">
            <a:avLst/>
          </a:prstGeom>
          <a:noFill/>
        </p:spPr>
      </p:pic>
      <p:pic>
        <p:nvPicPr>
          <p:cNvPr id="2054" name="Picture 6" descr="C:\Mes Documents\Forum\Topic diagramme\Render\A-B-C-D\Asuma\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877717"/>
            <a:ext cx="1008112" cy="1687187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5454000"/>
            <a:ext cx="2108961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Graphique 20"/>
          <p:cNvGraphicFramePr/>
          <p:nvPr/>
        </p:nvGraphicFramePr>
        <p:xfrm>
          <a:off x="7308304" y="31356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3" name="Tableau 22"/>
          <p:cNvGraphicFramePr>
            <a:graphicFrameLocks noGrp="1"/>
          </p:cNvGraphicFramePr>
          <p:nvPr/>
        </p:nvGraphicFramePr>
        <p:xfrm>
          <a:off x="5349295" y="4557322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AC0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2,93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3,14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3,45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2,53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2,42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2,33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2,38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C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1,59</a:t>
                      </a:r>
                      <a:endParaRPr lang="fr-FR" sz="800" b="1" dirty="0">
                        <a:solidFill>
                          <a:srgbClr val="AC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D9D9"/>
                    </a:solidFill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5364088" y="2780928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Asuma</a:t>
            </a:r>
            <a:r>
              <a:rPr lang="fr-FR" sz="2000" b="1" dirty="0" smtClean="0">
                <a:ln w="1905"/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Kurenai</a:t>
            </a:r>
            <a:r>
              <a:rPr lang="fr-FR" sz="2000" b="1" dirty="0" smtClean="0">
                <a:ln w="1905"/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[51,93%]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5" y="3227669"/>
            <a:ext cx="1907260" cy="13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Graphique 29"/>
          <p:cNvGraphicFramePr/>
          <p:nvPr/>
        </p:nvGraphicFramePr>
        <p:xfrm>
          <a:off x="2627784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1" name="Tableau 30"/>
          <p:cNvGraphicFramePr>
            <a:graphicFrameLocks noGrp="1"/>
          </p:cNvGraphicFramePr>
          <p:nvPr/>
        </p:nvGraphicFramePr>
        <p:xfrm>
          <a:off x="755576" y="4628829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1,79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1,79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3,46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2,64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1,09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0,81</a:t>
                      </a:r>
                      <a:endParaRPr lang="fr-FR" sz="8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770369" y="2852435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10 (FG) [35,55%]</a:t>
            </a: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73191" y="3121277"/>
            <a:ext cx="1957229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://th09.deviantart.net/fs71/PRE/f/2011/317/d/b/asuma_and_kurenai_cover_by_ilyesgnei-d4g2nof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6376" y="5093576"/>
            <a:ext cx="1187624" cy="1764424"/>
          </a:xfrm>
          <a:prstGeom prst="rect">
            <a:avLst/>
          </a:prstGeom>
          <a:noFill/>
        </p:spPr>
      </p:pic>
      <p:pic>
        <p:nvPicPr>
          <p:cNvPr id="14338" name="Picture 2" descr="http://www.quizz.biz/uploads/quizz/277050/13_i11z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5105856"/>
            <a:ext cx="1305347" cy="1752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094058" y="1155635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753862" y="1074337"/>
            <a:ext cx="56778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C:\Mes Documents\Forum\Manga\Topic diagramme\Render\A-B-C-D\Dan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3" y="1146345"/>
            <a:ext cx="2363896" cy="1493594"/>
          </a:xfrm>
          <a:prstGeom prst="rect">
            <a:avLst/>
          </a:prstGeom>
          <a:noFill/>
        </p:spPr>
      </p:pic>
      <p:graphicFrame>
        <p:nvGraphicFramePr>
          <p:cNvPr id="5" name="Graphique 4"/>
          <p:cNvGraphicFramePr/>
          <p:nvPr/>
        </p:nvGraphicFramePr>
        <p:xfrm>
          <a:off x="2411759" y="136236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2987823" y="167304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615" y="270078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Katô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[42,50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" name="Graphique 7"/>
          <p:cNvGraphicFramePr/>
          <p:nvPr/>
        </p:nvGraphicFramePr>
        <p:xfrm>
          <a:off x="2987823" y="30689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115615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1,52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0" name="Trapèze 9"/>
          <p:cNvSpPr/>
          <p:nvPr/>
        </p:nvSpPr>
        <p:spPr>
          <a:xfrm rot="10800000">
            <a:off x="5436095" y="99931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082279" y="918012"/>
            <a:ext cx="5950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Baki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3" descr="C:\Mes Documents\Forum\Manga\Topic diagramme\Render\A-B-C-D\Baki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1853" y="1062028"/>
            <a:ext cx="2135221" cy="1601416"/>
          </a:xfrm>
          <a:prstGeom prst="rect">
            <a:avLst/>
          </a:prstGeom>
          <a:noFill/>
        </p:spPr>
      </p:pic>
      <p:graphicFrame>
        <p:nvGraphicFramePr>
          <p:cNvPr id="13" name="Graphique 12"/>
          <p:cNvGraphicFramePr/>
          <p:nvPr/>
        </p:nvGraphicFramePr>
        <p:xfrm>
          <a:off x="5879925" y="12060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6455989" y="151672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5" name="Graphique 14"/>
          <p:cNvGraphicFramePr/>
          <p:nvPr/>
        </p:nvGraphicFramePr>
        <p:xfrm>
          <a:off x="6660231" y="307660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Rectangle 15"/>
          <p:cNvSpPr/>
          <p:nvPr/>
        </p:nvSpPr>
        <p:spPr>
          <a:xfrm>
            <a:off x="4799806" y="2718212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Baki </a:t>
            </a:r>
            <a:r>
              <a:rPr lang="fr-FR" sz="2000" b="1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[37,05</a:t>
            </a:r>
            <a:r>
              <a:rPr lang="fr-FR" sz="2000" b="1" cap="none" spc="0" dirty="0" smtClean="0">
                <a:ln w="1905"/>
                <a:solidFill>
                  <a:srgbClr val="F796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F796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4788023" y="4518412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79646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2,04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1,15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2,61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1,96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2,17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C05B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</a:t>
                      </a:r>
                      <a:endParaRPr lang="fr-FR" sz="800" b="1" dirty="0">
                        <a:solidFill>
                          <a:srgbClr val="C05B0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CDDCF"/>
                    </a:solidFill>
                  </a:tcPr>
                </a:tc>
              </a:tr>
            </a:tbl>
          </a:graphicData>
        </a:graphic>
      </p:graphicFrame>
      <p:sp>
        <p:nvSpPr>
          <p:cNvPr id="18" name="Trapèze 17"/>
          <p:cNvSpPr/>
          <p:nvPr/>
        </p:nvSpPr>
        <p:spPr>
          <a:xfrm rot="10800000">
            <a:off x="2987824" y="3667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Trapèze 18"/>
          <p:cNvSpPr/>
          <p:nvPr/>
        </p:nvSpPr>
        <p:spPr>
          <a:xfrm rot="10800000">
            <a:off x="3059832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59832" y="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3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3068960"/>
            <a:ext cx="1840929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3" y="3054706"/>
            <a:ext cx="1944216" cy="142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Ino/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Shika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/Cho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war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Yugao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Trapèze 23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940152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Yugao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Graphique 30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Rectangle 31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81" name="Picture 9" descr="C:\Mes Documents\Forum\Topic diagramme\Render\A-B-C-D\Choji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50689"/>
            <a:ext cx="1697835" cy="2702247"/>
          </a:xfrm>
          <a:prstGeom prst="rect">
            <a:avLst/>
          </a:prstGeom>
          <a:noFill/>
        </p:spPr>
      </p:pic>
      <p:sp>
        <p:nvSpPr>
          <p:cNvPr id="39" name="Trapèze 38"/>
          <p:cNvSpPr/>
          <p:nvPr/>
        </p:nvSpPr>
        <p:spPr>
          <a:xfrm rot="10800000">
            <a:off x="2166067" y="106202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2051720" y="980728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Ino-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Shika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-Cho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war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1" name="Graphique 40"/>
          <p:cNvGraphicFramePr/>
          <p:nvPr/>
        </p:nvGraphicFramePr>
        <p:xfrm>
          <a:off x="2339752" y="12687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Rectangle 41"/>
          <p:cNvSpPr/>
          <p:nvPr/>
        </p:nvSpPr>
        <p:spPr>
          <a:xfrm>
            <a:off x="2915816" y="157943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3" name="Picture 8" descr="C:\Mes Documents\Forum\Topic diagramme\Render\I-J-K-L\Ino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980728"/>
            <a:ext cx="764991" cy="1961456"/>
          </a:xfrm>
          <a:prstGeom prst="rect">
            <a:avLst/>
          </a:prstGeom>
          <a:noFill/>
        </p:spPr>
      </p:pic>
      <p:pic>
        <p:nvPicPr>
          <p:cNvPr id="44" name="Picture 7" descr="C:\Mes Documents\Forum\Topic diagramme\Render\Q-R-S-T\Shikamaru\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988880"/>
            <a:ext cx="1368152" cy="1936064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5364089" y="2852936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Yugao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Uzuki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[39,25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Graphique 16"/>
          <p:cNvGraphicFramePr/>
          <p:nvPr/>
        </p:nvGraphicFramePr>
        <p:xfrm>
          <a:off x="7308305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5364089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23" name="Graphique 22"/>
          <p:cNvGraphicFramePr/>
          <p:nvPr/>
        </p:nvGraphicFramePr>
        <p:xfrm>
          <a:off x="2699792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755576" y="4628829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765B97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3,04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3,41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4,29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4,06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2,70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765B9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1,73</a:t>
                      </a:r>
                      <a:endParaRPr lang="fr-FR" sz="800" b="1" dirty="0">
                        <a:solidFill>
                          <a:srgbClr val="765B9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770369" y="2852435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765B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Equipe 10 (</a:t>
            </a:r>
            <a:r>
              <a:rPr lang="fr-FR" sz="2000" b="1" dirty="0" err="1" smtClean="0">
                <a:ln w="1905"/>
                <a:solidFill>
                  <a:srgbClr val="765B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</a:t>
            </a:r>
            <a:r>
              <a:rPr lang="fr-FR" sz="2000" b="1" dirty="0" smtClean="0">
                <a:ln w="1905"/>
                <a:solidFill>
                  <a:srgbClr val="765B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[57,48%]</a:t>
            </a:r>
          </a:p>
        </p:txBody>
      </p:sp>
      <p:pic>
        <p:nvPicPr>
          <p:cNvPr id="1026" name="Picture 2" descr="C:\Mes Documents\Forum\Topic diagramme\Render\U-V-W-X-Y-Z\Uzuki\uzuki 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1022378"/>
            <a:ext cx="1175985" cy="1542526"/>
          </a:xfrm>
          <a:prstGeom prst="rect">
            <a:avLst/>
          </a:prstGeom>
          <a:noFill/>
        </p:spPr>
      </p:pic>
      <p:pic>
        <p:nvPicPr>
          <p:cNvPr id="1028" name="Picture 4" descr="Yugao by Demonlou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00392" y="5213272"/>
            <a:ext cx="1043608" cy="1644727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6" y="3204816"/>
            <a:ext cx="204891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64087" y="3212975"/>
            <a:ext cx="2050565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80112" y="5454000"/>
            <a:ext cx="2085353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022812"/>
            <a:ext cx="1193874" cy="18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fc09.deviantart.net/fs70/i/2015/013/d/b/inoshikacho_by_yukikofuyu-d8dr8hp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03648" y="5412953"/>
            <a:ext cx="2280012" cy="14450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23728" y="96887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Shikamaru,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Naruto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Neji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Kiba  et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Choji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5126" name="Picture 6" descr="C:\Mes Documents\Forum\Topic diagramme\Render\A-B-C-D\Choji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3999" y="836712"/>
            <a:ext cx="1472097" cy="1660388"/>
          </a:xfrm>
          <a:prstGeom prst="rect">
            <a:avLst/>
          </a:prstGeom>
          <a:noFill/>
        </p:spPr>
      </p:pic>
      <p:sp>
        <p:nvSpPr>
          <p:cNvPr id="19" name="Trapèze 18"/>
          <p:cNvSpPr/>
          <p:nvPr/>
        </p:nvSpPr>
        <p:spPr>
          <a:xfrm rot="10800000">
            <a:off x="3635896" y="836711"/>
            <a:ext cx="2202579" cy="21602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707904" y="764704"/>
            <a:ext cx="216024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Team Shikamaru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Picture 4" descr="C:\Mes Documents\Forum\Topic diagramme\Render\M-N-O-P\Néji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340768"/>
            <a:ext cx="1019771" cy="1457400"/>
          </a:xfrm>
          <a:prstGeom prst="rect">
            <a:avLst/>
          </a:prstGeom>
          <a:noFill/>
        </p:spPr>
      </p:pic>
      <p:pic>
        <p:nvPicPr>
          <p:cNvPr id="22" name="Picture 3" descr="C:\Mes Documents\Forum\Topic diagramme\Render\M-N-O-P\Naruto\FG\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003448"/>
            <a:ext cx="864096" cy="1489448"/>
          </a:xfrm>
          <a:prstGeom prst="rect">
            <a:avLst/>
          </a:prstGeom>
          <a:noFill/>
        </p:spPr>
      </p:pic>
      <p:pic>
        <p:nvPicPr>
          <p:cNvPr id="23" name="Picture 5" descr="C:\Mes Documents\Forum\Topic diagramme\Render\I-J-K-L\Kiba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5652120" y="1124744"/>
            <a:ext cx="1080120" cy="1450083"/>
          </a:xfrm>
          <a:prstGeom prst="rect">
            <a:avLst/>
          </a:prstGeom>
          <a:noFill/>
        </p:spPr>
      </p:pic>
      <p:pic>
        <p:nvPicPr>
          <p:cNvPr id="24" name="Picture 2" descr="C:\Mes Documents\Forum\Topic diagramme\Render\Q-R-S-T\Shikamaru\1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196752"/>
            <a:ext cx="1263762" cy="1565385"/>
          </a:xfrm>
          <a:prstGeom prst="rect">
            <a:avLst/>
          </a:prstGeom>
          <a:noFill/>
        </p:spPr>
      </p:pic>
      <p:graphicFrame>
        <p:nvGraphicFramePr>
          <p:cNvPr id="25" name="Graphique 24"/>
          <p:cNvGraphicFramePr/>
          <p:nvPr/>
        </p:nvGraphicFramePr>
        <p:xfrm>
          <a:off x="3923928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6" name="Rectangle 25"/>
          <p:cNvSpPr/>
          <p:nvPr/>
        </p:nvSpPr>
        <p:spPr>
          <a:xfrm>
            <a:off x="4499992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15816" y="2852936"/>
            <a:ext cx="3528392" cy="369332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b="1" dirty="0" smtClean="0">
                <a:ln w="1905"/>
                <a:solidFill>
                  <a:srgbClr val="DC37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Shikamaru [45,35</a:t>
            </a:r>
            <a:r>
              <a:rPr lang="fr-FR" b="1" cap="none" spc="0" dirty="0" smtClean="0">
                <a:ln w="1905"/>
                <a:solidFill>
                  <a:srgbClr val="DC37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b="1" cap="none" spc="0" dirty="0">
              <a:ln w="1905"/>
              <a:solidFill>
                <a:srgbClr val="DC37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4860032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9" name="Tableau 28"/>
          <p:cNvGraphicFramePr>
            <a:graphicFrameLocks noGrp="1"/>
          </p:cNvGraphicFramePr>
          <p:nvPr/>
        </p:nvGraphicFramePr>
        <p:xfrm>
          <a:off x="2915816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C370A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2,36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3,16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1,39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3,49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2,60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1,71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2,18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C370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1,25</a:t>
                      </a:r>
                      <a:endParaRPr lang="fr-FR" sz="800" b="1" dirty="0">
                        <a:solidFill>
                          <a:srgbClr val="DC370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6978" name="Picture 2" descr="http://vicnaru.v.i.pic.centerblog.net/5lr91g9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176972"/>
            <a:ext cx="1920000" cy="14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Zabuza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Haku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Hana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Trapèze 23"/>
          <p:cNvSpPr/>
          <p:nvPr/>
        </p:nvSpPr>
        <p:spPr>
          <a:xfrm rot="10800000">
            <a:off x="6054499" y="918010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5940152" y="836712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Hana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1" name="Graphique 30"/>
          <p:cNvGraphicFramePr/>
          <p:nvPr/>
        </p:nvGraphicFramePr>
        <p:xfrm>
          <a:off x="6228184" y="11247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Rectangle 31"/>
          <p:cNvSpPr/>
          <p:nvPr/>
        </p:nvSpPr>
        <p:spPr>
          <a:xfrm>
            <a:off x="6804248" y="1435423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4089" y="2924944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Hana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Inuzuka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[39,43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Graphique 16"/>
          <p:cNvGraphicFramePr/>
          <p:nvPr/>
        </p:nvGraphicFramePr>
        <p:xfrm>
          <a:off x="7308305" y="328498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Tableau 17"/>
          <p:cNvGraphicFramePr>
            <a:graphicFrameLocks noGrp="1"/>
          </p:cNvGraphicFramePr>
          <p:nvPr/>
        </p:nvGraphicFramePr>
        <p:xfrm>
          <a:off x="5364089" y="472514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23" name="Graphique 22"/>
          <p:cNvGraphicFramePr/>
          <p:nvPr/>
        </p:nvGraphicFramePr>
        <p:xfrm>
          <a:off x="2627784" y="338129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755576" y="4797152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3,23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3,56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1,81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3,10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2,57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2,83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3,17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1,32</a:t>
                      </a:r>
                      <a:endParaRPr lang="fr-FR" sz="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770369" y="3068960"/>
            <a:ext cx="34415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Zabuza</a:t>
            </a:r>
            <a:r>
              <a:rPr lang="fr-FR" sz="2000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dirty="0" err="1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Haku</a:t>
            </a:r>
            <a:r>
              <a:rPr lang="fr-FR" sz="2000" b="1" dirty="0" smtClean="0">
                <a:ln w="1905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[53,98%]</a:t>
            </a:r>
          </a:p>
        </p:txBody>
      </p:sp>
      <p:pic>
        <p:nvPicPr>
          <p:cNvPr id="34" name="Picture 2" descr="C:\Mes Documents\Forum\Topic diagramme\Render\U-V-W-X-Y-Z\Zabuza\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087132"/>
            <a:ext cx="1714539" cy="1765804"/>
          </a:xfrm>
          <a:prstGeom prst="rect">
            <a:avLst/>
          </a:prstGeom>
          <a:noFill/>
        </p:spPr>
      </p:pic>
      <p:pic>
        <p:nvPicPr>
          <p:cNvPr id="45" name="Picture 3" descr="C:\Mes Documents\Forum\Topic diagramme\Render\E-F-G-H\Haku\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2771800" y="980728"/>
            <a:ext cx="1008792" cy="1817440"/>
          </a:xfrm>
          <a:prstGeom prst="rect">
            <a:avLst/>
          </a:prstGeom>
          <a:noFill/>
        </p:spPr>
      </p:pic>
      <p:sp>
        <p:nvSpPr>
          <p:cNvPr id="46" name="Trapèze 45"/>
          <p:cNvSpPr/>
          <p:nvPr/>
        </p:nvSpPr>
        <p:spPr>
          <a:xfrm rot="10800000">
            <a:off x="1734699" y="99001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1620352" y="908720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Zabuza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&amp; 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8" name="Graphique 47"/>
          <p:cNvGraphicFramePr/>
          <p:nvPr/>
        </p:nvGraphicFramePr>
        <p:xfrm>
          <a:off x="1908384" y="119675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9" name="Rectangle 48"/>
          <p:cNvSpPr/>
          <p:nvPr/>
        </p:nvSpPr>
        <p:spPr>
          <a:xfrm>
            <a:off x="2484448" y="150743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Picture 4" descr="C:\Mes Documents\Forum\Topic diagramme\Render\E-F-G-H\Hana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6096" y="980728"/>
            <a:ext cx="1224136" cy="1820339"/>
          </a:xfrm>
          <a:prstGeom prst="rect">
            <a:avLst/>
          </a:prstGeom>
          <a:noFill/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3295724"/>
            <a:ext cx="1960586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515693"/>
            <a:ext cx="1977351" cy="134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 descr="http://naruto-fans.com/wp-content/uploads/2011/08/Haku-and-Zabuza-haku-20198671-1500-107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5577" y="3408982"/>
            <a:ext cx="1915967" cy="1368000"/>
          </a:xfrm>
          <a:prstGeom prst="rect">
            <a:avLst/>
          </a:prstGeom>
          <a:noFill/>
        </p:spPr>
      </p:pic>
      <p:pic>
        <p:nvPicPr>
          <p:cNvPr id="134146" name="Picture 2" descr="http://static.zerochan.net/NARUTO.full.90956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32240" y="5192466"/>
            <a:ext cx="2411760" cy="1665533"/>
          </a:xfrm>
          <a:prstGeom prst="rect">
            <a:avLst/>
          </a:prstGeom>
          <a:noFill/>
        </p:spPr>
      </p:pic>
      <p:pic>
        <p:nvPicPr>
          <p:cNvPr id="60418" name="Picture 2" descr="http://orig01.deviantart.net/dca8/f/2012/269/f/7/haku_zabuza___together_forever_by_minatosama207-d5fykf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1721" y="5265196"/>
            <a:ext cx="1152128" cy="1592803"/>
          </a:xfrm>
          <a:prstGeom prst="rect">
            <a:avLst/>
          </a:prstGeom>
          <a:noFill/>
        </p:spPr>
      </p:pic>
      <p:pic>
        <p:nvPicPr>
          <p:cNvPr id="11266" name="Picture 2" descr="http://auto.img.v4.skyrock.net/0306/79120306/pics/3194883553_2_8_EMM0zbzD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75856" y="5301208"/>
            <a:ext cx="2492616" cy="1556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2007419"/>
            <a:ext cx="2088232" cy="144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rapèze 9"/>
          <p:cNvSpPr/>
          <p:nvPr/>
        </p:nvSpPr>
        <p:spPr>
          <a:xfrm rot="10800000">
            <a:off x="3851919" y="118875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851920" y="37579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Meizu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4067944" y="27520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644008" y="58588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2" descr="C:\Mes Documents\Forum\Topic diagramme\Render\M-N-O-P\Meizu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5" y="190883"/>
            <a:ext cx="654182" cy="1600512"/>
          </a:xfrm>
          <a:prstGeom prst="rect">
            <a:avLst/>
          </a:prstGeom>
          <a:noFill/>
        </p:spPr>
      </p:pic>
      <p:sp>
        <p:nvSpPr>
          <p:cNvPr id="18" name="Trapèze 17"/>
          <p:cNvSpPr/>
          <p:nvPr/>
        </p:nvSpPr>
        <p:spPr>
          <a:xfrm rot="10800000">
            <a:off x="6767735" y="63203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6767736" y="-18093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Gozu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0" name="Graphique 19"/>
          <p:cNvGraphicFramePr/>
          <p:nvPr/>
        </p:nvGraphicFramePr>
        <p:xfrm>
          <a:off x="6983760" y="219533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Rectangle 20"/>
          <p:cNvSpPr/>
          <p:nvPr/>
        </p:nvSpPr>
        <p:spPr>
          <a:xfrm>
            <a:off x="7559824" y="530212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" name="Picture 5" descr="C:\Mes Documents\Forum\Topic diagramme\Render\gozu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63203"/>
            <a:ext cx="2815887" cy="1656184"/>
          </a:xfrm>
          <a:prstGeom prst="rect">
            <a:avLst/>
          </a:prstGeom>
          <a:noFill/>
        </p:spPr>
      </p:pic>
      <p:sp>
        <p:nvSpPr>
          <p:cNvPr id="24" name="Trapèze 23"/>
          <p:cNvSpPr/>
          <p:nvPr/>
        </p:nvSpPr>
        <p:spPr>
          <a:xfrm rot="10800000">
            <a:off x="2843808" y="-494764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apèze 24"/>
          <p:cNvSpPr/>
          <p:nvPr/>
        </p:nvSpPr>
        <p:spPr>
          <a:xfrm rot="10800000">
            <a:off x="2915816" y="-450141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915816" y="-53144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sp>
        <p:nvSpPr>
          <p:cNvPr id="27" name="Trapèze 26"/>
          <p:cNvSpPr/>
          <p:nvPr/>
        </p:nvSpPr>
        <p:spPr>
          <a:xfrm rot="10800000">
            <a:off x="4644009" y="4143001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4644010" y="4061705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Izumo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9" name="Graphique 28"/>
          <p:cNvGraphicFramePr/>
          <p:nvPr/>
        </p:nvGraphicFramePr>
        <p:xfrm>
          <a:off x="4860034" y="4299331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Rectangle 29"/>
          <p:cNvSpPr/>
          <p:nvPr/>
        </p:nvSpPr>
        <p:spPr>
          <a:xfrm>
            <a:off x="5436098" y="461001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4" name="Picture 6" descr="C:\Mes Documents\Forum\Topic diagramme\Render\I-J-K-L\Izumo\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8" y="4155315"/>
            <a:ext cx="614433" cy="1668528"/>
          </a:xfrm>
          <a:prstGeom prst="rect">
            <a:avLst/>
          </a:prstGeom>
          <a:noFill/>
        </p:spPr>
      </p:pic>
      <p:pic>
        <p:nvPicPr>
          <p:cNvPr id="2055" name="Picture 7" descr="C:\Mes Documents\Forum\Topic diagramme\Render\I-J-K-L\Kotetsu\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16226" y="4083307"/>
            <a:ext cx="2411760" cy="1696271"/>
          </a:xfrm>
          <a:prstGeom prst="rect">
            <a:avLst/>
          </a:prstGeom>
          <a:noFill/>
        </p:spPr>
      </p:pic>
      <p:sp>
        <p:nvSpPr>
          <p:cNvPr id="38" name="Trapèze 37"/>
          <p:cNvSpPr/>
          <p:nvPr/>
        </p:nvSpPr>
        <p:spPr>
          <a:xfrm rot="10800000">
            <a:off x="1691681" y="4143001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1691682" y="4061705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Kotetsu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0" name="Graphique 39"/>
          <p:cNvGraphicFramePr/>
          <p:nvPr/>
        </p:nvGraphicFramePr>
        <p:xfrm>
          <a:off x="1907706" y="4299331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1" name="Rectangle 40"/>
          <p:cNvSpPr/>
          <p:nvPr/>
        </p:nvSpPr>
        <p:spPr>
          <a:xfrm>
            <a:off x="2483770" y="4610010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42" name="Graphique 41"/>
          <p:cNvGraphicFramePr/>
          <p:nvPr/>
        </p:nvGraphicFramePr>
        <p:xfrm>
          <a:off x="1259632" y="197952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3" name="Rectangle 42"/>
          <p:cNvSpPr/>
          <p:nvPr/>
        </p:nvSpPr>
        <p:spPr>
          <a:xfrm>
            <a:off x="-684584" y="1651423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Oboro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[21,70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4" name="Tableau 43"/>
          <p:cNvGraphicFramePr>
            <a:graphicFrameLocks noGrp="1"/>
          </p:cNvGraphicFramePr>
          <p:nvPr/>
        </p:nvGraphicFramePr>
        <p:xfrm>
          <a:off x="-684584" y="3491693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1,69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0,45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611561" y="5733256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Kotetsu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Hagane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[33,65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4" name="Graphique 53"/>
          <p:cNvGraphicFramePr/>
          <p:nvPr/>
        </p:nvGraphicFramePr>
        <p:xfrm>
          <a:off x="2483768" y="614872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5" name="Tableau 54"/>
          <p:cNvGraphicFramePr>
            <a:graphicFrameLocks noGrp="1"/>
          </p:cNvGraphicFramePr>
          <p:nvPr/>
        </p:nvGraphicFramePr>
        <p:xfrm>
          <a:off x="611561" y="753345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0,97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7" name="Rectangle 56"/>
          <p:cNvSpPr/>
          <p:nvPr/>
        </p:nvSpPr>
        <p:spPr>
          <a:xfrm>
            <a:off x="4355976" y="5733256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Izumo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Kamikuzi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[32,33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8" name="Graphique 57"/>
          <p:cNvGraphicFramePr/>
          <p:nvPr/>
        </p:nvGraphicFramePr>
        <p:xfrm>
          <a:off x="6300192" y="609329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59" name="Tableau 58"/>
          <p:cNvGraphicFramePr>
            <a:graphicFrameLocks noGrp="1"/>
          </p:cNvGraphicFramePr>
          <p:nvPr/>
        </p:nvGraphicFramePr>
        <p:xfrm>
          <a:off x="4355976" y="753345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1,60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6" name="Picture 4" descr="http://img1.wikia.nocookie.net/__cb20100705183159/denaruto3/de/images/7/74/Oboro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7584" y="260648"/>
            <a:ext cx="1392089" cy="1392089"/>
          </a:xfrm>
          <a:prstGeom prst="rect">
            <a:avLst/>
          </a:prstGeom>
          <a:noFill/>
        </p:spPr>
      </p:pic>
      <p:sp>
        <p:nvSpPr>
          <p:cNvPr id="60" name="Trapèze 59"/>
          <p:cNvSpPr/>
          <p:nvPr/>
        </p:nvSpPr>
        <p:spPr>
          <a:xfrm rot="10800000">
            <a:off x="539551" y="111135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539552" y="29839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Oboro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2" name="Graphique 61"/>
          <p:cNvGraphicFramePr/>
          <p:nvPr/>
        </p:nvGraphicFramePr>
        <p:xfrm>
          <a:off x="755576" y="26746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63" name="Rectangle 62"/>
          <p:cNvSpPr/>
          <p:nvPr/>
        </p:nvSpPr>
        <p:spPr>
          <a:xfrm>
            <a:off x="1331640" y="57814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1560" y="6080847"/>
            <a:ext cx="1800200" cy="143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5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338811" y="6088590"/>
            <a:ext cx="1889373" cy="143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7" name="Picture 9" descr="http://img9.uploadhouse.com/fileuploads/12082/120829670726575d04a255e181139773c1bbd207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59832" y="2060848"/>
            <a:ext cx="1933921" cy="1422000"/>
          </a:xfrm>
          <a:prstGeom prst="rect">
            <a:avLst/>
          </a:prstGeom>
          <a:noFill/>
        </p:spPr>
      </p:pic>
      <p:pic>
        <p:nvPicPr>
          <p:cNvPr id="140299" name="Picture 11" descr="http://img6.uploadhouse.com/fileuploads/12082/1208296422851939de79979200a07f37b363baa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732240" y="2060848"/>
            <a:ext cx="1944216" cy="1429571"/>
          </a:xfrm>
          <a:prstGeom prst="rect">
            <a:avLst/>
          </a:prstGeom>
          <a:noFill/>
        </p:spPr>
      </p:pic>
      <p:graphicFrame>
        <p:nvGraphicFramePr>
          <p:cNvPr id="64" name="Graphique 63"/>
          <p:cNvGraphicFramePr/>
          <p:nvPr/>
        </p:nvGraphicFramePr>
        <p:xfrm>
          <a:off x="5004046" y="206084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65" name="Rectangle 64"/>
          <p:cNvSpPr/>
          <p:nvPr/>
        </p:nvSpPr>
        <p:spPr>
          <a:xfrm>
            <a:off x="3059830" y="1700808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Meizu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[20,93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6" name="Tableau 65"/>
          <p:cNvGraphicFramePr>
            <a:graphicFrameLocks noGrp="1"/>
          </p:cNvGraphicFramePr>
          <p:nvPr/>
        </p:nvGraphicFramePr>
        <p:xfrm>
          <a:off x="3059830" y="3501008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69" name="Graphique 68"/>
          <p:cNvGraphicFramePr/>
          <p:nvPr/>
        </p:nvGraphicFramePr>
        <p:xfrm>
          <a:off x="8676454" y="207991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70" name="Rectangle 69"/>
          <p:cNvSpPr/>
          <p:nvPr/>
        </p:nvSpPr>
        <p:spPr>
          <a:xfrm>
            <a:off x="6732238" y="1719870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Gozu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[20,95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" name="Tableau 70"/>
          <p:cNvGraphicFramePr>
            <a:graphicFrameLocks noGrp="1"/>
          </p:cNvGraphicFramePr>
          <p:nvPr/>
        </p:nvGraphicFramePr>
        <p:xfrm>
          <a:off x="6732238" y="352007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0,51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/>
          <p:nvPr/>
        </p:nvGraphicFramePr>
        <p:xfrm>
          <a:off x="395536" y="548680"/>
          <a:ext cx="1872208" cy="177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0299" y="3356992"/>
            <a:ext cx="1883701" cy="14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0408" y="620688"/>
            <a:ext cx="1313592" cy="1865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0625" y="5083869"/>
            <a:ext cx="2163375" cy="177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rapèze 25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apèze 26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2123728" y="96887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Hagoromo  Otsutsuki,  le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Rikudou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Sennin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graphicFrame>
        <p:nvGraphicFramePr>
          <p:cNvPr id="36" name="Graphique 35"/>
          <p:cNvGraphicFramePr/>
          <p:nvPr/>
        </p:nvGraphicFramePr>
        <p:xfrm>
          <a:off x="4572000" y="25608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Rectangle 36"/>
          <p:cNvSpPr/>
          <p:nvPr/>
        </p:nvSpPr>
        <p:spPr>
          <a:xfrm>
            <a:off x="2628292" y="220486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Hagoromo Otsutsuki [98,53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8" name="Tableau 37"/>
          <p:cNvGraphicFramePr>
            <a:graphicFrameLocks noGrp="1"/>
          </p:cNvGraphicFramePr>
          <p:nvPr/>
        </p:nvGraphicFramePr>
        <p:xfrm>
          <a:off x="2628292" y="404513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4,86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4,96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39" name="Picture 2" descr="Naruto 690 - Thank you for saving the world by X7Rus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2320" y="2564904"/>
            <a:ext cx="1564891" cy="764704"/>
          </a:xfrm>
          <a:prstGeom prst="rect">
            <a:avLst/>
          </a:prstGeom>
          <a:noFill/>
        </p:spPr>
      </p:pic>
      <p:pic>
        <p:nvPicPr>
          <p:cNvPr id="35" name="Picture 2" descr="http://fc06.deviantart.net/fs70/f/2014/121/5/e/naruto_671___hagoromo_otsutsuki_by_belucen-d7gocum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492896"/>
            <a:ext cx="1547664" cy="2463491"/>
          </a:xfrm>
          <a:prstGeom prst="rect">
            <a:avLst/>
          </a:prstGeom>
          <a:noFill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784" y="2560860"/>
            <a:ext cx="2003869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rapèze 24"/>
          <p:cNvSpPr/>
          <p:nvPr/>
        </p:nvSpPr>
        <p:spPr>
          <a:xfrm rot="10800000">
            <a:off x="3995937" y="62068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4201653" y="548680"/>
            <a:ext cx="11878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Hagoromo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3" name="Picture 2" descr="C:\Mes Documents\Forum\Topic diagramme\Render\0-Autre\Yeux\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44416" y="299084"/>
            <a:ext cx="1979712" cy="1113692"/>
          </a:xfrm>
          <a:prstGeom prst="rect">
            <a:avLst/>
          </a:prstGeom>
          <a:noFill/>
        </p:spPr>
      </p:pic>
      <p:graphicFrame>
        <p:nvGraphicFramePr>
          <p:cNvPr id="45" name="Graphique 44"/>
          <p:cNvGraphicFramePr/>
          <p:nvPr/>
        </p:nvGraphicFramePr>
        <p:xfrm>
          <a:off x="4211960" y="8367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6" name="Rectangle 45"/>
          <p:cNvSpPr/>
          <p:nvPr/>
        </p:nvSpPr>
        <p:spPr>
          <a:xfrm>
            <a:off x="4788024" y="114739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31" name="Picture 7" descr="C:\Mes Documents\Forum\Topic diagramme\Render\Q-R-S-T\Rikudou Sennin\10.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59832" y="836712"/>
            <a:ext cx="1656184" cy="1528061"/>
          </a:xfrm>
          <a:prstGeom prst="rect">
            <a:avLst/>
          </a:prstGeom>
          <a:noFill/>
        </p:spPr>
      </p:pic>
      <p:graphicFrame>
        <p:nvGraphicFramePr>
          <p:cNvPr id="24" name="Graphique 23"/>
          <p:cNvGraphicFramePr/>
          <p:nvPr/>
        </p:nvGraphicFramePr>
        <p:xfrm>
          <a:off x="4644008" y="486916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8" name="Rectangle 27"/>
          <p:cNvSpPr/>
          <p:nvPr/>
        </p:nvSpPr>
        <p:spPr>
          <a:xfrm>
            <a:off x="2699792" y="4509120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C590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Hagoromo Otsutsuki </a:t>
            </a:r>
            <a:r>
              <a:rPr lang="fr-FR" sz="2000" b="1" dirty="0" smtClean="0">
                <a:ln w="1905"/>
                <a:solidFill>
                  <a:srgbClr val="C590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[98,53</a:t>
            </a:r>
            <a:r>
              <a:rPr lang="fr-FR" sz="2000" b="1" cap="none" spc="0" dirty="0" smtClean="0">
                <a:ln w="1905"/>
                <a:solidFill>
                  <a:srgbClr val="C590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590D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0" name="Tableau 39"/>
          <p:cNvGraphicFramePr>
            <a:graphicFrameLocks noGrp="1"/>
          </p:cNvGraphicFramePr>
          <p:nvPr/>
        </p:nvGraphicFramePr>
        <p:xfrm>
          <a:off x="2699793" y="6349390"/>
          <a:ext cx="3528392" cy="43204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C590D8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4,84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4,86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4,98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4,96</a:t>
                      </a: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674CE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B674C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6CEEE"/>
                    </a:solidFill>
                  </a:tcPr>
                </a:tc>
              </a:tr>
            </a:tbl>
          </a:graphicData>
        </a:graphic>
      </p:graphicFrame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5518161"/>
            <a:ext cx="900608" cy="133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99792" y="4869160"/>
            <a:ext cx="2004750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1180473" y="0"/>
            <a:ext cx="1180473" cy="219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://fc05.deviantart.net/fs70/i/2014/085/2/b/naruto_670___hagoromo_by_pollo1567-d7bor5q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15617" y="5013176"/>
            <a:ext cx="962517" cy="184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Gobi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Kinkaku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Ginkaku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Trapèze 15"/>
          <p:cNvSpPr/>
          <p:nvPr/>
        </p:nvSpPr>
        <p:spPr>
          <a:xfrm rot="10800000">
            <a:off x="5766467" y="1126168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724128" y="1044870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Kinkaku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Ginkaku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9153" name="Picture 1" descr="C:\Mes Documents\Forum\Topic diagramme\Render\0- Groupe\kinkaku ginkak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16878"/>
            <a:ext cx="1368152" cy="1736058"/>
          </a:xfrm>
          <a:prstGeom prst="rect">
            <a:avLst/>
          </a:prstGeom>
          <a:noFill/>
        </p:spPr>
      </p:pic>
      <p:graphicFrame>
        <p:nvGraphicFramePr>
          <p:cNvPr id="33" name="Graphique 32"/>
          <p:cNvGraphicFramePr/>
          <p:nvPr/>
        </p:nvGraphicFramePr>
        <p:xfrm>
          <a:off x="6012160" y="133290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Rectangle 33"/>
          <p:cNvSpPr/>
          <p:nvPr/>
        </p:nvSpPr>
        <p:spPr>
          <a:xfrm>
            <a:off x="6588224" y="164358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9154" name="Picture 2" descr="C:\Mes Documents\Forum\Topic diagramme\Render\0-Animaux\Bijuu\Gobi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60648"/>
            <a:ext cx="2376610" cy="3130170"/>
          </a:xfrm>
          <a:prstGeom prst="rect">
            <a:avLst/>
          </a:prstGeom>
          <a:noFill/>
        </p:spPr>
      </p:pic>
      <p:sp>
        <p:nvSpPr>
          <p:cNvPr id="35" name="Trapèze 34"/>
          <p:cNvSpPr/>
          <p:nvPr/>
        </p:nvSpPr>
        <p:spPr>
          <a:xfrm rot="10800000">
            <a:off x="1157955" y="109585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1043608" y="101455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Kokuô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7" name="Graphique 36"/>
          <p:cNvGraphicFramePr/>
          <p:nvPr/>
        </p:nvGraphicFramePr>
        <p:xfrm>
          <a:off x="1331640" y="130258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Rectangle 37"/>
          <p:cNvSpPr/>
          <p:nvPr/>
        </p:nvSpPr>
        <p:spPr>
          <a:xfrm>
            <a:off x="1907704" y="161326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2411760" y="323145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52751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FD9F51"/>
                        </a:gs>
                        <a:gs pos="50000">
                          <a:srgbClr val="FAC982"/>
                        </a:gs>
                        <a:gs pos="100000">
                          <a:srgbClr val="F5CB77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3,57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3,66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1,71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2,63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4,51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3,55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4,35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FD9F5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1,30</a:t>
                      </a:r>
                      <a:endParaRPr lang="fr-FR" sz="800" b="1" dirty="0">
                        <a:solidFill>
                          <a:srgbClr val="FD9F5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CECD4"/>
                        </a:gs>
                        <a:gs pos="80000">
                          <a:srgbClr val="FBE9C5"/>
                        </a:gs>
                        <a:gs pos="100000">
                          <a:srgbClr val="FCD992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467544" y="2876742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FFAE71"/>
                    </a:gs>
                    <a:gs pos="50000">
                      <a:srgbClr val="FFC39B"/>
                    </a:gs>
                    <a:gs pos="100000">
                      <a:srgbClr val="FD9F51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Kokuô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FFAE71"/>
                    </a:gs>
                    <a:gs pos="50000">
                      <a:srgbClr val="FFC39B"/>
                    </a:gs>
                    <a:gs pos="100000">
                      <a:srgbClr val="FD9F51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[63,20%]</a:t>
            </a:r>
          </a:p>
        </p:txBody>
      </p:sp>
      <p:graphicFrame>
        <p:nvGraphicFramePr>
          <p:cNvPr id="19" name="Tableau 18"/>
          <p:cNvGraphicFramePr>
            <a:graphicFrameLocks noGrp="1"/>
          </p:cNvGraphicFramePr>
          <p:nvPr/>
        </p:nvGraphicFramePr>
        <p:xfrm>
          <a:off x="4499992" y="4683474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D68B04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3,04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4,05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1,72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2,24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3,94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2,91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4,24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D68B0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3,83</a:t>
                      </a:r>
                      <a:endParaRPr lang="fr-FR" sz="800" b="1" dirty="0">
                        <a:solidFill>
                          <a:srgbClr val="D68B0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DDB9D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4499992" y="292494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D68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Kinkaku</a:t>
            </a:r>
            <a:r>
              <a:rPr lang="fr-FR" sz="2000" b="1" cap="none" spc="0" dirty="0" smtClean="0">
                <a:ln w="1905"/>
                <a:solidFill>
                  <a:srgbClr val="D68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cap="none" spc="0" dirty="0" err="1" smtClean="0">
                <a:ln w="1905"/>
                <a:solidFill>
                  <a:srgbClr val="D68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Ginkaku</a:t>
            </a:r>
            <a:r>
              <a:rPr lang="fr-FR" sz="2000" b="1" cap="none" spc="0" dirty="0" smtClean="0">
                <a:ln w="1905"/>
                <a:solidFill>
                  <a:srgbClr val="D68B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[64,93%]</a:t>
            </a:r>
            <a:endParaRPr lang="fr-FR" sz="2000" b="1" cap="none" spc="0" dirty="0">
              <a:ln w="1905"/>
              <a:solidFill>
                <a:srgbClr val="D68B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" name="Graphique 22"/>
          <p:cNvGraphicFramePr/>
          <p:nvPr/>
        </p:nvGraphicFramePr>
        <p:xfrm>
          <a:off x="6444208" y="328498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5490000"/>
            <a:ext cx="179093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5" y="3212975"/>
            <a:ext cx="1972774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3321136"/>
            <a:ext cx="2049097" cy="134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Gold and Silver Brothers by beluc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43800" y="5331830"/>
            <a:ext cx="1800200" cy="1526170"/>
          </a:xfrm>
          <a:prstGeom prst="rect">
            <a:avLst/>
          </a:prstGeom>
          <a:noFill/>
        </p:spPr>
      </p:pic>
      <p:pic>
        <p:nvPicPr>
          <p:cNvPr id="27" name="Picture 2" descr="http://pre08.deviantart.net/8687/th/pre/f/2015/188/3/5/naruto_527___gold_and_silver_brothers_by_belucen-d907kw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62138" y="5589240"/>
            <a:ext cx="1917973" cy="1268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Indra -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Rokubi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8129" name="Picture 1" descr="C:\Mes Documents\Forum\Topic diagramme\Render\0-Animaux\Bijuu\Rokubi\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734" y="413922"/>
            <a:ext cx="2476682" cy="2439014"/>
          </a:xfrm>
          <a:prstGeom prst="rect">
            <a:avLst/>
          </a:prstGeom>
          <a:noFill/>
        </p:spPr>
      </p:pic>
      <p:sp>
        <p:nvSpPr>
          <p:cNvPr id="13" name="Trapèze 12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940152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Saiken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5" name="Graphique 14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Trapèze 16"/>
          <p:cNvSpPr/>
          <p:nvPr/>
        </p:nvSpPr>
        <p:spPr>
          <a:xfrm rot="10800000">
            <a:off x="1806027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1763688" y="764704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Indra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9" name="Graphique 18"/>
          <p:cNvGraphicFramePr/>
          <p:nvPr/>
        </p:nvGraphicFramePr>
        <p:xfrm>
          <a:off x="1979712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Rectangle 20"/>
          <p:cNvSpPr/>
          <p:nvPr/>
        </p:nvSpPr>
        <p:spPr>
          <a:xfrm>
            <a:off x="2555776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3" name="Picture 3" descr="C:\Mes Documents\Forum\Manga\Topic diagramme\Render\I-J-K-L\Indra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836712"/>
            <a:ext cx="1167348" cy="1745432"/>
          </a:xfrm>
          <a:prstGeom prst="rect">
            <a:avLst/>
          </a:prstGeom>
          <a:noFill/>
        </p:spPr>
      </p:pic>
      <p:graphicFrame>
        <p:nvGraphicFramePr>
          <p:cNvPr id="24" name="Graphique 23"/>
          <p:cNvGraphicFramePr/>
          <p:nvPr/>
        </p:nvGraphicFramePr>
        <p:xfrm>
          <a:off x="2627784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Rectangle 24"/>
          <p:cNvSpPr/>
          <p:nvPr/>
        </p:nvSpPr>
        <p:spPr>
          <a:xfrm>
            <a:off x="683568" y="252483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Indra Otsutsuki [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81,48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0" name="Tableau 29"/>
          <p:cNvGraphicFramePr>
            <a:graphicFrameLocks noGrp="1"/>
          </p:cNvGraphicFramePr>
          <p:nvPr/>
        </p:nvGraphicFramePr>
        <p:xfrm>
          <a:off x="683568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2,62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2877136"/>
            <a:ext cx="1944216" cy="138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4903619"/>
            <a:ext cx="1750888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52418" y="5373216"/>
            <a:ext cx="2191582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48064" y="2780928"/>
            <a:ext cx="1952448" cy="141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764704"/>
            <a:ext cx="1156071" cy="170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Graphique 25"/>
          <p:cNvGraphicFramePr/>
          <p:nvPr/>
        </p:nvGraphicFramePr>
        <p:xfrm>
          <a:off x="7107073" y="279941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148064" y="4221088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 flip="none" rotWithShape="1">
                      <a:gsLst>
                        <a:gs pos="0">
                          <a:srgbClr val="A9ADBF"/>
                        </a:gs>
                        <a:gs pos="50000">
                          <a:srgbClr val="C8CDD2"/>
                        </a:gs>
                        <a:gs pos="100000">
                          <a:srgbClr val="DEDEDE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3,72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2,36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1,67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3,86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1,85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4,46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A9ADB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1,31</a:t>
                      </a:r>
                      <a:endParaRPr lang="fr-FR" sz="800" b="1" dirty="0">
                        <a:solidFill>
                          <a:srgbClr val="A9ADB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FFFFFF"/>
                        </a:gs>
                        <a:gs pos="80000">
                          <a:srgbClr val="D7DBDF"/>
                        </a:gs>
                        <a:gs pos="100000">
                          <a:srgbClr val="B0B8C0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5162857" y="244469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8C8F9C"/>
                    </a:gs>
                    <a:gs pos="50000">
                      <a:srgbClr val="BABCC6"/>
                    </a:gs>
                    <a:gs pos="100000">
                      <a:srgbClr val="C9CC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Saiken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8C8F9C"/>
                    </a:gs>
                    <a:gs pos="50000">
                      <a:srgbClr val="BABCC6"/>
                    </a:gs>
                    <a:gs pos="100000">
                      <a:srgbClr val="C9CCD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[54,20%]</a:t>
            </a:r>
          </a:p>
        </p:txBody>
      </p:sp>
      <p:pic>
        <p:nvPicPr>
          <p:cNvPr id="29" name="Picture 2" descr="http://fc04.deviantart.net/fs71/f/2014/086/0/3/ancestor_by_fireeaglespirit-d7bu45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43808" y="4941168"/>
            <a:ext cx="1656184" cy="1362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23728" y="96887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La  team  des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heros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sp>
        <p:nvSpPr>
          <p:cNvPr id="19" name="Trapèze 18"/>
          <p:cNvSpPr/>
          <p:nvPr/>
        </p:nvSpPr>
        <p:spPr>
          <a:xfrm rot="10800000">
            <a:off x="3851920" y="836710"/>
            <a:ext cx="1728192" cy="21602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851920" y="764704"/>
            <a:ext cx="172819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Team 7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5" name="Graphique 24"/>
          <p:cNvGraphicFramePr/>
          <p:nvPr/>
        </p:nvGraphicFramePr>
        <p:xfrm>
          <a:off x="3923928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Rectangle 25"/>
          <p:cNvSpPr/>
          <p:nvPr/>
        </p:nvSpPr>
        <p:spPr>
          <a:xfrm>
            <a:off x="4499992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15816" y="2852936"/>
            <a:ext cx="3528392" cy="369332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b="1" dirty="0" smtClean="0">
                <a:ln w="1905"/>
                <a:solidFill>
                  <a:srgbClr val="EA5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 7 (</a:t>
            </a:r>
            <a:r>
              <a:rPr lang="fr-FR" b="1" dirty="0" err="1" smtClean="0">
                <a:ln w="1905"/>
                <a:solidFill>
                  <a:srgbClr val="EA5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rikudo</a:t>
            </a:r>
            <a:r>
              <a:rPr lang="fr-FR" b="1" dirty="0" smtClean="0">
                <a:ln w="1905"/>
                <a:solidFill>
                  <a:srgbClr val="EA5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[95,90</a:t>
            </a:r>
            <a:r>
              <a:rPr lang="fr-FR" b="1" cap="none" spc="0" dirty="0" smtClean="0">
                <a:ln w="1905"/>
                <a:solidFill>
                  <a:srgbClr val="EA5F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b="1" cap="none" spc="0" dirty="0">
              <a:ln w="1905"/>
              <a:solidFill>
                <a:srgbClr val="EA5F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4860032" y="321297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Tableau 28"/>
          <p:cNvGraphicFramePr>
            <a:graphicFrameLocks noGrp="1"/>
          </p:cNvGraphicFramePr>
          <p:nvPr/>
        </p:nvGraphicFramePr>
        <p:xfrm>
          <a:off x="2915816" y="465313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EA5F5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4,98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4,97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4,83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4,03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4,96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5,00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EA5F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4,82</a:t>
                      </a:r>
                      <a:endParaRPr lang="fr-FR" sz="800" b="1" dirty="0">
                        <a:solidFill>
                          <a:srgbClr val="EA5F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DD5A9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2" descr="http://fc01.deviantart.net/fs70/i/2013/225/5/a/team_7_revives_by_nuclearagent-d6i0ww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5224286"/>
            <a:ext cx="2339752" cy="16337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212976"/>
            <a:ext cx="2038636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 descr="Team 7 by esteban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548680"/>
            <a:ext cx="1656184" cy="2213245"/>
          </a:xfrm>
          <a:prstGeom prst="rect">
            <a:avLst/>
          </a:prstGeom>
          <a:noFill/>
        </p:spPr>
      </p:pic>
      <p:pic>
        <p:nvPicPr>
          <p:cNvPr id="51202" name="Picture 2" descr="http://fc05.deviantart.net/fs71/i/2013/148/2/4/team_7___reunited_and_better_than_ever_by_lideralianzashinobi-d66zs4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38680"/>
            <a:ext cx="2483768" cy="1719319"/>
          </a:xfrm>
          <a:prstGeom prst="rect">
            <a:avLst/>
          </a:prstGeom>
          <a:noFill/>
        </p:spPr>
      </p:pic>
      <p:pic>
        <p:nvPicPr>
          <p:cNvPr id="80898" name="Picture 2" descr="http://img02.deviantart.net/18fa/i/2013/173/b/4/renacimiento_del_equipo_7_by_naruto999_by_roker-d67p3p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4594" y="3429000"/>
            <a:ext cx="2449406" cy="1728192"/>
          </a:xfrm>
          <a:prstGeom prst="rect">
            <a:avLst/>
          </a:prstGeom>
          <a:noFill/>
        </p:spPr>
      </p:pic>
      <p:pic>
        <p:nvPicPr>
          <p:cNvPr id="22" name="Picture 4" descr="http://th07.deviantart.net/fs71/PRE/f/2013/188/e/f/bizarre_love_triangle_by_kfour9-d6cej1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564904"/>
            <a:ext cx="2123728" cy="2570967"/>
          </a:xfrm>
          <a:prstGeom prst="rect">
            <a:avLst/>
          </a:prstGeom>
          <a:noFill/>
        </p:spPr>
      </p:pic>
      <p:pic>
        <p:nvPicPr>
          <p:cNvPr id="55298" name="Picture 2" descr="http://pre12.deviantart.net/fccd/th/pre/i/2013/254/e/b/naruto_cover_66_by_themnaxs-d6lx11q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575510" cy="2492896"/>
          </a:xfrm>
          <a:prstGeom prst="rect">
            <a:avLst/>
          </a:prstGeom>
          <a:noFill/>
        </p:spPr>
      </p:pic>
      <p:pic>
        <p:nvPicPr>
          <p:cNvPr id="21" name="Picture 2" descr="http://orig02.deviantart.net/4d33/f/2014/204/c/0/naruto_686___mistakes_of_the_past_by_uendy-d7rztpv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5415879"/>
            <a:ext cx="4176464" cy="1442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Yamato&amp;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Tobi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Shishibi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5057" name="Picture 1" descr="C:\Mes Documents\Forum\Topic diagramme\Render\0-Animaux\Bijuu\Shichibi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373140"/>
            <a:ext cx="2664296" cy="2551804"/>
          </a:xfrm>
          <a:prstGeom prst="rect">
            <a:avLst/>
          </a:prstGeom>
          <a:noFill/>
        </p:spPr>
      </p:pic>
      <p:sp>
        <p:nvSpPr>
          <p:cNvPr id="13" name="Trapèze 12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940152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Chômei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5" name="Graphique 14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15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072811"/>
            <a:ext cx="1902580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Graphique 18"/>
          <p:cNvGraphicFramePr/>
          <p:nvPr/>
        </p:nvGraphicFramePr>
        <p:xfrm>
          <a:off x="7107073" y="308744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5148064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77A14D"/>
                        </a:gs>
                        <a:gs pos="50000">
                          <a:srgbClr val="A3C678"/>
                        </a:gs>
                        <a:gs pos="100000">
                          <a:srgbClr val="A5C77B"/>
                        </a:gs>
                      </a:gsLst>
                      <a:lin ang="5400000" scaled="1"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3,29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3,42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1,69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2,51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4,24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3,51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4,44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rgbClr val="89B65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1,32</a:t>
                      </a:r>
                      <a:endParaRPr lang="fr-FR" sz="800" b="1" dirty="0">
                        <a:solidFill>
                          <a:srgbClr val="89B65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CEEACF"/>
                        </a:gs>
                        <a:gs pos="80000">
                          <a:srgbClr val="D3E094"/>
                        </a:gs>
                        <a:gs pos="100000">
                          <a:srgbClr val="BACE56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5162857" y="2732726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BACE56"/>
                    </a:gs>
                    <a:gs pos="50000">
                      <a:srgbClr val="899B2D"/>
                    </a:gs>
                    <a:gs pos="100000">
                      <a:srgbClr val="C7D77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Chômei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BACE56"/>
                    </a:gs>
                    <a:gs pos="50000">
                      <a:srgbClr val="899B2D"/>
                    </a:gs>
                    <a:gs pos="100000">
                      <a:srgbClr val="C7D777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[61,05%]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068960"/>
            <a:ext cx="1958385" cy="145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" name="Graphique 23"/>
          <p:cNvGraphicFramePr/>
          <p:nvPr/>
        </p:nvGraphicFramePr>
        <p:xfrm>
          <a:off x="2929985" y="314096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950273" y="4555973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4,45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2,74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1,78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2,18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2,87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2,49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3,66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3,25</a:t>
                      </a:r>
                    </a:p>
                  </a:txBody>
                  <a:tcPr marL="0" marR="0" marT="0" marB="0" anchor="ctr">
                    <a:solidFill>
                      <a:srgbClr val="A5AA76"/>
                    </a:solidFill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950272" y="2740858"/>
            <a:ext cx="3549719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Yamato </a:t>
            </a:r>
            <a:r>
              <a:rPr lang="fr-FR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fr-FR" sz="2000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Tobi</a:t>
            </a:r>
            <a:r>
              <a:rPr lang="fr-FR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[58,55%]</a:t>
            </a:r>
            <a:endParaRPr lang="fr-FR" sz="2000" b="1" cap="none" spc="0" dirty="0">
              <a:ln w="1905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C:\Mes Documents\Forum\Topic diagramme\Render\0-Autre\Jutsu\bouddh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672" y="548680"/>
            <a:ext cx="1907455" cy="1961456"/>
          </a:xfrm>
          <a:prstGeom prst="rect">
            <a:avLst/>
          </a:prstGeom>
          <a:noFill/>
        </p:spPr>
      </p:pic>
      <p:pic>
        <p:nvPicPr>
          <p:cNvPr id="41" name="Picture 2" descr="C:\Mes Documents\Forum\Topic diagramme\Render\U-V-W-X-Y-Z\Yamato\Yamato 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688" y="1196752"/>
            <a:ext cx="1798538" cy="1455700"/>
          </a:xfrm>
          <a:prstGeom prst="rect">
            <a:avLst/>
          </a:prstGeom>
          <a:noFill/>
        </p:spPr>
      </p:pic>
      <p:sp>
        <p:nvSpPr>
          <p:cNvPr id="42" name="Trapèze 41"/>
          <p:cNvSpPr/>
          <p:nvPr/>
        </p:nvSpPr>
        <p:spPr>
          <a:xfrm rot="10800000">
            <a:off x="1662011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1547664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Yamato&amp;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Tobi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4" name="Graphique 43"/>
          <p:cNvGraphicFramePr/>
          <p:nvPr/>
        </p:nvGraphicFramePr>
        <p:xfrm>
          <a:off x="1835696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5" name="Rectangle 44"/>
          <p:cNvSpPr/>
          <p:nvPr/>
        </p:nvSpPr>
        <p:spPr>
          <a:xfrm>
            <a:off x="2411760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6" name="Picture 3" descr="C:\Mes Documents\Forum\Topic diagramme\Render\M-N-O-P\Obito\Jeune\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06001" y="1093884"/>
            <a:ext cx="45719" cy="102868"/>
          </a:xfrm>
          <a:prstGeom prst="rect">
            <a:avLst/>
          </a:prstGeom>
          <a:noFill/>
        </p:spPr>
      </p:pic>
      <p:pic>
        <p:nvPicPr>
          <p:cNvPr id="47" name="Picture 2" descr="http://fc04.deviantart.net/fs70/f/2014/141/7/b/capturfiles_by_kyuubii9-d7j6sl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" y="5105544"/>
            <a:ext cx="1835696" cy="1752455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16454" y="5411028"/>
            <a:ext cx="927546" cy="144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apèze 15"/>
          <p:cNvSpPr/>
          <p:nvPr/>
        </p:nvSpPr>
        <p:spPr>
          <a:xfrm rot="10800000">
            <a:off x="137397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1891246" y="764704"/>
            <a:ext cx="85286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Ashura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1619672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Rectangle 18"/>
          <p:cNvSpPr/>
          <p:nvPr/>
        </p:nvSpPr>
        <p:spPr>
          <a:xfrm>
            <a:off x="2195736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Ashura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-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Hachibi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6978" name="Picture 2" descr="C:\Mes Documents\Forum\Manga\Topic diagramme\Render\A-B-C-D\Ashur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836712"/>
            <a:ext cx="1368152" cy="1692532"/>
          </a:xfrm>
          <a:prstGeom prst="rect">
            <a:avLst/>
          </a:prstGeom>
          <a:noFill/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273824"/>
            <a:ext cx="140964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395536" y="2586505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Asura Otsutsuki [84,55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46545"/>
            <a:ext cx="1986316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4" name="Graphique 33"/>
          <p:cNvGraphicFramePr/>
          <p:nvPr/>
        </p:nvGraphicFramePr>
        <p:xfrm>
          <a:off x="2339752" y="287453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4033" name="Picture 1" descr="C:\Mes Documents\Forum\Topic diagramme\Render\0-Animaux\Bijuu\Hachibi\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8882" y="404664"/>
            <a:ext cx="3063558" cy="2321496"/>
          </a:xfrm>
          <a:prstGeom prst="rect">
            <a:avLst/>
          </a:prstGeom>
          <a:noFill/>
        </p:spPr>
      </p:pic>
      <p:sp>
        <p:nvSpPr>
          <p:cNvPr id="43" name="Trapèze 42"/>
          <p:cNvSpPr/>
          <p:nvPr/>
        </p:nvSpPr>
        <p:spPr>
          <a:xfrm rot="10800000">
            <a:off x="6126507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/>
          <p:cNvSpPr/>
          <p:nvPr/>
        </p:nvSpPr>
        <p:spPr>
          <a:xfrm>
            <a:off x="6620403" y="764704"/>
            <a:ext cx="89960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Hachibi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5" name="Graphique 44"/>
          <p:cNvGraphicFramePr/>
          <p:nvPr/>
        </p:nvGraphicFramePr>
        <p:xfrm>
          <a:off x="6372200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Rectangle 45"/>
          <p:cNvSpPr/>
          <p:nvPr/>
        </p:nvSpPr>
        <p:spPr>
          <a:xfrm>
            <a:off x="6948264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3068959"/>
            <a:ext cx="1955861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5088632"/>
            <a:ext cx="1220536" cy="176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Graphique 22"/>
          <p:cNvGraphicFramePr/>
          <p:nvPr/>
        </p:nvGraphicFramePr>
        <p:xfrm>
          <a:off x="7107073" y="308744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4" name="Tableau 23"/>
          <p:cNvGraphicFramePr>
            <a:graphicFrameLocks noGrp="1"/>
          </p:cNvGraphicFramePr>
          <p:nvPr/>
        </p:nvGraphicFramePr>
        <p:xfrm>
          <a:off x="5148064" y="4509120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904651"/>
                        </a:gs>
                        <a:gs pos="50000">
                          <a:srgbClr val="B2626D"/>
                        </a:gs>
                        <a:gs pos="100000">
                          <a:srgbClr val="BA727C"/>
                        </a:gs>
                      </a:gsLst>
                      <a:lin ang="5400000" scaled="1"/>
                    </a:gra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3,23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3,63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1,70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3,10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4,54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2,29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4,69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gradFill>
                      <a:gsLst>
                        <a:gs pos="0">
                          <a:srgbClr val="DEBCC1"/>
                        </a:gs>
                        <a:gs pos="80000">
                          <a:srgbClr val="D2A2A9"/>
                        </a:gs>
                        <a:gs pos="100000">
                          <a:srgbClr val="B05C68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5162857" y="2732726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gradFill flip="none" rotWithShape="1">
                  <a:gsLst>
                    <a:gs pos="0">
                      <a:srgbClr val="913B47"/>
                    </a:gs>
                    <a:gs pos="50000">
                      <a:srgbClr val="B34D5C"/>
                    </a:gs>
                    <a:gs pos="100000">
                      <a:srgbClr val="C476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Gyûki</a:t>
            </a:r>
            <a:r>
              <a:rPr lang="fr-FR" sz="2000" b="1" dirty="0" smtClean="0">
                <a:ln w="1905"/>
                <a:gradFill flip="none" rotWithShape="1">
                  <a:gsLst>
                    <a:gs pos="0">
                      <a:srgbClr val="913B47"/>
                    </a:gs>
                    <a:gs pos="50000">
                      <a:srgbClr val="B34D5C"/>
                    </a:gs>
                    <a:gs pos="100000">
                      <a:srgbClr val="C4768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[63,33%]</a:t>
            </a:r>
          </a:p>
        </p:txBody>
      </p:sp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395536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3,56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91138" name="Picture 2" descr="http://pre05.deviantart.net/4e59/th/pre/f/2011/350/d/b/naruto_566_pag_1_by_geerdesings-d4jb1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44000" y="0"/>
            <a:ext cx="2030830" cy="2919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2699792" y="3667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rot="10800000">
            <a:off x="2771800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771800" y="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4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sp>
        <p:nvSpPr>
          <p:cNvPr id="5" name="Trapèze 4"/>
          <p:cNvSpPr/>
          <p:nvPr/>
        </p:nvSpPr>
        <p:spPr>
          <a:xfrm rot="10800000">
            <a:off x="1885033" y="846003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487010" y="764705"/>
            <a:ext cx="6834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Karui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7" name="Graphique 6"/>
          <p:cNvGraphicFramePr/>
          <p:nvPr/>
        </p:nvGraphicFramePr>
        <p:xfrm>
          <a:off x="2195737" y="105273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2771801" y="136341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2" descr="C:\Mes Documents\Manga\Topic diagramme\Render\I-J-K-L\Karui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5" y="764705"/>
            <a:ext cx="1368152" cy="1824203"/>
          </a:xfrm>
          <a:prstGeom prst="rect">
            <a:avLst/>
          </a:prstGeom>
          <a:noFill/>
        </p:spPr>
      </p:pic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611561" y="4293097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216024"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FC000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2,43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0,79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1,87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1,95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1,98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0,74</a:t>
                      </a:r>
                      <a:endParaRPr lang="fr-FR" sz="800" b="1" dirty="0">
                        <a:solidFill>
                          <a:schemeClr val="accent6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>
                    <a:solidFill>
                      <a:srgbClr val="F8FA94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1561" y="2492897"/>
            <a:ext cx="34563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Karui</a:t>
            </a:r>
            <a:r>
              <a:rPr lang="fr-FR" sz="2000" b="1" cap="none" spc="0" dirty="0" smtClean="0">
                <a:ln w="1905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[31,60%]</a:t>
            </a:r>
            <a:endParaRPr lang="fr-FR" sz="2000" b="1" cap="none" spc="0" dirty="0">
              <a:ln w="1905"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Graphique 12"/>
          <p:cNvGraphicFramePr/>
          <p:nvPr/>
        </p:nvGraphicFramePr>
        <p:xfrm>
          <a:off x="2555777" y="285293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rapèze 29"/>
          <p:cNvSpPr/>
          <p:nvPr/>
        </p:nvSpPr>
        <p:spPr>
          <a:xfrm rot="10800000">
            <a:off x="5838476" y="933405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/>
          <p:cNvSpPr/>
          <p:nvPr/>
        </p:nvSpPr>
        <p:spPr>
          <a:xfrm>
            <a:off x="6436565" y="852107"/>
            <a:ext cx="6912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Ebisu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2" name="Graphique 31"/>
          <p:cNvGraphicFramePr/>
          <p:nvPr/>
        </p:nvGraphicFramePr>
        <p:xfrm>
          <a:off x="6156177" y="114013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Rectangle 32"/>
          <p:cNvSpPr/>
          <p:nvPr/>
        </p:nvSpPr>
        <p:spPr>
          <a:xfrm>
            <a:off x="6732241" y="145081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4" name="Picture 4" descr="C:\Mes Documents\Forum\Manga\Topic diagramme\Render\E-F-G-H\Ebisu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5" y="880522"/>
            <a:ext cx="1016732" cy="2033464"/>
          </a:xfrm>
          <a:prstGeom prst="rect">
            <a:avLst/>
          </a:prstGeom>
          <a:noFill/>
        </p:spPr>
      </p:pic>
      <p:graphicFrame>
        <p:nvGraphicFramePr>
          <p:cNvPr id="35" name="Tableau 34"/>
          <p:cNvGraphicFramePr>
            <a:graphicFrameLocks noGrp="1"/>
          </p:cNvGraphicFramePr>
          <p:nvPr/>
        </p:nvGraphicFramePr>
        <p:xfrm>
          <a:off x="4932041" y="4420569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1,33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6" name="Graphique 35"/>
          <p:cNvGraphicFramePr/>
          <p:nvPr/>
        </p:nvGraphicFramePr>
        <p:xfrm>
          <a:off x="6804249" y="294033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Rectangle 36"/>
          <p:cNvSpPr/>
          <p:nvPr/>
        </p:nvSpPr>
        <p:spPr>
          <a:xfrm>
            <a:off x="4860033" y="2580299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Ebisu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30,58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867841" y="2852936"/>
            <a:ext cx="186784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http://fc04.deviantart.net/fs70/i/2013/191/2/c/karui_by_eternajehuty-d6cwk9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088232" y="0"/>
            <a:ext cx="2088232" cy="1174631"/>
          </a:xfrm>
          <a:prstGeom prst="rect">
            <a:avLst/>
          </a:prstGeom>
          <a:noFill/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1" y="2924945"/>
            <a:ext cx="1919361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764704" y="1196752"/>
            <a:ext cx="1764704" cy="159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1560" y="2852936"/>
            <a:ext cx="2050579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144000" y="0"/>
            <a:ext cx="15811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aphique 14"/>
          <p:cNvGraphicFramePr/>
          <p:nvPr/>
        </p:nvGraphicFramePr>
        <p:xfrm>
          <a:off x="2483768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0"/>
            <a:ext cx="1259632" cy="11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4031" y="5373216"/>
            <a:ext cx="1799969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Tableau 26"/>
          <p:cNvGraphicFramePr>
            <a:graphicFrameLocks noGrp="1"/>
          </p:cNvGraphicFramePr>
          <p:nvPr/>
        </p:nvGraphicFramePr>
        <p:xfrm>
          <a:off x="539553" y="4309145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4,89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2,28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4,94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2,83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539552" y="252483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Kaguya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Otsutsuki [85,88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40768"/>
            <a:ext cx="1517931" cy="11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th07.deviantart.net/fs71/PRE/f/2014/155/9/4/fear_by_robcv-d7l1zv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703074"/>
            <a:ext cx="1907704" cy="1154925"/>
          </a:xfrm>
          <a:prstGeom prst="rect">
            <a:avLst/>
          </a:prstGeom>
          <a:noFill/>
        </p:spPr>
      </p:pic>
      <p:graphicFrame>
        <p:nvGraphicFramePr>
          <p:cNvPr id="24" name="Graphique 23"/>
          <p:cNvGraphicFramePr/>
          <p:nvPr/>
        </p:nvGraphicFramePr>
        <p:xfrm>
          <a:off x="6372201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Tableau 24"/>
          <p:cNvGraphicFramePr>
            <a:graphicFrameLocks noGrp="1"/>
          </p:cNvGraphicFramePr>
          <p:nvPr/>
        </p:nvGraphicFramePr>
        <p:xfrm>
          <a:off x="4427985" y="4309145"/>
          <a:ext cx="3528392" cy="4320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4,77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4,89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4,93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2,28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4,80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4,94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4,91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dirty="0" smtClean="0">
                          <a:solidFill>
                            <a:srgbClr val="BE4D4A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2,83</a:t>
                      </a:r>
                      <a:endParaRPr lang="fr-FR" sz="800" b="1" dirty="0">
                        <a:solidFill>
                          <a:srgbClr val="BE4D4A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427984" y="2492896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Kaguya</a:t>
            </a:r>
            <a:r>
              <a:rPr lang="fr-FR" sz="20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Otsutsuki [85,88</a:t>
            </a:r>
            <a:r>
              <a:rPr lang="fr-FR" sz="2000" b="1" cap="none" spc="0" dirty="0" smtClean="0">
                <a:ln w="1905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2852936"/>
            <a:ext cx="1939889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th06.deviantart.net/fs70/PRE/f/2014/210/e/4/kaguya__manga___686__by_naruto999_by_roker-d7stgw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489034" cy="1124744"/>
          </a:xfrm>
          <a:prstGeom prst="rect">
            <a:avLst/>
          </a:prstGeom>
          <a:noFill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2879622"/>
            <a:ext cx="2039007" cy="137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4" descr="http://fc03.deviantart.net/fs70/f/2014/086/a/8/moon_goddess_by_fireeaglespirit-d7bu4e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92012" y="5229200"/>
            <a:ext cx="1085867" cy="1628800"/>
          </a:xfrm>
          <a:prstGeom prst="rect">
            <a:avLst/>
          </a:prstGeom>
          <a:noFill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96901" y="3789040"/>
            <a:ext cx="1047099" cy="148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4" descr="http://th00.deviantart.net/fs71/PRE/f/2014/090/2/5/ootsutsuki_kaguya_by_iyearh-d7ccj2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91540" y="5085184"/>
            <a:ext cx="1341683" cy="1772816"/>
          </a:xfrm>
          <a:prstGeom prst="rect">
            <a:avLst/>
          </a:prstGeom>
          <a:noFill/>
        </p:spPr>
      </p:pic>
      <p:pic>
        <p:nvPicPr>
          <p:cNvPr id="40" name="Picture 17" descr="Kaguya by JellyLemons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4797152"/>
            <a:ext cx="1979712" cy="1071519"/>
          </a:xfrm>
          <a:prstGeom prst="rect">
            <a:avLst/>
          </a:prstGeom>
          <a:noFill/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00192" y="1196752"/>
            <a:ext cx="936104" cy="130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157071" y="2564904"/>
            <a:ext cx="986929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 descr="http://th09.deviantart.net/fs70/PRE/f/2014/229/e/0/naruto_688___the_last_bijuu_by_carl1tos-d7vjju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91680" y="980728"/>
            <a:ext cx="1440160" cy="1395750"/>
          </a:xfrm>
          <a:prstGeom prst="rect">
            <a:avLst/>
          </a:prstGeom>
          <a:noFill/>
        </p:spPr>
      </p:pic>
      <p:pic>
        <p:nvPicPr>
          <p:cNvPr id="21506" name="Picture 2" descr="http://fc07.deviantart.net/fs71/i/2014/185/2/b/kaguya_ootsutsuki_by_diabolumberto-d7p66mh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123728" y="5408065"/>
            <a:ext cx="2088232" cy="1449935"/>
          </a:xfrm>
          <a:prstGeom prst="rect">
            <a:avLst/>
          </a:prstGeom>
          <a:noFill/>
        </p:spPr>
      </p:pic>
      <p:pic>
        <p:nvPicPr>
          <p:cNvPr id="31" name="Picture 2" descr="C:\Mes Documents\Forum\Manga\Topic diagramme\Render\I-J-K-L\Kaguya\7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396552" y="188640"/>
            <a:ext cx="1567827" cy="1745432"/>
          </a:xfrm>
          <a:prstGeom prst="rect">
            <a:avLst/>
          </a:prstGeom>
          <a:noFill/>
        </p:spPr>
      </p:pic>
      <p:pic>
        <p:nvPicPr>
          <p:cNvPr id="48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5400000">
            <a:off x="3817151" y="801940"/>
            <a:ext cx="1149659" cy="1224137"/>
          </a:xfrm>
          <a:prstGeom prst="rect">
            <a:avLst/>
          </a:prstGeom>
          <a:noFill/>
        </p:spPr>
      </p:pic>
      <p:pic>
        <p:nvPicPr>
          <p:cNvPr id="49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499992" y="1791281"/>
            <a:ext cx="864096" cy="148487"/>
          </a:xfrm>
          <a:prstGeom prst="rect">
            <a:avLst/>
          </a:prstGeom>
          <a:noFill/>
        </p:spPr>
      </p:pic>
      <p:pic>
        <p:nvPicPr>
          <p:cNvPr id="50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27984" y="1340768"/>
            <a:ext cx="1149659" cy="431122"/>
          </a:xfrm>
          <a:prstGeom prst="rect">
            <a:avLst/>
          </a:prstGeom>
          <a:noFill/>
        </p:spPr>
      </p:pic>
      <p:pic>
        <p:nvPicPr>
          <p:cNvPr id="51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6200000">
            <a:off x="4285665" y="1051963"/>
            <a:ext cx="1149659" cy="863171"/>
          </a:xfrm>
          <a:prstGeom prst="rect">
            <a:avLst/>
          </a:prstGeom>
          <a:noFill/>
        </p:spPr>
      </p:pic>
      <p:pic>
        <p:nvPicPr>
          <p:cNvPr id="52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200000">
            <a:off x="4356748" y="1412004"/>
            <a:ext cx="1149659" cy="431122"/>
          </a:xfrm>
          <a:prstGeom prst="rect">
            <a:avLst/>
          </a:prstGeom>
          <a:noFill/>
        </p:spPr>
      </p:pic>
      <p:pic>
        <p:nvPicPr>
          <p:cNvPr id="53" name="Picture 2" descr="C:\Mes Documents\Forum\Topic diagramme\Render\I-J-K-L\Kaguya\5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16200000">
            <a:off x="3636668" y="1558489"/>
            <a:ext cx="1149659" cy="431122"/>
          </a:xfrm>
          <a:prstGeom prst="rect">
            <a:avLst/>
          </a:prstGeom>
          <a:noFill/>
        </p:spPr>
      </p:pic>
      <p:graphicFrame>
        <p:nvGraphicFramePr>
          <p:cNvPr id="54" name="Graphique 53"/>
          <p:cNvGraphicFramePr/>
          <p:nvPr/>
        </p:nvGraphicFramePr>
        <p:xfrm>
          <a:off x="4211960" y="918012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  <p:sp>
        <p:nvSpPr>
          <p:cNvPr id="55" name="Rectangle 54"/>
          <p:cNvSpPr/>
          <p:nvPr/>
        </p:nvSpPr>
        <p:spPr>
          <a:xfrm>
            <a:off x="4788024" y="1228691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Trapèze 55"/>
          <p:cNvSpPr/>
          <p:nvPr/>
        </p:nvSpPr>
        <p:spPr>
          <a:xfrm rot="10800000">
            <a:off x="3995937" y="620687"/>
            <a:ext cx="1584176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4358613" y="548680"/>
            <a:ext cx="87395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Kaguya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8" name="Picture 2" descr="C:\Mes Documents\Forum\Manga\Topic diagramme\Render\I-J-K-L\Kaguya\6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91880" y="764704"/>
            <a:ext cx="1114554" cy="1529408"/>
          </a:xfrm>
          <a:prstGeom prst="rect">
            <a:avLst/>
          </a:prstGeom>
          <a:noFill/>
        </p:spPr>
      </p:pic>
      <p:sp>
        <p:nvSpPr>
          <p:cNvPr id="59" name="Trapèze 58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Trapèze 59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Rectangle 60"/>
          <p:cNvSpPr/>
          <p:nvPr/>
        </p:nvSpPr>
        <p:spPr>
          <a:xfrm>
            <a:off x="2123728" y="96887"/>
            <a:ext cx="5688632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Kaguya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,  la  </a:t>
            </a:r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deesse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lapine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pic>
        <p:nvPicPr>
          <p:cNvPr id="43" name="Picture 2" descr="http://th01.deviantart.net/fs71/PRE/f/2014/191/1/7/shadows_by_robcv-d7q5532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7426696" y="1268760"/>
            <a:ext cx="1717304" cy="1096740"/>
          </a:xfrm>
          <a:prstGeom prst="rect">
            <a:avLst/>
          </a:prstGeom>
          <a:noFill/>
        </p:spPr>
      </p:pic>
      <p:pic>
        <p:nvPicPr>
          <p:cNvPr id="149506" name="Picture 2" descr="Naruto 684 - You are my! by X7Rust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-684584" y="2564904"/>
            <a:ext cx="1132330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apèze 25"/>
          <p:cNvSpPr/>
          <p:nvPr/>
        </p:nvSpPr>
        <p:spPr>
          <a:xfrm rot="10800000">
            <a:off x="6054499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5940152" y="764704"/>
            <a:ext cx="208823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Gaara</a:t>
            </a:r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Ônoki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28" name="Graphique 27"/>
          <p:cNvGraphicFramePr/>
          <p:nvPr/>
        </p:nvGraphicFramePr>
        <p:xfrm>
          <a:off x="622818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Rectangle 28"/>
          <p:cNvSpPr/>
          <p:nvPr/>
        </p:nvSpPr>
        <p:spPr>
          <a:xfrm>
            <a:off x="680424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Trapèze 19"/>
          <p:cNvSpPr/>
          <p:nvPr/>
        </p:nvSpPr>
        <p:spPr>
          <a:xfrm rot="10800000">
            <a:off x="2555776" y="-18094"/>
            <a:ext cx="4464496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-99392"/>
            <a:ext cx="4464496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Gamabunta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Gaara</a:t>
            </a:r>
            <a:r>
              <a:rPr lang="fr-FR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&amp;</a:t>
            </a:r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Ônoki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Trapèze 22"/>
          <p:cNvSpPr/>
          <p:nvPr/>
        </p:nvSpPr>
        <p:spPr>
          <a:xfrm rot="10800000">
            <a:off x="1691680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981773" y="764704"/>
            <a:ext cx="13072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Gamabunta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5" name="Picture 3" descr="C:\Mes Documents\Forum\Topic diagramme\Render\0-Animaux\Invocation\Sannin\Crapaud\Gamabun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08720"/>
            <a:ext cx="1645797" cy="1658539"/>
          </a:xfrm>
          <a:prstGeom prst="rect">
            <a:avLst/>
          </a:prstGeom>
          <a:noFill/>
        </p:spPr>
      </p:pic>
      <p:graphicFrame>
        <p:nvGraphicFramePr>
          <p:cNvPr id="30" name="Graphique 29"/>
          <p:cNvGraphicFramePr/>
          <p:nvPr/>
        </p:nvGraphicFramePr>
        <p:xfrm>
          <a:off x="1937373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30"/>
          <p:cNvSpPr/>
          <p:nvPr/>
        </p:nvSpPr>
        <p:spPr>
          <a:xfrm>
            <a:off x="2513437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2" name="Graphique 31"/>
          <p:cNvGraphicFramePr/>
          <p:nvPr/>
        </p:nvGraphicFramePr>
        <p:xfrm>
          <a:off x="2699792" y="316427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Rectangle 32"/>
          <p:cNvSpPr/>
          <p:nvPr/>
        </p:nvSpPr>
        <p:spPr>
          <a:xfrm>
            <a:off x="755576" y="2815221"/>
            <a:ext cx="3456384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9E3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Gamabunta</a:t>
            </a:r>
            <a:r>
              <a:rPr lang="fr-FR" sz="2000" b="1" cap="none" spc="0" dirty="0" smtClean="0">
                <a:ln w="1905"/>
                <a:solidFill>
                  <a:srgbClr val="9E3A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[49,40%]</a:t>
            </a:r>
            <a:endParaRPr lang="fr-FR" sz="2000" b="1" cap="none" spc="0" dirty="0">
              <a:ln w="1905"/>
              <a:solidFill>
                <a:srgbClr val="9E3A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4" name="Tableau 33"/>
          <p:cNvGraphicFramePr>
            <a:graphicFrameLocks noGrp="1"/>
          </p:cNvGraphicFramePr>
          <p:nvPr/>
        </p:nvGraphicFramePr>
        <p:xfrm>
          <a:off x="755576" y="4583483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E3A38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2,48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3,14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0,82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2,45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3,80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2,90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2,67</a:t>
                      </a:r>
                      <a:endParaRPr lang="fr-FR" sz="800" b="1" dirty="0">
                        <a:solidFill>
                          <a:srgbClr val="9E3A38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9E3A3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1,50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5" y="3143323"/>
            <a:ext cx="2031297" cy="139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6" y="3140968"/>
            <a:ext cx="1913775" cy="142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Graphique 17"/>
          <p:cNvGraphicFramePr/>
          <p:nvPr/>
        </p:nvGraphicFramePr>
        <p:xfrm>
          <a:off x="6732241" y="316192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Rectangle 18"/>
          <p:cNvSpPr/>
          <p:nvPr/>
        </p:nvSpPr>
        <p:spPr>
          <a:xfrm>
            <a:off x="4788024" y="2812866"/>
            <a:ext cx="3528391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B45C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Gaara</a:t>
            </a:r>
            <a:r>
              <a:rPr lang="fr-FR" sz="2000" b="1" cap="none" spc="0" dirty="0" smtClean="0">
                <a:ln w="1905"/>
                <a:solidFill>
                  <a:srgbClr val="B45C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fr-FR" sz="2000" b="1" cap="none" spc="0" dirty="0" err="1" smtClean="0">
                <a:ln w="1905"/>
                <a:solidFill>
                  <a:srgbClr val="B45C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Ônoki</a:t>
            </a:r>
            <a:r>
              <a:rPr lang="fr-FR" sz="2000" b="1" cap="none" spc="0" dirty="0" smtClean="0">
                <a:ln w="1905"/>
                <a:solidFill>
                  <a:srgbClr val="B45C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[60,30%]</a:t>
            </a:r>
            <a:endParaRPr lang="fr-FR" sz="2000" b="1" cap="none" spc="0" dirty="0">
              <a:ln w="1905"/>
              <a:solidFill>
                <a:srgbClr val="B45C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/>
        </p:nvGraphicFramePr>
        <p:xfrm>
          <a:off x="4788025" y="4581128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B45C14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4,63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1,63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4,19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1,91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3,33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3,46</a:t>
                      </a:r>
                      <a:endParaRPr lang="fr-FR" sz="800" b="1" dirty="0">
                        <a:solidFill>
                          <a:srgbClr val="B45C14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B45C14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2,97</a:t>
                      </a:r>
                    </a:p>
                  </a:txBody>
                  <a:tcPr marL="0" marR="0" marT="0" marB="0" anchor="ctr">
                    <a:solidFill>
                      <a:srgbClr val="F9D57B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2" descr="C:\Mes Documents\Forum\Topic diagramme\Render\E-F-G-H\Gaara\NG\1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903966"/>
            <a:ext cx="1080120" cy="1678178"/>
          </a:xfrm>
          <a:prstGeom prst="rect">
            <a:avLst/>
          </a:prstGeom>
          <a:noFill/>
        </p:spPr>
      </p:pic>
      <p:pic>
        <p:nvPicPr>
          <p:cNvPr id="1027" name="Picture 3" descr="C:\Mes Documents\Forum\Topic diagramme\Render\M-N-O-P\Oonoki\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7524328" y="1285402"/>
            <a:ext cx="936104" cy="1307871"/>
          </a:xfrm>
          <a:prstGeom prst="rect">
            <a:avLst/>
          </a:prstGeom>
          <a:noFill/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747837" y="0"/>
            <a:ext cx="1747837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786788" y="1412776"/>
            <a:ext cx="1786788" cy="133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 flipV="1">
            <a:off x="2123728" y="44625"/>
            <a:ext cx="5688632" cy="144018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rapèze 2"/>
          <p:cNvSpPr/>
          <p:nvPr/>
        </p:nvSpPr>
        <p:spPr>
          <a:xfrm flipV="1">
            <a:off x="2123728" y="260648"/>
            <a:ext cx="5688632" cy="144016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2123728" y="44624"/>
            <a:ext cx="568863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11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Kuro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  Zetsu,  l</a:t>
            </a:r>
            <a:r>
              <a:rPr lang="fr-FR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’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horloger  de  l</a:t>
            </a:r>
            <a:r>
              <a:rPr lang="fr-FR" sz="1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’</a:t>
            </a:r>
            <a:r>
              <a:rPr lang="fr-FR" sz="11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aash Black" pitchFamily="66" charset="0"/>
              </a:rPr>
              <a:t>histoire</a:t>
            </a:r>
            <a:endParaRPr lang="fr-FR" sz="11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aash Black" pitchFamily="66" charset="0"/>
            </a:endParaRPr>
          </a:p>
        </p:txBody>
      </p:sp>
      <p:graphicFrame>
        <p:nvGraphicFramePr>
          <p:cNvPr id="18" name="Graphique 17"/>
          <p:cNvGraphicFramePr/>
          <p:nvPr/>
        </p:nvGraphicFramePr>
        <p:xfrm>
          <a:off x="4067944" y="10527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Rectangle 25"/>
          <p:cNvSpPr/>
          <p:nvPr/>
        </p:nvSpPr>
        <p:spPr>
          <a:xfrm>
            <a:off x="4644008" y="136341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7" name="Picture 3" descr="C:\Mes Documents\Forum\Topic diagramme\Render\U-V-W-X-Y-Z\Zetsu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964393"/>
            <a:ext cx="792088" cy="1456495"/>
          </a:xfrm>
          <a:prstGeom prst="rect">
            <a:avLst/>
          </a:prstGeom>
          <a:noFill/>
        </p:spPr>
      </p:pic>
      <p:sp>
        <p:nvSpPr>
          <p:cNvPr id="28" name="Trapèze 27"/>
          <p:cNvSpPr/>
          <p:nvPr/>
        </p:nvSpPr>
        <p:spPr>
          <a:xfrm rot="10800000">
            <a:off x="3822251" y="84600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4196864" y="764704"/>
            <a:ext cx="11381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Zetsu noir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30" name="Graphique 29"/>
          <p:cNvGraphicFramePr/>
          <p:nvPr/>
        </p:nvGraphicFramePr>
        <p:xfrm>
          <a:off x="2843808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Rectangle 30"/>
          <p:cNvSpPr/>
          <p:nvPr/>
        </p:nvSpPr>
        <p:spPr>
          <a:xfrm>
            <a:off x="899592" y="252483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Zetsu noir 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51,48</a:t>
            </a:r>
            <a:r>
              <a:rPr lang="fr-FR" sz="2000" b="1" cap="none" spc="0" dirty="0" smtClean="0">
                <a:ln w="1905"/>
                <a:solidFill>
                  <a:srgbClr val="5E7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5E7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/>
        </p:nvGraphicFramePr>
        <p:xfrm>
          <a:off x="899592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9BB959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2,59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4,60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3,67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4,15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5E723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rgbClr val="5E723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846319"/>
            <a:ext cx="1924753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fc08.deviantart.net/fs71/i/2014/053/b/f/black_zetsu___uchiha_madara_2_by_anvmadara-d77j0r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373216"/>
            <a:ext cx="1791729" cy="9518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2891767"/>
            <a:ext cx="1986924" cy="13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Graphique 16"/>
          <p:cNvGraphicFramePr/>
          <p:nvPr/>
        </p:nvGraphicFramePr>
        <p:xfrm>
          <a:off x="6588224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Rectangle 18"/>
          <p:cNvSpPr/>
          <p:nvPr/>
        </p:nvSpPr>
        <p:spPr>
          <a:xfrm>
            <a:off x="4644008" y="2524834"/>
            <a:ext cx="3528392" cy="400110"/>
          </a:xfrm>
          <a:prstGeom prst="rect">
            <a:avLst/>
          </a:prstGeom>
          <a:noFill/>
        </p:spPr>
        <p:txBody>
          <a:bodyPr wrap="square" lIns="0" tIns="45720" rIns="0" bIns="45720">
            <a:spAutoFit/>
          </a:bodyPr>
          <a:lstStyle/>
          <a:p>
            <a:pPr algn="ctr"/>
            <a:r>
              <a:rPr lang="fr-FR" sz="2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Zetsu noir </a:t>
            </a:r>
            <a:r>
              <a:rPr lang="fr-FR" sz="2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51,48</a:t>
            </a:r>
            <a:r>
              <a:rPr lang="fr-FR" sz="20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" name="Tableau 19"/>
          <p:cNvGraphicFramePr>
            <a:graphicFrameLocks noGrp="1"/>
          </p:cNvGraphicFramePr>
          <p:nvPr/>
        </p:nvGraphicFramePr>
        <p:xfrm>
          <a:off x="4644008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2,59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1,27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1,85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4,60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1,05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3,67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4,15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1,41</a:t>
                      </a:r>
                      <a:endParaRPr lang="fr-FR" sz="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1950043" y="825151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551338" y="743853"/>
            <a:ext cx="6848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Aoba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2267744" y="103188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843808" y="1342564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2" descr="C:\Mes Documents\Forum\Manga\Topic diagramme\Render\A-B-C-D\Aoba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743853"/>
            <a:ext cx="1349606" cy="1889448"/>
          </a:xfrm>
          <a:prstGeom prst="rect">
            <a:avLst/>
          </a:prstGeom>
          <a:noFill/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899592" y="4312315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2,31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1,43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2843808" y="283208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827584" y="2472045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Aoba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Yamashiro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34,35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rapèze 9"/>
          <p:cNvSpPr/>
          <p:nvPr/>
        </p:nvSpPr>
        <p:spPr>
          <a:xfrm rot="10800000">
            <a:off x="5292080" y="826258"/>
            <a:ext cx="2088232" cy="206735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996356" y="744962"/>
            <a:ext cx="652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Shibi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1" descr="C:\Mes Documents\Forum\Manga\Topic diagramme\Render\Q-R-S-T\Shibi\aburame shib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6276" y="743853"/>
            <a:ext cx="1224136" cy="1801309"/>
          </a:xfrm>
          <a:prstGeom prst="rect">
            <a:avLst/>
          </a:prstGeom>
          <a:noFill/>
        </p:spPr>
      </p:pic>
      <p:graphicFrame>
        <p:nvGraphicFramePr>
          <p:cNvPr id="13" name="Graphique 12"/>
          <p:cNvGraphicFramePr/>
          <p:nvPr/>
        </p:nvGraphicFramePr>
        <p:xfrm>
          <a:off x="5580113" y="96098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Rectangle 13"/>
          <p:cNvSpPr/>
          <p:nvPr/>
        </p:nvSpPr>
        <p:spPr>
          <a:xfrm>
            <a:off x="6156177" y="127166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716016" y="4312315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2,75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1,74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1,67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1,39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6660232" y="2832085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Rectangle 16"/>
          <p:cNvSpPr/>
          <p:nvPr/>
        </p:nvSpPr>
        <p:spPr>
          <a:xfrm>
            <a:off x="4644008" y="2431975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Shibi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Aburame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38,58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2852936"/>
            <a:ext cx="2026610" cy="141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7" y="2762393"/>
            <a:ext cx="1944216" cy="1507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rapèze 19"/>
          <p:cNvSpPr/>
          <p:nvPr/>
        </p:nvSpPr>
        <p:spPr>
          <a:xfrm rot="10800000">
            <a:off x="2483768" y="3667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Trapèze 20"/>
          <p:cNvSpPr/>
          <p:nvPr/>
        </p:nvSpPr>
        <p:spPr>
          <a:xfrm rot="10800000">
            <a:off x="2555776" y="81299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2555776" y="0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5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pic>
        <p:nvPicPr>
          <p:cNvPr id="23" name="Picture 4" descr="http://th05.deviantart.net/fs71/PRE/i/2010/244/d/5/konoha_ninja_by_deiviscc-d2xt5p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4797152"/>
            <a:ext cx="1478732" cy="20608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èze 1"/>
          <p:cNvSpPr/>
          <p:nvPr/>
        </p:nvSpPr>
        <p:spPr>
          <a:xfrm rot="10800000">
            <a:off x="1878035" y="820312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416750" y="739014"/>
            <a:ext cx="80996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Yahiko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4" name="Graphique 3"/>
          <p:cNvGraphicFramePr/>
          <p:nvPr/>
        </p:nvGraphicFramePr>
        <p:xfrm>
          <a:off x="2195736" y="102704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771800" y="1337725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1" descr="C:\Mes Documents\Forum\Manga\Topic diagramme\Render\U-V-W-X-Y-Z\Yahiko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739014"/>
            <a:ext cx="1471010" cy="2146880"/>
          </a:xfrm>
          <a:prstGeom prst="rect">
            <a:avLst/>
          </a:prstGeom>
          <a:noFill/>
        </p:spPr>
      </p:pic>
      <p:sp>
        <p:nvSpPr>
          <p:cNvPr id="10" name="Trapèze 9"/>
          <p:cNvSpPr/>
          <p:nvPr/>
        </p:nvSpPr>
        <p:spPr>
          <a:xfrm rot="10800000">
            <a:off x="5838475" y="833305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486258" y="752007"/>
            <a:ext cx="5918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Ibiki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6156176" y="1040039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/>
          <p:cNvSpPr/>
          <p:nvPr/>
        </p:nvSpPr>
        <p:spPr>
          <a:xfrm>
            <a:off x="6732240" y="1350718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Picture 3" descr="C:\Mes Documents\Forum\Manga\Topic diagramme\Render\I-J-K-L\Ibiki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780422"/>
            <a:ext cx="983070" cy="1889448"/>
          </a:xfrm>
          <a:prstGeom prst="rect">
            <a:avLst/>
          </a:prstGeom>
          <a:noFill/>
        </p:spPr>
      </p:pic>
      <p:graphicFrame>
        <p:nvGraphicFramePr>
          <p:cNvPr id="15" name="Tableau 14"/>
          <p:cNvGraphicFramePr>
            <a:graphicFrameLocks noGrp="1"/>
          </p:cNvGraphicFramePr>
          <p:nvPr/>
        </p:nvGraphicFramePr>
        <p:xfrm>
          <a:off x="4788024" y="436612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1,65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1,61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1,88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2,29</a:t>
                      </a:r>
                      <a:endParaRPr lang="fr-FR" sz="800" b="1" dirty="0">
                        <a:solidFill>
                          <a:srgbClr val="DE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DE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1,61</a:t>
                      </a: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6732240" y="292596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4716016" y="252585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Ibiki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Morino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38,35</a:t>
            </a:r>
            <a:r>
              <a:rPr lang="fr-FR" sz="2000" b="1" cap="none" spc="0" dirty="0" smtClean="0">
                <a:ln w="1905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%]</a:t>
            </a:r>
            <a:endParaRPr lang="fr-FR" sz="2000" b="1" cap="none" spc="0" dirty="0">
              <a:ln w="1905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2904279"/>
            <a:ext cx="2016224" cy="142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9592" y="2924944"/>
            <a:ext cx="1889772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fc09.deviantart.net/fs44/f/2009/125/7/8/Yahiko_by_goldenhan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87141"/>
            <a:ext cx="2016224" cy="1970859"/>
          </a:xfrm>
          <a:prstGeom prst="rect">
            <a:avLst/>
          </a:prstGeom>
          <a:noFill/>
        </p:spPr>
      </p:pic>
      <p:sp>
        <p:nvSpPr>
          <p:cNvPr id="21" name="Trapèze 20"/>
          <p:cNvSpPr/>
          <p:nvPr/>
        </p:nvSpPr>
        <p:spPr>
          <a:xfrm rot="10800000">
            <a:off x="2915816" y="72008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rapèze 21"/>
          <p:cNvSpPr/>
          <p:nvPr/>
        </p:nvSpPr>
        <p:spPr>
          <a:xfrm rot="10800000">
            <a:off x="2987824" y="116631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987824" y="35332"/>
            <a:ext cx="36004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lazed" pitchFamily="2" charset="0"/>
              </a:rPr>
              <a:t>Les mal aimes 6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lazed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9592" y="2564904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Yahiko</a:t>
            </a:r>
            <a:r>
              <a:rPr lang="fr-FR" sz="2000" b="1" cap="none" spc="0" dirty="0" smtClean="0">
                <a:ln w="1905"/>
                <a:solidFill>
                  <a:srgbClr val="8064A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[35,33%]</a:t>
            </a:r>
            <a:endParaRPr lang="fr-FR" sz="2000" b="1" cap="none" spc="0" dirty="0">
              <a:ln w="1905"/>
              <a:solidFill>
                <a:srgbClr val="8064A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5" name="Graphique 24"/>
          <p:cNvGraphicFramePr/>
          <p:nvPr/>
        </p:nvGraphicFramePr>
        <p:xfrm>
          <a:off x="2843808" y="292494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Tableau 25"/>
          <p:cNvGraphicFramePr>
            <a:graphicFrameLocks noGrp="1"/>
          </p:cNvGraphicFramePr>
          <p:nvPr/>
        </p:nvGraphicFramePr>
        <p:xfrm>
          <a:off x="899592" y="4365104"/>
          <a:ext cx="3528392" cy="43204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04056"/>
                <a:gridCol w="432048"/>
                <a:gridCol w="432048"/>
                <a:gridCol w="432048"/>
                <a:gridCol w="432048"/>
                <a:gridCol w="432048"/>
                <a:gridCol w="432048"/>
                <a:gridCol w="432048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Nin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Tai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Gen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For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Vit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End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Sce</a:t>
                      </a:r>
                      <a:endParaRPr lang="fr-FR" sz="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8064A2"/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2,08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1,90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1,08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2,51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1,92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2,22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 smtClean="0">
                          <a:solidFill>
                            <a:srgbClr val="8064A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0,86</a:t>
                      </a:r>
                      <a:endParaRPr lang="fr-FR" sz="800" b="1" dirty="0">
                        <a:solidFill>
                          <a:srgbClr val="8064A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0" marR="0" marT="0" marB="0" anchor="ctr">
                    <a:solidFill>
                      <a:srgbClr val="D8D3E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èze 3"/>
          <p:cNvSpPr/>
          <p:nvPr/>
        </p:nvSpPr>
        <p:spPr>
          <a:xfrm rot="10800000">
            <a:off x="-765030" y="424746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-318965" y="343448"/>
            <a:ext cx="99527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Ameyuri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-447329" y="631480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128735" y="942159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3" descr="C:\Mes Documents\Manga\Topic diagramme\Render\A-B-C-D\Ameyuri\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95401" y="426631"/>
            <a:ext cx="956778" cy="1817440"/>
          </a:xfrm>
          <a:prstGeom prst="rect">
            <a:avLst/>
          </a:prstGeom>
          <a:noFill/>
        </p:spPr>
      </p:pic>
      <p:sp>
        <p:nvSpPr>
          <p:cNvPr id="19" name="Trapèze 18"/>
          <p:cNvSpPr/>
          <p:nvPr/>
        </p:nvSpPr>
        <p:spPr>
          <a:xfrm rot="10800000">
            <a:off x="3987498" y="409433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4620857" y="328135"/>
            <a:ext cx="62068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Jinin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4" name="Picture 3" descr="C:\Mes Documents\Forum\Manga\Topic diagramme\Render\I-J-K-L\Jinin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0366" y="559472"/>
            <a:ext cx="1115143" cy="1581395"/>
          </a:xfrm>
          <a:prstGeom prst="rect">
            <a:avLst/>
          </a:prstGeom>
          <a:noFill/>
        </p:spPr>
      </p:pic>
      <p:graphicFrame>
        <p:nvGraphicFramePr>
          <p:cNvPr id="25" name="Graphique 24"/>
          <p:cNvGraphicFramePr/>
          <p:nvPr/>
        </p:nvGraphicFramePr>
        <p:xfrm>
          <a:off x="4305199" y="616167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Rectangle 25"/>
          <p:cNvSpPr/>
          <p:nvPr/>
        </p:nvSpPr>
        <p:spPr>
          <a:xfrm>
            <a:off x="4881263" y="926846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Trapèze 37"/>
          <p:cNvSpPr/>
          <p:nvPr/>
        </p:nvSpPr>
        <p:spPr>
          <a:xfrm rot="10800000">
            <a:off x="8430763" y="413954"/>
            <a:ext cx="1872208" cy="206733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Picture 5" descr="C:\Mes Documents\Forum\Manga\Topic diagramme\Render\I-J-K-L\Kushimaru\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5639" y="343448"/>
            <a:ext cx="725770" cy="1777802"/>
          </a:xfrm>
          <a:prstGeom prst="rect">
            <a:avLst/>
          </a:prstGeom>
          <a:noFill/>
        </p:spPr>
      </p:pic>
      <p:graphicFrame>
        <p:nvGraphicFramePr>
          <p:cNvPr id="44" name="Graphique 43"/>
          <p:cNvGraphicFramePr/>
          <p:nvPr/>
        </p:nvGraphicFramePr>
        <p:xfrm>
          <a:off x="8748464" y="620688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5" name="Rectangle 44"/>
          <p:cNvSpPr/>
          <p:nvPr/>
        </p:nvSpPr>
        <p:spPr>
          <a:xfrm>
            <a:off x="9324528" y="931367"/>
            <a:ext cx="44595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fr-F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769623" y="332656"/>
            <a:ext cx="120969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Kushimaru</a:t>
            </a:r>
            <a:endParaRPr lang="fr-FR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5057" y="5461200"/>
            <a:ext cx="2037885" cy="13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" name="Graphique 29"/>
          <p:cNvGraphicFramePr/>
          <p:nvPr/>
        </p:nvGraphicFramePr>
        <p:xfrm>
          <a:off x="971600" y="2884874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1" name="Rectangle 30"/>
          <p:cNvSpPr/>
          <p:nvPr/>
        </p:nvSpPr>
        <p:spPr>
          <a:xfrm>
            <a:off x="-900608" y="249289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Ameyuri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Ringo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45,45%]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2" name="Tableau 31"/>
          <p:cNvGraphicFramePr>
            <a:graphicFrameLocks noGrp="1"/>
          </p:cNvGraphicFramePr>
          <p:nvPr/>
        </p:nvGraphicFramePr>
        <p:xfrm>
          <a:off x="-900608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3,51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1,38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2,28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1,76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2,52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1,30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39" name="Graphique 38"/>
          <p:cNvGraphicFramePr/>
          <p:nvPr/>
        </p:nvGraphicFramePr>
        <p:xfrm>
          <a:off x="4716016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40" name="Rectangle 39"/>
          <p:cNvSpPr/>
          <p:nvPr/>
        </p:nvSpPr>
        <p:spPr>
          <a:xfrm>
            <a:off x="2771800" y="249289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Jinin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Akebino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43,23%]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1" name="Tableau 40"/>
          <p:cNvGraphicFramePr>
            <a:graphicFrameLocks noGrp="1"/>
          </p:cNvGraphicFramePr>
          <p:nvPr/>
        </p:nvGraphicFramePr>
        <p:xfrm>
          <a:off x="2771800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2,19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2,66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2,54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42" name="Graphique 41"/>
          <p:cNvGraphicFramePr/>
          <p:nvPr/>
        </p:nvGraphicFramePr>
        <p:xfrm>
          <a:off x="8351912" y="2852936"/>
          <a:ext cx="1584176" cy="14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47" name="Rectangle 46"/>
          <p:cNvSpPr/>
          <p:nvPr/>
        </p:nvSpPr>
        <p:spPr>
          <a:xfrm>
            <a:off x="6444209" y="2452826"/>
            <a:ext cx="352839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Kushimaru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cap="none" spc="0" dirty="0" err="1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Kuriarare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fr-FR" sz="2000" b="1" cap="none" spc="0" dirty="0" smtClean="0">
                <a:ln w="1905"/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41,68%]</a:t>
            </a:r>
            <a:endParaRPr lang="fr-FR" sz="2000" b="1" cap="none" spc="0" dirty="0">
              <a:ln w="1905"/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8" name="Tableau 47"/>
          <p:cNvGraphicFramePr>
            <a:graphicFrameLocks noGrp="1"/>
          </p:cNvGraphicFramePr>
          <p:nvPr/>
        </p:nvGraphicFramePr>
        <p:xfrm>
          <a:off x="6444209" y="4293096"/>
          <a:ext cx="3528392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  <a:gridCol w="441049"/>
              </a:tblGrid>
              <a:tr h="139040"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Nin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Tai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Gen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Int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For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Vit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smtClean="0"/>
                        <a:t>End</a:t>
                      </a:r>
                      <a:endParaRPr lang="fr-FR" sz="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dirty="0" err="1" smtClean="0"/>
                        <a:t>Sce</a:t>
                      </a:r>
                      <a:endParaRPr lang="fr-FR" sz="800" dirty="0"/>
                    </a:p>
                  </a:txBody>
                  <a:tcPr anchor="ctr" anchorCtr="1"/>
                </a:tc>
              </a:tr>
              <a:tr h="218688"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1,97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3,25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1,30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2,15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1,53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2,81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2,42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fr-FR" sz="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1,24</a:t>
                      </a:r>
                      <a:endParaRPr lang="fr-FR" sz="800" b="1" dirty="0"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5" name="Trapèze 54"/>
          <p:cNvSpPr/>
          <p:nvPr/>
        </p:nvSpPr>
        <p:spPr>
          <a:xfrm rot="10800000">
            <a:off x="2411760" y="-225316"/>
            <a:ext cx="3744416" cy="288032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Trapèze 55"/>
          <p:cNvSpPr/>
          <p:nvPr/>
        </p:nvSpPr>
        <p:spPr>
          <a:xfrm rot="10800000">
            <a:off x="2483768" y="-180693"/>
            <a:ext cx="3600400" cy="216024"/>
          </a:xfrm>
          <a:prstGeom prst="trapezoid">
            <a:avLst/>
          </a:prstGeom>
          <a:gradFill>
            <a:gsLst>
              <a:gs pos="0">
                <a:srgbClr val="000000"/>
              </a:gs>
              <a:gs pos="20000">
                <a:srgbClr val="000040"/>
              </a:gs>
              <a:gs pos="50000">
                <a:srgbClr val="400040"/>
              </a:gs>
              <a:gs pos="75000">
                <a:srgbClr val="8F0040"/>
              </a:gs>
              <a:gs pos="89999">
                <a:srgbClr val="F27300"/>
              </a:gs>
              <a:gs pos="100000">
                <a:srgbClr val="FFBF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2483768" y="-315416"/>
            <a:ext cx="36004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mbing" pitchFamily="2" charset="0"/>
              </a:rPr>
              <a:t>Les   </a:t>
            </a:r>
            <a:r>
              <a:rPr lang="fr-FR" sz="24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mbing" pitchFamily="2" charset="0"/>
              </a:rPr>
              <a:t>Epeistes</a:t>
            </a:r>
            <a:r>
              <a:rPr lang="fr-FR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mbing" pitchFamily="2" charset="0"/>
              </a:rPr>
              <a:t>   de   Kiri</a:t>
            </a:r>
            <a:endParaRPr lang="fr-FR" sz="2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mbing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900608" y="2848312"/>
            <a:ext cx="1758191" cy="14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1800" y="2853900"/>
            <a:ext cx="1944216" cy="1401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44208" y="2834526"/>
            <a:ext cx="1872208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588224" y="5087491"/>
            <a:ext cx="1567913" cy="177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3139</Words>
  <Application>Microsoft Office PowerPoint</Application>
  <PresentationFormat>Affichage à l'écran (4:3)</PresentationFormat>
  <Paragraphs>2364</Paragraphs>
  <Slides>62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62</vt:i4>
      </vt:variant>
    </vt:vector>
  </HeadingPairs>
  <TitlesOfParts>
    <vt:vector size="63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Pierre</dc:creator>
  <cp:lastModifiedBy>Pierre</cp:lastModifiedBy>
  <cp:revision>29</cp:revision>
  <dcterms:created xsi:type="dcterms:W3CDTF">2015-08-26T19:24:02Z</dcterms:created>
  <dcterms:modified xsi:type="dcterms:W3CDTF">2015-10-27T10:59:06Z</dcterms:modified>
</cp:coreProperties>
</file>