
<file path=[Content_Types].xml><?xml version="1.0" encoding="utf-8"?>
<Types xmlns="http://schemas.openxmlformats.org/package/2006/content-types"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charts/chart57.xml" ContentType="application/vnd.openxmlformats-officedocument.drawingml.chart+xml"/>
  <Override PartName="/ppt/charts/chart68.xml" ContentType="application/vnd.openxmlformats-officedocument.drawingml.chart+xml"/>
  <Override PartName="/ppt/charts/chart199.xml" ContentType="application/vnd.openxmlformats-officedocument.drawingml.chart+xml"/>
  <Override PartName="/ppt/charts/chart204.xml" ContentType="application/vnd.openxmlformats-officedocument.drawingml.chart+xml"/>
  <Override PartName="/ppt/charts/chart251.xml" ContentType="application/vnd.openxmlformats-officedocument.drawingml.chart+xml"/>
  <Override PartName="/ppt/slides/slide36.xml" ContentType="application/vnd.openxmlformats-officedocument.presentationml.slide+xml"/>
  <Override PartName="/ppt/charts/chart46.xml" ContentType="application/vnd.openxmlformats-officedocument.drawingml.chart+xml"/>
  <Override PartName="/ppt/charts/chart93.xml" ContentType="application/vnd.openxmlformats-officedocument.drawingml.chart+xml"/>
  <Override PartName="/ppt/charts/chart177.xml" ContentType="application/vnd.openxmlformats-officedocument.drawingml.chart+xml"/>
  <Override PartName="/ppt/charts/chart188.xml" ContentType="application/vnd.openxmlformats-officedocument.drawingml.chart+xml"/>
  <Override PartName="/ppt/charts/chart240.xml" ContentType="application/vnd.openxmlformats-officedocument.drawingml.chart+xml"/>
  <Override PartName="/ppt/slides/slide25.xml" ContentType="application/vnd.openxmlformats-officedocument.presentationml.slide+xml"/>
  <Override PartName="/ppt/slideLayouts/slideLayout2.xml" ContentType="application/vnd.openxmlformats-officedocument.presentationml.slideLayout+xml"/>
  <Override PartName="/ppt/charts/chart35.xml" ContentType="application/vnd.openxmlformats-officedocument.drawingml.chart+xml"/>
  <Override PartName="/ppt/charts/chart82.xml" ContentType="application/vnd.openxmlformats-officedocument.drawingml.chart+xml"/>
  <Override PartName="/ppt/charts/chart119.xml" ContentType="application/vnd.openxmlformats-officedocument.drawingml.chart+xml"/>
  <Override PartName="/ppt/charts/chart166.xml" ContentType="application/vnd.openxmlformats-officedocument.drawingml.chart+xml"/>
  <Default Extension="xml" ContentType="application/xml"/>
  <Override PartName="/ppt/slides/slide14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charts/chart13.xml" ContentType="application/vnd.openxmlformats-officedocument.drawingml.chart+xml"/>
  <Override PartName="/ppt/charts/chart24.xml" ContentType="application/vnd.openxmlformats-officedocument.drawingml.chart+xml"/>
  <Override PartName="/ppt/charts/chart60.xml" ContentType="application/vnd.openxmlformats-officedocument.drawingml.chart+xml"/>
  <Override PartName="/ppt/charts/chart71.xml" ContentType="application/vnd.openxmlformats-officedocument.drawingml.chart+xml"/>
  <Override PartName="/ppt/charts/chart108.xml" ContentType="application/vnd.openxmlformats-officedocument.drawingml.chart+xml"/>
  <Override PartName="/ppt/charts/chart155.xml" ContentType="application/vnd.openxmlformats-officedocument.drawingml.chart+xml"/>
  <Override PartName="/ppt/tableStyles.xml" ContentType="application/vnd.openxmlformats-officedocument.presentationml.tableStyles+xml"/>
  <Override PartName="/ppt/charts/chart133.xml" ContentType="application/vnd.openxmlformats-officedocument.drawingml.chart+xml"/>
  <Override PartName="/ppt/charts/chart144.xml" ContentType="application/vnd.openxmlformats-officedocument.drawingml.chart+xml"/>
  <Override PartName="/ppt/charts/chart180.xml" ContentType="application/vnd.openxmlformats-officedocument.drawingml.chart+xml"/>
  <Override PartName="/ppt/charts/chart191.xml" ContentType="application/vnd.openxmlformats-officedocument.drawingml.chart+xml"/>
  <Override PartName="/ppt/charts/chart122.xml" ContentType="application/vnd.openxmlformats-officedocument.drawingml.chart+xml"/>
  <Default Extension="xlsx" ContentType="application/vnd.openxmlformats-officedocument.spreadsheetml.sheet"/>
  <Override PartName="/ppt/charts/chart3.xml" ContentType="application/vnd.openxmlformats-officedocument.drawingml.chart+xml"/>
  <Override PartName="/ppt/charts/chart111.xml" ContentType="application/vnd.openxmlformats-officedocument.drawingml.chart+xml"/>
  <Override PartName="/ppt/charts/chart209.xml" ContentType="application/vnd.openxmlformats-officedocument.drawingml.chart+xml"/>
  <Override PartName="/ppt/charts/chart245.xml" ContentType="application/vnd.openxmlformats-officedocument.drawingml.chart+xml"/>
  <Override PartName="/ppt/charts/chart98.xml" ContentType="application/vnd.openxmlformats-officedocument.drawingml.chart+xml"/>
  <Override PartName="/ppt/charts/chart100.xml" ContentType="application/vnd.openxmlformats-officedocument.drawingml.chart+xml"/>
  <Override PartName="/ppt/charts/chart234.xml" ContentType="application/vnd.openxmlformats-officedocument.drawingml.chart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charts/chart29.xml" ContentType="application/vnd.openxmlformats-officedocument.drawingml.chart+xml"/>
  <Override PartName="/ppt/charts/chart76.xml" ContentType="application/vnd.openxmlformats-officedocument.drawingml.chart+xml"/>
  <Override PartName="/ppt/charts/chart87.xml" ContentType="application/vnd.openxmlformats-officedocument.drawingml.chart+xml"/>
  <Override PartName="/ppt/charts/chart223.xml" ContentType="application/vnd.openxmlformats-officedocument.drawingml.chart+xml"/>
  <Override PartName="/ppt/slides/slide55.xml" ContentType="application/vnd.openxmlformats-officedocument.presentationml.slide+xml"/>
  <Override PartName="/ppt/theme/theme2.xml" ContentType="application/vnd.openxmlformats-officedocument.theme+xml"/>
  <Override PartName="/ppt/charts/chart18.xml" ContentType="application/vnd.openxmlformats-officedocument.drawingml.chart+xml"/>
  <Override PartName="/ppt/charts/chart65.xml" ContentType="application/vnd.openxmlformats-officedocument.drawingml.chart+xml"/>
  <Override PartName="/ppt/charts/chart149.xml" ContentType="application/vnd.openxmlformats-officedocument.drawingml.chart+xml"/>
  <Override PartName="/ppt/charts/chart196.xml" ContentType="application/vnd.openxmlformats-officedocument.drawingml.chart+xml"/>
  <Override PartName="/ppt/charts/chart201.xml" ContentType="application/vnd.openxmlformats-officedocument.drawingml.chart+xml"/>
  <Override PartName="/ppt/charts/chart212.xml" ContentType="application/vnd.openxmlformats-officedocument.drawingml.chart+xml"/>
  <Override PartName="/ppt/slides/slide33.xml" ContentType="application/vnd.openxmlformats-officedocument.presentationml.slide+xml"/>
  <Override PartName="/ppt/slides/slide44.xml" ContentType="application/vnd.openxmlformats-officedocument.presentationml.slide+xml"/>
  <Override PartName="/ppt/charts/chart54.xml" ContentType="application/vnd.openxmlformats-officedocument.drawingml.chart+xml"/>
  <Override PartName="/ppt/charts/chart138.xml" ContentType="application/vnd.openxmlformats-officedocument.drawingml.chart+xml"/>
  <Override PartName="/ppt/charts/chart185.xml" ContentType="application/vnd.openxmlformats-officedocument.drawingml.chart+xml"/>
  <Override PartName="/ppt/presentation.xml" ContentType="application/vnd.openxmlformats-officedocument.presentationml.presentation.main+xml"/>
  <Override PartName="/ppt/slides/slide22.xml" ContentType="application/vnd.openxmlformats-officedocument.presentationml.slide+xml"/>
  <Override PartName="/ppt/charts/chart32.xml" ContentType="application/vnd.openxmlformats-officedocument.drawingml.chart+xml"/>
  <Override PartName="/ppt/charts/chart43.xml" ContentType="application/vnd.openxmlformats-officedocument.drawingml.chart+xml"/>
  <Override PartName="/ppt/charts/chart90.xml" ContentType="application/vnd.openxmlformats-officedocument.drawingml.chart+xml"/>
  <Override PartName="/ppt/charts/chart127.xml" ContentType="application/vnd.openxmlformats-officedocument.drawingml.chart+xml"/>
  <Override PartName="/ppt/charts/chart174.xml" ContentType="application/vnd.openxmlformats-officedocument.drawingml.char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charts/chart8.xml" ContentType="application/vnd.openxmlformats-officedocument.drawingml.chart+xml"/>
  <Override PartName="/ppt/charts/chart21.xml" ContentType="application/vnd.openxmlformats-officedocument.drawingml.chart+xml"/>
  <Override PartName="/ppt/charts/chart105.xml" ContentType="application/vnd.openxmlformats-officedocument.drawingml.chart+xml"/>
  <Override PartName="/ppt/charts/chart116.xml" ContentType="application/vnd.openxmlformats-officedocument.drawingml.chart+xml"/>
  <Override PartName="/ppt/charts/chart152.xml" ContentType="application/vnd.openxmlformats-officedocument.drawingml.chart+xml"/>
  <Override PartName="/ppt/charts/chart163.xml" ContentType="application/vnd.openxmlformats-officedocument.drawingml.chart+xml"/>
  <Override PartName="/ppt/slideLayouts/slideLayout10.xml" ContentType="application/vnd.openxmlformats-officedocument.presentationml.slideLayout+xml"/>
  <Override PartName="/ppt/charts/chart10.xml" ContentType="application/vnd.openxmlformats-officedocument.drawingml.chart+xml"/>
  <Override PartName="/ppt/charts/chart141.xml" ContentType="application/vnd.openxmlformats-officedocument.drawingml.chart+xml"/>
  <Override PartName="/ppt/charts/chart239.xml" ContentType="application/vnd.openxmlformats-officedocument.drawingml.chart+xml"/>
  <Override PartName="/ppt/charts/chart130.xml" ContentType="application/vnd.openxmlformats-officedocument.drawingml.chart+xml"/>
  <Override PartName="/ppt/charts/chart217.xml" ContentType="application/vnd.openxmlformats-officedocument.drawingml.chart+xml"/>
  <Override PartName="/ppt/charts/chart228.xml" ContentType="application/vnd.openxmlformats-officedocument.drawingml.chart+xml"/>
  <Override PartName="/ppt/slides/slide49.xml" ContentType="application/vnd.openxmlformats-officedocument.presentationml.slide+xml"/>
  <Override PartName="/ppt/charts/chart59.xml" ContentType="application/vnd.openxmlformats-officedocument.drawingml.chart+xml"/>
  <Override PartName="/ppt/charts/chart206.xml" ContentType="application/vnd.openxmlformats-officedocument.drawingml.chart+xml"/>
  <Override PartName="/ppt/charts/chart253.xml" ContentType="application/vnd.openxmlformats-officedocument.drawingml.chart+xml"/>
  <Override PartName="/ppt/slides/slide38.xml" ContentType="application/vnd.openxmlformats-officedocument.presentationml.slide+xml"/>
  <Override PartName="/ppt/charts/chart48.xml" ContentType="application/vnd.openxmlformats-officedocument.drawingml.chart+xml"/>
  <Override PartName="/ppt/charts/chart95.xml" ContentType="application/vnd.openxmlformats-officedocument.drawingml.chart+xml"/>
  <Override PartName="/ppt/charts/chart179.xml" ContentType="application/vnd.openxmlformats-officedocument.drawingml.chart+xml"/>
  <Override PartName="/ppt/charts/chart242.xml" ContentType="application/vnd.openxmlformats-officedocument.drawingml.chart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charts/chart37.xml" ContentType="application/vnd.openxmlformats-officedocument.drawingml.chart+xml"/>
  <Override PartName="/ppt/charts/chart84.xml" ContentType="application/vnd.openxmlformats-officedocument.drawingml.chart+xml"/>
  <Override PartName="/ppt/charts/chart168.xml" ContentType="application/vnd.openxmlformats-officedocument.drawingml.chart+xml"/>
  <Override PartName="/ppt/charts/chart220.xml" ContentType="application/vnd.openxmlformats-officedocument.drawingml.chart+xml"/>
  <Override PartName="/ppt/charts/chart231.xml" ContentType="application/vnd.openxmlformats-officedocument.drawingml.char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52.xml" ContentType="application/vnd.openxmlformats-officedocument.presentationml.slide+xml"/>
  <Override PartName="/ppt/charts/chart26.xml" ContentType="application/vnd.openxmlformats-officedocument.drawingml.chart+xml"/>
  <Override PartName="/ppt/charts/chart73.xml" ContentType="application/vnd.openxmlformats-officedocument.drawingml.chart+xml"/>
  <Override PartName="/ppt/charts/chart157.xml" ContentType="application/vnd.openxmlformats-officedocument.drawingml.chart+xml"/>
  <Override PartName="/ppt/slides/slide41.xml" ContentType="application/vnd.openxmlformats-officedocument.presentationml.slide+xml"/>
  <Override PartName="/ppt/charts/chart15.xml" ContentType="application/vnd.openxmlformats-officedocument.drawingml.chart+xml"/>
  <Override PartName="/ppt/charts/chart51.xml" ContentType="application/vnd.openxmlformats-officedocument.drawingml.chart+xml"/>
  <Override PartName="/ppt/charts/chart62.xml" ContentType="application/vnd.openxmlformats-officedocument.drawingml.chart+xml"/>
  <Override PartName="/ppt/charts/chart135.xml" ContentType="application/vnd.openxmlformats-officedocument.drawingml.chart+xml"/>
  <Override PartName="/ppt/charts/chart146.xml" ContentType="application/vnd.openxmlformats-officedocument.drawingml.chart+xml"/>
  <Override PartName="/ppt/charts/chart182.xml" ContentType="application/vnd.openxmlformats-officedocument.drawingml.chart+xml"/>
  <Override PartName="/ppt/charts/chart193.xml" ContentType="application/vnd.openxmlformats-officedocument.drawingml.chart+xml"/>
  <Override PartName="/ppt/slides/slide30.xml" ContentType="application/vnd.openxmlformats-officedocument.presentationml.slide+xml"/>
  <Override PartName="/ppt/charts/chart40.xml" ContentType="application/vnd.openxmlformats-officedocument.drawingml.chart+xml"/>
  <Override PartName="/ppt/charts/chart124.xml" ContentType="application/vnd.openxmlformats-officedocument.drawingml.chart+xml"/>
  <Override PartName="/ppt/charts/chart171.xml" ContentType="application/vnd.openxmlformats-officedocument.drawingml.chart+xml"/>
  <Override PartName="/ppt/charts/chart113.xml" ContentType="application/vnd.openxmlformats-officedocument.drawingml.chart+xml"/>
  <Override PartName="/ppt/charts/chart160.xml" ContentType="application/vnd.openxmlformats-officedocument.drawingml.chart+xml"/>
  <Override PartName="/ppt/charts/chart247.xml" ContentType="application/vnd.openxmlformats-officedocument.drawingml.chart+xml"/>
  <Override PartName="/ppt/charts/chart5.xml" ContentType="application/vnd.openxmlformats-officedocument.drawingml.chart+xml"/>
  <Override PartName="/ppt/charts/chart102.xml" ContentType="application/vnd.openxmlformats-officedocument.drawingml.chart+xml"/>
  <Override PartName="/ppt/charts/chart236.xml" ContentType="application/vnd.openxmlformats-officedocument.drawingml.chart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charts/chart78.xml" ContentType="application/vnd.openxmlformats-officedocument.drawingml.chart+xml"/>
  <Override PartName="/ppt/charts/chart89.xml" ContentType="application/vnd.openxmlformats-officedocument.drawingml.chart+xml"/>
  <Override PartName="/ppt/charts/chart225.xml" ContentType="application/vnd.openxmlformats-officedocument.drawingml.chart+xml"/>
  <Override PartName="/ppt/slides/slide57.xml" ContentType="application/vnd.openxmlformats-officedocument.presentationml.slide+xml"/>
  <Override PartName="/ppt/charts/chart67.xml" ContentType="application/vnd.openxmlformats-officedocument.drawingml.chart+xml"/>
  <Override PartName="/ppt/notesSlides/notesSlide1.xml" ContentType="application/vnd.openxmlformats-officedocument.presentationml.notesSlide+xml"/>
  <Override PartName="/ppt/charts/chart198.xml" ContentType="application/vnd.openxmlformats-officedocument.drawingml.chart+xml"/>
  <Override PartName="/ppt/charts/chart203.xml" ContentType="application/vnd.openxmlformats-officedocument.drawingml.chart+xml"/>
  <Override PartName="/ppt/charts/chart214.xml" ContentType="application/vnd.openxmlformats-officedocument.drawingml.chart+xml"/>
  <Override PartName="/ppt/charts/chart250.xml" ContentType="application/vnd.openxmlformats-officedocument.drawingml.chart+xml"/>
  <Override PartName="/ppt/slides/slide46.xml" ContentType="application/vnd.openxmlformats-officedocument.presentationml.slide+xml"/>
  <Override PartName="/ppt/charts/chart56.xml" ContentType="application/vnd.openxmlformats-officedocument.drawingml.chart+xml"/>
  <Override PartName="/ppt/charts/chart187.xml" ContentType="application/vnd.openxmlformats-officedocument.drawingml.chart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slides/slide53.xml" ContentType="application/vnd.openxmlformats-officedocument.presentationml.slide+xml"/>
  <Default Extension="jpeg" ContentType="image/jpeg"/>
  <Override PartName="/ppt/charts/chart16.xml" ContentType="application/vnd.openxmlformats-officedocument.drawingml.chart+xml"/>
  <Override PartName="/ppt/charts/chart34.xml" ContentType="application/vnd.openxmlformats-officedocument.drawingml.chart+xml"/>
  <Override PartName="/ppt/charts/chart45.xml" ContentType="application/vnd.openxmlformats-officedocument.drawingml.chart+xml"/>
  <Override PartName="/ppt/charts/chart63.xml" ContentType="application/vnd.openxmlformats-officedocument.drawingml.chart+xml"/>
  <Override PartName="/ppt/charts/chart81.xml" ContentType="application/vnd.openxmlformats-officedocument.drawingml.chart+xml"/>
  <Override PartName="/ppt/charts/chart92.xml" ContentType="application/vnd.openxmlformats-officedocument.drawingml.chart+xml"/>
  <Override PartName="/ppt/charts/chart129.xml" ContentType="application/vnd.openxmlformats-officedocument.drawingml.chart+xml"/>
  <Override PartName="/ppt/charts/chart147.xml" ContentType="application/vnd.openxmlformats-officedocument.drawingml.chart+xml"/>
  <Override PartName="/ppt/charts/chart176.xml" ContentType="application/vnd.openxmlformats-officedocument.drawingml.chart+xml"/>
  <Override PartName="/ppt/charts/chart194.xml" ContentType="application/vnd.openxmlformats-officedocument.drawingml.chart+xml"/>
  <Override PartName="/ppt/charts/chart210.xml" ContentType="application/vnd.openxmlformats-officedocument.drawingml.chart+xml"/>
  <Override PartName="/ppt/slides/slide13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ppt/charts/chart23.xml" ContentType="application/vnd.openxmlformats-officedocument.drawingml.chart+xml"/>
  <Override PartName="/ppt/charts/chart52.xml" ContentType="application/vnd.openxmlformats-officedocument.drawingml.chart+xml"/>
  <Override PartName="/ppt/charts/chart70.xml" ContentType="application/vnd.openxmlformats-officedocument.drawingml.chart+xml"/>
  <Override PartName="/ppt/charts/chart107.xml" ContentType="application/vnd.openxmlformats-officedocument.drawingml.chart+xml"/>
  <Override PartName="/ppt/charts/chart118.xml" ContentType="application/vnd.openxmlformats-officedocument.drawingml.chart+xml"/>
  <Override PartName="/ppt/charts/chart136.xml" ContentType="application/vnd.openxmlformats-officedocument.drawingml.chart+xml"/>
  <Override PartName="/ppt/charts/chart154.xml" ContentType="application/vnd.openxmlformats-officedocument.drawingml.chart+xml"/>
  <Override PartName="/ppt/charts/chart165.xml" ContentType="application/vnd.openxmlformats-officedocument.drawingml.chart+xml"/>
  <Override PartName="/ppt/charts/chart183.xml" ContentType="application/vnd.openxmlformats-officedocument.drawingml.chart+xml"/>
  <Override PartName="/ppt/slides/slide20.xml" ContentType="application/vnd.openxmlformats-officedocument.presentationml.slide+xml"/>
  <Override PartName="/ppt/charts/chart12.xml" ContentType="application/vnd.openxmlformats-officedocument.drawingml.chart+xml"/>
  <Override PartName="/ppt/charts/chart30.xml" ContentType="application/vnd.openxmlformats-officedocument.drawingml.chart+xml"/>
  <Override PartName="/ppt/charts/chart41.xml" ContentType="application/vnd.openxmlformats-officedocument.drawingml.chart+xml"/>
  <Override PartName="/ppt/charts/chart125.xml" ContentType="application/vnd.openxmlformats-officedocument.drawingml.chart+xml"/>
  <Override PartName="/ppt/charts/chart143.xml" ContentType="application/vnd.openxmlformats-officedocument.drawingml.chart+xml"/>
  <Override PartName="/ppt/charts/chart172.xml" ContentType="application/vnd.openxmlformats-officedocument.drawingml.chart+xml"/>
  <Override PartName="/ppt/charts/chart190.xml" ContentType="application/vnd.openxmlformats-officedocument.drawingml.chart+xml"/>
  <Override PartName="/ppt/charts/chart6.xml" ContentType="application/vnd.openxmlformats-officedocument.drawingml.chart+xml"/>
  <Override PartName="/ppt/charts/chart103.xml" ContentType="application/vnd.openxmlformats-officedocument.drawingml.chart+xml"/>
  <Override PartName="/ppt/charts/chart114.xml" ContentType="application/vnd.openxmlformats-officedocument.drawingml.chart+xml"/>
  <Override PartName="/ppt/charts/chart132.xml" ContentType="application/vnd.openxmlformats-officedocument.drawingml.chart+xml"/>
  <Override PartName="/ppt/charts/chart150.xml" ContentType="application/vnd.openxmlformats-officedocument.drawingml.chart+xml"/>
  <Override PartName="/ppt/charts/chart161.xml" ContentType="application/vnd.openxmlformats-officedocument.drawingml.chart+xml"/>
  <Override PartName="/ppt/charts/chart219.xml" ContentType="application/vnd.openxmlformats-officedocument.drawingml.chart+xml"/>
  <Override PartName="/ppt/charts/chart248.xml" ContentType="application/vnd.openxmlformats-officedocument.drawingml.chart+xml"/>
  <Override PartName="/ppt/charts/chart110.xml" ContentType="application/vnd.openxmlformats-officedocument.drawingml.chart+xml"/>
  <Override PartName="/ppt/charts/chart121.xml" ContentType="application/vnd.openxmlformats-officedocument.drawingml.chart+xml"/>
  <Override PartName="/ppt/charts/chart208.xml" ContentType="application/vnd.openxmlformats-officedocument.drawingml.chart+xml"/>
  <Override PartName="/ppt/charts/chart226.xml" ContentType="application/vnd.openxmlformats-officedocument.drawingml.chart+xml"/>
  <Override PartName="/ppt/charts/chart237.xml" ContentType="application/vnd.openxmlformats-officedocument.drawingml.chart+xml"/>
  <Override PartName="/ppt/slides/slide8.xml" ContentType="application/vnd.openxmlformats-officedocument.presentationml.slide+xml"/>
  <Override PartName="/ppt/charts/chart2.xml" ContentType="application/vnd.openxmlformats-officedocument.drawingml.chart+xml"/>
  <Override PartName="/ppt/charts/chart79.xml" ContentType="application/vnd.openxmlformats-officedocument.drawingml.chart+xml"/>
  <Override PartName="/ppt/charts/chart97.xml" ContentType="application/vnd.openxmlformats-officedocument.drawingml.chart+xml"/>
  <Override PartName="/ppt/charts/chart215.xml" ContentType="application/vnd.openxmlformats-officedocument.drawingml.chart+xml"/>
  <Override PartName="/ppt/charts/chart244.xml" ContentType="application/vnd.openxmlformats-officedocument.drawingml.chart+xml"/>
  <Override PartName="/ppt/slides/slide29.xml" ContentType="application/vnd.openxmlformats-officedocument.presentationml.slide+xml"/>
  <Override PartName="/ppt/charts/chart39.xml" ContentType="application/vnd.openxmlformats-officedocument.drawingml.chart+xml"/>
  <Override PartName="/ppt/charts/chart86.xml" ContentType="application/vnd.openxmlformats-officedocument.drawingml.chart+xml"/>
  <Override PartName="/ppt/charts/chart222.xml" ContentType="application/vnd.openxmlformats-officedocument.drawingml.chart+xml"/>
  <Override PartName="/ppt/charts/chart233.xml" ContentType="application/vnd.openxmlformats-officedocument.drawingml.chart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54.xml" ContentType="application/vnd.openxmlformats-officedocument.presentationml.slide+xml"/>
  <Override PartName="/ppt/slideLayouts/slideLayout6.xml" ContentType="application/vnd.openxmlformats-officedocument.presentationml.slideLayout+xml"/>
  <Override PartName="/ppt/charts/chart28.xml" ContentType="application/vnd.openxmlformats-officedocument.drawingml.chart+xml"/>
  <Override PartName="/ppt/charts/chart75.xml" ContentType="application/vnd.openxmlformats-officedocument.drawingml.chart+xml"/>
  <Override PartName="/ppt/charts/chart159.xml" ContentType="application/vnd.openxmlformats-officedocument.drawingml.chart+xml"/>
  <Override PartName="/ppt/charts/chart211.xml" ContentType="application/vnd.openxmlformats-officedocument.drawingml.chart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charts/chart17.xml" ContentType="application/vnd.openxmlformats-officedocument.drawingml.chart+xml"/>
  <Override PartName="/ppt/charts/chart53.xml" ContentType="application/vnd.openxmlformats-officedocument.drawingml.chart+xml"/>
  <Override PartName="/ppt/charts/chart64.xml" ContentType="application/vnd.openxmlformats-officedocument.drawingml.chart+xml"/>
  <Override PartName="/ppt/charts/chart148.xml" ContentType="application/vnd.openxmlformats-officedocument.drawingml.chart+xml"/>
  <Override PartName="/ppt/charts/chart195.xml" ContentType="application/vnd.openxmlformats-officedocument.drawingml.chart+xml"/>
  <Override PartName="/ppt/charts/chart200.xml" ContentType="application/vnd.openxmlformats-officedocument.drawingml.chart+xml"/>
  <Override PartName="/ppt/slides/slide32.xml" ContentType="application/vnd.openxmlformats-officedocument.presentationml.slide+xml"/>
  <Override PartName="/ppt/charts/chart42.xml" ContentType="application/vnd.openxmlformats-officedocument.drawingml.chart+xml"/>
  <Override PartName="/ppt/charts/chart126.xml" ContentType="application/vnd.openxmlformats-officedocument.drawingml.chart+xml"/>
  <Override PartName="/ppt/charts/chart137.xml" ContentType="application/vnd.openxmlformats-officedocument.drawingml.chart+xml"/>
  <Override PartName="/ppt/charts/chart173.xml" ContentType="application/vnd.openxmlformats-officedocument.drawingml.chart+xml"/>
  <Override PartName="/ppt/charts/chart184.xml" ContentType="application/vnd.openxmlformats-officedocument.drawingml.chart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charts/chart31.xml" ContentType="application/vnd.openxmlformats-officedocument.drawingml.chart+xml"/>
  <Override PartName="/ppt/charts/chart115.xml" ContentType="application/vnd.openxmlformats-officedocument.drawingml.chart+xml"/>
  <Override PartName="/ppt/charts/chart162.xml" ContentType="application/vnd.openxmlformats-officedocument.drawingml.chart+xml"/>
  <Override PartName="/ppt/charts/chart249.xml" ContentType="application/vnd.openxmlformats-officedocument.drawingml.chart+xml"/>
  <Override PartName="/ppt/charts/chart7.xml" ContentType="application/vnd.openxmlformats-officedocument.drawingml.chart+xml"/>
  <Override PartName="/ppt/charts/chart20.xml" ContentType="application/vnd.openxmlformats-officedocument.drawingml.chart+xml"/>
  <Override PartName="/ppt/charts/chart104.xml" ContentType="application/vnd.openxmlformats-officedocument.drawingml.chart+xml"/>
  <Override PartName="/ppt/charts/chart151.xml" ContentType="application/vnd.openxmlformats-officedocument.drawingml.chart+xml"/>
  <Override PartName="/ppt/charts/chart238.xml" ContentType="application/vnd.openxmlformats-officedocument.drawingml.chart+xml"/>
  <Override PartName="/ppt/charts/chart140.xml" ContentType="application/vnd.openxmlformats-officedocument.drawingml.chart+xml"/>
  <Override PartName="/ppt/charts/chart227.xml" ContentType="application/vnd.openxmlformats-officedocument.drawingml.chart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charts/chart69.xml" ContentType="application/vnd.openxmlformats-officedocument.drawingml.chart+xml"/>
  <Override PartName="/ppt/charts/chart216.xml" ContentType="application/vnd.openxmlformats-officedocument.drawingml.chart+xml"/>
  <Override PartName="/ppt/slides/slide48.xml" ContentType="application/vnd.openxmlformats-officedocument.presentationml.slide+xml"/>
  <Override PartName="/ppt/charts/chart58.xml" ContentType="application/vnd.openxmlformats-officedocument.drawingml.chart+xml"/>
  <Override PartName="/ppt/charts/chart189.xml" ContentType="application/vnd.openxmlformats-officedocument.drawingml.chart+xml"/>
  <Override PartName="/ppt/charts/chart205.xml" ContentType="application/vnd.openxmlformats-officedocument.drawingml.chart+xml"/>
  <Override PartName="/ppt/charts/chart241.xml" ContentType="application/vnd.openxmlformats-officedocument.drawingml.chart+xml"/>
  <Override PartName="/ppt/charts/chart252.xml" ContentType="application/vnd.openxmlformats-officedocument.drawingml.chart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charts/chart36.xml" ContentType="application/vnd.openxmlformats-officedocument.drawingml.chart+xml"/>
  <Override PartName="/ppt/charts/chart47.xml" ContentType="application/vnd.openxmlformats-officedocument.drawingml.chart+xml"/>
  <Override PartName="/ppt/charts/chart83.xml" ContentType="application/vnd.openxmlformats-officedocument.drawingml.chart+xml"/>
  <Override PartName="/ppt/charts/chart94.xml" ContentType="application/vnd.openxmlformats-officedocument.drawingml.chart+xml"/>
  <Override PartName="/ppt/charts/chart178.xml" ContentType="application/vnd.openxmlformats-officedocument.drawingml.chart+xml"/>
  <Override PartName="/ppt/charts/chart230.xml" ContentType="application/vnd.openxmlformats-officedocument.drawingml.char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charts/chart25.xml" ContentType="application/vnd.openxmlformats-officedocument.drawingml.chart+xml"/>
  <Override PartName="/ppt/charts/chart72.xml" ContentType="application/vnd.openxmlformats-officedocument.drawingml.chart+xml"/>
  <Override PartName="/ppt/charts/chart109.xml" ContentType="application/vnd.openxmlformats-officedocument.drawingml.chart+xml"/>
  <Override PartName="/ppt/charts/chart156.xml" ContentType="application/vnd.openxmlformats-officedocument.drawingml.chart+xml"/>
  <Override PartName="/ppt/charts/chart167.xml" ContentType="application/vnd.openxmlformats-officedocument.drawingml.chart+xml"/>
  <Override PartName="/ppt/slides/slide51.xml" ContentType="application/vnd.openxmlformats-officedocument.presentationml.slide+xml"/>
  <Override PartName="/ppt/charts/chart14.xml" ContentType="application/vnd.openxmlformats-officedocument.drawingml.chart+xml"/>
  <Override PartName="/ppt/charts/chart61.xml" ContentType="application/vnd.openxmlformats-officedocument.drawingml.chart+xml"/>
  <Override PartName="/ppt/charts/chart145.xml" ContentType="application/vnd.openxmlformats-officedocument.drawingml.chart+xml"/>
  <Override PartName="/ppt/charts/chart192.xml" ContentType="application/vnd.openxmlformats-officedocument.drawingml.chart+xml"/>
  <Override PartName="/ppt/slides/slide40.xml" ContentType="application/vnd.openxmlformats-officedocument.presentationml.slide+xml"/>
  <Override PartName="/ppt/charts/chart50.xml" ContentType="application/vnd.openxmlformats-officedocument.drawingml.chart+xml"/>
  <Override PartName="/ppt/charts/chart134.xml" ContentType="application/vnd.openxmlformats-officedocument.drawingml.chart+xml"/>
  <Override PartName="/ppt/charts/chart181.xml" ContentType="application/vnd.openxmlformats-officedocument.drawingml.chart+xml"/>
  <Override PartName="/ppt/charts/chart112.xml" ContentType="application/vnd.openxmlformats-officedocument.drawingml.chart+xml"/>
  <Override PartName="/ppt/charts/chart123.xml" ContentType="application/vnd.openxmlformats-officedocument.drawingml.chart+xml"/>
  <Override PartName="/ppt/charts/chart170.xml" ContentType="application/vnd.openxmlformats-officedocument.drawingml.chart+xml"/>
  <Default Extension="gif" ContentType="image/gif"/>
  <Override PartName="/ppt/charts/chart4.xml" ContentType="application/vnd.openxmlformats-officedocument.drawingml.chart+xml"/>
  <Override PartName="/ppt/charts/chart99.xml" ContentType="application/vnd.openxmlformats-officedocument.drawingml.chart+xml"/>
  <Override PartName="/ppt/charts/chart101.xml" ContentType="application/vnd.openxmlformats-officedocument.drawingml.chart+xml"/>
  <Override PartName="/ppt/charts/chart246.xml" ContentType="application/vnd.openxmlformats-officedocument.drawingml.chart+xml"/>
  <Override PartName="/ppt/charts/chart88.xml" ContentType="application/vnd.openxmlformats-officedocument.drawingml.chart+xml"/>
  <Override PartName="/ppt/charts/chart224.xml" ContentType="application/vnd.openxmlformats-officedocument.drawingml.chart+xml"/>
  <Override PartName="/ppt/charts/chart235.xml" ContentType="application/vnd.openxmlformats-officedocument.drawingml.chart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56.xml" ContentType="application/vnd.openxmlformats-officedocument.presentationml.slide+xml"/>
  <Override PartName="/ppt/slideLayouts/slideLayout8.xml" ContentType="application/vnd.openxmlformats-officedocument.presentationml.slideLayout+xml"/>
  <Override PartName="/ppt/charts/chart77.xml" ContentType="application/vnd.openxmlformats-officedocument.drawingml.chart+xml"/>
  <Override PartName="/ppt/charts/chart213.xml" ContentType="application/vnd.openxmlformats-officedocument.drawingml.chart+xml"/>
  <Override PartName="/ppt/slideMasters/slideMaster1.xml" ContentType="application/vnd.openxmlformats-officedocument.presentationml.slideMaster+xml"/>
  <Override PartName="/ppt/slides/slide45.xml" ContentType="application/vnd.openxmlformats-officedocument.presentationml.slide+xml"/>
  <Override PartName="/ppt/charts/chart19.xml" ContentType="application/vnd.openxmlformats-officedocument.drawingml.chart+xml"/>
  <Override PartName="/ppt/charts/chart55.xml" ContentType="application/vnd.openxmlformats-officedocument.drawingml.chart+xml"/>
  <Override PartName="/ppt/charts/chart66.xml" ContentType="application/vnd.openxmlformats-officedocument.drawingml.chart+xml"/>
  <Override PartName="/ppt/charts/chart197.xml" ContentType="application/vnd.openxmlformats-officedocument.drawingml.chart+xml"/>
  <Override PartName="/ppt/charts/chart202.xml" ContentType="application/vnd.openxmlformats-officedocument.drawingml.chart+xml"/>
  <Override PartName="/ppt/slides/slide34.xml" ContentType="application/vnd.openxmlformats-officedocument.presentationml.slide+xml"/>
  <Override PartName="/ppt/charts/chart44.xml" ContentType="application/vnd.openxmlformats-officedocument.drawingml.chart+xml"/>
  <Override PartName="/ppt/charts/chart91.xml" ContentType="application/vnd.openxmlformats-officedocument.drawingml.chart+xml"/>
  <Override PartName="/ppt/charts/chart128.xml" ContentType="application/vnd.openxmlformats-officedocument.drawingml.chart+xml"/>
  <Override PartName="/ppt/charts/chart139.xml" ContentType="application/vnd.openxmlformats-officedocument.drawingml.chart+xml"/>
  <Override PartName="/ppt/charts/chart175.xml" ContentType="application/vnd.openxmlformats-officedocument.drawingml.chart+xml"/>
  <Override PartName="/ppt/charts/chart186.xml" ContentType="application/vnd.openxmlformats-officedocument.drawingml.chart+xml"/>
  <Default Extension="rels" ContentType="application/vnd.openxmlformats-package.relationships+xml"/>
  <Override PartName="/ppt/slides/slide23.xml" ContentType="application/vnd.openxmlformats-officedocument.presentationml.slide+xml"/>
  <Override PartName="/ppt/charts/chart33.xml" ContentType="application/vnd.openxmlformats-officedocument.drawingml.chart+xml"/>
  <Override PartName="/ppt/charts/chart80.xml" ContentType="application/vnd.openxmlformats-officedocument.drawingml.chart+xml"/>
  <Override PartName="/ppt/charts/chart117.xml" ContentType="application/vnd.openxmlformats-officedocument.drawingml.chart+xml"/>
  <Override PartName="/ppt/charts/chart164.xml" ContentType="application/vnd.openxmlformats-officedocument.drawingml.chart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charts/chart9.xml" ContentType="application/vnd.openxmlformats-officedocument.drawingml.chart+xml"/>
  <Override PartName="/ppt/charts/chart11.xml" ContentType="application/vnd.openxmlformats-officedocument.drawingml.chart+xml"/>
  <Override PartName="/ppt/charts/chart22.xml" ContentType="application/vnd.openxmlformats-officedocument.drawingml.chart+xml"/>
  <Override PartName="/ppt/charts/chart106.xml" ContentType="application/vnd.openxmlformats-officedocument.drawingml.chart+xml"/>
  <Override PartName="/ppt/charts/chart153.xml" ContentType="application/vnd.openxmlformats-officedocument.drawingml.chart+xml"/>
  <Override PartName="/ppt/charts/chart131.xml" ContentType="application/vnd.openxmlformats-officedocument.drawingml.chart+xml"/>
  <Override PartName="/ppt/charts/chart142.xml" ContentType="application/vnd.openxmlformats-officedocument.drawingml.chart+xml"/>
  <Override PartName="/ppt/charts/chart229.xml" ContentType="application/vnd.openxmlformats-officedocument.drawingml.chart+xml"/>
  <Override PartName="/ppt/charts/chart120.xml" ContentType="application/vnd.openxmlformats-officedocument.drawingml.chart+xml"/>
  <Override PartName="/ppt/charts/chart218.xml" ContentType="application/vnd.openxmlformats-officedocument.drawingml.chart+xml"/>
  <Override PartName="/ppt/charts/chart1.xml" ContentType="application/vnd.openxmlformats-officedocument.drawingml.chart+xml"/>
  <Override PartName="/ppt/charts/chart207.xml" ContentType="application/vnd.openxmlformats-officedocument.drawingml.chart+xml"/>
  <Override PartName="/ppt/charts/chart243.xml" ContentType="application/vnd.openxmlformats-officedocument.drawingml.chart+xml"/>
  <Override PartName="/ppt/charts/chart254.xml" ContentType="application/vnd.openxmlformats-officedocument.drawingml.chart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charts/chart49.xml" ContentType="application/vnd.openxmlformats-officedocument.drawingml.chart+xml"/>
  <Override PartName="/ppt/charts/chart96.xml" ContentType="application/vnd.openxmlformats-officedocument.drawingml.chart+xml"/>
  <Override PartName="/ppt/charts/chart232.xml" ContentType="application/vnd.openxmlformats-officedocument.drawingml.char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Layouts/slideLayout5.xml" ContentType="application/vnd.openxmlformats-officedocument.presentationml.slideLayout+xml"/>
  <Override PartName="/ppt/charts/chart27.xml" ContentType="application/vnd.openxmlformats-officedocument.drawingml.chart+xml"/>
  <Override PartName="/ppt/charts/chart38.xml" ContentType="application/vnd.openxmlformats-officedocument.drawingml.chart+xml"/>
  <Override PartName="/ppt/charts/chart74.xml" ContentType="application/vnd.openxmlformats-officedocument.drawingml.chart+xml"/>
  <Override PartName="/ppt/charts/chart85.xml" ContentType="application/vnd.openxmlformats-officedocument.drawingml.chart+xml"/>
  <Override PartName="/ppt/charts/chart158.xml" ContentType="application/vnd.openxmlformats-officedocument.drawingml.chart+xml"/>
  <Override PartName="/ppt/charts/chart169.xml" ContentType="application/vnd.openxmlformats-officedocument.drawingml.chart+xml"/>
  <Override PartName="/ppt/charts/chart221.xml" ContentType="application/vnd.openxmlformats-officedocument.drawingml.char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3"/>
  </p:notesMasterIdLst>
  <p:sldIdLst>
    <p:sldId id="256" r:id="rId2"/>
    <p:sldId id="257" r:id="rId3"/>
    <p:sldId id="503" r:id="rId4"/>
    <p:sldId id="260" r:id="rId5"/>
    <p:sldId id="259" r:id="rId6"/>
    <p:sldId id="267" r:id="rId7"/>
    <p:sldId id="261" r:id="rId8"/>
    <p:sldId id="273" r:id="rId9"/>
    <p:sldId id="269" r:id="rId10"/>
    <p:sldId id="274" r:id="rId11"/>
    <p:sldId id="268" r:id="rId12"/>
    <p:sldId id="275" r:id="rId13"/>
    <p:sldId id="285" r:id="rId14"/>
    <p:sldId id="295" r:id="rId15"/>
    <p:sldId id="296" r:id="rId16"/>
    <p:sldId id="278" r:id="rId17"/>
    <p:sldId id="297" r:id="rId18"/>
    <p:sldId id="277" r:id="rId19"/>
    <p:sldId id="287" r:id="rId20"/>
    <p:sldId id="280" r:id="rId21"/>
    <p:sldId id="264" r:id="rId22"/>
    <p:sldId id="288" r:id="rId23"/>
    <p:sldId id="286" r:id="rId24"/>
    <p:sldId id="305" r:id="rId25"/>
    <p:sldId id="306" r:id="rId26"/>
    <p:sldId id="307" r:id="rId27"/>
    <p:sldId id="308" r:id="rId28"/>
    <p:sldId id="309" r:id="rId29"/>
    <p:sldId id="310" r:id="rId30"/>
    <p:sldId id="311" r:id="rId31"/>
    <p:sldId id="312" r:id="rId32"/>
    <p:sldId id="313" r:id="rId33"/>
    <p:sldId id="318" r:id="rId34"/>
    <p:sldId id="315" r:id="rId35"/>
    <p:sldId id="316" r:id="rId36"/>
    <p:sldId id="317" r:id="rId37"/>
    <p:sldId id="314" r:id="rId38"/>
    <p:sldId id="290" r:id="rId39"/>
    <p:sldId id="320" r:id="rId40"/>
    <p:sldId id="329" r:id="rId41"/>
    <p:sldId id="262" r:id="rId42"/>
    <p:sldId id="321" r:id="rId43"/>
    <p:sldId id="326" r:id="rId44"/>
    <p:sldId id="293" r:id="rId45"/>
    <p:sldId id="324" r:id="rId46"/>
    <p:sldId id="327" r:id="rId47"/>
    <p:sldId id="271" r:id="rId48"/>
    <p:sldId id="330" r:id="rId49"/>
    <p:sldId id="323" r:id="rId50"/>
    <p:sldId id="331" r:id="rId51"/>
    <p:sldId id="332" r:id="rId52"/>
    <p:sldId id="333" r:id="rId53"/>
    <p:sldId id="302" r:id="rId54"/>
    <p:sldId id="336" r:id="rId55"/>
    <p:sldId id="338" r:id="rId56"/>
    <p:sldId id="337" r:id="rId57"/>
    <p:sldId id="353" r:id="rId58"/>
    <p:sldId id="339" r:id="rId59"/>
    <p:sldId id="378" r:id="rId60"/>
    <p:sldId id="342" r:id="rId61"/>
    <p:sldId id="344" r:id="rId62"/>
  </p:sldIdLst>
  <p:sldSz cx="9144000" cy="6858000" type="screen4x3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ACAB"/>
    <a:srgbClr val="572423"/>
    <a:srgbClr val="CCCBCF"/>
    <a:srgbClr val="6C6A74"/>
    <a:srgbClr val="F6C0D5"/>
    <a:srgbClr val="B11953"/>
    <a:srgbClr val="D6B332"/>
    <a:srgbClr val="DFC45F"/>
    <a:srgbClr val="EFE1AF"/>
    <a:srgbClr val="E7E281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yle moyen 2 - Accentuation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940675A-B579-460E-94D1-54222C63F5DA}" styleName="Aucun style, grille du tableau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e moyen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yle moyen 2 - Accentuation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Style moyen 2 - Accentuation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yle moyen 2 - Accentuation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yle moyen 2 - Accentuation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000" autoAdjust="0"/>
    <p:restoredTop sz="96953" autoAdjust="0"/>
  </p:normalViewPr>
  <p:slideViewPr>
    <p:cSldViewPr>
      <p:cViewPr>
        <p:scale>
          <a:sx n="66" d="100"/>
          <a:sy n="66" d="100"/>
        </p:scale>
        <p:origin x="-2352" y="-5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.xlsx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.xlsx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.xlsx"/></Relationships>
</file>

<file path=ppt/charts/_rels/chart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.xlsx"/></Relationships>
</file>

<file path=ppt/charts/_rels/chart1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.xlsx"/></Relationships>
</file>

<file path=ppt/charts/_rels/chart1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.xlsx"/></Relationships>
</file>

<file path=ppt/charts/_rels/chart1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.xlsx"/></Relationships>
</file>

<file path=ppt/charts/_rels/chart1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.xlsx"/></Relationships>
</file>

<file path=ppt/charts/_rels/chart1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.xlsx"/></Relationships>
</file>

<file path=ppt/charts/_rels/chart1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.xlsx"/></Relationships>
</file>

<file path=ppt/charts/_rels/chart1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.xlsx"/></Relationships>
</file>

<file path=ppt/charts/_rels/chart1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.xlsx"/></Relationships>
</file>

<file path=ppt/charts/_rels/chart1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.xlsx"/></Relationships>
</file>

<file path=ppt/charts/_rels/chart1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.xlsx"/></Relationships>
</file>

<file path=ppt/charts/_rels/chart2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.xlsx"/></Relationships>
</file>

<file path=ppt/charts/_rels/chart2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.xlsx"/></Relationships>
</file>

<file path=ppt/charts/_rels/chart2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.xlsx"/></Relationships>
</file>

<file path=ppt/charts/_rels/chart2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.xlsx"/></Relationships>
</file>

<file path=ppt/charts/_rels/chart2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.xlsx"/></Relationships>
</file>

<file path=ppt/charts/_rels/chart2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.xlsx"/></Relationships>
</file>

<file path=ppt/charts/_rels/chart2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6.xlsx"/></Relationships>
</file>

<file path=ppt/charts/_rels/chart2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7.xlsx"/></Relationships>
</file>

<file path=ppt/charts/_rels/chart2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8.xlsx"/></Relationships>
</file>

<file path=ppt/charts/_rels/chart2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9.xlsx"/></Relationships>
</file>

<file path=ppt/charts/_rels/chart3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0.xlsx"/></Relationships>
</file>

<file path=ppt/charts/_rels/chart3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1.xlsx"/></Relationships>
</file>

<file path=ppt/charts/_rels/chart3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2.xlsx"/></Relationships>
</file>

<file path=ppt/charts/_rels/chart3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3.xlsx"/></Relationships>
</file>

<file path=ppt/charts/_rels/chart3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4.xlsx"/></Relationships>
</file>

<file path=ppt/charts/_rels/chart3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5.xlsx"/></Relationships>
</file>

<file path=ppt/charts/_rels/chart3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6.xlsx"/></Relationships>
</file>

<file path=ppt/charts/_rels/chart3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7.xlsx"/></Relationships>
</file>

<file path=ppt/charts/_rels/chart3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8.xlsx"/></Relationships>
</file>

<file path=ppt/charts/_rels/chart3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9.xlsx"/></Relationships>
</file>

<file path=ppt/charts/_rels/chart4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0.xlsx"/></Relationships>
</file>

<file path=ppt/charts/_rels/chart4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1.xlsx"/></Relationships>
</file>

<file path=ppt/charts/_rels/chart4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2.xlsx"/></Relationships>
</file>

<file path=ppt/charts/_rels/chart4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3.xlsx"/></Relationships>
</file>

<file path=ppt/charts/_rels/chart4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4.xlsx"/></Relationships>
</file>

<file path=ppt/charts/_rels/chart4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5.xlsx"/></Relationships>
</file>

<file path=ppt/charts/_rels/chart4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6.xlsx"/></Relationships>
</file>

<file path=ppt/charts/_rels/chart4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7.xlsx"/></Relationships>
</file>

<file path=ppt/charts/_rels/chart4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8.xlsx"/></Relationships>
</file>

<file path=ppt/charts/_rels/chart4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9.xlsx"/></Relationships>
</file>

<file path=ppt/charts/_rels/chart5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0.xlsx"/></Relationships>
</file>

<file path=ppt/charts/_rels/chart5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1.xlsx"/></Relationships>
</file>

<file path=ppt/charts/_rels/chart5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2.xlsx"/></Relationships>
</file>

<file path=ppt/charts/_rels/chart5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3.xlsx"/></Relationships>
</file>

<file path=ppt/charts/_rels/chart5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4.xlsx"/></Relationships>
</file>

<file path=ppt/charts/_rels/chart5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5.xlsx"/></Relationships>
</file>

<file path=ppt/charts/_rels/chart5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6.xlsx"/></Relationships>
</file>

<file path=ppt/charts/_rels/chart5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7.xlsx"/></Relationships>
</file>

<file path=ppt/charts/_rels/chart5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8.xlsx"/></Relationships>
</file>

<file path=ppt/charts/_rels/chart5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9.xlsx"/></Relationships>
</file>

<file path=ppt/charts/_rels/chart6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0.xlsx"/></Relationships>
</file>

<file path=ppt/charts/_rels/chart6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1.xlsx"/></Relationships>
</file>

<file path=ppt/charts/_rels/chart6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2.xlsx"/></Relationships>
</file>

<file path=ppt/charts/_rels/chart6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3.xlsx"/></Relationships>
</file>

<file path=ppt/charts/_rels/chart6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4.xlsx"/></Relationships>
</file>

<file path=ppt/charts/_rels/chart6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5.xlsx"/></Relationships>
</file>

<file path=ppt/charts/_rels/chart6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6.xlsx"/></Relationships>
</file>

<file path=ppt/charts/_rels/chart6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7.xlsx"/></Relationships>
</file>

<file path=ppt/charts/_rels/chart6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8.xlsx"/></Relationships>
</file>

<file path=ppt/charts/_rels/chart6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9.xlsx"/></Relationships>
</file>

<file path=ppt/charts/_rels/chart7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0.xlsx"/></Relationships>
</file>

<file path=ppt/charts/_rels/chart7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1.xlsx"/></Relationships>
</file>

<file path=ppt/charts/_rels/chart7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2.xlsx"/></Relationships>
</file>

<file path=ppt/charts/_rels/chart7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3.xlsx"/></Relationships>
</file>

<file path=ppt/charts/_rels/chart7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4.xlsx"/></Relationships>
</file>

<file path=ppt/charts/_rels/chart7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5.xlsx"/></Relationships>
</file>

<file path=ppt/charts/_rels/chart7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6.xlsx"/></Relationships>
</file>

<file path=ppt/charts/_rels/chart7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7.xlsx"/></Relationships>
</file>

<file path=ppt/charts/_rels/chart7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8.xlsx"/></Relationships>
</file>

<file path=ppt/charts/_rels/chart7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9.xlsx"/></Relationships>
</file>

<file path=ppt/charts/_rels/chart8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0.xlsx"/></Relationships>
</file>

<file path=ppt/charts/_rels/chart8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1.xlsx"/></Relationships>
</file>

<file path=ppt/charts/_rels/chart8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2.xlsx"/></Relationships>
</file>

<file path=ppt/charts/_rels/chart8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3.xlsx"/></Relationships>
</file>

<file path=ppt/charts/_rels/chart8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4.xlsx"/></Relationships>
</file>

<file path=ppt/charts/_rels/chart8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5.xlsx"/></Relationships>
</file>

<file path=ppt/charts/_rels/chart8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6.xlsx"/></Relationships>
</file>

<file path=ppt/charts/_rels/chart8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7.xlsx"/></Relationships>
</file>

<file path=ppt/charts/_rels/chart8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8.xlsx"/></Relationships>
</file>

<file path=ppt/charts/_rels/chart8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9.xlsx"/></Relationships>
</file>

<file path=ppt/charts/_rels/chart9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0.xlsx"/></Relationships>
</file>

<file path=ppt/charts/_rels/chart9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1.xlsx"/></Relationships>
</file>

<file path=ppt/charts/_rels/chart9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2.xlsx"/></Relationships>
</file>

<file path=ppt/charts/_rels/chart9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3.xlsx"/></Relationships>
</file>

<file path=ppt/charts/_rels/chart9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4.xlsx"/></Relationships>
</file>

<file path=ppt/charts/_rels/chart9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5.xlsx"/></Relationships>
</file>

<file path=ppt/charts/_rels/chart9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6.xlsx"/></Relationships>
</file>

<file path=ppt/charts/_rels/chart9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7.xlsx"/></Relationships>
</file>

<file path=ppt/charts/_rels/chart9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8.xlsx"/></Relationships>
</file>

<file path=ppt/charts/_rels/chart9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9.xlsx"/></Relationships>
</file>

<file path=ppt/charts/_rels/chart10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0.xlsx"/></Relationships>
</file>

<file path=ppt/charts/_rels/chart10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1.xlsx"/></Relationships>
</file>

<file path=ppt/charts/_rels/chart10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2.xlsx"/></Relationships>
</file>

<file path=ppt/charts/_rels/chart10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3.xlsx"/></Relationships>
</file>

<file path=ppt/charts/_rels/chart10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4.xlsx"/></Relationships>
</file>

<file path=ppt/charts/_rels/chart10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5.xlsx"/></Relationships>
</file>

<file path=ppt/charts/_rels/chart10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6.xlsx"/></Relationships>
</file>

<file path=ppt/charts/_rels/chart10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7.xlsx"/></Relationships>
</file>

<file path=ppt/charts/_rels/chart10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8.xlsx"/></Relationships>
</file>

<file path=ppt/charts/_rels/chart10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9.xlsx"/></Relationships>
</file>

<file path=ppt/charts/_rels/chart11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0.xlsx"/></Relationships>
</file>

<file path=ppt/charts/_rels/chart11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1.xlsx"/></Relationships>
</file>

<file path=ppt/charts/_rels/chart11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2.xlsx"/></Relationships>
</file>

<file path=ppt/charts/_rels/chart11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3.xlsx"/></Relationships>
</file>

<file path=ppt/charts/_rels/chart11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4.xlsx"/></Relationships>
</file>

<file path=ppt/charts/_rels/chart11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5.xlsx"/></Relationships>
</file>

<file path=ppt/charts/_rels/chart11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6.xlsx"/></Relationships>
</file>

<file path=ppt/charts/_rels/chart11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7.xlsx"/></Relationships>
</file>

<file path=ppt/charts/_rels/chart11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8.xlsx"/></Relationships>
</file>

<file path=ppt/charts/_rels/chart11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9.xlsx"/></Relationships>
</file>

<file path=ppt/charts/_rels/chart12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0.xlsx"/></Relationships>
</file>

<file path=ppt/charts/_rels/chart12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1.xlsx"/></Relationships>
</file>

<file path=ppt/charts/_rels/chart12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2.xlsx"/></Relationships>
</file>

<file path=ppt/charts/_rels/chart12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3.xlsx"/></Relationships>
</file>

<file path=ppt/charts/_rels/chart12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4.xlsx"/></Relationships>
</file>

<file path=ppt/charts/_rels/chart12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5.xlsx"/></Relationships>
</file>

<file path=ppt/charts/_rels/chart12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6.xlsx"/></Relationships>
</file>

<file path=ppt/charts/_rels/chart12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7.xlsx"/></Relationships>
</file>

<file path=ppt/charts/_rels/chart12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8.xlsx"/></Relationships>
</file>

<file path=ppt/charts/_rels/chart12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9.xlsx"/></Relationships>
</file>

<file path=ppt/charts/_rels/chart13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0.xlsx"/></Relationships>
</file>

<file path=ppt/charts/_rels/chart13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1.xlsx"/></Relationships>
</file>

<file path=ppt/charts/_rels/chart13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2.xlsx"/></Relationships>
</file>

<file path=ppt/charts/_rels/chart13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3.xlsx"/></Relationships>
</file>

<file path=ppt/charts/_rels/chart13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4.xlsx"/></Relationships>
</file>

<file path=ppt/charts/_rels/chart13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5.xlsx"/></Relationships>
</file>

<file path=ppt/charts/_rels/chart13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6.xlsx"/></Relationships>
</file>

<file path=ppt/charts/_rels/chart13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7.xlsx"/></Relationships>
</file>

<file path=ppt/charts/_rels/chart13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8.xlsx"/></Relationships>
</file>

<file path=ppt/charts/_rels/chart13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9.xlsx"/></Relationships>
</file>

<file path=ppt/charts/_rels/chart14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0.xlsx"/></Relationships>
</file>

<file path=ppt/charts/_rels/chart14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1.xlsx"/></Relationships>
</file>

<file path=ppt/charts/_rels/chart14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2.xlsx"/></Relationships>
</file>

<file path=ppt/charts/_rels/chart14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3.xlsx"/></Relationships>
</file>

<file path=ppt/charts/_rels/chart14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4.xlsx"/></Relationships>
</file>

<file path=ppt/charts/_rels/chart14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5.xlsx"/></Relationships>
</file>

<file path=ppt/charts/_rels/chart14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6.xlsx"/></Relationships>
</file>

<file path=ppt/charts/_rels/chart14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7.xlsx"/></Relationships>
</file>

<file path=ppt/charts/_rels/chart14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8.xlsx"/></Relationships>
</file>

<file path=ppt/charts/_rels/chart14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9.xlsx"/></Relationships>
</file>

<file path=ppt/charts/_rels/chart15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0.xlsx"/></Relationships>
</file>

<file path=ppt/charts/_rels/chart15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1.xlsx"/></Relationships>
</file>

<file path=ppt/charts/_rels/chart15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2.xlsx"/></Relationships>
</file>

<file path=ppt/charts/_rels/chart15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3.xlsx"/></Relationships>
</file>

<file path=ppt/charts/_rels/chart15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4.xlsx"/></Relationships>
</file>

<file path=ppt/charts/_rels/chart15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5.xlsx"/></Relationships>
</file>

<file path=ppt/charts/_rels/chart15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6.xlsx"/></Relationships>
</file>

<file path=ppt/charts/_rels/chart15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7.xlsx"/></Relationships>
</file>

<file path=ppt/charts/_rels/chart15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8.xlsx"/></Relationships>
</file>

<file path=ppt/charts/_rels/chart15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9.xlsx"/></Relationships>
</file>

<file path=ppt/charts/_rels/chart16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0.xlsx"/></Relationships>
</file>

<file path=ppt/charts/_rels/chart16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1.xlsx"/></Relationships>
</file>

<file path=ppt/charts/_rels/chart16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2.xlsx"/></Relationships>
</file>

<file path=ppt/charts/_rels/chart16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3.xlsx"/></Relationships>
</file>

<file path=ppt/charts/_rels/chart16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4.xlsx"/></Relationships>
</file>

<file path=ppt/charts/_rels/chart16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5.xlsx"/></Relationships>
</file>

<file path=ppt/charts/_rels/chart16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6.xlsx"/></Relationships>
</file>

<file path=ppt/charts/_rels/chart16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7.xlsx"/></Relationships>
</file>

<file path=ppt/charts/_rels/chart16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8.xlsx"/></Relationships>
</file>

<file path=ppt/charts/_rels/chart16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9.xlsx"/></Relationships>
</file>

<file path=ppt/charts/_rels/chart17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0.xlsx"/></Relationships>
</file>

<file path=ppt/charts/_rels/chart17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1.xlsx"/></Relationships>
</file>

<file path=ppt/charts/_rels/chart17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2.xlsx"/></Relationships>
</file>

<file path=ppt/charts/_rels/chart17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3.xlsx"/></Relationships>
</file>

<file path=ppt/charts/_rels/chart17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4.xlsx"/></Relationships>
</file>

<file path=ppt/charts/_rels/chart17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5.xlsx"/></Relationships>
</file>

<file path=ppt/charts/_rels/chart17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6.xlsx"/></Relationships>
</file>

<file path=ppt/charts/_rels/chart17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7.xlsx"/></Relationships>
</file>

<file path=ppt/charts/_rels/chart17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8.xlsx"/></Relationships>
</file>

<file path=ppt/charts/_rels/chart17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9.xlsx"/></Relationships>
</file>

<file path=ppt/charts/_rels/chart18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0.xlsx"/></Relationships>
</file>

<file path=ppt/charts/_rels/chart18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1.xlsx"/></Relationships>
</file>

<file path=ppt/charts/_rels/chart18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2.xlsx"/></Relationships>
</file>

<file path=ppt/charts/_rels/chart18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3.xlsx"/></Relationships>
</file>

<file path=ppt/charts/_rels/chart18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4.xlsx"/></Relationships>
</file>

<file path=ppt/charts/_rels/chart18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5.xlsx"/></Relationships>
</file>

<file path=ppt/charts/_rels/chart18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6.xlsx"/></Relationships>
</file>

<file path=ppt/charts/_rels/chart18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7.xlsx"/></Relationships>
</file>

<file path=ppt/charts/_rels/chart18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8.xlsx"/></Relationships>
</file>

<file path=ppt/charts/_rels/chart18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9.xlsx"/></Relationships>
</file>

<file path=ppt/charts/_rels/chart19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0.xlsx"/></Relationships>
</file>

<file path=ppt/charts/_rels/chart19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1.xlsx"/></Relationships>
</file>

<file path=ppt/charts/_rels/chart19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2.xlsx"/></Relationships>
</file>

<file path=ppt/charts/_rels/chart19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3.xlsx"/></Relationships>
</file>

<file path=ppt/charts/_rels/chart19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4.xlsx"/></Relationships>
</file>

<file path=ppt/charts/_rels/chart19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5.xlsx"/></Relationships>
</file>

<file path=ppt/charts/_rels/chart19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6.xlsx"/></Relationships>
</file>

<file path=ppt/charts/_rels/chart19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7.xlsx"/></Relationships>
</file>

<file path=ppt/charts/_rels/chart19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8.xlsx"/></Relationships>
</file>

<file path=ppt/charts/_rels/chart19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9.xlsx"/></Relationships>
</file>

<file path=ppt/charts/_rels/chart20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0.xlsx"/></Relationships>
</file>

<file path=ppt/charts/_rels/chart20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1.xlsx"/></Relationships>
</file>

<file path=ppt/charts/_rels/chart20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2.xlsx"/></Relationships>
</file>

<file path=ppt/charts/_rels/chart20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3.xlsx"/></Relationships>
</file>

<file path=ppt/charts/_rels/chart20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4.xlsx"/></Relationships>
</file>

<file path=ppt/charts/_rels/chart20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5.xlsx"/></Relationships>
</file>

<file path=ppt/charts/_rels/chart20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6.xlsx"/></Relationships>
</file>

<file path=ppt/charts/_rels/chart20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7.xlsx"/></Relationships>
</file>

<file path=ppt/charts/_rels/chart20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8.xlsx"/></Relationships>
</file>

<file path=ppt/charts/_rels/chart20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9.xlsx"/></Relationships>
</file>

<file path=ppt/charts/_rels/chart21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0.xlsx"/></Relationships>
</file>

<file path=ppt/charts/_rels/chart21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1.xlsx"/></Relationships>
</file>

<file path=ppt/charts/_rels/chart21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2.xlsx"/></Relationships>
</file>

<file path=ppt/charts/_rels/chart21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3.xlsx"/></Relationships>
</file>

<file path=ppt/charts/_rels/chart21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4.xlsx"/></Relationships>
</file>

<file path=ppt/charts/_rels/chart21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5.xlsx"/></Relationships>
</file>

<file path=ppt/charts/_rels/chart21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6.xlsx"/></Relationships>
</file>

<file path=ppt/charts/_rels/chart21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7.xlsx"/></Relationships>
</file>

<file path=ppt/charts/_rels/chart21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8.xlsx"/></Relationships>
</file>

<file path=ppt/charts/_rels/chart21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9.xlsx"/></Relationships>
</file>

<file path=ppt/charts/_rels/chart22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0.xlsx"/></Relationships>
</file>

<file path=ppt/charts/_rels/chart22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1.xlsx"/></Relationships>
</file>

<file path=ppt/charts/_rels/chart22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2.xlsx"/></Relationships>
</file>

<file path=ppt/charts/_rels/chart22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3.xlsx"/></Relationships>
</file>

<file path=ppt/charts/_rels/chart22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4.xlsx"/></Relationships>
</file>

<file path=ppt/charts/_rels/chart22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5.xlsx"/></Relationships>
</file>

<file path=ppt/charts/_rels/chart22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6.xlsx"/></Relationships>
</file>

<file path=ppt/charts/_rels/chart22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7.xlsx"/></Relationships>
</file>

<file path=ppt/charts/_rels/chart22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8.xlsx"/></Relationships>
</file>

<file path=ppt/charts/_rels/chart22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9.xlsx"/></Relationships>
</file>

<file path=ppt/charts/_rels/chart23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0.xlsx"/></Relationships>
</file>

<file path=ppt/charts/_rels/chart23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1.xlsx"/></Relationships>
</file>

<file path=ppt/charts/_rels/chart23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2.xlsx"/></Relationships>
</file>

<file path=ppt/charts/_rels/chart23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3.xlsx"/></Relationships>
</file>

<file path=ppt/charts/_rels/chart23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4.xlsx"/></Relationships>
</file>

<file path=ppt/charts/_rels/chart23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5.xlsx"/></Relationships>
</file>

<file path=ppt/charts/_rels/chart23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6.xlsx"/></Relationships>
</file>

<file path=ppt/charts/_rels/chart23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7.xlsx"/></Relationships>
</file>

<file path=ppt/charts/_rels/chart23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8.xlsx"/></Relationships>
</file>

<file path=ppt/charts/_rels/chart23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9.xlsx"/></Relationships>
</file>

<file path=ppt/charts/_rels/chart24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0.xlsx"/></Relationships>
</file>

<file path=ppt/charts/_rels/chart24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1.xlsx"/></Relationships>
</file>

<file path=ppt/charts/_rels/chart24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2.xlsx"/></Relationships>
</file>

<file path=ppt/charts/_rels/chart24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3.xlsx"/></Relationships>
</file>

<file path=ppt/charts/_rels/chart24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4.xlsx"/></Relationships>
</file>

<file path=ppt/charts/_rels/chart24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5.xlsx"/></Relationships>
</file>

<file path=ppt/charts/_rels/chart24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6.xlsx"/></Relationships>
</file>

<file path=ppt/charts/_rels/chart24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7.xlsx"/></Relationships>
</file>

<file path=ppt/charts/_rels/chart24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8.xlsx"/></Relationships>
</file>

<file path=ppt/charts/_rels/chart24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9.xlsx"/></Relationships>
</file>

<file path=ppt/charts/_rels/chart25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0.xlsx"/></Relationships>
</file>

<file path=ppt/charts/_rels/chart25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1.xlsx"/></Relationships>
</file>

<file path=ppt/charts/_rels/chart25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2.xlsx"/></Relationships>
</file>

<file path=ppt/charts/_rels/chart25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3.xlsx"/></Relationships>
</file>

<file path=ppt/charts/_rels/chart25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4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3.1</c:v>
                </c:pt>
                <c:pt idx="1">
                  <c:v>3.98</c:v>
                </c:pt>
                <c:pt idx="2">
                  <c:v>1.86</c:v>
                </c:pt>
                <c:pt idx="3">
                  <c:v>4.37</c:v>
                </c:pt>
                <c:pt idx="4">
                  <c:v>2.09</c:v>
                </c:pt>
                <c:pt idx="5">
                  <c:v>4.83</c:v>
                </c:pt>
                <c:pt idx="6">
                  <c:v>3.36</c:v>
                </c:pt>
                <c:pt idx="7">
                  <c:v>4.84</c:v>
                </c:pt>
              </c:numCache>
            </c:numRef>
          </c:val>
        </c:ser>
        <c:axId val="88854528"/>
        <c:axId val="88857984"/>
      </c:radarChart>
      <c:catAx>
        <c:axId val="888545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88857984"/>
        <c:crosses val="autoZero"/>
        <c:auto val="1"/>
        <c:lblAlgn val="ctr"/>
        <c:lblOffset val="100"/>
      </c:catAx>
      <c:valAx>
        <c:axId val="888579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888545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90789760"/>
        <c:axId val="90791296"/>
      </c:radarChart>
      <c:catAx>
        <c:axId val="907897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90791296"/>
        <c:crosses val="autoZero"/>
        <c:auto val="1"/>
        <c:lblAlgn val="ctr"/>
        <c:lblOffset val="100"/>
      </c:catAx>
      <c:valAx>
        <c:axId val="907912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907897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Colonne1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  <a:ln w="3175">
              <a:solidFill>
                <a:schemeClr val="accent2">
                  <a:lumMod val="50000"/>
                </a:schemeClr>
              </a:solidFill>
            </a:ln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0.00</c:formatCode>
                <c:ptCount val="8"/>
                <c:pt idx="0">
                  <c:v>3.77</c:v>
                </c:pt>
                <c:pt idx="1">
                  <c:v>4.1899999999999995</c:v>
                </c:pt>
                <c:pt idx="2">
                  <c:v>2.02</c:v>
                </c:pt>
                <c:pt idx="3">
                  <c:v>4.3</c:v>
                </c:pt>
                <c:pt idx="4">
                  <c:v>3.4099999999999997</c:v>
                </c:pt>
                <c:pt idx="5">
                  <c:v>4.84</c:v>
                </c:pt>
                <c:pt idx="6">
                  <c:v>4.41</c:v>
                </c:pt>
                <c:pt idx="7">
                  <c:v>4.7699999999999996</c:v>
                </c:pt>
              </c:numCache>
            </c:numRef>
          </c:val>
        </c:ser>
        <c:ser>
          <c:idx val="1"/>
          <c:order val="1"/>
          <c:tx>
            <c:strRef>
              <c:f>Feuil1!$C$1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chemeClr val="accent2">
                <a:lumMod val="20000"/>
                <a:lumOff val="80000"/>
                <a:alpha val="34000"/>
              </a:schemeClr>
            </a:solidFill>
            <a:ln w="3175">
              <a:solidFill>
                <a:schemeClr val="accent2">
                  <a:lumMod val="50000"/>
                </a:schemeClr>
              </a:solidFill>
            </a:ln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Feuil1!$C$2:$C$9</c:f>
              <c:numCache>
                <c:formatCode>General</c:formatCode>
                <c:ptCount val="8"/>
                <c:pt idx="0">
                  <c:v>3.09</c:v>
                </c:pt>
                <c:pt idx="1">
                  <c:v>3.9299999999999997</c:v>
                </c:pt>
                <c:pt idx="2">
                  <c:v>1.82</c:v>
                </c:pt>
                <c:pt idx="3">
                  <c:v>4.3099999999999996</c:v>
                </c:pt>
                <c:pt idx="4">
                  <c:v>2.06</c:v>
                </c:pt>
                <c:pt idx="5">
                  <c:v>4.78</c:v>
                </c:pt>
                <c:pt idx="6">
                  <c:v>3.3499999999999988</c:v>
                </c:pt>
                <c:pt idx="7">
                  <c:v>4.84</c:v>
                </c:pt>
              </c:numCache>
            </c:numRef>
          </c:val>
        </c:ser>
        <c:axId val="91170688"/>
        <c:axId val="91172224"/>
      </c:radarChart>
      <c:catAx>
        <c:axId val="911706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91172224"/>
        <c:crosses val="autoZero"/>
        <c:auto val="1"/>
        <c:lblAlgn val="ctr"/>
        <c:lblOffset val="100"/>
      </c:catAx>
      <c:valAx>
        <c:axId val="911722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0.00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911706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D85B"/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3.1</c:v>
                </c:pt>
                <c:pt idx="1">
                  <c:v>3.98</c:v>
                </c:pt>
                <c:pt idx="2">
                  <c:v>1.86</c:v>
                </c:pt>
                <c:pt idx="3">
                  <c:v>4.37</c:v>
                </c:pt>
                <c:pt idx="4">
                  <c:v>2.09</c:v>
                </c:pt>
                <c:pt idx="5">
                  <c:v>4.83</c:v>
                </c:pt>
                <c:pt idx="6">
                  <c:v>3.36</c:v>
                </c:pt>
                <c:pt idx="7">
                  <c:v>4.84</c:v>
                </c:pt>
              </c:numCache>
            </c:numRef>
          </c:val>
        </c:ser>
        <c:axId val="113952256"/>
        <c:axId val="113953792"/>
      </c:radarChart>
      <c:catAx>
        <c:axId val="1139522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13953792"/>
        <c:crosses val="autoZero"/>
        <c:auto val="1"/>
        <c:lblAlgn val="ctr"/>
        <c:lblOffset val="100"/>
      </c:catAx>
      <c:valAx>
        <c:axId val="1139537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139522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90522752"/>
        <c:axId val="90787200"/>
      </c:radarChart>
      <c:catAx>
        <c:axId val="905227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90787200"/>
        <c:crosses val="autoZero"/>
        <c:auto val="1"/>
        <c:lblAlgn val="ctr"/>
        <c:lblOffset val="100"/>
      </c:catAx>
      <c:valAx>
        <c:axId val="907872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905227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22487296"/>
        <c:axId val="222498816"/>
      </c:radarChart>
      <c:catAx>
        <c:axId val="2224872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2498816"/>
        <c:crosses val="autoZero"/>
        <c:auto val="1"/>
        <c:lblAlgn val="ctr"/>
        <c:lblOffset val="100"/>
      </c:catAx>
      <c:valAx>
        <c:axId val="2224988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24872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2.72</c:v>
                </c:pt>
                <c:pt idx="1">
                  <c:v>3.27</c:v>
                </c:pt>
                <c:pt idx="2">
                  <c:v>1.6600000000000001</c:v>
                </c:pt>
                <c:pt idx="3">
                  <c:v>2.36</c:v>
                </c:pt>
                <c:pt idx="4">
                  <c:v>2.9099999999999997</c:v>
                </c:pt>
                <c:pt idx="5">
                  <c:v>2.69</c:v>
                </c:pt>
                <c:pt idx="6">
                  <c:v>3.05</c:v>
                </c:pt>
                <c:pt idx="7">
                  <c:v>1.26</c:v>
                </c:pt>
              </c:numCache>
            </c:numRef>
          </c:val>
        </c:ser>
        <c:axId val="222557696"/>
        <c:axId val="91271168"/>
      </c:radarChart>
      <c:catAx>
        <c:axId val="2225576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91271168"/>
        <c:crosses val="autoZero"/>
        <c:auto val="1"/>
        <c:lblAlgn val="ctr"/>
        <c:lblOffset val="100"/>
      </c:catAx>
      <c:valAx>
        <c:axId val="912711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25576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white">
                <a:lumMod val="50000"/>
                <a:alpha val="8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2.66</c:v>
                </c:pt>
                <c:pt idx="1">
                  <c:v>4.21</c:v>
                </c:pt>
                <c:pt idx="2">
                  <c:v>1.48</c:v>
                </c:pt>
                <c:pt idx="3">
                  <c:v>1.86</c:v>
                </c:pt>
                <c:pt idx="4">
                  <c:v>3.22</c:v>
                </c:pt>
                <c:pt idx="5">
                  <c:v>3.3099999999999987</c:v>
                </c:pt>
                <c:pt idx="6">
                  <c:v>2.1800000000000002</c:v>
                </c:pt>
                <c:pt idx="7">
                  <c:v>1.9300000000000141</c:v>
                </c:pt>
              </c:numCache>
            </c:numRef>
          </c:val>
        </c:ser>
        <c:axId val="91278720"/>
        <c:axId val="122238080"/>
      </c:radarChart>
      <c:catAx>
        <c:axId val="912787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2238080"/>
        <c:crosses val="autoZero"/>
        <c:auto val="1"/>
        <c:lblAlgn val="ctr"/>
        <c:lblOffset val="100"/>
      </c:catAx>
      <c:valAx>
        <c:axId val="1222380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912787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DF7F1F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2.66</c:v>
                </c:pt>
                <c:pt idx="1">
                  <c:v>4.21</c:v>
                </c:pt>
                <c:pt idx="2">
                  <c:v>1.48</c:v>
                </c:pt>
                <c:pt idx="3">
                  <c:v>1.86</c:v>
                </c:pt>
                <c:pt idx="4">
                  <c:v>3.22</c:v>
                </c:pt>
                <c:pt idx="5">
                  <c:v>3.3099999999999987</c:v>
                </c:pt>
                <c:pt idx="6">
                  <c:v>2.1800000000000002</c:v>
                </c:pt>
                <c:pt idx="7">
                  <c:v>1.9500000000000361</c:v>
                </c:pt>
              </c:numCache>
            </c:numRef>
          </c:val>
        </c:ser>
        <c:axId val="122270080"/>
        <c:axId val="122271616"/>
      </c:radarChart>
      <c:catAx>
        <c:axId val="1222700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2271616"/>
        <c:crosses val="autoZero"/>
        <c:auto val="1"/>
        <c:lblAlgn val="ctr"/>
        <c:lblOffset val="100"/>
      </c:catAx>
      <c:valAx>
        <c:axId val="1222716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22700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2.72</c:v>
                </c:pt>
                <c:pt idx="1">
                  <c:v>3.27</c:v>
                </c:pt>
                <c:pt idx="2">
                  <c:v>1.6600000000000001</c:v>
                </c:pt>
                <c:pt idx="3">
                  <c:v>2.36</c:v>
                </c:pt>
                <c:pt idx="4">
                  <c:v>2.9099999999999997</c:v>
                </c:pt>
                <c:pt idx="5">
                  <c:v>2.69</c:v>
                </c:pt>
                <c:pt idx="6">
                  <c:v>3.05</c:v>
                </c:pt>
                <c:pt idx="7">
                  <c:v>1.26</c:v>
                </c:pt>
              </c:numCache>
            </c:numRef>
          </c:val>
        </c:ser>
        <c:axId val="139309824"/>
        <c:axId val="139311360"/>
      </c:radarChart>
      <c:catAx>
        <c:axId val="1393098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39311360"/>
        <c:crosses val="autoZero"/>
        <c:auto val="1"/>
        <c:lblAlgn val="ctr"/>
        <c:lblOffset val="100"/>
      </c:catAx>
      <c:valAx>
        <c:axId val="1393113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393098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9474176"/>
        <c:axId val="219594752"/>
      </c:radarChart>
      <c:catAx>
        <c:axId val="2194741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9594752"/>
        <c:crosses val="autoZero"/>
        <c:auto val="1"/>
        <c:lblAlgn val="ctr"/>
        <c:lblOffset val="100"/>
      </c:catAx>
      <c:valAx>
        <c:axId val="2195947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94741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4.13</c:v>
                </c:pt>
                <c:pt idx="1">
                  <c:v>3.68</c:v>
                </c:pt>
                <c:pt idx="2">
                  <c:v>3.4899999999999998</c:v>
                </c:pt>
                <c:pt idx="3">
                  <c:v>4.3499999999999996</c:v>
                </c:pt>
                <c:pt idx="4">
                  <c:v>2.4099999999999997</c:v>
                </c:pt>
                <c:pt idx="5">
                  <c:v>3.4099999999999997</c:v>
                </c:pt>
                <c:pt idx="6">
                  <c:v>2.4299999999999997</c:v>
                </c:pt>
                <c:pt idx="7">
                  <c:v>2.4</c:v>
                </c:pt>
              </c:numCache>
            </c:numRef>
          </c:val>
        </c:ser>
        <c:axId val="220993792"/>
        <c:axId val="221032448"/>
      </c:radarChart>
      <c:catAx>
        <c:axId val="2209937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1032448"/>
        <c:crosses val="autoZero"/>
        <c:auto val="1"/>
        <c:lblAlgn val="ctr"/>
        <c:lblOffset val="100"/>
      </c:catAx>
      <c:valAx>
        <c:axId val="2210324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09937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21142016"/>
        <c:axId val="221623040"/>
      </c:radarChart>
      <c:catAx>
        <c:axId val="2211420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1623040"/>
        <c:crosses val="autoZero"/>
        <c:auto val="1"/>
        <c:lblAlgn val="ctr"/>
        <c:lblOffset val="100"/>
      </c:catAx>
      <c:valAx>
        <c:axId val="2216230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11420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2.82</c:v>
                </c:pt>
                <c:pt idx="1">
                  <c:v>3.07</c:v>
                </c:pt>
                <c:pt idx="2">
                  <c:v>1.33</c:v>
                </c:pt>
                <c:pt idx="3">
                  <c:v>2.3099999999999987</c:v>
                </c:pt>
                <c:pt idx="4">
                  <c:v>2.67</c:v>
                </c:pt>
                <c:pt idx="5">
                  <c:v>2.2799999999999998</c:v>
                </c:pt>
                <c:pt idx="6">
                  <c:v>2.5099999999999998</c:v>
                </c:pt>
                <c:pt idx="7">
                  <c:v>1.41</c:v>
                </c:pt>
              </c:numCache>
            </c:numRef>
          </c:val>
        </c:ser>
        <c:axId val="222044160"/>
        <c:axId val="222045696"/>
      </c:radarChart>
      <c:catAx>
        <c:axId val="2220441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2045696"/>
        <c:crosses val="autoZero"/>
        <c:auto val="1"/>
        <c:lblAlgn val="ctr"/>
        <c:lblOffset val="100"/>
      </c:catAx>
      <c:valAx>
        <c:axId val="2220456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20441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75729C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4.13</c:v>
                </c:pt>
                <c:pt idx="1">
                  <c:v>3.68</c:v>
                </c:pt>
                <c:pt idx="2">
                  <c:v>3.4899999999999998</c:v>
                </c:pt>
                <c:pt idx="3">
                  <c:v>4.3499999999999996</c:v>
                </c:pt>
                <c:pt idx="4">
                  <c:v>2.4099999999999997</c:v>
                </c:pt>
                <c:pt idx="5">
                  <c:v>3.4099999999999997</c:v>
                </c:pt>
                <c:pt idx="6">
                  <c:v>2.4299999999999997</c:v>
                </c:pt>
                <c:pt idx="7">
                  <c:v>2.4</c:v>
                </c:pt>
              </c:numCache>
            </c:numRef>
          </c:val>
        </c:ser>
        <c:axId val="221782784"/>
        <c:axId val="221784320"/>
      </c:radarChart>
      <c:catAx>
        <c:axId val="2217827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1784320"/>
        <c:crosses val="autoZero"/>
        <c:auto val="1"/>
        <c:lblAlgn val="ctr"/>
        <c:lblOffset val="100"/>
      </c:catAx>
      <c:valAx>
        <c:axId val="2217843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17827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6676A8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2.82</c:v>
                </c:pt>
                <c:pt idx="1">
                  <c:v>3.07</c:v>
                </c:pt>
                <c:pt idx="2">
                  <c:v>1.33</c:v>
                </c:pt>
                <c:pt idx="3">
                  <c:v>2.3099999999999987</c:v>
                </c:pt>
                <c:pt idx="4">
                  <c:v>2.67</c:v>
                </c:pt>
                <c:pt idx="5">
                  <c:v>2.2799999999999998</c:v>
                </c:pt>
                <c:pt idx="6">
                  <c:v>2.5099999999999998</c:v>
                </c:pt>
                <c:pt idx="7">
                  <c:v>1.41</c:v>
                </c:pt>
              </c:numCache>
            </c:numRef>
          </c:val>
        </c:ser>
        <c:axId val="222246400"/>
        <c:axId val="222247936"/>
      </c:radarChart>
      <c:catAx>
        <c:axId val="2222464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2247936"/>
        <c:crosses val="autoZero"/>
        <c:auto val="1"/>
        <c:lblAlgn val="ctr"/>
        <c:lblOffset val="100"/>
      </c:catAx>
      <c:valAx>
        <c:axId val="2222479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22464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22585984"/>
        <c:axId val="222587520"/>
      </c:radarChart>
      <c:catAx>
        <c:axId val="2225859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2587520"/>
        <c:crosses val="autoZero"/>
        <c:auto val="1"/>
        <c:lblAlgn val="ctr"/>
        <c:lblOffset val="100"/>
      </c:catAx>
      <c:valAx>
        <c:axId val="2225875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25859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22598656"/>
        <c:axId val="222600192"/>
      </c:radarChart>
      <c:catAx>
        <c:axId val="2225986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2600192"/>
        <c:crosses val="autoZero"/>
        <c:auto val="1"/>
        <c:lblAlgn val="ctr"/>
        <c:lblOffset val="100"/>
      </c:catAx>
      <c:valAx>
        <c:axId val="2226001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25986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D85B"/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3.48</c:v>
                </c:pt>
                <c:pt idx="1">
                  <c:v>3.32</c:v>
                </c:pt>
                <c:pt idx="2">
                  <c:v>1.48</c:v>
                </c:pt>
                <c:pt idx="3">
                  <c:v>3.06</c:v>
                </c:pt>
                <c:pt idx="4">
                  <c:v>2.58</c:v>
                </c:pt>
                <c:pt idx="5">
                  <c:v>2.7800000000000002</c:v>
                </c:pt>
                <c:pt idx="6">
                  <c:v>3.01</c:v>
                </c:pt>
                <c:pt idx="7">
                  <c:v>1.77</c:v>
                </c:pt>
              </c:numCache>
            </c:numRef>
          </c:val>
        </c:ser>
        <c:axId val="223682560"/>
        <c:axId val="223684096"/>
      </c:radarChart>
      <c:catAx>
        <c:axId val="2236825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3684096"/>
        <c:crosses val="autoZero"/>
        <c:auto val="1"/>
        <c:lblAlgn val="ctr"/>
        <c:lblOffset val="100"/>
      </c:catAx>
      <c:valAx>
        <c:axId val="2236840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36825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064A2">
                <a:alpha val="82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2.59</c:v>
                </c:pt>
                <c:pt idx="1">
                  <c:v>3.52</c:v>
                </c:pt>
                <c:pt idx="2">
                  <c:v>1.23</c:v>
                </c:pt>
                <c:pt idx="3">
                  <c:v>1.35</c:v>
                </c:pt>
                <c:pt idx="4">
                  <c:v>2.7600000000000002</c:v>
                </c:pt>
                <c:pt idx="5">
                  <c:v>2.61</c:v>
                </c:pt>
                <c:pt idx="6">
                  <c:v>4.1899999999999995</c:v>
                </c:pt>
                <c:pt idx="7">
                  <c:v>1.8</c:v>
                </c:pt>
              </c:numCache>
            </c:numRef>
          </c:val>
        </c:ser>
        <c:axId val="223798016"/>
        <c:axId val="223799552"/>
      </c:radarChart>
      <c:catAx>
        <c:axId val="2237980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3799552"/>
        <c:crosses val="autoZero"/>
        <c:auto val="1"/>
        <c:lblAlgn val="ctr"/>
        <c:lblOffset val="100"/>
      </c:catAx>
      <c:valAx>
        <c:axId val="2237995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37980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A0000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2.59</c:v>
                </c:pt>
                <c:pt idx="1">
                  <c:v>3.52</c:v>
                </c:pt>
                <c:pt idx="2">
                  <c:v>1.23</c:v>
                </c:pt>
                <c:pt idx="3">
                  <c:v>1.35</c:v>
                </c:pt>
                <c:pt idx="4">
                  <c:v>2.7600000000000002</c:v>
                </c:pt>
                <c:pt idx="5">
                  <c:v>2.61</c:v>
                </c:pt>
                <c:pt idx="6">
                  <c:v>4.1899999999999995</c:v>
                </c:pt>
                <c:pt idx="7">
                  <c:v>1.8</c:v>
                </c:pt>
              </c:numCache>
            </c:numRef>
          </c:val>
        </c:ser>
        <c:axId val="223925760"/>
        <c:axId val="223927296"/>
      </c:radarChart>
      <c:catAx>
        <c:axId val="2239257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3927296"/>
        <c:crosses val="autoZero"/>
        <c:auto val="1"/>
        <c:lblAlgn val="ctr"/>
        <c:lblOffset val="100"/>
      </c:catAx>
      <c:valAx>
        <c:axId val="2239272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39257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D85B"/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3.48</c:v>
                </c:pt>
                <c:pt idx="1">
                  <c:v>3.32</c:v>
                </c:pt>
                <c:pt idx="2">
                  <c:v>1.48</c:v>
                </c:pt>
                <c:pt idx="3">
                  <c:v>3.06</c:v>
                </c:pt>
                <c:pt idx="4">
                  <c:v>2.58</c:v>
                </c:pt>
                <c:pt idx="5">
                  <c:v>2.7800000000000002</c:v>
                </c:pt>
                <c:pt idx="6">
                  <c:v>3.01</c:v>
                </c:pt>
                <c:pt idx="7">
                  <c:v>1.77</c:v>
                </c:pt>
              </c:numCache>
            </c:numRef>
          </c:val>
        </c:ser>
        <c:axId val="224807168"/>
        <c:axId val="224821248"/>
      </c:radarChart>
      <c:catAx>
        <c:axId val="2248071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4821248"/>
        <c:crosses val="autoZero"/>
        <c:auto val="1"/>
        <c:lblAlgn val="ctr"/>
        <c:lblOffset val="100"/>
      </c:catAx>
      <c:valAx>
        <c:axId val="2248212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48071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7362432"/>
        <c:axId val="217364736"/>
      </c:radarChart>
      <c:catAx>
        <c:axId val="2173624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7364736"/>
        <c:crosses val="autoZero"/>
        <c:auto val="1"/>
        <c:lblAlgn val="ctr"/>
        <c:lblOffset val="100"/>
      </c:catAx>
      <c:valAx>
        <c:axId val="2173647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73624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20145152"/>
        <c:axId val="220184960"/>
      </c:radarChart>
      <c:catAx>
        <c:axId val="2201451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0184960"/>
        <c:crosses val="autoZero"/>
        <c:auto val="1"/>
        <c:lblAlgn val="ctr"/>
        <c:lblOffset val="100"/>
      </c:catAx>
      <c:valAx>
        <c:axId val="2201849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01451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3.79</c:v>
                </c:pt>
                <c:pt idx="1">
                  <c:v>1.05</c:v>
                </c:pt>
                <c:pt idx="2">
                  <c:v>1.74</c:v>
                </c:pt>
                <c:pt idx="3">
                  <c:v>3.66</c:v>
                </c:pt>
                <c:pt idx="4">
                  <c:v>1.3</c:v>
                </c:pt>
                <c:pt idx="5">
                  <c:v>1.9200000000000021</c:v>
                </c:pt>
                <c:pt idx="6">
                  <c:v>3.54</c:v>
                </c:pt>
                <c:pt idx="7">
                  <c:v>2.86</c:v>
                </c:pt>
              </c:numCache>
            </c:numRef>
          </c:val>
        </c:ser>
        <c:axId val="221035136"/>
        <c:axId val="221450624"/>
      </c:radarChart>
      <c:catAx>
        <c:axId val="2210351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1450624"/>
        <c:crosses val="autoZero"/>
        <c:auto val="1"/>
        <c:lblAlgn val="ctr"/>
        <c:lblOffset val="100"/>
      </c:catAx>
      <c:valAx>
        <c:axId val="2214506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10351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3.55</c:v>
                </c:pt>
                <c:pt idx="1">
                  <c:v>4.05</c:v>
                </c:pt>
                <c:pt idx="2">
                  <c:v>1.42</c:v>
                </c:pt>
                <c:pt idx="3">
                  <c:v>2.5</c:v>
                </c:pt>
                <c:pt idx="4">
                  <c:v>4.4400000000000004</c:v>
                </c:pt>
                <c:pt idx="5">
                  <c:v>3.55</c:v>
                </c:pt>
                <c:pt idx="6">
                  <c:v>4.1099999999999985</c:v>
                </c:pt>
                <c:pt idx="7">
                  <c:v>1.8</c:v>
                </c:pt>
              </c:numCache>
            </c:numRef>
          </c:val>
        </c:ser>
        <c:axId val="224835072"/>
        <c:axId val="224836608"/>
      </c:radarChart>
      <c:catAx>
        <c:axId val="2248350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4836608"/>
        <c:crosses val="autoZero"/>
        <c:auto val="1"/>
        <c:lblAlgn val="ctr"/>
        <c:lblOffset val="100"/>
      </c:catAx>
      <c:valAx>
        <c:axId val="2248366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48350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99F55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3.79</c:v>
                </c:pt>
                <c:pt idx="1">
                  <c:v>1.05</c:v>
                </c:pt>
                <c:pt idx="2">
                  <c:v>1.74</c:v>
                </c:pt>
                <c:pt idx="3">
                  <c:v>3.66</c:v>
                </c:pt>
                <c:pt idx="4">
                  <c:v>1.3</c:v>
                </c:pt>
                <c:pt idx="5">
                  <c:v>1.9200000000000021</c:v>
                </c:pt>
                <c:pt idx="6">
                  <c:v>3.54</c:v>
                </c:pt>
                <c:pt idx="7">
                  <c:v>2.86</c:v>
                </c:pt>
              </c:numCache>
            </c:numRef>
          </c:val>
        </c:ser>
        <c:axId val="226202752"/>
        <c:axId val="226204672"/>
      </c:radarChart>
      <c:catAx>
        <c:axId val="2262027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6204672"/>
        <c:crosses val="autoZero"/>
        <c:auto val="1"/>
        <c:lblAlgn val="ctr"/>
        <c:lblOffset val="100"/>
      </c:catAx>
      <c:valAx>
        <c:axId val="2262046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62027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980F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3.55</c:v>
                </c:pt>
                <c:pt idx="1">
                  <c:v>4.05</c:v>
                </c:pt>
                <c:pt idx="2">
                  <c:v>1.42</c:v>
                </c:pt>
                <c:pt idx="3">
                  <c:v>2.5</c:v>
                </c:pt>
                <c:pt idx="4">
                  <c:v>4.4400000000000004</c:v>
                </c:pt>
                <c:pt idx="5">
                  <c:v>3.55</c:v>
                </c:pt>
                <c:pt idx="6">
                  <c:v>4.1099999999999985</c:v>
                </c:pt>
                <c:pt idx="7">
                  <c:v>1.8</c:v>
                </c:pt>
              </c:numCache>
            </c:numRef>
          </c:val>
        </c:ser>
        <c:axId val="256404096"/>
        <c:axId val="256409984"/>
      </c:radarChart>
      <c:catAx>
        <c:axId val="2564040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56409984"/>
        <c:crosses val="autoZero"/>
        <c:auto val="1"/>
        <c:lblAlgn val="ctr"/>
        <c:lblOffset val="100"/>
      </c:catAx>
      <c:valAx>
        <c:axId val="2564099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564040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56610688"/>
        <c:axId val="256612608"/>
      </c:radarChart>
      <c:catAx>
        <c:axId val="2566106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56612608"/>
        <c:crosses val="autoZero"/>
        <c:auto val="1"/>
        <c:lblAlgn val="ctr"/>
        <c:lblOffset val="100"/>
      </c:catAx>
      <c:valAx>
        <c:axId val="2566126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566106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56741760"/>
        <c:axId val="256743296"/>
      </c:radarChart>
      <c:catAx>
        <c:axId val="2567417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56743296"/>
        <c:crosses val="autoZero"/>
        <c:auto val="1"/>
        <c:lblAlgn val="ctr"/>
        <c:lblOffset val="100"/>
      </c:catAx>
      <c:valAx>
        <c:axId val="2567432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567417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064A2">
                <a:alpha val="82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3.27</c:v>
                </c:pt>
                <c:pt idx="1">
                  <c:v>2.0499999999999998</c:v>
                </c:pt>
                <c:pt idx="2">
                  <c:v>1.45</c:v>
                </c:pt>
                <c:pt idx="3">
                  <c:v>2.92</c:v>
                </c:pt>
                <c:pt idx="4">
                  <c:v>1.26</c:v>
                </c:pt>
                <c:pt idx="5">
                  <c:v>2.64</c:v>
                </c:pt>
                <c:pt idx="6">
                  <c:v>2.86</c:v>
                </c:pt>
                <c:pt idx="7">
                  <c:v>2.23</c:v>
                </c:pt>
              </c:numCache>
            </c:numRef>
          </c:val>
        </c:ser>
        <c:axId val="258246528"/>
        <c:axId val="258248064"/>
      </c:radarChart>
      <c:catAx>
        <c:axId val="2582465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58248064"/>
        <c:crosses val="autoZero"/>
        <c:auto val="1"/>
        <c:lblAlgn val="ctr"/>
        <c:lblOffset val="100"/>
      </c:catAx>
      <c:valAx>
        <c:axId val="2582480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582465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4.1599999999999975</c:v>
                </c:pt>
                <c:pt idx="1">
                  <c:v>3.13</c:v>
                </c:pt>
                <c:pt idx="2">
                  <c:v>2.19</c:v>
                </c:pt>
                <c:pt idx="3">
                  <c:v>3.68</c:v>
                </c:pt>
                <c:pt idx="4">
                  <c:v>1.6</c:v>
                </c:pt>
                <c:pt idx="5">
                  <c:v>2.54</c:v>
                </c:pt>
                <c:pt idx="6">
                  <c:v>1.8800000000000001</c:v>
                </c:pt>
                <c:pt idx="7">
                  <c:v>3.54</c:v>
                </c:pt>
              </c:numCache>
            </c:numRef>
          </c:val>
        </c:ser>
        <c:axId val="261247360"/>
        <c:axId val="261248896"/>
      </c:radarChart>
      <c:catAx>
        <c:axId val="2612473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1248896"/>
        <c:crosses val="autoZero"/>
        <c:auto val="1"/>
        <c:lblAlgn val="ctr"/>
        <c:lblOffset val="100"/>
      </c:catAx>
      <c:valAx>
        <c:axId val="2612488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12473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064A2">
                <a:lumMod val="60000"/>
                <a:lumOff val="40000"/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3.27</c:v>
                </c:pt>
                <c:pt idx="1">
                  <c:v>2.0499999999999998</c:v>
                </c:pt>
                <c:pt idx="2">
                  <c:v>1.45</c:v>
                </c:pt>
                <c:pt idx="3">
                  <c:v>2.92</c:v>
                </c:pt>
                <c:pt idx="4">
                  <c:v>1.26</c:v>
                </c:pt>
                <c:pt idx="5">
                  <c:v>2.64</c:v>
                </c:pt>
                <c:pt idx="6">
                  <c:v>2.86</c:v>
                </c:pt>
                <c:pt idx="7">
                  <c:v>2.23</c:v>
                </c:pt>
              </c:numCache>
            </c:numRef>
          </c:val>
        </c:ser>
        <c:axId val="262189056"/>
        <c:axId val="262190592"/>
      </c:radarChart>
      <c:catAx>
        <c:axId val="2621890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2190592"/>
        <c:crosses val="autoZero"/>
        <c:auto val="1"/>
        <c:lblAlgn val="ctr"/>
        <c:lblOffset val="100"/>
      </c:catAx>
      <c:valAx>
        <c:axId val="2621905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21890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3684B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4.1599999999999975</c:v>
                </c:pt>
                <c:pt idx="1">
                  <c:v>3.13</c:v>
                </c:pt>
                <c:pt idx="2">
                  <c:v>2.19</c:v>
                </c:pt>
                <c:pt idx="3">
                  <c:v>3.68</c:v>
                </c:pt>
                <c:pt idx="4">
                  <c:v>1.6</c:v>
                </c:pt>
                <c:pt idx="5">
                  <c:v>2.54</c:v>
                </c:pt>
                <c:pt idx="6">
                  <c:v>1.8800000000000001</c:v>
                </c:pt>
                <c:pt idx="7">
                  <c:v>3.54</c:v>
                </c:pt>
              </c:numCache>
            </c:numRef>
          </c:val>
        </c:ser>
        <c:axId val="262814336"/>
        <c:axId val="262824320"/>
      </c:radarChart>
      <c:catAx>
        <c:axId val="2628143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2824320"/>
        <c:crosses val="autoZero"/>
        <c:auto val="1"/>
        <c:lblAlgn val="ctr"/>
        <c:lblOffset val="100"/>
      </c:catAx>
      <c:valAx>
        <c:axId val="2628243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28143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23572352"/>
        <c:axId val="223573888"/>
      </c:radarChart>
      <c:catAx>
        <c:axId val="2235723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3573888"/>
        <c:crosses val="autoZero"/>
        <c:auto val="1"/>
        <c:lblAlgn val="ctr"/>
        <c:lblOffset val="100"/>
      </c:catAx>
      <c:valAx>
        <c:axId val="2235738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35723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064A2">
                <a:alpha val="82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4.45</c:v>
                </c:pt>
                <c:pt idx="1">
                  <c:v>3.8899999999999997</c:v>
                </c:pt>
                <c:pt idx="2">
                  <c:v>3.3899999999999997</c:v>
                </c:pt>
                <c:pt idx="3">
                  <c:v>3.77</c:v>
                </c:pt>
                <c:pt idx="4">
                  <c:v>3.4099999999999997</c:v>
                </c:pt>
                <c:pt idx="5">
                  <c:v>3.18</c:v>
                </c:pt>
                <c:pt idx="6">
                  <c:v>4.63</c:v>
                </c:pt>
                <c:pt idx="7">
                  <c:v>4.57</c:v>
                </c:pt>
              </c:numCache>
            </c:numRef>
          </c:val>
        </c:ser>
        <c:axId val="223929856"/>
        <c:axId val="224823936"/>
      </c:radarChart>
      <c:catAx>
        <c:axId val="2239298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4823936"/>
        <c:crosses val="autoZero"/>
        <c:auto val="1"/>
        <c:lblAlgn val="ctr"/>
        <c:lblOffset val="100"/>
      </c:catAx>
      <c:valAx>
        <c:axId val="2248239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39298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black">
                <a:alpha val="8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4.45</c:v>
                </c:pt>
                <c:pt idx="1">
                  <c:v>3.8899999999999997</c:v>
                </c:pt>
                <c:pt idx="2">
                  <c:v>3.3899999999999997</c:v>
                </c:pt>
                <c:pt idx="3">
                  <c:v>3.77</c:v>
                </c:pt>
                <c:pt idx="4">
                  <c:v>3.4099999999999997</c:v>
                </c:pt>
                <c:pt idx="5">
                  <c:v>3.18</c:v>
                </c:pt>
                <c:pt idx="6">
                  <c:v>4.63</c:v>
                </c:pt>
                <c:pt idx="7">
                  <c:v>4.57</c:v>
                </c:pt>
              </c:numCache>
            </c:numRef>
          </c:val>
        </c:ser>
        <c:axId val="226303360"/>
        <c:axId val="256391040"/>
      </c:radarChart>
      <c:catAx>
        <c:axId val="2263033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56391040"/>
        <c:crosses val="autoZero"/>
        <c:auto val="1"/>
        <c:lblAlgn val="ctr"/>
        <c:lblOffset val="100"/>
      </c:catAx>
      <c:valAx>
        <c:axId val="2563910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63033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3485312"/>
        <c:axId val="263486848"/>
      </c:radarChart>
      <c:catAx>
        <c:axId val="2634853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3486848"/>
        <c:crosses val="autoZero"/>
        <c:auto val="1"/>
        <c:lblAlgn val="ctr"/>
        <c:lblOffset val="100"/>
      </c:catAx>
      <c:valAx>
        <c:axId val="2634868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34853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3558272"/>
        <c:axId val="263559808"/>
      </c:radarChart>
      <c:catAx>
        <c:axId val="2635582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3559808"/>
        <c:crosses val="autoZero"/>
        <c:auto val="1"/>
        <c:lblAlgn val="ctr"/>
        <c:lblOffset val="100"/>
      </c:catAx>
      <c:valAx>
        <c:axId val="2635598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35582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3.5</c:v>
                </c:pt>
                <c:pt idx="1">
                  <c:v>3.9099999999999997</c:v>
                </c:pt>
                <c:pt idx="2">
                  <c:v>2.0099999999999998</c:v>
                </c:pt>
                <c:pt idx="3">
                  <c:v>3.54</c:v>
                </c:pt>
                <c:pt idx="4">
                  <c:v>5</c:v>
                </c:pt>
                <c:pt idx="5">
                  <c:v>2.44</c:v>
                </c:pt>
                <c:pt idx="6">
                  <c:v>4.38</c:v>
                </c:pt>
                <c:pt idx="7">
                  <c:v>3.77</c:v>
                </c:pt>
              </c:numCache>
            </c:numRef>
          </c:val>
        </c:ser>
        <c:axId val="263714688"/>
        <c:axId val="263716224"/>
      </c:radarChart>
      <c:catAx>
        <c:axId val="2637146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3716224"/>
        <c:crosses val="autoZero"/>
        <c:auto val="1"/>
        <c:lblAlgn val="ctr"/>
        <c:lblOffset val="100"/>
      </c:catAx>
      <c:valAx>
        <c:axId val="2637162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37146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0.70000000000000062</c:v>
                </c:pt>
                <c:pt idx="1">
                  <c:v>0.83000000000000063</c:v>
                </c:pt>
                <c:pt idx="2">
                  <c:v>1.27</c:v>
                </c:pt>
                <c:pt idx="3">
                  <c:v>1.9800000000000419</c:v>
                </c:pt>
                <c:pt idx="4">
                  <c:v>0.74000000000000365</c:v>
                </c:pt>
                <c:pt idx="5">
                  <c:v>0.75000000000001465</c:v>
                </c:pt>
                <c:pt idx="6">
                  <c:v>0.95000000000000062</c:v>
                </c:pt>
                <c:pt idx="7">
                  <c:v>0.49000000000000032</c:v>
                </c:pt>
              </c:numCache>
            </c:numRef>
          </c:val>
        </c:ser>
        <c:axId val="264975104"/>
        <c:axId val="264976640"/>
      </c:radarChart>
      <c:catAx>
        <c:axId val="2649751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4976640"/>
        <c:crosses val="autoZero"/>
        <c:auto val="1"/>
        <c:lblAlgn val="ctr"/>
        <c:lblOffset val="100"/>
      </c:catAx>
      <c:valAx>
        <c:axId val="26497664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49751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B59">
                <a:lumMod val="75000"/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3.5</c:v>
                </c:pt>
                <c:pt idx="1">
                  <c:v>3.9099999999999997</c:v>
                </c:pt>
                <c:pt idx="2">
                  <c:v>2.0099999999999998</c:v>
                </c:pt>
                <c:pt idx="3">
                  <c:v>3.54</c:v>
                </c:pt>
                <c:pt idx="4">
                  <c:v>5</c:v>
                </c:pt>
                <c:pt idx="5">
                  <c:v>2.44</c:v>
                </c:pt>
                <c:pt idx="6">
                  <c:v>4.38</c:v>
                </c:pt>
                <c:pt idx="7">
                  <c:v>3.77</c:v>
                </c:pt>
              </c:numCache>
            </c:numRef>
          </c:val>
        </c:ser>
        <c:axId val="265574656"/>
        <c:axId val="265596928"/>
      </c:radarChart>
      <c:catAx>
        <c:axId val="2655746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5596928"/>
        <c:crosses val="autoZero"/>
        <c:auto val="1"/>
        <c:lblAlgn val="ctr"/>
        <c:lblOffset val="100"/>
      </c:catAx>
      <c:valAx>
        <c:axId val="2655969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55746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97BBD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0.70000000000000062</c:v>
                </c:pt>
                <c:pt idx="1">
                  <c:v>0.83000000000000063</c:v>
                </c:pt>
                <c:pt idx="2">
                  <c:v>1.27</c:v>
                </c:pt>
                <c:pt idx="3">
                  <c:v>1.9800000000000424</c:v>
                </c:pt>
                <c:pt idx="4">
                  <c:v>0.74000000000000365</c:v>
                </c:pt>
                <c:pt idx="5">
                  <c:v>0.75000000000001465</c:v>
                </c:pt>
                <c:pt idx="6">
                  <c:v>0.95000000000000062</c:v>
                </c:pt>
                <c:pt idx="7">
                  <c:v>0.49000000000000032</c:v>
                </c:pt>
              </c:numCache>
            </c:numRef>
          </c:val>
        </c:ser>
        <c:axId val="266883072"/>
        <c:axId val="266884608"/>
      </c:radarChart>
      <c:catAx>
        <c:axId val="2668830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6884608"/>
        <c:crosses val="autoZero"/>
        <c:auto val="1"/>
        <c:lblAlgn val="ctr"/>
        <c:lblOffset val="100"/>
      </c:catAx>
      <c:valAx>
        <c:axId val="26688460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68830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6925184"/>
        <c:axId val="266926720"/>
      </c:radarChart>
      <c:catAx>
        <c:axId val="2669251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6926720"/>
        <c:crosses val="autoZero"/>
        <c:auto val="1"/>
        <c:lblAlgn val="ctr"/>
        <c:lblOffset val="100"/>
      </c:catAx>
      <c:valAx>
        <c:axId val="2669267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69251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7081216"/>
        <c:axId val="267082752"/>
      </c:radarChart>
      <c:catAx>
        <c:axId val="2670812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7082752"/>
        <c:crosses val="autoZero"/>
        <c:auto val="1"/>
        <c:lblAlgn val="ctr"/>
        <c:lblOffset val="100"/>
      </c:catAx>
      <c:valAx>
        <c:axId val="2670827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70812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white">
                <a:lumMod val="50000"/>
                <a:alpha val="8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2.61</c:v>
                </c:pt>
                <c:pt idx="1">
                  <c:v>2.6</c:v>
                </c:pt>
                <c:pt idx="2">
                  <c:v>2.4499999999999997</c:v>
                </c:pt>
                <c:pt idx="3">
                  <c:v>4.29</c:v>
                </c:pt>
                <c:pt idx="4">
                  <c:v>1.48</c:v>
                </c:pt>
                <c:pt idx="5">
                  <c:v>2.3899999999999997</c:v>
                </c:pt>
                <c:pt idx="6">
                  <c:v>2.61</c:v>
                </c:pt>
                <c:pt idx="7">
                  <c:v>2.46</c:v>
                </c:pt>
              </c:numCache>
            </c:numRef>
          </c:val>
        </c:ser>
        <c:axId val="266905856"/>
        <c:axId val="267173888"/>
      </c:radarChart>
      <c:catAx>
        <c:axId val="2669058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7173888"/>
        <c:crosses val="autoZero"/>
        <c:auto val="1"/>
        <c:lblAlgn val="ctr"/>
        <c:lblOffset val="100"/>
      </c:catAx>
      <c:valAx>
        <c:axId val="2671738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69058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3.36</c:v>
                </c:pt>
                <c:pt idx="1">
                  <c:v>2.21</c:v>
                </c:pt>
                <c:pt idx="2">
                  <c:v>1.35</c:v>
                </c:pt>
                <c:pt idx="3">
                  <c:v>2.79</c:v>
                </c:pt>
                <c:pt idx="4">
                  <c:v>2.08</c:v>
                </c:pt>
                <c:pt idx="5">
                  <c:v>2.02</c:v>
                </c:pt>
                <c:pt idx="6">
                  <c:v>2.65</c:v>
                </c:pt>
                <c:pt idx="7">
                  <c:v>3.05</c:v>
                </c:pt>
              </c:numCache>
            </c:numRef>
          </c:val>
        </c:ser>
        <c:axId val="266963584"/>
        <c:axId val="267125120"/>
      </c:radarChart>
      <c:catAx>
        <c:axId val="2669635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7125120"/>
        <c:crosses val="autoZero"/>
        <c:auto val="1"/>
        <c:lblAlgn val="ctr"/>
        <c:lblOffset val="100"/>
      </c:catAx>
      <c:valAx>
        <c:axId val="2671251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69635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7326592"/>
        <c:axId val="267328128"/>
      </c:radarChart>
      <c:catAx>
        <c:axId val="2673265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7328128"/>
        <c:crosses val="autoZero"/>
        <c:auto val="1"/>
        <c:lblAlgn val="ctr"/>
        <c:lblOffset val="100"/>
      </c:catAx>
      <c:valAx>
        <c:axId val="2673281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73265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064A2">
                <a:alpha val="82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3.96</c:v>
                </c:pt>
                <c:pt idx="1">
                  <c:v>3.4299999999999997</c:v>
                </c:pt>
                <c:pt idx="2">
                  <c:v>3.74</c:v>
                </c:pt>
                <c:pt idx="3">
                  <c:v>3.69</c:v>
                </c:pt>
                <c:pt idx="4">
                  <c:v>2.9899999999999998</c:v>
                </c:pt>
                <c:pt idx="5">
                  <c:v>3.64</c:v>
                </c:pt>
                <c:pt idx="6">
                  <c:v>4.25</c:v>
                </c:pt>
                <c:pt idx="7">
                  <c:v>4.54</c:v>
                </c:pt>
              </c:numCache>
            </c:numRef>
          </c:val>
        </c:ser>
        <c:axId val="267466240"/>
        <c:axId val="267467776"/>
      </c:radarChart>
      <c:catAx>
        <c:axId val="2674662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7467776"/>
        <c:crosses val="autoZero"/>
        <c:auto val="1"/>
        <c:lblAlgn val="ctr"/>
        <c:lblOffset val="100"/>
      </c:catAx>
      <c:valAx>
        <c:axId val="2674677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74662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AC0000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3.96</c:v>
                </c:pt>
                <c:pt idx="1">
                  <c:v>3.4299999999999997</c:v>
                </c:pt>
                <c:pt idx="2">
                  <c:v>3.74</c:v>
                </c:pt>
                <c:pt idx="3">
                  <c:v>3.69</c:v>
                </c:pt>
                <c:pt idx="4">
                  <c:v>2.9899999999999998</c:v>
                </c:pt>
                <c:pt idx="5">
                  <c:v>3.64</c:v>
                </c:pt>
                <c:pt idx="6">
                  <c:v>4.25</c:v>
                </c:pt>
                <c:pt idx="7">
                  <c:v>4.54</c:v>
                </c:pt>
              </c:numCache>
            </c:numRef>
          </c:val>
        </c:ser>
        <c:axId val="267598464"/>
        <c:axId val="267608448"/>
      </c:radarChart>
      <c:catAx>
        <c:axId val="2675984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7608448"/>
        <c:crosses val="autoZero"/>
        <c:auto val="1"/>
        <c:lblAlgn val="ctr"/>
        <c:lblOffset val="100"/>
      </c:catAx>
      <c:valAx>
        <c:axId val="2676084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75984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1827584"/>
        <c:axId val="262876160"/>
      </c:radarChart>
      <c:catAx>
        <c:axId val="2618275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2876160"/>
        <c:crosses val="autoZero"/>
        <c:auto val="1"/>
        <c:lblAlgn val="ctr"/>
        <c:lblOffset val="100"/>
      </c:catAx>
      <c:valAx>
        <c:axId val="2628761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18275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3490176"/>
        <c:axId val="263517312"/>
      </c:radarChart>
      <c:catAx>
        <c:axId val="2634901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3517312"/>
        <c:crosses val="autoZero"/>
        <c:auto val="1"/>
        <c:lblAlgn val="ctr"/>
        <c:lblOffset val="100"/>
      </c:catAx>
      <c:valAx>
        <c:axId val="2635173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34901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4.08</c:v>
                </c:pt>
                <c:pt idx="1">
                  <c:v>3.66</c:v>
                </c:pt>
                <c:pt idx="2">
                  <c:v>1.77</c:v>
                </c:pt>
                <c:pt idx="3">
                  <c:v>3.86</c:v>
                </c:pt>
                <c:pt idx="4">
                  <c:v>3.72</c:v>
                </c:pt>
                <c:pt idx="5">
                  <c:v>3.2800000000000002</c:v>
                </c:pt>
                <c:pt idx="6">
                  <c:v>3.9499999999999997</c:v>
                </c:pt>
                <c:pt idx="7">
                  <c:v>3.7</c:v>
                </c:pt>
              </c:numCache>
            </c:numRef>
          </c:val>
        </c:ser>
        <c:axId val="263602560"/>
        <c:axId val="263620864"/>
      </c:radarChart>
      <c:catAx>
        <c:axId val="2636025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3620864"/>
        <c:crosses val="autoZero"/>
        <c:auto val="1"/>
        <c:lblAlgn val="ctr"/>
        <c:lblOffset val="100"/>
      </c:catAx>
      <c:valAx>
        <c:axId val="2636208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36025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1.9500000000000361</c:v>
                </c:pt>
                <c:pt idx="1">
                  <c:v>1.41</c:v>
                </c:pt>
                <c:pt idx="2">
                  <c:v>0.17</c:v>
                </c:pt>
                <c:pt idx="3">
                  <c:v>1.51</c:v>
                </c:pt>
                <c:pt idx="4">
                  <c:v>1.5</c:v>
                </c:pt>
                <c:pt idx="5">
                  <c:v>1.47</c:v>
                </c:pt>
                <c:pt idx="6">
                  <c:v>3.2</c:v>
                </c:pt>
                <c:pt idx="7">
                  <c:v>1.1499999999999571</c:v>
                </c:pt>
              </c:numCache>
            </c:numRef>
          </c:val>
        </c:ser>
        <c:axId val="265131904"/>
        <c:axId val="265133440"/>
      </c:radarChart>
      <c:catAx>
        <c:axId val="2651319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5133440"/>
        <c:crosses val="autoZero"/>
        <c:auto val="1"/>
        <c:lblAlgn val="ctr"/>
        <c:lblOffset val="100"/>
      </c:catAx>
      <c:valAx>
        <c:axId val="2651334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51319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white">
                <a:lumMod val="85000"/>
                <a:alpha val="7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4.08</c:v>
                </c:pt>
                <c:pt idx="1">
                  <c:v>3.66</c:v>
                </c:pt>
                <c:pt idx="2">
                  <c:v>1.77</c:v>
                </c:pt>
                <c:pt idx="3">
                  <c:v>3.86</c:v>
                </c:pt>
                <c:pt idx="4">
                  <c:v>3.72</c:v>
                </c:pt>
                <c:pt idx="5">
                  <c:v>3.2800000000000002</c:v>
                </c:pt>
                <c:pt idx="6">
                  <c:v>3.9499999999999997</c:v>
                </c:pt>
                <c:pt idx="7">
                  <c:v>3.7</c:v>
                </c:pt>
              </c:numCache>
            </c:numRef>
          </c:val>
        </c:ser>
        <c:axId val="267704192"/>
        <c:axId val="267706368"/>
      </c:radarChart>
      <c:catAx>
        <c:axId val="2677041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7706368"/>
        <c:crosses val="autoZero"/>
        <c:auto val="1"/>
        <c:lblAlgn val="ctr"/>
        <c:lblOffset val="100"/>
      </c:catAx>
      <c:valAx>
        <c:axId val="2677063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77041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980F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1.9500000000000361</c:v>
                </c:pt>
                <c:pt idx="1">
                  <c:v>1.41</c:v>
                </c:pt>
                <c:pt idx="2">
                  <c:v>0.17</c:v>
                </c:pt>
                <c:pt idx="3">
                  <c:v>1.51</c:v>
                </c:pt>
                <c:pt idx="4">
                  <c:v>1.5</c:v>
                </c:pt>
                <c:pt idx="5">
                  <c:v>1.47</c:v>
                </c:pt>
                <c:pt idx="6">
                  <c:v>3.2</c:v>
                </c:pt>
                <c:pt idx="7">
                  <c:v>1.1499999999999566</c:v>
                </c:pt>
              </c:numCache>
            </c:numRef>
          </c:val>
        </c:ser>
        <c:axId val="268171520"/>
        <c:axId val="268640256"/>
      </c:radarChart>
      <c:catAx>
        <c:axId val="2681715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8640256"/>
        <c:crosses val="autoZero"/>
        <c:auto val="1"/>
        <c:lblAlgn val="ctr"/>
        <c:lblOffset val="100"/>
      </c:catAx>
      <c:valAx>
        <c:axId val="2686402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81715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8841728"/>
        <c:axId val="268843264"/>
      </c:radarChart>
      <c:catAx>
        <c:axId val="2688417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8843264"/>
        <c:crosses val="autoZero"/>
        <c:auto val="1"/>
        <c:lblAlgn val="ctr"/>
        <c:lblOffset val="100"/>
      </c:catAx>
      <c:valAx>
        <c:axId val="2688432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88417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9060736"/>
        <c:axId val="269062528"/>
      </c:radarChart>
      <c:catAx>
        <c:axId val="2690607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9062528"/>
        <c:crosses val="autoZero"/>
        <c:auto val="1"/>
        <c:lblAlgn val="ctr"/>
        <c:lblOffset val="100"/>
      </c:catAx>
      <c:valAx>
        <c:axId val="2690625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90607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3.15</c:v>
                </c:pt>
                <c:pt idx="1">
                  <c:v>0.86000000000000065</c:v>
                </c:pt>
                <c:pt idx="2">
                  <c:v>1.1800000000000141</c:v>
                </c:pt>
                <c:pt idx="3">
                  <c:v>2.15</c:v>
                </c:pt>
                <c:pt idx="4">
                  <c:v>1.27</c:v>
                </c:pt>
                <c:pt idx="5">
                  <c:v>1.27</c:v>
                </c:pt>
                <c:pt idx="6">
                  <c:v>2.98</c:v>
                </c:pt>
                <c:pt idx="7">
                  <c:v>0.72000000000000064</c:v>
                </c:pt>
              </c:numCache>
            </c:numRef>
          </c:val>
        </c:ser>
        <c:axId val="270185216"/>
        <c:axId val="270186752"/>
      </c:radarChart>
      <c:catAx>
        <c:axId val="2701852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70186752"/>
        <c:crosses val="autoZero"/>
        <c:auto val="1"/>
        <c:lblAlgn val="ctr"/>
        <c:lblOffset val="100"/>
      </c:catAx>
      <c:valAx>
        <c:axId val="2701867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701852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2.4099999999999997</c:v>
                </c:pt>
                <c:pt idx="1">
                  <c:v>2.8099999999999987</c:v>
                </c:pt>
                <c:pt idx="2">
                  <c:v>0.78</c:v>
                </c:pt>
                <c:pt idx="3">
                  <c:v>1.9400000000000024</c:v>
                </c:pt>
                <c:pt idx="4">
                  <c:v>3</c:v>
                </c:pt>
                <c:pt idx="5">
                  <c:v>2.5299999999999998</c:v>
                </c:pt>
                <c:pt idx="6">
                  <c:v>3.59</c:v>
                </c:pt>
                <c:pt idx="7">
                  <c:v>1.1599999999999973</c:v>
                </c:pt>
              </c:numCache>
            </c:numRef>
          </c:val>
        </c:ser>
        <c:axId val="271214080"/>
        <c:axId val="271215616"/>
      </c:radarChart>
      <c:catAx>
        <c:axId val="2712140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71215616"/>
        <c:crosses val="autoZero"/>
        <c:auto val="1"/>
        <c:lblAlgn val="ctr"/>
        <c:lblOffset val="100"/>
      </c:catAx>
      <c:valAx>
        <c:axId val="2712156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712140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8645120"/>
        <c:axId val="268772096"/>
      </c:radarChart>
      <c:catAx>
        <c:axId val="2686451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8772096"/>
        <c:crosses val="autoZero"/>
        <c:auto val="1"/>
        <c:lblAlgn val="ctr"/>
        <c:lblOffset val="100"/>
      </c:catAx>
      <c:valAx>
        <c:axId val="2687720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86451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46A0A">
                <a:alpha val="88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4.3499999999999996</c:v>
                </c:pt>
                <c:pt idx="1">
                  <c:v>3.22</c:v>
                </c:pt>
                <c:pt idx="2">
                  <c:v>1.9300000000000141</c:v>
                </c:pt>
                <c:pt idx="3">
                  <c:v>3.79</c:v>
                </c:pt>
                <c:pt idx="4">
                  <c:v>2.59</c:v>
                </c:pt>
                <c:pt idx="5">
                  <c:v>3.44</c:v>
                </c:pt>
                <c:pt idx="6">
                  <c:v>3.2</c:v>
                </c:pt>
                <c:pt idx="7">
                  <c:v>2.09</c:v>
                </c:pt>
              </c:numCache>
            </c:numRef>
          </c:val>
        </c:ser>
        <c:axId val="271525376"/>
        <c:axId val="271526912"/>
      </c:radarChart>
      <c:catAx>
        <c:axId val="2715253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71526912"/>
        <c:crosses val="autoZero"/>
        <c:auto val="1"/>
        <c:lblAlgn val="ctr"/>
        <c:lblOffset val="100"/>
      </c:catAx>
      <c:valAx>
        <c:axId val="2715269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rgbClr val="E46A0A"/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715253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678081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4.3499999999999996</c:v>
                </c:pt>
                <c:pt idx="1">
                  <c:v>3.22</c:v>
                </c:pt>
                <c:pt idx="2">
                  <c:v>1.9300000000000141</c:v>
                </c:pt>
                <c:pt idx="3">
                  <c:v>3.79</c:v>
                </c:pt>
                <c:pt idx="4">
                  <c:v>2.59</c:v>
                </c:pt>
                <c:pt idx="5">
                  <c:v>3.44</c:v>
                </c:pt>
                <c:pt idx="6">
                  <c:v>3.2</c:v>
                </c:pt>
                <c:pt idx="7">
                  <c:v>2.09</c:v>
                </c:pt>
              </c:numCache>
            </c:numRef>
          </c:val>
        </c:ser>
        <c:axId val="273612800"/>
        <c:axId val="273614336"/>
      </c:radarChart>
      <c:catAx>
        <c:axId val="2736128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73614336"/>
        <c:crosses val="autoZero"/>
        <c:auto val="1"/>
        <c:lblAlgn val="ctr"/>
        <c:lblOffset val="100"/>
      </c:catAx>
      <c:valAx>
        <c:axId val="2736143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rgbClr val="E46A0A"/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736128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8776576"/>
        <c:axId val="268782976"/>
      </c:radarChart>
      <c:catAx>
        <c:axId val="2687765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8782976"/>
        <c:crosses val="autoZero"/>
        <c:auto val="1"/>
        <c:lblAlgn val="ctr"/>
        <c:lblOffset val="100"/>
      </c:catAx>
      <c:valAx>
        <c:axId val="2687829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87765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1.6900000000000241</c:v>
                </c:pt>
                <c:pt idx="1">
                  <c:v>2.88</c:v>
                </c:pt>
                <c:pt idx="2">
                  <c:v>0.92</c:v>
                </c:pt>
                <c:pt idx="3">
                  <c:v>1.44</c:v>
                </c:pt>
                <c:pt idx="4">
                  <c:v>2.3299999999999987</c:v>
                </c:pt>
                <c:pt idx="5">
                  <c:v>2.57</c:v>
                </c:pt>
                <c:pt idx="6">
                  <c:v>2.21</c:v>
                </c:pt>
                <c:pt idx="7">
                  <c:v>0.72000000000000064</c:v>
                </c:pt>
              </c:numCache>
            </c:numRef>
          </c:val>
        </c:ser>
        <c:axId val="268867456"/>
        <c:axId val="268868992"/>
      </c:radarChart>
      <c:catAx>
        <c:axId val="2688674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8868992"/>
        <c:crosses val="autoZero"/>
        <c:auto val="1"/>
        <c:lblAlgn val="ctr"/>
        <c:lblOffset val="100"/>
      </c:catAx>
      <c:valAx>
        <c:axId val="26886899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88674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2277889040921104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</c:v>
                </c:pt>
                <c:pt idx="1">
                  <c:v>3.6</c:v>
                </c:pt>
                <c:pt idx="2">
                  <c:v>3.9699999999999998</c:v>
                </c:pt>
                <c:pt idx="3">
                  <c:v>3.27</c:v>
                </c:pt>
                <c:pt idx="4">
                  <c:v>1.84</c:v>
                </c:pt>
                <c:pt idx="5">
                  <c:v>3.71</c:v>
                </c:pt>
                <c:pt idx="6">
                  <c:v>3.02</c:v>
                </c:pt>
                <c:pt idx="7">
                  <c:v>2.38</c:v>
                </c:pt>
              </c:numCache>
            </c:numRef>
          </c:val>
        </c:ser>
        <c:axId val="273615872"/>
        <c:axId val="273666816"/>
      </c:radarChart>
      <c:catAx>
        <c:axId val="2736158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73666816"/>
        <c:crosses val="autoZero"/>
        <c:auto val="1"/>
        <c:lblAlgn val="ctr"/>
        <c:lblOffset val="100"/>
      </c:catAx>
      <c:valAx>
        <c:axId val="2736668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736158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74720256"/>
        <c:axId val="274721792"/>
      </c:radarChart>
      <c:catAx>
        <c:axId val="2747202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74721792"/>
        <c:crosses val="autoZero"/>
        <c:auto val="1"/>
        <c:lblAlgn val="ctr"/>
        <c:lblOffset val="100"/>
      </c:catAx>
      <c:valAx>
        <c:axId val="2747217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747202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2277889040921104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A425B1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</c:v>
                </c:pt>
                <c:pt idx="1">
                  <c:v>3.6</c:v>
                </c:pt>
                <c:pt idx="2">
                  <c:v>3.9699999999999998</c:v>
                </c:pt>
                <c:pt idx="3">
                  <c:v>3.27</c:v>
                </c:pt>
                <c:pt idx="4">
                  <c:v>1.84</c:v>
                </c:pt>
                <c:pt idx="5">
                  <c:v>3.71</c:v>
                </c:pt>
                <c:pt idx="6">
                  <c:v>3.02</c:v>
                </c:pt>
                <c:pt idx="7">
                  <c:v>2.38</c:v>
                </c:pt>
              </c:numCache>
            </c:numRef>
          </c:val>
        </c:ser>
        <c:axId val="275011456"/>
        <c:axId val="275012992"/>
      </c:radarChart>
      <c:catAx>
        <c:axId val="2750114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75012992"/>
        <c:crosses val="autoZero"/>
        <c:auto val="1"/>
        <c:lblAlgn val="ctr"/>
        <c:lblOffset val="100"/>
      </c:catAx>
      <c:valAx>
        <c:axId val="2750129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750114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4632576"/>
        <c:axId val="304634112"/>
      </c:radarChart>
      <c:catAx>
        <c:axId val="3046325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4634112"/>
        <c:crosses val="autoZero"/>
        <c:auto val="1"/>
        <c:lblAlgn val="ctr"/>
        <c:lblOffset val="100"/>
      </c:catAx>
      <c:valAx>
        <c:axId val="3046341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46325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4813184"/>
        <c:axId val="304814720"/>
      </c:radarChart>
      <c:catAx>
        <c:axId val="3048131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4814720"/>
        <c:crosses val="autoZero"/>
        <c:auto val="1"/>
        <c:lblAlgn val="ctr"/>
        <c:lblOffset val="100"/>
      </c:catAx>
      <c:valAx>
        <c:axId val="3048147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48131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064A2">
                <a:alpha val="82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3.8299999999999987</c:v>
                </c:pt>
                <c:pt idx="1">
                  <c:v>2.73</c:v>
                </c:pt>
                <c:pt idx="2">
                  <c:v>2.02</c:v>
                </c:pt>
                <c:pt idx="3">
                  <c:v>3.46</c:v>
                </c:pt>
                <c:pt idx="4">
                  <c:v>1.6600000000000001</c:v>
                </c:pt>
                <c:pt idx="5">
                  <c:v>3.15</c:v>
                </c:pt>
                <c:pt idx="6">
                  <c:v>3.05</c:v>
                </c:pt>
                <c:pt idx="7">
                  <c:v>1.8800000000000001</c:v>
                </c:pt>
              </c:numCache>
            </c:numRef>
          </c:val>
        </c:ser>
        <c:axId val="304993792"/>
        <c:axId val="304995328"/>
      </c:radarChart>
      <c:catAx>
        <c:axId val="3049937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4995328"/>
        <c:crosses val="autoZero"/>
        <c:auto val="1"/>
        <c:lblAlgn val="ctr"/>
        <c:lblOffset val="100"/>
      </c:catAx>
      <c:valAx>
        <c:axId val="3049953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49937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064A2">
                <a:alpha val="82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4.13</c:v>
                </c:pt>
                <c:pt idx="1">
                  <c:v>3.62</c:v>
                </c:pt>
                <c:pt idx="2">
                  <c:v>1.73</c:v>
                </c:pt>
                <c:pt idx="3">
                  <c:v>3.29</c:v>
                </c:pt>
                <c:pt idx="4">
                  <c:v>3.65</c:v>
                </c:pt>
                <c:pt idx="5">
                  <c:v>3.03</c:v>
                </c:pt>
                <c:pt idx="6">
                  <c:v>4.3199999999999985</c:v>
                </c:pt>
                <c:pt idx="7">
                  <c:v>1.87</c:v>
                </c:pt>
              </c:numCache>
            </c:numRef>
          </c:val>
        </c:ser>
        <c:axId val="305383296"/>
        <c:axId val="305389568"/>
      </c:radarChart>
      <c:catAx>
        <c:axId val="3053832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5389568"/>
        <c:crosses val="autoZero"/>
        <c:auto val="1"/>
        <c:lblAlgn val="ctr"/>
        <c:lblOffset val="100"/>
      </c:catAx>
      <c:valAx>
        <c:axId val="3053895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53832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634676955085"/>
          <c:y val="0.15265843718873143"/>
          <c:w val="0.58198457747119003"/>
          <c:h val="0.64993137402112289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2CA36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3.8299999999999987</c:v>
                </c:pt>
                <c:pt idx="1">
                  <c:v>2.73</c:v>
                </c:pt>
                <c:pt idx="2">
                  <c:v>2.02</c:v>
                </c:pt>
                <c:pt idx="3">
                  <c:v>3.46</c:v>
                </c:pt>
                <c:pt idx="4">
                  <c:v>1.6600000000000001</c:v>
                </c:pt>
                <c:pt idx="5">
                  <c:v>3.15</c:v>
                </c:pt>
                <c:pt idx="6">
                  <c:v>3.05</c:v>
                </c:pt>
                <c:pt idx="7">
                  <c:v>1.8800000000000001</c:v>
                </c:pt>
              </c:numCache>
            </c:numRef>
          </c:val>
        </c:ser>
        <c:axId val="293450880"/>
        <c:axId val="293620736"/>
      </c:radarChart>
      <c:catAx>
        <c:axId val="2934508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3620736"/>
        <c:crosses val="autoZero"/>
        <c:auto val="1"/>
        <c:lblAlgn val="ctr"/>
        <c:lblOffset val="100"/>
      </c:catAx>
      <c:valAx>
        <c:axId val="2936207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34508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064A2">
                <a:lumMod val="50000"/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4.0999999999999996</c:v>
                </c:pt>
                <c:pt idx="1">
                  <c:v>3.6</c:v>
                </c:pt>
                <c:pt idx="2">
                  <c:v>1.7</c:v>
                </c:pt>
                <c:pt idx="3">
                  <c:v>3.2</c:v>
                </c:pt>
                <c:pt idx="4">
                  <c:v>3.6</c:v>
                </c:pt>
                <c:pt idx="5">
                  <c:v>3</c:v>
                </c:pt>
                <c:pt idx="6">
                  <c:v>4.3</c:v>
                </c:pt>
                <c:pt idx="7">
                  <c:v>1.9000000000000001</c:v>
                </c:pt>
              </c:numCache>
            </c:numRef>
          </c:val>
        </c:ser>
        <c:axId val="297536512"/>
        <c:axId val="298223488"/>
      </c:radarChart>
      <c:catAx>
        <c:axId val="2975365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8223488"/>
        <c:crosses val="autoZero"/>
        <c:auto val="1"/>
        <c:lblAlgn val="ctr"/>
        <c:lblOffset val="100"/>
      </c:catAx>
      <c:valAx>
        <c:axId val="2982234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75365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6344320"/>
        <c:axId val="306345856"/>
      </c:radarChart>
      <c:catAx>
        <c:axId val="3063443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6345856"/>
        <c:crosses val="autoZero"/>
        <c:auto val="1"/>
        <c:lblAlgn val="ctr"/>
        <c:lblOffset val="100"/>
      </c:catAx>
      <c:valAx>
        <c:axId val="3063458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63443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D85B"/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3.48</c:v>
                </c:pt>
                <c:pt idx="1">
                  <c:v>3.9299999999999997</c:v>
                </c:pt>
                <c:pt idx="2">
                  <c:v>2.0699999999999998</c:v>
                </c:pt>
                <c:pt idx="3">
                  <c:v>2.82</c:v>
                </c:pt>
                <c:pt idx="4">
                  <c:v>4.5</c:v>
                </c:pt>
                <c:pt idx="5">
                  <c:v>4.4300000000000024</c:v>
                </c:pt>
                <c:pt idx="6">
                  <c:v>4.74</c:v>
                </c:pt>
                <c:pt idx="7">
                  <c:v>2.68</c:v>
                </c:pt>
              </c:numCache>
            </c:numRef>
          </c:val>
        </c:ser>
        <c:axId val="306797568"/>
        <c:axId val="306955008"/>
      </c:radarChart>
      <c:catAx>
        <c:axId val="3067975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6955008"/>
        <c:crosses val="autoZero"/>
        <c:auto val="1"/>
        <c:lblAlgn val="ctr"/>
        <c:lblOffset val="100"/>
      </c:catAx>
      <c:valAx>
        <c:axId val="3069550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67975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CF37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3.48</c:v>
                </c:pt>
                <c:pt idx="1">
                  <c:v>3.9299999999999997</c:v>
                </c:pt>
                <c:pt idx="2">
                  <c:v>2.0699999999999998</c:v>
                </c:pt>
                <c:pt idx="3">
                  <c:v>2.82</c:v>
                </c:pt>
                <c:pt idx="4">
                  <c:v>4.5</c:v>
                </c:pt>
                <c:pt idx="5">
                  <c:v>4.4300000000000024</c:v>
                </c:pt>
                <c:pt idx="6">
                  <c:v>4.74</c:v>
                </c:pt>
                <c:pt idx="7">
                  <c:v>2.68</c:v>
                </c:pt>
              </c:numCache>
            </c:numRef>
          </c:val>
        </c:ser>
        <c:axId val="307259264"/>
        <c:axId val="307260800"/>
      </c:radarChart>
      <c:catAx>
        <c:axId val="3072592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7260800"/>
        <c:crosses val="autoZero"/>
        <c:auto val="1"/>
        <c:lblAlgn val="ctr"/>
        <c:lblOffset val="100"/>
      </c:catAx>
      <c:valAx>
        <c:axId val="3072608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72592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9168000"/>
        <c:axId val="309169536"/>
      </c:radarChart>
      <c:catAx>
        <c:axId val="3091680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9169536"/>
        <c:crosses val="autoZero"/>
        <c:auto val="1"/>
        <c:lblAlgn val="ctr"/>
        <c:lblOffset val="100"/>
      </c:catAx>
      <c:valAx>
        <c:axId val="3091695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91680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9278976"/>
        <c:axId val="309280768"/>
      </c:radarChart>
      <c:catAx>
        <c:axId val="3092789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9280768"/>
        <c:crosses val="autoZero"/>
        <c:auto val="1"/>
        <c:lblAlgn val="ctr"/>
        <c:lblOffset val="100"/>
      </c:catAx>
      <c:valAx>
        <c:axId val="3092807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92789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2.79</c:v>
                </c:pt>
                <c:pt idx="1">
                  <c:v>2.12</c:v>
                </c:pt>
                <c:pt idx="2">
                  <c:v>0.86000000000000065</c:v>
                </c:pt>
                <c:pt idx="3">
                  <c:v>2.8</c:v>
                </c:pt>
                <c:pt idx="4">
                  <c:v>1.1700000000000021</c:v>
                </c:pt>
                <c:pt idx="5">
                  <c:v>2.68</c:v>
                </c:pt>
                <c:pt idx="6">
                  <c:v>1.6800000000000141</c:v>
                </c:pt>
                <c:pt idx="7">
                  <c:v>0.92</c:v>
                </c:pt>
              </c:numCache>
            </c:numRef>
          </c:val>
        </c:ser>
        <c:axId val="309262976"/>
        <c:axId val="309342592"/>
      </c:radarChart>
      <c:catAx>
        <c:axId val="3092629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9342592"/>
        <c:crosses val="autoZero"/>
        <c:auto val="1"/>
        <c:lblAlgn val="ctr"/>
        <c:lblOffset val="100"/>
      </c:catAx>
      <c:valAx>
        <c:axId val="3093425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92629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1.62</c:v>
                </c:pt>
                <c:pt idx="1">
                  <c:v>3.3</c:v>
                </c:pt>
                <c:pt idx="2">
                  <c:v>0.63000000000002065</c:v>
                </c:pt>
                <c:pt idx="3">
                  <c:v>1.6400000000000001</c:v>
                </c:pt>
                <c:pt idx="4">
                  <c:v>4.3499999999999996</c:v>
                </c:pt>
                <c:pt idx="5">
                  <c:v>1.8900000000000001</c:v>
                </c:pt>
                <c:pt idx="6">
                  <c:v>2.72</c:v>
                </c:pt>
                <c:pt idx="7">
                  <c:v>0.61000000000000065</c:v>
                </c:pt>
              </c:numCache>
            </c:numRef>
          </c:val>
        </c:ser>
        <c:axId val="309403008"/>
        <c:axId val="309408896"/>
      </c:radarChart>
      <c:catAx>
        <c:axId val="3094030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9408896"/>
        <c:crosses val="autoZero"/>
        <c:auto val="1"/>
        <c:lblAlgn val="ctr"/>
        <c:lblOffset val="100"/>
      </c:catAx>
      <c:valAx>
        <c:axId val="30940889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94030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EA3BE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2.79</c:v>
                </c:pt>
                <c:pt idx="1">
                  <c:v>2.12</c:v>
                </c:pt>
                <c:pt idx="2">
                  <c:v>0.86000000000000065</c:v>
                </c:pt>
                <c:pt idx="3">
                  <c:v>2.8</c:v>
                </c:pt>
                <c:pt idx="4">
                  <c:v>1.1700000000000021</c:v>
                </c:pt>
                <c:pt idx="5">
                  <c:v>2.68</c:v>
                </c:pt>
                <c:pt idx="6">
                  <c:v>1.6800000000000141</c:v>
                </c:pt>
                <c:pt idx="7">
                  <c:v>0.92</c:v>
                </c:pt>
              </c:numCache>
            </c:numRef>
          </c:val>
        </c:ser>
        <c:axId val="309535104"/>
        <c:axId val="309536640"/>
      </c:radarChart>
      <c:catAx>
        <c:axId val="3095351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9536640"/>
        <c:crosses val="autoZero"/>
        <c:auto val="1"/>
        <c:lblAlgn val="ctr"/>
        <c:lblOffset val="100"/>
      </c:catAx>
      <c:valAx>
        <c:axId val="3095366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95351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1261440"/>
        <c:axId val="311373824"/>
      </c:radarChart>
      <c:catAx>
        <c:axId val="3112614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1373824"/>
        <c:crosses val="autoZero"/>
        <c:auto val="1"/>
        <c:lblAlgn val="ctr"/>
        <c:lblOffset val="100"/>
      </c:catAx>
      <c:valAx>
        <c:axId val="3113738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12614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9217280"/>
        <c:axId val="299303680"/>
      </c:radarChart>
      <c:catAx>
        <c:axId val="2992172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9303680"/>
        <c:crosses val="autoZero"/>
        <c:auto val="1"/>
        <c:lblAlgn val="ctr"/>
        <c:lblOffset val="100"/>
      </c:catAx>
      <c:valAx>
        <c:axId val="2993036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92172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2.94</c:v>
                </c:pt>
                <c:pt idx="1">
                  <c:v>3.9299999999999997</c:v>
                </c:pt>
                <c:pt idx="2">
                  <c:v>1.56</c:v>
                </c:pt>
                <c:pt idx="3">
                  <c:v>3.5</c:v>
                </c:pt>
                <c:pt idx="4">
                  <c:v>2.68</c:v>
                </c:pt>
                <c:pt idx="5">
                  <c:v>4</c:v>
                </c:pt>
                <c:pt idx="6">
                  <c:v>3.61</c:v>
                </c:pt>
                <c:pt idx="7">
                  <c:v>2.46</c:v>
                </c:pt>
              </c:numCache>
            </c:numRef>
          </c:val>
        </c:ser>
        <c:axId val="305391488"/>
        <c:axId val="305405312"/>
      </c:radarChart>
      <c:catAx>
        <c:axId val="3053914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5405312"/>
        <c:crosses val="autoZero"/>
        <c:auto val="1"/>
        <c:lblAlgn val="ctr"/>
        <c:lblOffset val="100"/>
      </c:catAx>
      <c:valAx>
        <c:axId val="3054053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53914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1.35</c:v>
                </c:pt>
                <c:pt idx="1">
                  <c:v>3.98</c:v>
                </c:pt>
                <c:pt idx="2">
                  <c:v>0.68</c:v>
                </c:pt>
                <c:pt idx="3">
                  <c:v>3.53</c:v>
                </c:pt>
                <c:pt idx="4">
                  <c:v>2.2799999999999998</c:v>
                </c:pt>
                <c:pt idx="5">
                  <c:v>3.98</c:v>
                </c:pt>
                <c:pt idx="6">
                  <c:v>2.96</c:v>
                </c:pt>
                <c:pt idx="7">
                  <c:v>0.18000000000000024</c:v>
                </c:pt>
              </c:numCache>
            </c:numRef>
          </c:val>
        </c:ser>
        <c:axId val="306161152"/>
        <c:axId val="306162688"/>
      </c:radarChart>
      <c:catAx>
        <c:axId val="3061611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6162688"/>
        <c:crosses val="autoZero"/>
        <c:auto val="1"/>
        <c:lblAlgn val="ctr"/>
        <c:lblOffset val="100"/>
      </c:catAx>
      <c:valAx>
        <c:axId val="3061626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61611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B081C5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2.94</c:v>
                </c:pt>
                <c:pt idx="1">
                  <c:v>3.9299999999999997</c:v>
                </c:pt>
                <c:pt idx="2">
                  <c:v>1.56</c:v>
                </c:pt>
                <c:pt idx="3">
                  <c:v>3.5</c:v>
                </c:pt>
                <c:pt idx="4">
                  <c:v>2.68</c:v>
                </c:pt>
                <c:pt idx="5">
                  <c:v>4</c:v>
                </c:pt>
                <c:pt idx="6">
                  <c:v>3.61</c:v>
                </c:pt>
                <c:pt idx="7">
                  <c:v>2.46</c:v>
                </c:pt>
              </c:numCache>
            </c:numRef>
          </c:val>
        </c:ser>
        <c:axId val="311540736"/>
        <c:axId val="311612160"/>
      </c:radarChart>
      <c:catAx>
        <c:axId val="3115407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1612160"/>
        <c:crosses val="autoZero"/>
        <c:auto val="1"/>
        <c:lblAlgn val="ctr"/>
        <c:lblOffset val="100"/>
      </c:catAx>
      <c:valAx>
        <c:axId val="3116121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15407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6C6A74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1.35</c:v>
                </c:pt>
                <c:pt idx="1">
                  <c:v>3.98</c:v>
                </c:pt>
                <c:pt idx="2">
                  <c:v>0.68</c:v>
                </c:pt>
                <c:pt idx="3">
                  <c:v>3.53</c:v>
                </c:pt>
                <c:pt idx="4">
                  <c:v>2.2799999999999998</c:v>
                </c:pt>
                <c:pt idx="5">
                  <c:v>3.98</c:v>
                </c:pt>
                <c:pt idx="6">
                  <c:v>2.96</c:v>
                </c:pt>
                <c:pt idx="7">
                  <c:v>0.18000000000000024</c:v>
                </c:pt>
              </c:numCache>
            </c:numRef>
          </c:val>
        </c:ser>
        <c:axId val="312659968"/>
        <c:axId val="312661504"/>
      </c:radarChart>
      <c:catAx>
        <c:axId val="3126599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2661504"/>
        <c:crosses val="autoZero"/>
        <c:auto val="1"/>
        <c:lblAlgn val="ctr"/>
        <c:lblOffset val="100"/>
      </c:catAx>
      <c:valAx>
        <c:axId val="3126615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26599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064A2">
                <a:alpha val="82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3.79</c:v>
                </c:pt>
                <c:pt idx="1">
                  <c:v>4.3</c:v>
                </c:pt>
                <c:pt idx="2">
                  <c:v>1.9700000000000379</c:v>
                </c:pt>
                <c:pt idx="3">
                  <c:v>3.05</c:v>
                </c:pt>
                <c:pt idx="4">
                  <c:v>3.86</c:v>
                </c:pt>
                <c:pt idx="5">
                  <c:v>3.2</c:v>
                </c:pt>
                <c:pt idx="6">
                  <c:v>4.28</c:v>
                </c:pt>
                <c:pt idx="7">
                  <c:v>2.36</c:v>
                </c:pt>
              </c:numCache>
            </c:numRef>
          </c:val>
        </c:ser>
        <c:axId val="316222464"/>
        <c:axId val="316244736"/>
      </c:radarChart>
      <c:catAx>
        <c:axId val="3162224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6244736"/>
        <c:crosses val="autoZero"/>
        <c:auto val="1"/>
        <c:lblAlgn val="ctr"/>
        <c:lblOffset val="100"/>
      </c:catAx>
      <c:valAx>
        <c:axId val="3162447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62224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6251520"/>
        <c:axId val="316413056"/>
      </c:radarChart>
      <c:catAx>
        <c:axId val="3162515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6413056"/>
        <c:crosses val="autoZero"/>
        <c:auto val="1"/>
        <c:lblAlgn val="ctr"/>
        <c:lblOffset val="100"/>
      </c:catAx>
      <c:valAx>
        <c:axId val="3164130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62515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7040512"/>
        <c:axId val="317042048"/>
      </c:radarChart>
      <c:catAx>
        <c:axId val="3170405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7042048"/>
        <c:crosses val="autoZero"/>
        <c:auto val="1"/>
        <c:lblAlgn val="ctr"/>
        <c:lblOffset val="100"/>
      </c:catAx>
      <c:valAx>
        <c:axId val="3170420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70405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7132160"/>
        <c:axId val="317179008"/>
      </c:radarChart>
      <c:catAx>
        <c:axId val="3171321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7179008"/>
        <c:crosses val="autoZero"/>
        <c:auto val="1"/>
        <c:lblAlgn val="ctr"/>
        <c:lblOffset val="100"/>
      </c:catAx>
      <c:valAx>
        <c:axId val="3171790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71321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white">
                <a:lumMod val="50000"/>
                <a:alpha val="8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1.6900000000000241</c:v>
                </c:pt>
                <c:pt idx="1">
                  <c:v>1.1499999999999571</c:v>
                </c:pt>
                <c:pt idx="2">
                  <c:v>3.04</c:v>
                </c:pt>
                <c:pt idx="3">
                  <c:v>1.8900000000000001</c:v>
                </c:pt>
                <c:pt idx="4">
                  <c:v>2.16</c:v>
                </c:pt>
                <c:pt idx="5">
                  <c:v>1.47</c:v>
                </c:pt>
                <c:pt idx="6">
                  <c:v>2.02</c:v>
                </c:pt>
                <c:pt idx="7">
                  <c:v>2.72</c:v>
                </c:pt>
              </c:numCache>
            </c:numRef>
          </c:val>
        </c:ser>
        <c:axId val="317423616"/>
        <c:axId val="317425152"/>
      </c:radarChart>
      <c:catAx>
        <c:axId val="3174236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7425152"/>
        <c:crosses val="autoZero"/>
        <c:auto val="1"/>
        <c:lblAlgn val="ctr"/>
        <c:lblOffset val="100"/>
      </c:catAx>
      <c:valAx>
        <c:axId val="3174251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74236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0.18000000000000024</c:v>
                </c:pt>
                <c:pt idx="1">
                  <c:v>4.28</c:v>
                </c:pt>
                <c:pt idx="2">
                  <c:v>0.30000000000000032</c:v>
                </c:pt>
                <c:pt idx="3">
                  <c:v>1.82</c:v>
                </c:pt>
                <c:pt idx="4">
                  <c:v>3.56</c:v>
                </c:pt>
                <c:pt idx="5">
                  <c:v>4.03</c:v>
                </c:pt>
                <c:pt idx="6">
                  <c:v>3</c:v>
                </c:pt>
                <c:pt idx="7">
                  <c:v>0.14000000000000001</c:v>
                </c:pt>
              </c:numCache>
            </c:numRef>
          </c:val>
        </c:ser>
        <c:axId val="318296448"/>
        <c:axId val="318297984"/>
      </c:radarChart>
      <c:catAx>
        <c:axId val="3182964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8297984"/>
        <c:crosses val="autoZero"/>
        <c:auto val="1"/>
        <c:lblAlgn val="ctr"/>
        <c:lblOffset val="100"/>
      </c:catAx>
      <c:valAx>
        <c:axId val="31829798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82964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3895168"/>
        <c:axId val="313901440"/>
      </c:radarChart>
      <c:catAx>
        <c:axId val="3138951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3901440"/>
        <c:crosses val="autoZero"/>
        <c:auto val="1"/>
        <c:lblAlgn val="ctr"/>
        <c:lblOffset val="100"/>
      </c:catAx>
      <c:valAx>
        <c:axId val="3139014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38951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9619072"/>
        <c:axId val="319620608"/>
      </c:radarChart>
      <c:catAx>
        <c:axId val="3196190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9620608"/>
        <c:crosses val="autoZero"/>
        <c:auto val="1"/>
        <c:lblAlgn val="ctr"/>
        <c:lblOffset val="100"/>
      </c:catAx>
      <c:valAx>
        <c:axId val="3196206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96190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</c:v>
                </c:pt>
                <c:pt idx="1">
                  <c:v>3.9699999999999998</c:v>
                </c:pt>
                <c:pt idx="2">
                  <c:v>1.9000000000000001</c:v>
                </c:pt>
                <c:pt idx="3">
                  <c:v>3.01</c:v>
                </c:pt>
                <c:pt idx="4">
                  <c:v>2.25</c:v>
                </c:pt>
                <c:pt idx="5">
                  <c:v>3</c:v>
                </c:pt>
                <c:pt idx="6">
                  <c:v>2.3699999999999997</c:v>
                </c:pt>
                <c:pt idx="7">
                  <c:v>1.07</c:v>
                </c:pt>
              </c:numCache>
            </c:numRef>
          </c:val>
        </c:ser>
        <c:axId val="320160512"/>
        <c:axId val="320162048"/>
      </c:radarChart>
      <c:catAx>
        <c:axId val="3201605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20162048"/>
        <c:crosses val="autoZero"/>
        <c:auto val="1"/>
        <c:lblAlgn val="ctr"/>
        <c:lblOffset val="100"/>
      </c:catAx>
      <c:valAx>
        <c:axId val="32016204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201605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4.1099999999999985</c:v>
                </c:pt>
                <c:pt idx="1">
                  <c:v>1.9900000000000431</c:v>
                </c:pt>
                <c:pt idx="2">
                  <c:v>1.41</c:v>
                </c:pt>
                <c:pt idx="3">
                  <c:v>2.86</c:v>
                </c:pt>
                <c:pt idx="4">
                  <c:v>1.9000000000000001</c:v>
                </c:pt>
                <c:pt idx="5">
                  <c:v>2.3299999999999987</c:v>
                </c:pt>
                <c:pt idx="6">
                  <c:v>2.8</c:v>
                </c:pt>
                <c:pt idx="7">
                  <c:v>1.6800000000000141</c:v>
                </c:pt>
              </c:numCache>
            </c:numRef>
          </c:val>
        </c:ser>
        <c:axId val="321477248"/>
        <c:axId val="321556864"/>
      </c:radarChart>
      <c:catAx>
        <c:axId val="3214772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21556864"/>
        <c:crosses val="autoZero"/>
        <c:auto val="1"/>
        <c:lblAlgn val="ctr"/>
        <c:lblOffset val="100"/>
      </c:catAx>
      <c:valAx>
        <c:axId val="3215568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214772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BD4F31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4.1099999999999985</c:v>
                </c:pt>
                <c:pt idx="1">
                  <c:v>1.9900000000000435</c:v>
                </c:pt>
                <c:pt idx="2">
                  <c:v>1.41</c:v>
                </c:pt>
                <c:pt idx="3">
                  <c:v>2.86</c:v>
                </c:pt>
                <c:pt idx="4">
                  <c:v>1.9000000000000001</c:v>
                </c:pt>
                <c:pt idx="5">
                  <c:v>2.3299999999999987</c:v>
                </c:pt>
                <c:pt idx="6">
                  <c:v>2.8</c:v>
                </c:pt>
                <c:pt idx="7">
                  <c:v>1.6800000000000141</c:v>
                </c:pt>
              </c:numCache>
            </c:numRef>
          </c:val>
        </c:ser>
        <c:axId val="322827392"/>
        <c:axId val="322828928"/>
      </c:radarChart>
      <c:catAx>
        <c:axId val="3228273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22828928"/>
        <c:crosses val="autoZero"/>
        <c:auto val="1"/>
        <c:lblAlgn val="ctr"/>
        <c:lblOffset val="100"/>
      </c:catAx>
      <c:valAx>
        <c:axId val="3228289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228273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3985152"/>
        <c:axId val="363995520"/>
      </c:radarChart>
      <c:catAx>
        <c:axId val="3639851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3995520"/>
        <c:crosses val="autoZero"/>
        <c:auto val="1"/>
        <c:lblAlgn val="ctr"/>
        <c:lblOffset val="100"/>
      </c:catAx>
      <c:valAx>
        <c:axId val="3639955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39851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064A2">
                <a:alpha val="82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3.88</c:v>
                </c:pt>
                <c:pt idx="1">
                  <c:v>3.82</c:v>
                </c:pt>
                <c:pt idx="2">
                  <c:v>5</c:v>
                </c:pt>
                <c:pt idx="3">
                  <c:v>4.7300000000000004</c:v>
                </c:pt>
                <c:pt idx="4">
                  <c:v>2.0299999999999998</c:v>
                </c:pt>
                <c:pt idx="5">
                  <c:v>3.8099999999999987</c:v>
                </c:pt>
                <c:pt idx="6">
                  <c:v>2.04</c:v>
                </c:pt>
                <c:pt idx="7">
                  <c:v>3.59</c:v>
                </c:pt>
              </c:numCache>
            </c:numRef>
          </c:val>
        </c:ser>
        <c:axId val="364525056"/>
        <c:axId val="364526592"/>
      </c:radarChart>
      <c:catAx>
        <c:axId val="3645250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4526592"/>
        <c:crosses val="autoZero"/>
        <c:auto val="1"/>
        <c:lblAlgn val="ctr"/>
        <c:lblOffset val="100"/>
      </c:catAx>
      <c:valAx>
        <c:axId val="3645265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45250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DF592F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3.88</c:v>
                </c:pt>
                <c:pt idx="1">
                  <c:v>3.82</c:v>
                </c:pt>
                <c:pt idx="2">
                  <c:v>5</c:v>
                </c:pt>
                <c:pt idx="3">
                  <c:v>4.7300000000000004</c:v>
                </c:pt>
                <c:pt idx="4">
                  <c:v>2.0299999999999998</c:v>
                </c:pt>
                <c:pt idx="5">
                  <c:v>3.8099999999999987</c:v>
                </c:pt>
                <c:pt idx="6">
                  <c:v>2.04</c:v>
                </c:pt>
                <c:pt idx="7">
                  <c:v>3.59</c:v>
                </c:pt>
              </c:numCache>
            </c:numRef>
          </c:val>
        </c:ser>
        <c:axId val="366150784"/>
        <c:axId val="366152320"/>
      </c:radarChart>
      <c:catAx>
        <c:axId val="3661507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6152320"/>
        <c:crosses val="autoZero"/>
        <c:auto val="1"/>
        <c:lblAlgn val="ctr"/>
        <c:lblOffset val="100"/>
      </c:catAx>
      <c:valAx>
        <c:axId val="3661523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61507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9322624"/>
        <c:axId val="369336704"/>
      </c:radarChart>
      <c:catAx>
        <c:axId val="3693226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9336704"/>
        <c:crosses val="autoZero"/>
        <c:auto val="1"/>
        <c:lblAlgn val="ctr"/>
        <c:lblOffset val="100"/>
      </c:catAx>
      <c:valAx>
        <c:axId val="3693367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93226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9787264"/>
        <c:axId val="369788800"/>
      </c:radarChart>
      <c:catAx>
        <c:axId val="3697872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9788800"/>
        <c:crosses val="autoZero"/>
        <c:auto val="1"/>
        <c:lblAlgn val="ctr"/>
        <c:lblOffset val="100"/>
      </c:catAx>
      <c:valAx>
        <c:axId val="3697888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97872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white">
                <a:lumMod val="50000"/>
                <a:alpha val="8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</c:v>
                </c:pt>
                <c:pt idx="1">
                  <c:v>2.19</c:v>
                </c:pt>
                <c:pt idx="2">
                  <c:v>0.68</c:v>
                </c:pt>
                <c:pt idx="3">
                  <c:v>0.93</c:v>
                </c:pt>
                <c:pt idx="4">
                  <c:v>3.7</c:v>
                </c:pt>
                <c:pt idx="5">
                  <c:v>1.21</c:v>
                </c:pt>
                <c:pt idx="6">
                  <c:v>2.56</c:v>
                </c:pt>
                <c:pt idx="7">
                  <c:v>2.06</c:v>
                </c:pt>
              </c:numCache>
            </c:numRef>
          </c:val>
        </c:ser>
        <c:axId val="370627712"/>
        <c:axId val="370629248"/>
      </c:radarChart>
      <c:catAx>
        <c:axId val="3706277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70629248"/>
        <c:crosses val="autoZero"/>
        <c:auto val="1"/>
        <c:lblAlgn val="ctr"/>
        <c:lblOffset val="100"/>
      </c:catAx>
      <c:valAx>
        <c:axId val="3706292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706277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2.5099999999999998</c:v>
                </c:pt>
                <c:pt idx="1">
                  <c:v>2.3199999999999967</c:v>
                </c:pt>
                <c:pt idx="2">
                  <c:v>1.1800000000000141</c:v>
                </c:pt>
                <c:pt idx="3">
                  <c:v>2.14</c:v>
                </c:pt>
                <c:pt idx="4">
                  <c:v>1.5</c:v>
                </c:pt>
                <c:pt idx="5">
                  <c:v>2.38</c:v>
                </c:pt>
                <c:pt idx="6">
                  <c:v>1.9800000000000417</c:v>
                </c:pt>
                <c:pt idx="7">
                  <c:v>2.8899999999999997</c:v>
                </c:pt>
              </c:numCache>
            </c:numRef>
          </c:val>
        </c:ser>
        <c:axId val="370660864"/>
        <c:axId val="370662400"/>
      </c:radarChart>
      <c:catAx>
        <c:axId val="3706608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70662400"/>
        <c:crosses val="autoZero"/>
        <c:auto val="1"/>
        <c:lblAlgn val="ctr"/>
        <c:lblOffset val="100"/>
      </c:catAx>
      <c:valAx>
        <c:axId val="37066240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706608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6EA09B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2.5099999999999998</c:v>
                </c:pt>
                <c:pt idx="1">
                  <c:v>2.3199999999999967</c:v>
                </c:pt>
                <c:pt idx="2">
                  <c:v>1.1800000000000141</c:v>
                </c:pt>
                <c:pt idx="3">
                  <c:v>2.14</c:v>
                </c:pt>
                <c:pt idx="4">
                  <c:v>1.5</c:v>
                </c:pt>
                <c:pt idx="5">
                  <c:v>2.38</c:v>
                </c:pt>
                <c:pt idx="6">
                  <c:v>1.9800000000000422</c:v>
                </c:pt>
                <c:pt idx="7">
                  <c:v>2.8899999999999997</c:v>
                </c:pt>
              </c:numCache>
            </c:numRef>
          </c:val>
        </c:ser>
        <c:axId val="371034368"/>
        <c:axId val="371044352"/>
      </c:radarChart>
      <c:catAx>
        <c:axId val="3710343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71044352"/>
        <c:crosses val="autoZero"/>
        <c:auto val="1"/>
        <c:lblAlgn val="ctr"/>
        <c:lblOffset val="100"/>
      </c:catAx>
      <c:valAx>
        <c:axId val="37104435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710343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3.6</c:v>
                </c:pt>
                <c:pt idx="1">
                  <c:v>3.67</c:v>
                </c:pt>
                <c:pt idx="2">
                  <c:v>3.77</c:v>
                </c:pt>
                <c:pt idx="3">
                  <c:v>3.54</c:v>
                </c:pt>
                <c:pt idx="4">
                  <c:v>2.9</c:v>
                </c:pt>
                <c:pt idx="5">
                  <c:v>3.62</c:v>
                </c:pt>
                <c:pt idx="6">
                  <c:v>3.46</c:v>
                </c:pt>
                <c:pt idx="7">
                  <c:v>2.69</c:v>
                </c:pt>
              </c:numCache>
            </c:numRef>
          </c:val>
        </c:ser>
        <c:axId val="381187968"/>
        <c:axId val="381189504"/>
      </c:radarChart>
      <c:catAx>
        <c:axId val="3811879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1189504"/>
        <c:crosses val="autoZero"/>
        <c:auto val="1"/>
        <c:lblAlgn val="ctr"/>
        <c:lblOffset val="100"/>
      </c:catAx>
      <c:valAx>
        <c:axId val="3811895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11879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84122240"/>
        <c:axId val="384132224"/>
      </c:radarChart>
      <c:catAx>
        <c:axId val="3841222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4132224"/>
        <c:crosses val="autoZero"/>
        <c:auto val="1"/>
        <c:lblAlgn val="ctr"/>
        <c:lblOffset val="100"/>
      </c:catAx>
      <c:valAx>
        <c:axId val="3841322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41222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84245760"/>
        <c:axId val="384247296"/>
      </c:radarChart>
      <c:catAx>
        <c:axId val="3842457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4247296"/>
        <c:crosses val="autoZero"/>
        <c:auto val="1"/>
        <c:lblAlgn val="ctr"/>
        <c:lblOffset val="100"/>
      </c:catAx>
      <c:valAx>
        <c:axId val="3842472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42457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white">
                <a:lumMod val="50000"/>
                <a:alpha val="8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1.29</c:v>
                </c:pt>
                <c:pt idx="1">
                  <c:v>1.35</c:v>
                </c:pt>
                <c:pt idx="2">
                  <c:v>0.47000000000000008</c:v>
                </c:pt>
                <c:pt idx="3">
                  <c:v>1.6400000000000001</c:v>
                </c:pt>
                <c:pt idx="4">
                  <c:v>1.26</c:v>
                </c:pt>
                <c:pt idx="5">
                  <c:v>1.3900000000000001</c:v>
                </c:pt>
                <c:pt idx="6">
                  <c:v>1.01</c:v>
                </c:pt>
                <c:pt idx="7">
                  <c:v>0.25</c:v>
                </c:pt>
              </c:numCache>
            </c:numRef>
          </c:val>
        </c:ser>
        <c:axId val="384790912"/>
        <c:axId val="384792448"/>
      </c:radarChart>
      <c:catAx>
        <c:axId val="3847909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4792448"/>
        <c:crosses val="autoZero"/>
        <c:auto val="1"/>
        <c:lblAlgn val="ctr"/>
        <c:lblOffset val="100"/>
      </c:catAx>
      <c:valAx>
        <c:axId val="38479244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47909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23881600"/>
        <c:axId val="363447040"/>
      </c:radarChart>
      <c:catAx>
        <c:axId val="3238816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3447040"/>
        <c:crosses val="autoZero"/>
        <c:auto val="1"/>
        <c:lblAlgn val="ctr"/>
        <c:lblOffset val="100"/>
      </c:catAx>
      <c:valAx>
        <c:axId val="3634470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238816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4.5599999999999996</c:v>
                </c:pt>
                <c:pt idx="1">
                  <c:v>3.77</c:v>
                </c:pt>
                <c:pt idx="2">
                  <c:v>4.2699999999999996</c:v>
                </c:pt>
                <c:pt idx="3">
                  <c:v>4.49</c:v>
                </c:pt>
                <c:pt idx="4">
                  <c:v>2.9299999999999997</c:v>
                </c:pt>
                <c:pt idx="5">
                  <c:v>3.7800000000000002</c:v>
                </c:pt>
                <c:pt idx="6">
                  <c:v>4.75</c:v>
                </c:pt>
                <c:pt idx="7">
                  <c:v>4.1399999999999997</c:v>
                </c:pt>
              </c:numCache>
            </c:numRef>
          </c:val>
        </c:ser>
        <c:axId val="363652224"/>
        <c:axId val="363696512"/>
      </c:radarChart>
      <c:catAx>
        <c:axId val="3636522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3696512"/>
        <c:crosses val="autoZero"/>
        <c:auto val="1"/>
        <c:lblAlgn val="ctr"/>
        <c:lblOffset val="100"/>
      </c:catAx>
      <c:valAx>
        <c:axId val="3636965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36522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572423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4.5999999999999996</c:v>
                </c:pt>
                <c:pt idx="1">
                  <c:v>3.6</c:v>
                </c:pt>
                <c:pt idx="2">
                  <c:v>4</c:v>
                </c:pt>
                <c:pt idx="3">
                  <c:v>4.7</c:v>
                </c:pt>
                <c:pt idx="4">
                  <c:v>2</c:v>
                </c:pt>
                <c:pt idx="5">
                  <c:v>3.6</c:v>
                </c:pt>
                <c:pt idx="6">
                  <c:v>4.7</c:v>
                </c:pt>
                <c:pt idx="7">
                  <c:v>4.2</c:v>
                </c:pt>
              </c:numCache>
            </c:numRef>
          </c:val>
        </c:ser>
        <c:axId val="384248832"/>
        <c:axId val="384796544"/>
      </c:radarChart>
      <c:catAx>
        <c:axId val="3842488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4796544"/>
        <c:crosses val="autoZero"/>
        <c:auto val="1"/>
        <c:lblAlgn val="ctr"/>
        <c:lblOffset val="100"/>
      </c:catAx>
      <c:valAx>
        <c:axId val="3847965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42488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89274624"/>
        <c:axId val="389485312"/>
      </c:radarChart>
      <c:catAx>
        <c:axId val="3892746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9485312"/>
        <c:crosses val="autoZero"/>
        <c:auto val="1"/>
        <c:lblAlgn val="ctr"/>
        <c:lblOffset val="100"/>
      </c:catAx>
      <c:valAx>
        <c:axId val="3894853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92746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89492096"/>
        <c:axId val="389530752"/>
      </c:radarChart>
      <c:catAx>
        <c:axId val="3894920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9530752"/>
        <c:crosses val="autoZero"/>
        <c:auto val="1"/>
        <c:lblAlgn val="ctr"/>
        <c:lblOffset val="100"/>
      </c:catAx>
      <c:valAx>
        <c:axId val="3895307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94920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2.08</c:v>
                </c:pt>
                <c:pt idx="1">
                  <c:v>1.53</c:v>
                </c:pt>
                <c:pt idx="2">
                  <c:v>1.56</c:v>
                </c:pt>
                <c:pt idx="3">
                  <c:v>4.2699999999999996</c:v>
                </c:pt>
                <c:pt idx="4">
                  <c:v>1.27</c:v>
                </c:pt>
                <c:pt idx="5">
                  <c:v>1.6800000000000141</c:v>
                </c:pt>
                <c:pt idx="6">
                  <c:v>1.8</c:v>
                </c:pt>
                <c:pt idx="7">
                  <c:v>1.57</c:v>
                </c:pt>
              </c:numCache>
            </c:numRef>
          </c:val>
        </c:ser>
        <c:axId val="389492736"/>
        <c:axId val="389494272"/>
      </c:radarChart>
      <c:catAx>
        <c:axId val="3894927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9494272"/>
        <c:crosses val="autoZero"/>
        <c:auto val="1"/>
        <c:lblAlgn val="ctr"/>
        <c:lblOffset val="100"/>
      </c:catAx>
      <c:valAx>
        <c:axId val="3894942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94927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0.65000000000002289</c:v>
                </c:pt>
                <c:pt idx="1">
                  <c:v>1.5</c:v>
                </c:pt>
                <c:pt idx="2">
                  <c:v>0.84000000000000064</c:v>
                </c:pt>
                <c:pt idx="3">
                  <c:v>1.46</c:v>
                </c:pt>
                <c:pt idx="4">
                  <c:v>0.58000000000000007</c:v>
                </c:pt>
                <c:pt idx="5">
                  <c:v>1</c:v>
                </c:pt>
                <c:pt idx="6">
                  <c:v>1.07</c:v>
                </c:pt>
                <c:pt idx="7">
                  <c:v>0.22</c:v>
                </c:pt>
              </c:numCache>
            </c:numRef>
          </c:val>
        </c:ser>
        <c:axId val="390033792"/>
        <c:axId val="390035328"/>
      </c:radarChart>
      <c:catAx>
        <c:axId val="3900337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0035328"/>
        <c:crosses val="autoZero"/>
        <c:auto val="1"/>
        <c:lblAlgn val="ctr"/>
        <c:lblOffset val="100"/>
      </c:catAx>
      <c:valAx>
        <c:axId val="39003532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00337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000000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2.08</c:v>
                </c:pt>
                <c:pt idx="1">
                  <c:v>1.53</c:v>
                </c:pt>
                <c:pt idx="2">
                  <c:v>1.56</c:v>
                </c:pt>
                <c:pt idx="3">
                  <c:v>4.2699999999999996</c:v>
                </c:pt>
                <c:pt idx="4">
                  <c:v>1.27</c:v>
                </c:pt>
                <c:pt idx="5">
                  <c:v>1.6800000000000141</c:v>
                </c:pt>
                <c:pt idx="6">
                  <c:v>1.8</c:v>
                </c:pt>
                <c:pt idx="7">
                  <c:v>1.57</c:v>
                </c:pt>
              </c:numCache>
            </c:numRef>
          </c:val>
        </c:ser>
        <c:axId val="390891008"/>
        <c:axId val="390892544"/>
      </c:radarChart>
      <c:catAx>
        <c:axId val="3908910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0892544"/>
        <c:crosses val="autoZero"/>
        <c:auto val="1"/>
        <c:lblAlgn val="ctr"/>
        <c:lblOffset val="100"/>
      </c:catAx>
      <c:valAx>
        <c:axId val="3908925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08910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93849856"/>
        <c:axId val="393900800"/>
      </c:radarChart>
      <c:catAx>
        <c:axId val="3938498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3900800"/>
        <c:crosses val="autoZero"/>
        <c:auto val="1"/>
        <c:lblAlgn val="ctr"/>
        <c:lblOffset val="100"/>
      </c:catAx>
      <c:valAx>
        <c:axId val="3939008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38498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94005888"/>
        <c:axId val="394163328"/>
      </c:radarChart>
      <c:catAx>
        <c:axId val="3940058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4163328"/>
        <c:crosses val="autoZero"/>
        <c:auto val="1"/>
        <c:lblAlgn val="ctr"/>
        <c:lblOffset val="100"/>
      </c:catAx>
      <c:valAx>
        <c:axId val="3941633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40058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1.1299999999999548</c:v>
                </c:pt>
                <c:pt idx="1">
                  <c:v>0.78</c:v>
                </c:pt>
                <c:pt idx="2">
                  <c:v>0.38000000000001033</c:v>
                </c:pt>
                <c:pt idx="3">
                  <c:v>1.6</c:v>
                </c:pt>
                <c:pt idx="4">
                  <c:v>0.62000000000000965</c:v>
                </c:pt>
                <c:pt idx="5">
                  <c:v>0.70000000000000062</c:v>
                </c:pt>
                <c:pt idx="6">
                  <c:v>0.96000000000000063</c:v>
                </c:pt>
                <c:pt idx="7">
                  <c:v>0.39000000000001139</c:v>
                </c:pt>
              </c:numCache>
            </c:numRef>
          </c:val>
        </c:ser>
        <c:axId val="394178560"/>
        <c:axId val="394180096"/>
      </c:radarChart>
      <c:catAx>
        <c:axId val="3941785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4180096"/>
        <c:crosses val="autoZero"/>
        <c:auto val="1"/>
        <c:lblAlgn val="ctr"/>
        <c:lblOffset val="100"/>
      </c:catAx>
      <c:valAx>
        <c:axId val="39418009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41785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2.46</c:v>
                </c:pt>
                <c:pt idx="1">
                  <c:v>1.44</c:v>
                </c:pt>
                <c:pt idx="2">
                  <c:v>1.06</c:v>
                </c:pt>
                <c:pt idx="3">
                  <c:v>2.5499999999999998</c:v>
                </c:pt>
                <c:pt idx="4">
                  <c:v>1.23</c:v>
                </c:pt>
                <c:pt idx="5">
                  <c:v>1.57</c:v>
                </c:pt>
                <c:pt idx="6">
                  <c:v>1.9700000000000404</c:v>
                </c:pt>
                <c:pt idx="7">
                  <c:v>1.04</c:v>
                </c:pt>
              </c:numCache>
            </c:numRef>
          </c:val>
        </c:ser>
        <c:axId val="411624576"/>
        <c:axId val="411626112"/>
      </c:radarChart>
      <c:catAx>
        <c:axId val="4116245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1626112"/>
        <c:crosses val="autoZero"/>
        <c:auto val="1"/>
        <c:lblAlgn val="ctr"/>
        <c:lblOffset val="100"/>
      </c:catAx>
      <c:valAx>
        <c:axId val="41162611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16245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4307840"/>
        <c:axId val="414309376"/>
      </c:radarChart>
      <c:catAx>
        <c:axId val="4143078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4309376"/>
        <c:crosses val="autoZero"/>
        <c:auto val="1"/>
        <c:lblAlgn val="ctr"/>
        <c:lblOffset val="100"/>
      </c:catAx>
      <c:valAx>
        <c:axId val="4143093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43078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4926720"/>
        <c:axId val="414928256"/>
      </c:radarChart>
      <c:catAx>
        <c:axId val="4149267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4928256"/>
        <c:crosses val="autoZero"/>
        <c:auto val="1"/>
        <c:lblAlgn val="ctr"/>
        <c:lblOffset val="100"/>
      </c:catAx>
      <c:valAx>
        <c:axId val="4149282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49267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1.0900000000000001</c:v>
                </c:pt>
                <c:pt idx="1">
                  <c:v>1.74</c:v>
                </c:pt>
                <c:pt idx="2">
                  <c:v>0.25</c:v>
                </c:pt>
                <c:pt idx="3">
                  <c:v>0.9</c:v>
                </c:pt>
                <c:pt idx="4">
                  <c:v>3.02</c:v>
                </c:pt>
                <c:pt idx="5">
                  <c:v>0.92</c:v>
                </c:pt>
                <c:pt idx="6">
                  <c:v>1.1700000000000021</c:v>
                </c:pt>
                <c:pt idx="7">
                  <c:v>0.16</c:v>
                </c:pt>
              </c:numCache>
            </c:numRef>
          </c:val>
        </c:ser>
        <c:axId val="414963968"/>
        <c:axId val="414949376"/>
      </c:radarChart>
      <c:catAx>
        <c:axId val="4149639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4949376"/>
        <c:crosses val="autoZero"/>
        <c:auto val="1"/>
        <c:lblAlgn val="ctr"/>
        <c:lblOffset val="100"/>
      </c:catAx>
      <c:valAx>
        <c:axId val="4149493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49639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0.44</c:v>
                </c:pt>
                <c:pt idx="1">
                  <c:v>1.47</c:v>
                </c:pt>
                <c:pt idx="2">
                  <c:v>0.32000000000001066</c:v>
                </c:pt>
                <c:pt idx="3">
                  <c:v>1.1399999999999559</c:v>
                </c:pt>
                <c:pt idx="4">
                  <c:v>1.0900000000000001</c:v>
                </c:pt>
                <c:pt idx="5">
                  <c:v>1.02</c:v>
                </c:pt>
                <c:pt idx="6">
                  <c:v>0.82000000000000062</c:v>
                </c:pt>
                <c:pt idx="7">
                  <c:v>0.92</c:v>
                </c:pt>
              </c:numCache>
            </c:numRef>
          </c:val>
        </c:ser>
        <c:axId val="415115904"/>
        <c:axId val="415117696"/>
      </c:radarChart>
      <c:catAx>
        <c:axId val="4151159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5117696"/>
        <c:crosses val="autoZero"/>
        <c:auto val="1"/>
        <c:lblAlgn val="ctr"/>
        <c:lblOffset val="100"/>
      </c:catAx>
      <c:valAx>
        <c:axId val="41511769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51159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1661F8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1.0900000000000001</c:v>
                </c:pt>
                <c:pt idx="1">
                  <c:v>1.74</c:v>
                </c:pt>
                <c:pt idx="2">
                  <c:v>0.25</c:v>
                </c:pt>
                <c:pt idx="3">
                  <c:v>0.9</c:v>
                </c:pt>
                <c:pt idx="4">
                  <c:v>3.02</c:v>
                </c:pt>
                <c:pt idx="5">
                  <c:v>0.92</c:v>
                </c:pt>
                <c:pt idx="6">
                  <c:v>1.1700000000000021</c:v>
                </c:pt>
                <c:pt idx="7">
                  <c:v>0.16</c:v>
                </c:pt>
              </c:numCache>
            </c:numRef>
          </c:val>
        </c:ser>
        <c:axId val="416165888"/>
        <c:axId val="416167424"/>
      </c:radarChart>
      <c:catAx>
        <c:axId val="4161658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6167424"/>
        <c:crosses val="autoZero"/>
        <c:auto val="1"/>
        <c:lblAlgn val="ctr"/>
        <c:lblOffset val="100"/>
      </c:catAx>
      <c:valAx>
        <c:axId val="4161674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61658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8071296"/>
        <c:axId val="418072832"/>
      </c:radarChart>
      <c:catAx>
        <c:axId val="4180712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8072832"/>
        <c:crosses val="autoZero"/>
        <c:auto val="1"/>
        <c:lblAlgn val="ctr"/>
        <c:lblOffset val="100"/>
      </c:catAx>
      <c:valAx>
        <c:axId val="4180728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80712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064A2">
                <a:alpha val="82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3.7800000000000002</c:v>
                </c:pt>
                <c:pt idx="1">
                  <c:v>3.94</c:v>
                </c:pt>
                <c:pt idx="2">
                  <c:v>1.9000000000000001</c:v>
                </c:pt>
                <c:pt idx="3">
                  <c:v>3.8099999999999987</c:v>
                </c:pt>
                <c:pt idx="4">
                  <c:v>1.9800000000000417</c:v>
                </c:pt>
                <c:pt idx="5">
                  <c:v>3.07</c:v>
                </c:pt>
                <c:pt idx="6">
                  <c:v>4.07</c:v>
                </c:pt>
                <c:pt idx="7">
                  <c:v>2.94</c:v>
                </c:pt>
              </c:numCache>
            </c:numRef>
          </c:val>
        </c:ser>
        <c:axId val="418210944"/>
        <c:axId val="418212480"/>
      </c:radarChart>
      <c:catAx>
        <c:axId val="4182109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8212480"/>
        <c:crosses val="autoZero"/>
        <c:auto val="1"/>
        <c:lblAlgn val="ctr"/>
        <c:lblOffset val="100"/>
      </c:catAx>
      <c:valAx>
        <c:axId val="4182124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82109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A36383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3.7800000000000002</c:v>
                </c:pt>
                <c:pt idx="1">
                  <c:v>3.94</c:v>
                </c:pt>
                <c:pt idx="2">
                  <c:v>1.9000000000000001</c:v>
                </c:pt>
                <c:pt idx="3">
                  <c:v>3.8099999999999987</c:v>
                </c:pt>
                <c:pt idx="4">
                  <c:v>1.980000000000026</c:v>
                </c:pt>
                <c:pt idx="5">
                  <c:v>3.07</c:v>
                </c:pt>
                <c:pt idx="6">
                  <c:v>4.07</c:v>
                </c:pt>
                <c:pt idx="7">
                  <c:v>2.94</c:v>
                </c:pt>
              </c:numCache>
            </c:numRef>
          </c:val>
        </c:ser>
        <c:axId val="418596736"/>
        <c:axId val="418598272"/>
      </c:radarChart>
      <c:catAx>
        <c:axId val="4185967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8598272"/>
        <c:crosses val="autoZero"/>
        <c:auto val="1"/>
        <c:lblAlgn val="ctr"/>
        <c:lblOffset val="100"/>
      </c:catAx>
      <c:valAx>
        <c:axId val="4185982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85967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9534336"/>
        <c:axId val="419535872"/>
      </c:radarChart>
      <c:catAx>
        <c:axId val="4195343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9535872"/>
        <c:crosses val="autoZero"/>
        <c:auto val="1"/>
        <c:lblAlgn val="ctr"/>
        <c:lblOffset val="100"/>
      </c:catAx>
      <c:valAx>
        <c:axId val="4195358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95343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9665792"/>
        <c:axId val="419667328"/>
      </c:radarChart>
      <c:catAx>
        <c:axId val="4196657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9667328"/>
        <c:crosses val="autoZero"/>
        <c:auto val="1"/>
        <c:lblAlgn val="ctr"/>
        <c:lblOffset val="100"/>
      </c:catAx>
      <c:valAx>
        <c:axId val="4196673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96657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3.4</c:v>
                </c:pt>
                <c:pt idx="1">
                  <c:v>3.4</c:v>
                </c:pt>
                <c:pt idx="2">
                  <c:v>3.08</c:v>
                </c:pt>
                <c:pt idx="3">
                  <c:v>4.24</c:v>
                </c:pt>
                <c:pt idx="4">
                  <c:v>2.34</c:v>
                </c:pt>
                <c:pt idx="5">
                  <c:v>3.22</c:v>
                </c:pt>
                <c:pt idx="6">
                  <c:v>1.81</c:v>
                </c:pt>
                <c:pt idx="7">
                  <c:v>2.36</c:v>
                </c:pt>
              </c:numCache>
            </c:numRef>
          </c:val>
        </c:ser>
        <c:axId val="419830016"/>
        <c:axId val="419844096"/>
      </c:radarChart>
      <c:catAx>
        <c:axId val="4198300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9844096"/>
        <c:crosses val="autoZero"/>
        <c:auto val="1"/>
        <c:lblAlgn val="ctr"/>
        <c:lblOffset val="100"/>
      </c:catAx>
      <c:valAx>
        <c:axId val="4198440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98300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2.46</c:v>
                </c:pt>
                <c:pt idx="1">
                  <c:v>1.46</c:v>
                </c:pt>
                <c:pt idx="2">
                  <c:v>1.49</c:v>
                </c:pt>
                <c:pt idx="3">
                  <c:v>2.58</c:v>
                </c:pt>
                <c:pt idx="4">
                  <c:v>1.62</c:v>
                </c:pt>
                <c:pt idx="5">
                  <c:v>1.72</c:v>
                </c:pt>
                <c:pt idx="6">
                  <c:v>1.9100000000000001</c:v>
                </c:pt>
                <c:pt idx="7">
                  <c:v>1.6900000000000024</c:v>
                </c:pt>
              </c:numCache>
            </c:numRef>
          </c:val>
        </c:ser>
        <c:axId val="419953664"/>
        <c:axId val="420020992"/>
      </c:radarChart>
      <c:catAx>
        <c:axId val="4199536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0020992"/>
        <c:crosses val="autoZero"/>
        <c:auto val="1"/>
        <c:lblAlgn val="ctr"/>
        <c:lblOffset val="100"/>
      </c:catAx>
      <c:valAx>
        <c:axId val="4200209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99536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7AB0D4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2.46</c:v>
                </c:pt>
                <c:pt idx="1">
                  <c:v>1.46</c:v>
                </c:pt>
                <c:pt idx="2">
                  <c:v>1.49</c:v>
                </c:pt>
                <c:pt idx="3">
                  <c:v>2.58</c:v>
                </c:pt>
                <c:pt idx="4">
                  <c:v>1.62</c:v>
                </c:pt>
                <c:pt idx="5">
                  <c:v>1.72</c:v>
                </c:pt>
                <c:pt idx="6">
                  <c:v>1.9100000000000001</c:v>
                </c:pt>
                <c:pt idx="7">
                  <c:v>1.6900000000000024</c:v>
                </c:pt>
              </c:numCache>
            </c:numRef>
          </c:val>
        </c:ser>
        <c:axId val="420303232"/>
        <c:axId val="420304768"/>
      </c:radarChart>
      <c:catAx>
        <c:axId val="4203032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0304768"/>
        <c:crosses val="autoZero"/>
        <c:auto val="1"/>
        <c:lblAlgn val="ctr"/>
        <c:lblOffset val="100"/>
      </c:catAx>
      <c:valAx>
        <c:axId val="4203047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03032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EA46A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3.4</c:v>
                </c:pt>
                <c:pt idx="1">
                  <c:v>3.4</c:v>
                </c:pt>
                <c:pt idx="2">
                  <c:v>3.08</c:v>
                </c:pt>
                <c:pt idx="3">
                  <c:v>4.24</c:v>
                </c:pt>
                <c:pt idx="4">
                  <c:v>2.34</c:v>
                </c:pt>
                <c:pt idx="5">
                  <c:v>3.22</c:v>
                </c:pt>
                <c:pt idx="6">
                  <c:v>1.81</c:v>
                </c:pt>
                <c:pt idx="7">
                  <c:v>2.36</c:v>
                </c:pt>
              </c:numCache>
            </c:numRef>
          </c:val>
        </c:ser>
        <c:axId val="420336384"/>
        <c:axId val="420337920"/>
      </c:radarChart>
      <c:catAx>
        <c:axId val="4203363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0337920"/>
        <c:crosses val="autoZero"/>
        <c:auto val="1"/>
        <c:lblAlgn val="ctr"/>
        <c:lblOffset val="100"/>
      </c:catAx>
      <c:valAx>
        <c:axId val="4203379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03363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21758848"/>
        <c:axId val="421760384"/>
      </c:radarChart>
      <c:catAx>
        <c:axId val="4217588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1760384"/>
        <c:crosses val="autoZero"/>
        <c:auto val="1"/>
        <c:lblAlgn val="ctr"/>
        <c:lblOffset val="100"/>
      </c:catAx>
      <c:valAx>
        <c:axId val="4217603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17588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46A0A">
                <a:alpha val="88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3.5</c:v>
                </c:pt>
                <c:pt idx="1">
                  <c:v>3.3299999999999987</c:v>
                </c:pt>
                <c:pt idx="2">
                  <c:v>1.76</c:v>
                </c:pt>
                <c:pt idx="3">
                  <c:v>3.16</c:v>
                </c:pt>
                <c:pt idx="4">
                  <c:v>2.46</c:v>
                </c:pt>
                <c:pt idx="5">
                  <c:v>2.9499999999999997</c:v>
                </c:pt>
                <c:pt idx="6">
                  <c:v>3.82</c:v>
                </c:pt>
                <c:pt idx="7">
                  <c:v>1.75</c:v>
                </c:pt>
              </c:numCache>
            </c:numRef>
          </c:val>
        </c:ser>
        <c:axId val="421845248"/>
        <c:axId val="421847040"/>
      </c:radarChart>
      <c:catAx>
        <c:axId val="4218452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1847040"/>
        <c:crosses val="autoZero"/>
        <c:auto val="1"/>
        <c:lblAlgn val="ctr"/>
        <c:lblOffset val="100"/>
      </c:catAx>
      <c:valAx>
        <c:axId val="4218470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rgbClr val="E46A0A"/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18452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white">
                <a:lumMod val="50000"/>
                <a:alpha val="8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2.3899999999999997</c:v>
                </c:pt>
                <c:pt idx="1">
                  <c:v>2.3299999999999987</c:v>
                </c:pt>
                <c:pt idx="2">
                  <c:v>1.1399999999999559</c:v>
                </c:pt>
                <c:pt idx="3">
                  <c:v>2.74</c:v>
                </c:pt>
                <c:pt idx="4">
                  <c:v>2.02</c:v>
                </c:pt>
                <c:pt idx="5">
                  <c:v>1.87</c:v>
                </c:pt>
                <c:pt idx="6">
                  <c:v>2.2400000000000002</c:v>
                </c:pt>
                <c:pt idx="7">
                  <c:v>2.56</c:v>
                </c:pt>
              </c:numCache>
            </c:numRef>
          </c:val>
        </c:ser>
        <c:axId val="421853824"/>
        <c:axId val="421994880"/>
      </c:radarChart>
      <c:catAx>
        <c:axId val="4218538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1994880"/>
        <c:crosses val="autoZero"/>
        <c:auto val="1"/>
        <c:lblAlgn val="ctr"/>
        <c:lblOffset val="100"/>
      </c:catAx>
      <c:valAx>
        <c:axId val="4219948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18538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22141952"/>
        <c:axId val="422143488"/>
      </c:radarChart>
      <c:catAx>
        <c:axId val="4221419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2143488"/>
        <c:crosses val="autoZero"/>
        <c:auto val="1"/>
        <c:lblAlgn val="ctr"/>
        <c:lblOffset val="100"/>
      </c:catAx>
      <c:valAx>
        <c:axId val="4221434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21419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23363328"/>
        <c:axId val="423364864"/>
      </c:radarChart>
      <c:catAx>
        <c:axId val="4233633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3364864"/>
        <c:crosses val="autoZero"/>
        <c:auto val="1"/>
        <c:lblAlgn val="ctr"/>
        <c:lblOffset val="100"/>
      </c:catAx>
      <c:valAx>
        <c:axId val="4233648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33633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46A0A">
                <a:alpha val="88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4.2</c:v>
                </c:pt>
                <c:pt idx="1">
                  <c:v>2.11</c:v>
                </c:pt>
                <c:pt idx="2">
                  <c:v>1.6300000000000001</c:v>
                </c:pt>
                <c:pt idx="3">
                  <c:v>3.6</c:v>
                </c:pt>
                <c:pt idx="4">
                  <c:v>1.9600000000000404</c:v>
                </c:pt>
                <c:pt idx="5">
                  <c:v>3.23</c:v>
                </c:pt>
                <c:pt idx="6">
                  <c:v>3.38</c:v>
                </c:pt>
                <c:pt idx="7">
                  <c:v>1.58</c:v>
                </c:pt>
              </c:numCache>
            </c:numRef>
          </c:val>
        </c:ser>
        <c:axId val="423486592"/>
        <c:axId val="423488128"/>
      </c:radarChart>
      <c:catAx>
        <c:axId val="4234865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3488128"/>
        <c:crosses val="autoZero"/>
        <c:auto val="1"/>
        <c:lblAlgn val="ctr"/>
        <c:lblOffset val="100"/>
      </c:catAx>
      <c:valAx>
        <c:axId val="4234881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rgbClr val="E46A0A"/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34865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705030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4.2</c:v>
                </c:pt>
                <c:pt idx="1">
                  <c:v>2.11</c:v>
                </c:pt>
                <c:pt idx="2">
                  <c:v>1.6300000000000001</c:v>
                </c:pt>
                <c:pt idx="3">
                  <c:v>3.6</c:v>
                </c:pt>
                <c:pt idx="4">
                  <c:v>1.9600000000000408</c:v>
                </c:pt>
                <c:pt idx="5">
                  <c:v>3.23</c:v>
                </c:pt>
                <c:pt idx="6">
                  <c:v>3.38</c:v>
                </c:pt>
                <c:pt idx="7">
                  <c:v>1.58</c:v>
                </c:pt>
              </c:numCache>
            </c:numRef>
          </c:val>
        </c:ser>
        <c:axId val="426272640"/>
        <c:axId val="426274176"/>
      </c:radarChart>
      <c:catAx>
        <c:axId val="4262726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6274176"/>
        <c:crosses val="autoZero"/>
        <c:auto val="1"/>
        <c:lblAlgn val="ctr"/>
        <c:lblOffset val="100"/>
      </c:catAx>
      <c:valAx>
        <c:axId val="4262741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rgbClr val="E46A0A"/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62726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63984512"/>
        <c:axId val="463986048"/>
      </c:radarChart>
      <c:catAx>
        <c:axId val="4639845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63986048"/>
        <c:crosses val="autoZero"/>
        <c:auto val="1"/>
        <c:lblAlgn val="ctr"/>
        <c:lblOffset val="100"/>
      </c:catAx>
      <c:valAx>
        <c:axId val="4639860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639845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64492800"/>
        <c:axId val="464494592"/>
      </c:radarChart>
      <c:catAx>
        <c:axId val="4644928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64494592"/>
        <c:crosses val="autoZero"/>
        <c:auto val="1"/>
        <c:lblAlgn val="ctr"/>
        <c:lblOffset val="100"/>
      </c:catAx>
      <c:valAx>
        <c:axId val="4644945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644928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1.85</c:v>
                </c:pt>
                <c:pt idx="1">
                  <c:v>3.18</c:v>
                </c:pt>
                <c:pt idx="2">
                  <c:v>1.1700000000000021</c:v>
                </c:pt>
                <c:pt idx="3">
                  <c:v>2.11</c:v>
                </c:pt>
                <c:pt idx="4">
                  <c:v>2.4099999999999997</c:v>
                </c:pt>
                <c:pt idx="5">
                  <c:v>2.4299999999999997</c:v>
                </c:pt>
                <c:pt idx="6">
                  <c:v>2.3299999999999987</c:v>
                </c:pt>
                <c:pt idx="7">
                  <c:v>1.1200000000000001</c:v>
                </c:pt>
              </c:numCache>
            </c:numRef>
          </c:val>
        </c:ser>
        <c:axId val="513797120"/>
        <c:axId val="513803008"/>
      </c:radarChart>
      <c:catAx>
        <c:axId val="5137971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513803008"/>
        <c:crosses val="autoZero"/>
        <c:auto val="1"/>
        <c:lblAlgn val="ctr"/>
        <c:lblOffset val="100"/>
      </c:catAx>
      <c:valAx>
        <c:axId val="5138030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5137971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2.9499999999999997</c:v>
                </c:pt>
                <c:pt idx="1">
                  <c:v>3.2</c:v>
                </c:pt>
                <c:pt idx="2">
                  <c:v>1.78</c:v>
                </c:pt>
                <c:pt idx="3">
                  <c:v>2.9699999999999998</c:v>
                </c:pt>
                <c:pt idx="4">
                  <c:v>4.78</c:v>
                </c:pt>
                <c:pt idx="5">
                  <c:v>2.1</c:v>
                </c:pt>
                <c:pt idx="6">
                  <c:v>3.36</c:v>
                </c:pt>
                <c:pt idx="7">
                  <c:v>3.21</c:v>
                </c:pt>
              </c:numCache>
            </c:numRef>
          </c:val>
        </c:ser>
        <c:axId val="513854848"/>
        <c:axId val="513860736"/>
      </c:radarChart>
      <c:catAx>
        <c:axId val="5138548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513860736"/>
        <c:crosses val="autoZero"/>
        <c:auto val="1"/>
        <c:lblAlgn val="ctr"/>
        <c:lblOffset val="100"/>
      </c:catAx>
      <c:valAx>
        <c:axId val="5138607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5138548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D8847E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2.9499999999999997</c:v>
                </c:pt>
                <c:pt idx="1">
                  <c:v>3.2</c:v>
                </c:pt>
                <c:pt idx="2">
                  <c:v>1.78</c:v>
                </c:pt>
                <c:pt idx="3">
                  <c:v>2.9699999999999998</c:v>
                </c:pt>
                <c:pt idx="4">
                  <c:v>4.78</c:v>
                </c:pt>
                <c:pt idx="5">
                  <c:v>2.1</c:v>
                </c:pt>
                <c:pt idx="6">
                  <c:v>3.36</c:v>
                </c:pt>
                <c:pt idx="7">
                  <c:v>3.21</c:v>
                </c:pt>
              </c:numCache>
            </c:numRef>
          </c:val>
        </c:ser>
        <c:axId val="514147072"/>
        <c:axId val="514148608"/>
      </c:radarChart>
      <c:catAx>
        <c:axId val="5141470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514148608"/>
        <c:crosses val="autoZero"/>
        <c:auto val="1"/>
        <c:lblAlgn val="ctr"/>
        <c:lblOffset val="100"/>
      </c:catAx>
      <c:valAx>
        <c:axId val="5141486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5141470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57035392"/>
        <c:axId val="357213312"/>
      </c:radarChart>
      <c:catAx>
        <c:axId val="3570353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57213312"/>
        <c:crosses val="autoZero"/>
        <c:auto val="1"/>
        <c:lblAlgn val="ctr"/>
        <c:lblOffset val="100"/>
      </c:catAx>
      <c:valAx>
        <c:axId val="3572133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570353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57281792"/>
        <c:axId val="357283328"/>
      </c:radarChart>
      <c:catAx>
        <c:axId val="3572817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57283328"/>
        <c:crosses val="autoZero"/>
        <c:auto val="1"/>
        <c:lblAlgn val="ctr"/>
        <c:lblOffset val="100"/>
      </c:catAx>
      <c:valAx>
        <c:axId val="3572833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572817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20189220187528994"/>
          <c:w val="0.58198457747119003"/>
          <c:h val="0.64993137402112877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1.1100000000000001</c:v>
                </c:pt>
                <c:pt idx="1">
                  <c:v>2.9699999999999998</c:v>
                </c:pt>
                <c:pt idx="2">
                  <c:v>1.29</c:v>
                </c:pt>
                <c:pt idx="3">
                  <c:v>1.9000000000000001</c:v>
                </c:pt>
                <c:pt idx="4">
                  <c:v>1.34</c:v>
                </c:pt>
                <c:pt idx="5">
                  <c:v>2.06</c:v>
                </c:pt>
                <c:pt idx="6">
                  <c:v>1.8</c:v>
                </c:pt>
                <c:pt idx="7">
                  <c:v>0.74000000000000365</c:v>
                </c:pt>
              </c:numCache>
            </c:numRef>
          </c:val>
        </c:ser>
        <c:axId val="357347712"/>
        <c:axId val="357349248"/>
      </c:radarChart>
      <c:catAx>
        <c:axId val="3573477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57349248"/>
        <c:crosses val="autoZero"/>
        <c:auto val="1"/>
        <c:lblAlgn val="ctr"/>
        <c:lblOffset val="100"/>
      </c:catAx>
      <c:valAx>
        <c:axId val="3573492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573477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2.62</c:v>
                </c:pt>
                <c:pt idx="1">
                  <c:v>1.6600000000000001</c:v>
                </c:pt>
                <c:pt idx="2">
                  <c:v>1.6900000000000241</c:v>
                </c:pt>
                <c:pt idx="3">
                  <c:v>4.91</c:v>
                </c:pt>
                <c:pt idx="4">
                  <c:v>1.6900000000000241</c:v>
                </c:pt>
                <c:pt idx="5">
                  <c:v>1.9400000000000241</c:v>
                </c:pt>
                <c:pt idx="6">
                  <c:v>2.0499999999999998</c:v>
                </c:pt>
                <c:pt idx="7">
                  <c:v>1.78</c:v>
                </c:pt>
              </c:numCache>
            </c:numRef>
          </c:val>
        </c:ser>
        <c:axId val="357397248"/>
        <c:axId val="357398784"/>
      </c:radarChart>
      <c:catAx>
        <c:axId val="3573972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57398784"/>
        <c:crosses val="autoZero"/>
        <c:auto val="1"/>
        <c:lblAlgn val="ctr"/>
        <c:lblOffset val="100"/>
      </c:catAx>
      <c:valAx>
        <c:axId val="3573987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573972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20189220187528994"/>
          <c:w val="0.58198457747119003"/>
          <c:h val="0.64993137402112899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BF6FEB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1.1100000000000001</c:v>
                </c:pt>
                <c:pt idx="1">
                  <c:v>2.9699999999999998</c:v>
                </c:pt>
                <c:pt idx="2">
                  <c:v>1.29</c:v>
                </c:pt>
                <c:pt idx="3">
                  <c:v>1.9000000000000001</c:v>
                </c:pt>
                <c:pt idx="4">
                  <c:v>1.34</c:v>
                </c:pt>
                <c:pt idx="5">
                  <c:v>2.06</c:v>
                </c:pt>
                <c:pt idx="6">
                  <c:v>1.8</c:v>
                </c:pt>
                <c:pt idx="7">
                  <c:v>0.74000000000000365</c:v>
                </c:pt>
              </c:numCache>
            </c:numRef>
          </c:val>
        </c:ser>
        <c:axId val="357537664"/>
        <c:axId val="357539200"/>
      </c:radarChart>
      <c:catAx>
        <c:axId val="3575376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57539200"/>
        <c:crosses val="autoZero"/>
        <c:auto val="1"/>
        <c:lblAlgn val="ctr"/>
        <c:lblOffset val="100"/>
      </c:catAx>
      <c:valAx>
        <c:axId val="3575392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575376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3510784"/>
        <c:axId val="362873600"/>
      </c:radarChart>
      <c:catAx>
        <c:axId val="3635107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2873600"/>
        <c:crosses val="autoZero"/>
        <c:auto val="1"/>
        <c:lblAlgn val="ctr"/>
        <c:lblOffset val="100"/>
      </c:catAx>
      <c:valAx>
        <c:axId val="3628736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35107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white">
                <a:lumMod val="50000"/>
                <a:alpha val="8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3.54</c:v>
                </c:pt>
                <c:pt idx="1">
                  <c:v>3.11</c:v>
                </c:pt>
                <c:pt idx="2">
                  <c:v>1.9700000000000404</c:v>
                </c:pt>
                <c:pt idx="3">
                  <c:v>4.6599999999999975</c:v>
                </c:pt>
                <c:pt idx="4">
                  <c:v>2.2400000000000002</c:v>
                </c:pt>
                <c:pt idx="5">
                  <c:v>3.25</c:v>
                </c:pt>
                <c:pt idx="6">
                  <c:v>4.18</c:v>
                </c:pt>
                <c:pt idx="7">
                  <c:v>4.6399999999999997</c:v>
                </c:pt>
              </c:numCache>
            </c:numRef>
          </c:val>
        </c:ser>
        <c:axId val="364905216"/>
        <c:axId val="364906752"/>
      </c:radarChart>
      <c:catAx>
        <c:axId val="3649052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4906752"/>
        <c:crosses val="autoZero"/>
        <c:auto val="1"/>
        <c:lblAlgn val="ctr"/>
        <c:lblOffset val="100"/>
      </c:catAx>
      <c:valAx>
        <c:axId val="3649067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49052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D08B2E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3.54</c:v>
                </c:pt>
                <c:pt idx="1">
                  <c:v>3.11</c:v>
                </c:pt>
                <c:pt idx="2">
                  <c:v>1.9700000000000408</c:v>
                </c:pt>
                <c:pt idx="3">
                  <c:v>4.6599999999999975</c:v>
                </c:pt>
                <c:pt idx="4">
                  <c:v>2.2400000000000002</c:v>
                </c:pt>
                <c:pt idx="5">
                  <c:v>3.25</c:v>
                </c:pt>
                <c:pt idx="6">
                  <c:v>4.18</c:v>
                </c:pt>
                <c:pt idx="7">
                  <c:v>4.6399999999999997</c:v>
                </c:pt>
              </c:numCache>
            </c:numRef>
          </c:val>
        </c:ser>
        <c:axId val="365241856"/>
        <c:axId val="365243392"/>
      </c:radarChart>
      <c:catAx>
        <c:axId val="3652418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5243392"/>
        <c:crosses val="autoZero"/>
        <c:auto val="1"/>
        <c:lblAlgn val="ctr"/>
        <c:lblOffset val="100"/>
      </c:catAx>
      <c:valAx>
        <c:axId val="3652433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52418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5324544"/>
        <c:axId val="365330432"/>
      </c:radarChart>
      <c:catAx>
        <c:axId val="3653245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5330432"/>
        <c:crosses val="autoZero"/>
        <c:auto val="1"/>
        <c:lblAlgn val="ctr"/>
        <c:lblOffset val="100"/>
      </c:catAx>
      <c:valAx>
        <c:axId val="3653304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53245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5341312"/>
        <c:axId val="52932992"/>
      </c:radarChart>
      <c:catAx>
        <c:axId val="3653413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52932992"/>
        <c:crosses val="autoZero"/>
        <c:auto val="1"/>
        <c:lblAlgn val="ctr"/>
        <c:lblOffset val="100"/>
      </c:catAx>
      <c:valAx>
        <c:axId val="529329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53413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46A0A">
                <a:alpha val="88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3.51</c:v>
                </c:pt>
                <c:pt idx="1">
                  <c:v>2.3099999999999987</c:v>
                </c:pt>
                <c:pt idx="2">
                  <c:v>1.21</c:v>
                </c:pt>
                <c:pt idx="3">
                  <c:v>2.17</c:v>
                </c:pt>
                <c:pt idx="4">
                  <c:v>1.76</c:v>
                </c:pt>
                <c:pt idx="5">
                  <c:v>2.14</c:v>
                </c:pt>
                <c:pt idx="6">
                  <c:v>2.3099999999999987</c:v>
                </c:pt>
                <c:pt idx="7">
                  <c:v>1.1800000000000141</c:v>
                </c:pt>
              </c:numCache>
            </c:numRef>
          </c:val>
        </c:ser>
        <c:axId val="365693952"/>
        <c:axId val="365699840"/>
      </c:radarChart>
      <c:catAx>
        <c:axId val="3656939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5699840"/>
        <c:crosses val="autoZero"/>
        <c:auto val="1"/>
        <c:lblAlgn val="ctr"/>
        <c:lblOffset val="100"/>
      </c:catAx>
      <c:valAx>
        <c:axId val="3656998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rgbClr val="E46A0A"/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56939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1.46</c:v>
                </c:pt>
                <c:pt idx="1">
                  <c:v>0.98</c:v>
                </c:pt>
                <c:pt idx="2">
                  <c:v>0.82000000000000062</c:v>
                </c:pt>
                <c:pt idx="3">
                  <c:v>2.02</c:v>
                </c:pt>
                <c:pt idx="4">
                  <c:v>0.94000000000000061</c:v>
                </c:pt>
                <c:pt idx="5">
                  <c:v>1.04</c:v>
                </c:pt>
                <c:pt idx="6">
                  <c:v>1.33</c:v>
                </c:pt>
                <c:pt idx="7">
                  <c:v>0.39000000000001139</c:v>
                </c:pt>
              </c:numCache>
            </c:numRef>
          </c:val>
        </c:ser>
        <c:axId val="54304768"/>
        <c:axId val="54306304"/>
      </c:radarChart>
      <c:catAx>
        <c:axId val="543047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54306304"/>
        <c:crosses val="autoZero"/>
        <c:auto val="1"/>
        <c:lblAlgn val="ctr"/>
        <c:lblOffset val="100"/>
      </c:catAx>
      <c:valAx>
        <c:axId val="5430630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543047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5999616"/>
        <c:axId val="366001152"/>
      </c:radarChart>
      <c:catAx>
        <c:axId val="3659996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6001152"/>
        <c:crosses val="autoZero"/>
        <c:auto val="1"/>
        <c:lblAlgn val="ctr"/>
        <c:lblOffset val="100"/>
      </c:catAx>
      <c:valAx>
        <c:axId val="3660011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59996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3.02</c:v>
                </c:pt>
                <c:pt idx="1">
                  <c:v>1.59</c:v>
                </c:pt>
                <c:pt idx="2">
                  <c:v>1.28</c:v>
                </c:pt>
                <c:pt idx="3">
                  <c:v>2.64</c:v>
                </c:pt>
                <c:pt idx="4">
                  <c:v>1.6300000000000001</c:v>
                </c:pt>
                <c:pt idx="5">
                  <c:v>1.9300000000000141</c:v>
                </c:pt>
                <c:pt idx="6">
                  <c:v>2.06</c:v>
                </c:pt>
                <c:pt idx="7">
                  <c:v>1.6500000000000001</c:v>
                </c:pt>
              </c:numCache>
            </c:numRef>
          </c:val>
        </c:ser>
        <c:axId val="366306432"/>
        <c:axId val="366307968"/>
      </c:radarChart>
      <c:catAx>
        <c:axId val="3663064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6307968"/>
        <c:crosses val="autoZero"/>
        <c:auto val="1"/>
        <c:lblAlgn val="ctr"/>
        <c:lblOffset val="100"/>
      </c:catAx>
      <c:valAx>
        <c:axId val="3663079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63064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6566784"/>
        <c:axId val="366580864"/>
      </c:radarChart>
      <c:catAx>
        <c:axId val="3665667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6580864"/>
        <c:crosses val="autoZero"/>
        <c:auto val="1"/>
        <c:lblAlgn val="ctr"/>
        <c:lblOffset val="100"/>
      </c:catAx>
      <c:valAx>
        <c:axId val="3665808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65667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2.69</c:v>
                </c:pt>
                <c:pt idx="1">
                  <c:v>2.44</c:v>
                </c:pt>
                <c:pt idx="2">
                  <c:v>1.3</c:v>
                </c:pt>
                <c:pt idx="3">
                  <c:v>2.27</c:v>
                </c:pt>
                <c:pt idx="4">
                  <c:v>1.9700000000000404</c:v>
                </c:pt>
                <c:pt idx="5">
                  <c:v>2.4</c:v>
                </c:pt>
                <c:pt idx="6">
                  <c:v>2.17</c:v>
                </c:pt>
                <c:pt idx="7">
                  <c:v>1.07</c:v>
                </c:pt>
              </c:numCache>
            </c:numRef>
          </c:val>
        </c:ser>
        <c:axId val="366686208"/>
        <c:axId val="366687744"/>
      </c:radarChart>
      <c:catAx>
        <c:axId val="3666862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6687744"/>
        <c:crosses val="autoZero"/>
        <c:auto val="1"/>
        <c:lblAlgn val="ctr"/>
        <c:lblOffset val="100"/>
      </c:catAx>
      <c:valAx>
        <c:axId val="36668774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66862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47BD4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2.69</c:v>
                </c:pt>
                <c:pt idx="1">
                  <c:v>2.44</c:v>
                </c:pt>
                <c:pt idx="2">
                  <c:v>1.3</c:v>
                </c:pt>
                <c:pt idx="3">
                  <c:v>2.27</c:v>
                </c:pt>
                <c:pt idx="4">
                  <c:v>1.9700000000000408</c:v>
                </c:pt>
                <c:pt idx="5">
                  <c:v>2.4</c:v>
                </c:pt>
                <c:pt idx="6">
                  <c:v>2.17</c:v>
                </c:pt>
                <c:pt idx="7">
                  <c:v>1.07</c:v>
                </c:pt>
              </c:numCache>
            </c:numRef>
          </c:val>
        </c:ser>
        <c:axId val="366463232"/>
        <c:axId val="367181824"/>
      </c:radarChart>
      <c:catAx>
        <c:axId val="3664632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7181824"/>
        <c:crosses val="autoZero"/>
        <c:auto val="1"/>
        <c:lblAlgn val="ctr"/>
        <c:lblOffset val="100"/>
      </c:catAx>
      <c:valAx>
        <c:axId val="36718182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64632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4.75</c:v>
                </c:pt>
                <c:pt idx="1">
                  <c:v>4.17</c:v>
                </c:pt>
                <c:pt idx="2">
                  <c:v>3.51</c:v>
                </c:pt>
                <c:pt idx="3">
                  <c:v>3.59</c:v>
                </c:pt>
                <c:pt idx="4">
                  <c:v>3.5</c:v>
                </c:pt>
                <c:pt idx="5">
                  <c:v>3.4299999999999997</c:v>
                </c:pt>
                <c:pt idx="6">
                  <c:v>4.8</c:v>
                </c:pt>
                <c:pt idx="7">
                  <c:v>4.55</c:v>
                </c:pt>
              </c:numCache>
            </c:numRef>
          </c:val>
        </c:ser>
        <c:axId val="368521984"/>
        <c:axId val="368523520"/>
      </c:radarChart>
      <c:catAx>
        <c:axId val="3685219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8523520"/>
        <c:crosses val="autoZero"/>
        <c:auto val="1"/>
        <c:lblAlgn val="ctr"/>
        <c:lblOffset val="100"/>
      </c:catAx>
      <c:valAx>
        <c:axId val="36852352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85219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7286912"/>
        <c:axId val="368443776"/>
      </c:radarChart>
      <c:catAx>
        <c:axId val="3672869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8443776"/>
        <c:crosses val="autoZero"/>
        <c:auto val="1"/>
        <c:lblAlgn val="ctr"/>
        <c:lblOffset val="100"/>
      </c:catAx>
      <c:valAx>
        <c:axId val="3684437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72869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B59">
                <a:lumMod val="75000"/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4.75</c:v>
                </c:pt>
                <c:pt idx="1">
                  <c:v>4.17</c:v>
                </c:pt>
                <c:pt idx="2">
                  <c:v>3.51</c:v>
                </c:pt>
                <c:pt idx="3">
                  <c:v>3.59</c:v>
                </c:pt>
                <c:pt idx="4">
                  <c:v>3.5</c:v>
                </c:pt>
                <c:pt idx="5">
                  <c:v>3.4299999999999997</c:v>
                </c:pt>
                <c:pt idx="6">
                  <c:v>4.8</c:v>
                </c:pt>
                <c:pt idx="7">
                  <c:v>4.55</c:v>
                </c:pt>
              </c:numCache>
            </c:numRef>
          </c:val>
        </c:ser>
        <c:axId val="368643072"/>
        <c:axId val="368657152"/>
      </c:radarChart>
      <c:catAx>
        <c:axId val="3686430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8657152"/>
        <c:crosses val="autoZero"/>
        <c:auto val="1"/>
        <c:lblAlgn val="ctr"/>
        <c:lblOffset val="100"/>
      </c:catAx>
      <c:valAx>
        <c:axId val="36865715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86430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8710016"/>
        <c:axId val="368711552"/>
      </c:radarChart>
      <c:catAx>
        <c:axId val="3687100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8711552"/>
        <c:crosses val="autoZero"/>
        <c:auto val="1"/>
        <c:lblAlgn val="ctr"/>
        <c:lblOffset val="100"/>
      </c:catAx>
      <c:valAx>
        <c:axId val="3687115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87100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2539648"/>
        <c:axId val="362540032"/>
      </c:radarChart>
      <c:catAx>
        <c:axId val="3625396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2540032"/>
        <c:crosses val="autoZero"/>
        <c:auto val="1"/>
        <c:lblAlgn val="ctr"/>
        <c:lblOffset val="100"/>
      </c:catAx>
      <c:valAx>
        <c:axId val="3625400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25396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1.84</c:v>
                </c:pt>
                <c:pt idx="1">
                  <c:v>3.38</c:v>
                </c:pt>
                <c:pt idx="2">
                  <c:v>1.28</c:v>
                </c:pt>
                <c:pt idx="3">
                  <c:v>2.36</c:v>
                </c:pt>
                <c:pt idx="4">
                  <c:v>4.03</c:v>
                </c:pt>
                <c:pt idx="5">
                  <c:v>2.0699999999999998</c:v>
                </c:pt>
                <c:pt idx="6">
                  <c:v>2.94</c:v>
                </c:pt>
                <c:pt idx="7">
                  <c:v>1.25</c:v>
                </c:pt>
              </c:numCache>
            </c:numRef>
          </c:val>
        </c:ser>
        <c:axId val="365864832"/>
        <c:axId val="365872256"/>
      </c:radarChart>
      <c:catAx>
        <c:axId val="3658648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5872256"/>
        <c:crosses val="autoZero"/>
        <c:auto val="1"/>
        <c:lblAlgn val="ctr"/>
        <c:lblOffset val="100"/>
      </c:catAx>
      <c:valAx>
        <c:axId val="3658722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58648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1.42</c:v>
                </c:pt>
                <c:pt idx="1">
                  <c:v>2.8299999999999987</c:v>
                </c:pt>
                <c:pt idx="2">
                  <c:v>0.76000000000002155</c:v>
                </c:pt>
                <c:pt idx="3">
                  <c:v>2.0499999999999998</c:v>
                </c:pt>
                <c:pt idx="4">
                  <c:v>1.84</c:v>
                </c:pt>
                <c:pt idx="5">
                  <c:v>1.9600000000000404</c:v>
                </c:pt>
                <c:pt idx="6">
                  <c:v>2.2799999999999998</c:v>
                </c:pt>
                <c:pt idx="7">
                  <c:v>1.6600000000000001</c:v>
                </c:pt>
              </c:numCache>
            </c:numRef>
          </c:val>
        </c:ser>
        <c:axId val="366064384"/>
        <c:axId val="366067072"/>
      </c:radarChart>
      <c:catAx>
        <c:axId val="3660643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6067072"/>
        <c:crosses val="autoZero"/>
        <c:auto val="1"/>
        <c:lblAlgn val="ctr"/>
        <c:lblOffset val="100"/>
      </c:catAx>
      <c:valAx>
        <c:axId val="3660670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60643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6449408"/>
        <c:axId val="366451328"/>
      </c:radarChart>
      <c:catAx>
        <c:axId val="3664494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6451328"/>
        <c:crosses val="autoZero"/>
        <c:auto val="1"/>
        <c:lblAlgn val="ctr"/>
        <c:lblOffset val="100"/>
      </c:catAx>
      <c:valAx>
        <c:axId val="3664513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64494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8808320"/>
        <c:axId val="368809856"/>
      </c:radarChart>
      <c:catAx>
        <c:axId val="3688083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8809856"/>
        <c:crosses val="autoZero"/>
        <c:auto val="1"/>
        <c:lblAlgn val="ctr"/>
        <c:lblOffset val="100"/>
      </c:catAx>
      <c:valAx>
        <c:axId val="3688098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88083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2.12</c:v>
                </c:pt>
                <c:pt idx="1">
                  <c:v>1.85</c:v>
                </c:pt>
                <c:pt idx="2">
                  <c:v>1.49</c:v>
                </c:pt>
                <c:pt idx="3">
                  <c:v>2.42</c:v>
                </c:pt>
                <c:pt idx="4">
                  <c:v>1.6300000000000001</c:v>
                </c:pt>
                <c:pt idx="5">
                  <c:v>2.02</c:v>
                </c:pt>
                <c:pt idx="6">
                  <c:v>2.06</c:v>
                </c:pt>
                <c:pt idx="7">
                  <c:v>1.9500000000000361</c:v>
                </c:pt>
              </c:numCache>
            </c:numRef>
          </c:val>
        </c:ser>
        <c:axId val="368867968"/>
        <c:axId val="368882048"/>
      </c:radarChart>
      <c:catAx>
        <c:axId val="3688679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8882048"/>
        <c:crosses val="autoZero"/>
        <c:auto val="1"/>
        <c:lblAlgn val="ctr"/>
        <c:lblOffset val="100"/>
      </c:catAx>
      <c:valAx>
        <c:axId val="3688820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88679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D85B"/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2.5099999999999998</c:v>
                </c:pt>
                <c:pt idx="1">
                  <c:v>1.44</c:v>
                </c:pt>
                <c:pt idx="2">
                  <c:v>2.7600000000000002</c:v>
                </c:pt>
                <c:pt idx="3">
                  <c:v>2.71</c:v>
                </c:pt>
                <c:pt idx="4">
                  <c:v>1.41</c:v>
                </c:pt>
                <c:pt idx="5">
                  <c:v>1.61</c:v>
                </c:pt>
                <c:pt idx="6">
                  <c:v>1.9400000000000241</c:v>
                </c:pt>
                <c:pt idx="7">
                  <c:v>1.54</c:v>
                </c:pt>
              </c:numCache>
            </c:numRef>
          </c:val>
        </c:ser>
        <c:axId val="369665536"/>
        <c:axId val="369667072"/>
      </c:radarChart>
      <c:catAx>
        <c:axId val="3696655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9667072"/>
        <c:crosses val="autoZero"/>
        <c:auto val="1"/>
        <c:lblAlgn val="ctr"/>
        <c:lblOffset val="100"/>
      </c:catAx>
      <c:valAx>
        <c:axId val="3696670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96655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3.9299999999999997</c:v>
                </c:pt>
                <c:pt idx="1">
                  <c:v>4.17</c:v>
                </c:pt>
                <c:pt idx="2">
                  <c:v>1.9600000000000404</c:v>
                </c:pt>
                <c:pt idx="3">
                  <c:v>5</c:v>
                </c:pt>
                <c:pt idx="4">
                  <c:v>3.17</c:v>
                </c:pt>
                <c:pt idx="5">
                  <c:v>4.6399999999999997</c:v>
                </c:pt>
                <c:pt idx="6">
                  <c:v>3.7</c:v>
                </c:pt>
                <c:pt idx="7">
                  <c:v>4.2300000000000004</c:v>
                </c:pt>
              </c:numCache>
            </c:numRef>
          </c:val>
        </c:ser>
        <c:axId val="370599040"/>
        <c:axId val="370600576"/>
      </c:radarChart>
      <c:catAx>
        <c:axId val="3705990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70600576"/>
        <c:crosses val="autoZero"/>
        <c:auto val="1"/>
        <c:lblAlgn val="ctr"/>
        <c:lblOffset val="100"/>
      </c:catAx>
      <c:valAx>
        <c:axId val="37060057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705990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70755072"/>
        <c:axId val="370756608"/>
      </c:radarChart>
      <c:catAx>
        <c:axId val="3707550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70756608"/>
        <c:crosses val="autoZero"/>
        <c:auto val="1"/>
        <c:lblAlgn val="ctr"/>
        <c:lblOffset val="100"/>
      </c:catAx>
      <c:valAx>
        <c:axId val="3707566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707550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6608121340035911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253D8B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3.9299999999999997</c:v>
                </c:pt>
                <c:pt idx="1">
                  <c:v>4.17</c:v>
                </c:pt>
                <c:pt idx="2">
                  <c:v>1.9600000000000408</c:v>
                </c:pt>
                <c:pt idx="3">
                  <c:v>5</c:v>
                </c:pt>
                <c:pt idx="4">
                  <c:v>3.17</c:v>
                </c:pt>
                <c:pt idx="5">
                  <c:v>4.6399999999999997</c:v>
                </c:pt>
                <c:pt idx="6">
                  <c:v>3.7</c:v>
                </c:pt>
                <c:pt idx="7">
                  <c:v>4.2300000000000004</c:v>
                </c:pt>
              </c:numCache>
            </c:numRef>
          </c:val>
        </c:ser>
        <c:axId val="380342656"/>
        <c:axId val="380344192"/>
      </c:radarChart>
      <c:catAx>
        <c:axId val="3803426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0344192"/>
        <c:crosses val="autoZero"/>
        <c:auto val="1"/>
        <c:lblAlgn val="ctr"/>
        <c:lblOffset val="100"/>
      </c:catAx>
      <c:valAx>
        <c:axId val="38034419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03426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70901760"/>
        <c:axId val="370903296"/>
      </c:radarChart>
      <c:catAx>
        <c:axId val="3709017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70903296"/>
        <c:crosses val="autoZero"/>
        <c:auto val="1"/>
        <c:lblAlgn val="ctr"/>
        <c:lblOffset val="100"/>
      </c:catAx>
      <c:valAx>
        <c:axId val="3709032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709017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9680384"/>
        <c:axId val="369681920"/>
      </c:radarChart>
      <c:catAx>
        <c:axId val="3696803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9681920"/>
        <c:crosses val="autoZero"/>
        <c:auto val="1"/>
        <c:lblAlgn val="ctr"/>
        <c:lblOffset val="100"/>
      </c:catAx>
      <c:valAx>
        <c:axId val="3696819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96803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3.4499999999999997</c:v>
                </c:pt>
                <c:pt idx="1">
                  <c:v>2.8099999999999987</c:v>
                </c:pt>
                <c:pt idx="2">
                  <c:v>4.59</c:v>
                </c:pt>
                <c:pt idx="3">
                  <c:v>3.4899999999999998</c:v>
                </c:pt>
                <c:pt idx="4">
                  <c:v>2.0299999999999998</c:v>
                </c:pt>
                <c:pt idx="5">
                  <c:v>2.3099999999999987</c:v>
                </c:pt>
                <c:pt idx="6">
                  <c:v>3.29</c:v>
                </c:pt>
                <c:pt idx="7">
                  <c:v>3.6</c:v>
                </c:pt>
              </c:numCache>
            </c:numRef>
          </c:val>
        </c:ser>
        <c:axId val="380582144"/>
        <c:axId val="380592128"/>
      </c:radarChart>
      <c:catAx>
        <c:axId val="3805821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0592128"/>
        <c:crosses val="autoZero"/>
        <c:auto val="1"/>
        <c:lblAlgn val="ctr"/>
        <c:lblOffset val="100"/>
      </c:catAx>
      <c:valAx>
        <c:axId val="3805921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05821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2.11</c:v>
                </c:pt>
                <c:pt idx="1">
                  <c:v>1.79</c:v>
                </c:pt>
                <c:pt idx="2">
                  <c:v>1.08</c:v>
                </c:pt>
                <c:pt idx="3">
                  <c:v>2.23</c:v>
                </c:pt>
                <c:pt idx="4">
                  <c:v>1.0900000000000001</c:v>
                </c:pt>
                <c:pt idx="5">
                  <c:v>1.7</c:v>
                </c:pt>
                <c:pt idx="6">
                  <c:v>1.55</c:v>
                </c:pt>
                <c:pt idx="7">
                  <c:v>1.1299999999999548</c:v>
                </c:pt>
              </c:numCache>
            </c:numRef>
          </c:val>
        </c:ser>
        <c:axId val="380598912"/>
        <c:axId val="380731776"/>
      </c:radarChart>
      <c:catAx>
        <c:axId val="3805989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0731776"/>
        <c:crosses val="autoZero"/>
        <c:auto val="1"/>
        <c:lblAlgn val="ctr"/>
        <c:lblOffset val="100"/>
      </c:catAx>
      <c:valAx>
        <c:axId val="38073177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05989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DFC45F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2.11</c:v>
                </c:pt>
                <c:pt idx="1">
                  <c:v>1.79</c:v>
                </c:pt>
                <c:pt idx="2">
                  <c:v>1.08</c:v>
                </c:pt>
                <c:pt idx="3">
                  <c:v>2.23</c:v>
                </c:pt>
                <c:pt idx="4">
                  <c:v>1.0900000000000001</c:v>
                </c:pt>
                <c:pt idx="5">
                  <c:v>1.7</c:v>
                </c:pt>
                <c:pt idx="6">
                  <c:v>1.55</c:v>
                </c:pt>
                <c:pt idx="7">
                  <c:v>1.1299999999999544</c:v>
                </c:pt>
              </c:numCache>
            </c:numRef>
          </c:val>
        </c:ser>
        <c:axId val="380998784"/>
        <c:axId val="381000320"/>
      </c:radarChart>
      <c:catAx>
        <c:axId val="3809987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1000320"/>
        <c:crosses val="autoZero"/>
        <c:auto val="1"/>
        <c:lblAlgn val="ctr"/>
        <c:lblOffset val="100"/>
      </c:catAx>
      <c:valAx>
        <c:axId val="38100032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09987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70950144"/>
        <c:axId val="370952064"/>
      </c:radarChart>
      <c:catAx>
        <c:axId val="3709501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70952064"/>
        <c:crosses val="autoZero"/>
        <c:auto val="1"/>
        <c:lblAlgn val="ctr"/>
        <c:lblOffset val="100"/>
      </c:catAx>
      <c:valAx>
        <c:axId val="3709520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709501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80716928"/>
        <c:axId val="380718464"/>
      </c:radarChart>
      <c:catAx>
        <c:axId val="3807169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0718464"/>
        <c:crosses val="autoZero"/>
        <c:auto val="1"/>
        <c:lblAlgn val="ctr"/>
        <c:lblOffset val="100"/>
      </c:catAx>
      <c:valAx>
        <c:axId val="3807184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07169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D85B"/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2.9099999999999997</c:v>
                </c:pt>
                <c:pt idx="1">
                  <c:v>3.16</c:v>
                </c:pt>
                <c:pt idx="2">
                  <c:v>1.58</c:v>
                </c:pt>
                <c:pt idx="3">
                  <c:v>2.3199999999999967</c:v>
                </c:pt>
                <c:pt idx="4">
                  <c:v>2.73</c:v>
                </c:pt>
                <c:pt idx="5">
                  <c:v>2.8099999999999987</c:v>
                </c:pt>
                <c:pt idx="6">
                  <c:v>3.32</c:v>
                </c:pt>
                <c:pt idx="7">
                  <c:v>1.74</c:v>
                </c:pt>
              </c:numCache>
            </c:numRef>
          </c:val>
        </c:ser>
        <c:axId val="382164992"/>
        <c:axId val="382166528"/>
      </c:radarChart>
      <c:catAx>
        <c:axId val="3821649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2166528"/>
        <c:crosses val="autoZero"/>
        <c:auto val="1"/>
        <c:lblAlgn val="ctr"/>
        <c:lblOffset val="100"/>
      </c:catAx>
      <c:valAx>
        <c:axId val="3821665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21649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white">
                <a:lumMod val="50000"/>
                <a:alpha val="8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0.36000000000000032</c:v>
                </c:pt>
                <c:pt idx="1">
                  <c:v>1.05</c:v>
                </c:pt>
                <c:pt idx="2">
                  <c:v>0.78</c:v>
                </c:pt>
                <c:pt idx="3">
                  <c:v>0.88</c:v>
                </c:pt>
                <c:pt idx="4">
                  <c:v>0.56999999999999995</c:v>
                </c:pt>
                <c:pt idx="5">
                  <c:v>0.74000000000000365</c:v>
                </c:pt>
                <c:pt idx="6">
                  <c:v>0.62000000000000965</c:v>
                </c:pt>
                <c:pt idx="7">
                  <c:v>0.16</c:v>
                </c:pt>
              </c:numCache>
            </c:numRef>
          </c:val>
        </c:ser>
        <c:axId val="382304640"/>
        <c:axId val="382306176"/>
      </c:radarChart>
      <c:catAx>
        <c:axId val="3823046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2306176"/>
        <c:crosses val="autoZero"/>
        <c:auto val="1"/>
        <c:lblAlgn val="ctr"/>
        <c:lblOffset val="100"/>
      </c:catAx>
      <c:valAx>
        <c:axId val="38230617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23046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82419328"/>
        <c:axId val="382420864"/>
      </c:radarChart>
      <c:catAx>
        <c:axId val="3824193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2420864"/>
        <c:crosses val="autoZero"/>
        <c:auto val="1"/>
        <c:lblAlgn val="ctr"/>
        <c:lblOffset val="100"/>
      </c:catAx>
      <c:valAx>
        <c:axId val="3824208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24193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4.9000000000000004</c:v>
                </c:pt>
                <c:pt idx="1">
                  <c:v>4.6899999999999995</c:v>
                </c:pt>
                <c:pt idx="2">
                  <c:v>4.3599999999999985</c:v>
                </c:pt>
                <c:pt idx="3">
                  <c:v>4.3199999999999985</c:v>
                </c:pt>
                <c:pt idx="4">
                  <c:v>4.26</c:v>
                </c:pt>
                <c:pt idx="5">
                  <c:v>4.4700000000000024</c:v>
                </c:pt>
                <c:pt idx="6">
                  <c:v>4.8199999999999985</c:v>
                </c:pt>
                <c:pt idx="7">
                  <c:v>4.8899999999999997</c:v>
                </c:pt>
              </c:numCache>
            </c:numRef>
          </c:val>
        </c:ser>
        <c:axId val="382153472"/>
        <c:axId val="382155008"/>
      </c:radarChart>
      <c:catAx>
        <c:axId val="3821534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2155008"/>
        <c:crosses val="autoZero"/>
        <c:auto val="1"/>
        <c:lblAlgn val="ctr"/>
        <c:lblOffset val="100"/>
      </c:catAx>
      <c:valAx>
        <c:axId val="38215500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21534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28FBF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4.9000000000000004</c:v>
                </c:pt>
                <c:pt idx="1">
                  <c:v>4.6899999999999995</c:v>
                </c:pt>
                <c:pt idx="2">
                  <c:v>4.3599999999999985</c:v>
                </c:pt>
                <c:pt idx="3">
                  <c:v>4.3199999999999985</c:v>
                </c:pt>
                <c:pt idx="4">
                  <c:v>4.26</c:v>
                </c:pt>
                <c:pt idx="5">
                  <c:v>4.4700000000000024</c:v>
                </c:pt>
                <c:pt idx="6">
                  <c:v>4.8199999999999985</c:v>
                </c:pt>
                <c:pt idx="7">
                  <c:v>4.8899999999999997</c:v>
                </c:pt>
              </c:numCache>
            </c:numRef>
          </c:val>
        </c:ser>
        <c:axId val="382576128"/>
        <c:axId val="382577664"/>
      </c:radarChart>
      <c:catAx>
        <c:axId val="3825761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2577664"/>
        <c:crosses val="autoZero"/>
        <c:auto val="1"/>
        <c:lblAlgn val="ctr"/>
        <c:lblOffset val="100"/>
      </c:catAx>
      <c:valAx>
        <c:axId val="38257766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25761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80595200"/>
        <c:axId val="380734464"/>
      </c:radarChart>
      <c:catAx>
        <c:axId val="3805952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0734464"/>
        <c:crosses val="autoZero"/>
        <c:auto val="1"/>
        <c:lblAlgn val="ctr"/>
        <c:lblOffset val="100"/>
      </c:catAx>
      <c:valAx>
        <c:axId val="3807344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05952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82782464"/>
        <c:axId val="382792448"/>
      </c:radarChart>
      <c:catAx>
        <c:axId val="3827824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2792448"/>
        <c:crosses val="autoZero"/>
        <c:auto val="1"/>
        <c:lblAlgn val="ctr"/>
        <c:lblOffset val="100"/>
      </c:catAx>
      <c:valAx>
        <c:axId val="3827924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27824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2.4299999999999997</c:v>
                </c:pt>
                <c:pt idx="1">
                  <c:v>1.75</c:v>
                </c:pt>
                <c:pt idx="2">
                  <c:v>1.61</c:v>
                </c:pt>
                <c:pt idx="3">
                  <c:v>2.67</c:v>
                </c:pt>
                <c:pt idx="4">
                  <c:v>1.6600000000000001</c:v>
                </c:pt>
                <c:pt idx="5">
                  <c:v>1.86</c:v>
                </c:pt>
                <c:pt idx="6">
                  <c:v>1.9400000000000024</c:v>
                </c:pt>
                <c:pt idx="7">
                  <c:v>1.81</c:v>
                </c:pt>
              </c:numCache>
            </c:numRef>
          </c:val>
        </c:ser>
        <c:axId val="383787392"/>
        <c:axId val="383788160"/>
      </c:radarChart>
      <c:catAx>
        <c:axId val="3837873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3788160"/>
        <c:crosses val="autoZero"/>
        <c:auto val="1"/>
        <c:lblAlgn val="ctr"/>
        <c:lblOffset val="100"/>
      </c:catAx>
      <c:valAx>
        <c:axId val="3837881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37873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3.63</c:v>
                </c:pt>
                <c:pt idx="1">
                  <c:v>2.67</c:v>
                </c:pt>
                <c:pt idx="2">
                  <c:v>1.3800000000000001</c:v>
                </c:pt>
                <c:pt idx="3">
                  <c:v>3.46</c:v>
                </c:pt>
                <c:pt idx="4">
                  <c:v>1.3</c:v>
                </c:pt>
                <c:pt idx="5">
                  <c:v>2.65</c:v>
                </c:pt>
                <c:pt idx="6">
                  <c:v>2.16</c:v>
                </c:pt>
                <c:pt idx="7">
                  <c:v>3.61</c:v>
                </c:pt>
              </c:numCache>
            </c:numRef>
          </c:val>
        </c:ser>
        <c:axId val="383879424"/>
        <c:axId val="383885312"/>
      </c:radarChart>
      <c:catAx>
        <c:axId val="3838794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3885312"/>
        <c:crosses val="autoZero"/>
        <c:auto val="1"/>
        <c:lblAlgn val="ctr"/>
        <c:lblOffset val="100"/>
      </c:catAx>
      <c:valAx>
        <c:axId val="3838853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38794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84520192"/>
        <c:axId val="384521728"/>
      </c:radarChart>
      <c:catAx>
        <c:axId val="3845201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4521728"/>
        <c:crosses val="autoZero"/>
        <c:auto val="1"/>
        <c:lblAlgn val="ctr"/>
        <c:lblOffset val="100"/>
      </c:catAx>
      <c:valAx>
        <c:axId val="3845217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45201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84468864"/>
        <c:axId val="384470400"/>
      </c:radarChart>
      <c:catAx>
        <c:axId val="3844688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4470400"/>
        <c:crosses val="autoZero"/>
        <c:auto val="1"/>
        <c:lblAlgn val="ctr"/>
        <c:lblOffset val="100"/>
      </c:catAx>
      <c:valAx>
        <c:axId val="3844704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44688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2.62</c:v>
                </c:pt>
                <c:pt idx="1">
                  <c:v>2.68</c:v>
                </c:pt>
                <c:pt idx="2">
                  <c:v>1.29</c:v>
                </c:pt>
                <c:pt idx="3">
                  <c:v>2.54</c:v>
                </c:pt>
                <c:pt idx="4">
                  <c:v>1.8900000000000001</c:v>
                </c:pt>
                <c:pt idx="5">
                  <c:v>2.23</c:v>
                </c:pt>
                <c:pt idx="6">
                  <c:v>2.38</c:v>
                </c:pt>
                <c:pt idx="7">
                  <c:v>1.48</c:v>
                </c:pt>
              </c:numCache>
            </c:numRef>
          </c:val>
        </c:ser>
        <c:axId val="384920960"/>
        <c:axId val="384930944"/>
      </c:radarChart>
      <c:catAx>
        <c:axId val="3849209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4930944"/>
        <c:crosses val="autoZero"/>
        <c:auto val="1"/>
        <c:lblAlgn val="ctr"/>
        <c:lblOffset val="100"/>
      </c:catAx>
      <c:valAx>
        <c:axId val="3849309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49209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1.37</c:v>
                </c:pt>
                <c:pt idx="1">
                  <c:v>1</c:v>
                </c:pt>
                <c:pt idx="2">
                  <c:v>1.32</c:v>
                </c:pt>
                <c:pt idx="3">
                  <c:v>3.46</c:v>
                </c:pt>
                <c:pt idx="4">
                  <c:v>0.89</c:v>
                </c:pt>
                <c:pt idx="5">
                  <c:v>1.04</c:v>
                </c:pt>
                <c:pt idx="6">
                  <c:v>1.1399999999999559</c:v>
                </c:pt>
                <c:pt idx="7">
                  <c:v>0.64000000000002211</c:v>
                </c:pt>
              </c:numCache>
            </c:numRef>
          </c:val>
        </c:ser>
        <c:axId val="385110016"/>
        <c:axId val="385111552"/>
      </c:radarChart>
      <c:catAx>
        <c:axId val="3851100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5111552"/>
        <c:crosses val="autoZero"/>
        <c:auto val="1"/>
        <c:lblAlgn val="ctr"/>
        <c:lblOffset val="100"/>
      </c:catAx>
      <c:valAx>
        <c:axId val="3851115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51100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3.63</c:v>
                </c:pt>
                <c:pt idx="1">
                  <c:v>2.4699999999999998</c:v>
                </c:pt>
                <c:pt idx="2">
                  <c:v>3.9099999999999997</c:v>
                </c:pt>
                <c:pt idx="3">
                  <c:v>3.68</c:v>
                </c:pt>
                <c:pt idx="4">
                  <c:v>2.3299999999999987</c:v>
                </c:pt>
                <c:pt idx="5">
                  <c:v>2.38</c:v>
                </c:pt>
                <c:pt idx="6">
                  <c:v>3.56</c:v>
                </c:pt>
                <c:pt idx="7">
                  <c:v>2.15</c:v>
                </c:pt>
              </c:numCache>
            </c:numRef>
          </c:val>
        </c:ser>
        <c:axId val="385559168"/>
        <c:axId val="385577344"/>
      </c:radarChart>
      <c:catAx>
        <c:axId val="3855591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5577344"/>
        <c:crosses val="autoZero"/>
        <c:auto val="1"/>
        <c:lblAlgn val="ctr"/>
        <c:lblOffset val="100"/>
      </c:catAx>
      <c:valAx>
        <c:axId val="3855773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55591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85844352"/>
        <c:axId val="385845888"/>
      </c:radarChart>
      <c:catAx>
        <c:axId val="3858443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5845888"/>
        <c:crosses val="autoZero"/>
        <c:auto val="1"/>
        <c:lblAlgn val="ctr"/>
        <c:lblOffset val="100"/>
      </c:catAx>
      <c:valAx>
        <c:axId val="3858458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58443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86089344"/>
        <c:axId val="386090880"/>
      </c:radarChart>
      <c:catAx>
        <c:axId val="3860893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6090880"/>
        <c:crosses val="autoZero"/>
        <c:auto val="1"/>
        <c:lblAlgn val="ctr"/>
        <c:lblOffset val="100"/>
      </c:catAx>
      <c:valAx>
        <c:axId val="3860908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60893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1.7</c:v>
                </c:pt>
                <c:pt idx="1">
                  <c:v>4.28</c:v>
                </c:pt>
                <c:pt idx="2">
                  <c:v>1.9400000000000241</c:v>
                </c:pt>
                <c:pt idx="3">
                  <c:v>2.9499999999999997</c:v>
                </c:pt>
                <c:pt idx="4">
                  <c:v>2.5499999999999998</c:v>
                </c:pt>
                <c:pt idx="5">
                  <c:v>3.27</c:v>
                </c:pt>
                <c:pt idx="6">
                  <c:v>2.8099999999999987</c:v>
                </c:pt>
                <c:pt idx="7">
                  <c:v>2.5</c:v>
                </c:pt>
              </c:numCache>
            </c:numRef>
          </c:val>
        </c:ser>
        <c:axId val="382099456"/>
        <c:axId val="382585472"/>
      </c:radarChart>
      <c:catAx>
        <c:axId val="3820994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2585472"/>
        <c:crosses val="autoZero"/>
        <c:auto val="1"/>
        <c:lblAlgn val="ctr"/>
        <c:lblOffset val="100"/>
      </c:catAx>
      <c:valAx>
        <c:axId val="3825854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20994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83993344"/>
        <c:axId val="383995264"/>
      </c:radarChart>
      <c:catAx>
        <c:axId val="3839933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3995264"/>
        <c:crosses val="autoZero"/>
        <c:auto val="1"/>
        <c:lblAlgn val="ctr"/>
        <c:lblOffset val="100"/>
      </c:catAx>
      <c:valAx>
        <c:axId val="3839952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39933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2.59</c:v>
                </c:pt>
                <c:pt idx="1">
                  <c:v>1</c:v>
                </c:pt>
                <c:pt idx="2">
                  <c:v>1.28</c:v>
                </c:pt>
                <c:pt idx="3">
                  <c:v>2.46</c:v>
                </c:pt>
                <c:pt idx="4">
                  <c:v>1.34</c:v>
                </c:pt>
                <c:pt idx="5">
                  <c:v>1.74</c:v>
                </c:pt>
                <c:pt idx="6">
                  <c:v>3.4099999999999997</c:v>
                </c:pt>
                <c:pt idx="7">
                  <c:v>2.69</c:v>
                </c:pt>
              </c:numCache>
            </c:numRef>
          </c:val>
        </c:ser>
        <c:axId val="384440192"/>
        <c:axId val="384523264"/>
      </c:radarChart>
      <c:catAx>
        <c:axId val="3844401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4523264"/>
        <c:crosses val="autoZero"/>
        <c:auto val="1"/>
        <c:lblAlgn val="ctr"/>
        <c:lblOffset val="100"/>
      </c:catAx>
      <c:valAx>
        <c:axId val="3845232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44401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9293B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2.59</c:v>
                </c:pt>
                <c:pt idx="1">
                  <c:v>1</c:v>
                </c:pt>
                <c:pt idx="2">
                  <c:v>1.28</c:v>
                </c:pt>
                <c:pt idx="3">
                  <c:v>2.46</c:v>
                </c:pt>
                <c:pt idx="4">
                  <c:v>1.34</c:v>
                </c:pt>
                <c:pt idx="5">
                  <c:v>1.74</c:v>
                </c:pt>
                <c:pt idx="6">
                  <c:v>3.4099999999999997</c:v>
                </c:pt>
                <c:pt idx="7">
                  <c:v>2.69</c:v>
                </c:pt>
              </c:numCache>
            </c:numRef>
          </c:val>
        </c:ser>
        <c:axId val="386802432"/>
        <c:axId val="386803968"/>
      </c:radarChart>
      <c:catAx>
        <c:axId val="3868024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6803968"/>
        <c:crosses val="autoZero"/>
        <c:auto val="1"/>
        <c:lblAlgn val="ctr"/>
        <c:lblOffset val="100"/>
      </c:catAx>
      <c:valAx>
        <c:axId val="3868039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68024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29438848"/>
        <c:axId val="429441024"/>
      </c:radarChart>
      <c:catAx>
        <c:axId val="4294388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9441024"/>
        <c:crosses val="autoZero"/>
        <c:auto val="1"/>
        <c:lblAlgn val="ctr"/>
        <c:lblOffset val="100"/>
      </c:catAx>
      <c:valAx>
        <c:axId val="4294410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94388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93671808"/>
        <c:axId val="393673344"/>
      </c:radarChart>
      <c:catAx>
        <c:axId val="3936718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3673344"/>
        <c:crosses val="autoZero"/>
        <c:auto val="1"/>
        <c:lblAlgn val="ctr"/>
        <c:lblOffset val="100"/>
      </c:catAx>
      <c:valAx>
        <c:axId val="3936733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36718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1.31</c:v>
                </c:pt>
                <c:pt idx="1">
                  <c:v>1.6900000000000241</c:v>
                </c:pt>
                <c:pt idx="2">
                  <c:v>1.05</c:v>
                </c:pt>
                <c:pt idx="3">
                  <c:v>1.35</c:v>
                </c:pt>
                <c:pt idx="4">
                  <c:v>1.01</c:v>
                </c:pt>
                <c:pt idx="5">
                  <c:v>1.6400000000000001</c:v>
                </c:pt>
                <c:pt idx="6">
                  <c:v>1.6500000000000001</c:v>
                </c:pt>
                <c:pt idx="7">
                  <c:v>0.36000000000000032</c:v>
                </c:pt>
              </c:numCache>
            </c:numRef>
          </c:val>
        </c:ser>
        <c:axId val="393996160"/>
        <c:axId val="393997696"/>
      </c:radarChart>
      <c:catAx>
        <c:axId val="3939961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3997696"/>
        <c:crosses val="autoZero"/>
        <c:auto val="1"/>
        <c:lblAlgn val="ctr"/>
        <c:lblOffset val="100"/>
      </c:catAx>
      <c:valAx>
        <c:axId val="39399769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39961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064A2">
                <a:alpha val="82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3.58</c:v>
                </c:pt>
                <c:pt idx="1">
                  <c:v>1.57</c:v>
                </c:pt>
                <c:pt idx="2">
                  <c:v>1.47</c:v>
                </c:pt>
                <c:pt idx="3">
                  <c:v>4.7</c:v>
                </c:pt>
                <c:pt idx="4">
                  <c:v>2.44</c:v>
                </c:pt>
                <c:pt idx="5">
                  <c:v>3.25</c:v>
                </c:pt>
                <c:pt idx="6">
                  <c:v>3.77</c:v>
                </c:pt>
                <c:pt idx="7">
                  <c:v>1.3800000000000001</c:v>
                </c:pt>
              </c:numCache>
            </c:numRef>
          </c:val>
        </c:ser>
        <c:axId val="424344192"/>
        <c:axId val="424358272"/>
      </c:radarChart>
      <c:catAx>
        <c:axId val="4243441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4358272"/>
        <c:crosses val="autoZero"/>
        <c:auto val="1"/>
        <c:lblAlgn val="ctr"/>
        <c:lblOffset val="100"/>
      </c:catAx>
      <c:valAx>
        <c:axId val="4243582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43441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B59">
                <a:lumMod val="50000"/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3.58</c:v>
                </c:pt>
                <c:pt idx="1">
                  <c:v>1.57</c:v>
                </c:pt>
                <c:pt idx="2">
                  <c:v>1.47</c:v>
                </c:pt>
                <c:pt idx="3">
                  <c:v>4.7</c:v>
                </c:pt>
                <c:pt idx="4">
                  <c:v>2.44</c:v>
                </c:pt>
                <c:pt idx="5">
                  <c:v>3.25</c:v>
                </c:pt>
                <c:pt idx="6">
                  <c:v>3.77</c:v>
                </c:pt>
                <c:pt idx="7">
                  <c:v>1.3800000000000001</c:v>
                </c:pt>
              </c:numCache>
            </c:numRef>
          </c:val>
        </c:ser>
        <c:axId val="424503168"/>
        <c:axId val="424505344"/>
      </c:radarChart>
      <c:catAx>
        <c:axId val="4245031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4505344"/>
        <c:crosses val="autoZero"/>
        <c:auto val="1"/>
        <c:lblAlgn val="ctr"/>
        <c:lblOffset val="100"/>
      </c:catAx>
      <c:valAx>
        <c:axId val="4245053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45031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33186688"/>
        <c:axId val="433188224"/>
      </c:radarChart>
      <c:catAx>
        <c:axId val="4331866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33188224"/>
        <c:crosses val="autoZero"/>
        <c:auto val="1"/>
        <c:lblAlgn val="ctr"/>
        <c:lblOffset val="100"/>
      </c:catAx>
      <c:valAx>
        <c:axId val="4331882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331866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D85B"/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2.2400000000000002</c:v>
                </c:pt>
                <c:pt idx="1">
                  <c:v>4.46</c:v>
                </c:pt>
                <c:pt idx="2">
                  <c:v>2.02</c:v>
                </c:pt>
                <c:pt idx="3">
                  <c:v>2.75</c:v>
                </c:pt>
                <c:pt idx="4">
                  <c:v>4.38</c:v>
                </c:pt>
                <c:pt idx="5">
                  <c:v>4.58</c:v>
                </c:pt>
                <c:pt idx="6">
                  <c:v>4.3499999999999996</c:v>
                </c:pt>
                <c:pt idx="7">
                  <c:v>1.42</c:v>
                </c:pt>
              </c:numCache>
            </c:numRef>
          </c:val>
        </c:ser>
        <c:axId val="433643520"/>
        <c:axId val="433645056"/>
      </c:radarChart>
      <c:catAx>
        <c:axId val="4336435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33645056"/>
        <c:crosses val="autoZero"/>
        <c:auto val="1"/>
        <c:lblAlgn val="ctr"/>
        <c:lblOffset val="100"/>
      </c:catAx>
      <c:valAx>
        <c:axId val="4336450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336435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E101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2.2400000000000002</c:v>
                </c:pt>
                <c:pt idx="1">
                  <c:v>4.46</c:v>
                </c:pt>
                <c:pt idx="2">
                  <c:v>2.02</c:v>
                </c:pt>
                <c:pt idx="3">
                  <c:v>2.75</c:v>
                </c:pt>
                <c:pt idx="4">
                  <c:v>4.38</c:v>
                </c:pt>
                <c:pt idx="5">
                  <c:v>4.58</c:v>
                </c:pt>
                <c:pt idx="6">
                  <c:v>4.3499999999999996</c:v>
                </c:pt>
                <c:pt idx="7">
                  <c:v>1.42</c:v>
                </c:pt>
              </c:numCache>
            </c:numRef>
          </c:val>
        </c:ser>
        <c:axId val="433713920"/>
        <c:axId val="433715456"/>
      </c:radarChart>
      <c:catAx>
        <c:axId val="4337139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33715456"/>
        <c:crosses val="autoZero"/>
        <c:auto val="1"/>
        <c:lblAlgn val="ctr"/>
        <c:lblOffset val="100"/>
      </c:catAx>
      <c:valAx>
        <c:axId val="4337154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337139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33684864"/>
        <c:axId val="433686400"/>
      </c:radarChart>
      <c:catAx>
        <c:axId val="4336848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33686400"/>
        <c:crosses val="autoZero"/>
        <c:auto val="1"/>
        <c:lblAlgn val="ctr"/>
        <c:lblOffset val="100"/>
      </c:catAx>
      <c:valAx>
        <c:axId val="4336864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336848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93938432"/>
        <c:axId val="417538432"/>
      </c:radarChart>
      <c:catAx>
        <c:axId val="3939384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7538432"/>
        <c:crosses val="autoZero"/>
        <c:auto val="1"/>
        <c:lblAlgn val="ctr"/>
        <c:lblOffset val="100"/>
      </c:catAx>
      <c:valAx>
        <c:axId val="4175384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39384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2.2400000000000002</c:v>
                </c:pt>
                <c:pt idx="1">
                  <c:v>3</c:v>
                </c:pt>
                <c:pt idx="2">
                  <c:v>0.76000000000002155</c:v>
                </c:pt>
                <c:pt idx="3">
                  <c:v>1.32</c:v>
                </c:pt>
                <c:pt idx="4">
                  <c:v>3.8699999999999997</c:v>
                </c:pt>
                <c:pt idx="5">
                  <c:v>2.73</c:v>
                </c:pt>
                <c:pt idx="6">
                  <c:v>3.29</c:v>
                </c:pt>
                <c:pt idx="7">
                  <c:v>0.49000000000000032</c:v>
                </c:pt>
              </c:numCache>
            </c:numRef>
          </c:val>
        </c:ser>
        <c:axId val="420872960"/>
        <c:axId val="420874496"/>
      </c:radarChart>
      <c:catAx>
        <c:axId val="4208729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0874496"/>
        <c:crosses val="autoZero"/>
        <c:auto val="1"/>
        <c:lblAlgn val="ctr"/>
        <c:lblOffset val="100"/>
      </c:catAx>
      <c:valAx>
        <c:axId val="4208744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08729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1.44</c:v>
                </c:pt>
                <c:pt idx="1">
                  <c:v>0.82000000000000062</c:v>
                </c:pt>
                <c:pt idx="2">
                  <c:v>0.78</c:v>
                </c:pt>
                <c:pt idx="3">
                  <c:v>1.61</c:v>
                </c:pt>
                <c:pt idx="4">
                  <c:v>1.07</c:v>
                </c:pt>
                <c:pt idx="5">
                  <c:v>0.89</c:v>
                </c:pt>
                <c:pt idx="6">
                  <c:v>1.34</c:v>
                </c:pt>
                <c:pt idx="7">
                  <c:v>0.65000000000002289</c:v>
                </c:pt>
              </c:numCache>
            </c:numRef>
          </c:val>
        </c:ser>
        <c:axId val="424366080"/>
        <c:axId val="424387328"/>
      </c:radarChart>
      <c:catAx>
        <c:axId val="4243660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4387328"/>
        <c:crosses val="autoZero"/>
        <c:auto val="1"/>
        <c:lblAlgn val="ctr"/>
        <c:lblOffset val="100"/>
      </c:catAx>
      <c:valAx>
        <c:axId val="42438732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43660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42044416"/>
        <c:axId val="442045952"/>
      </c:radarChart>
      <c:catAx>
        <c:axId val="4420444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42045952"/>
        <c:crosses val="autoZero"/>
        <c:auto val="1"/>
        <c:lblAlgn val="ctr"/>
        <c:lblOffset val="100"/>
      </c:catAx>
      <c:valAx>
        <c:axId val="4420459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420444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2.68</c:v>
                </c:pt>
                <c:pt idx="1">
                  <c:v>2.15</c:v>
                </c:pt>
                <c:pt idx="2">
                  <c:v>0.9</c:v>
                </c:pt>
                <c:pt idx="3">
                  <c:v>2.21</c:v>
                </c:pt>
                <c:pt idx="4">
                  <c:v>1.9900000000000428</c:v>
                </c:pt>
                <c:pt idx="5">
                  <c:v>2.02</c:v>
                </c:pt>
                <c:pt idx="6">
                  <c:v>3.48</c:v>
                </c:pt>
                <c:pt idx="7">
                  <c:v>1.51</c:v>
                </c:pt>
              </c:numCache>
            </c:numRef>
          </c:val>
        </c:ser>
        <c:axId val="429718144"/>
        <c:axId val="433750016"/>
      </c:radarChart>
      <c:catAx>
        <c:axId val="4297181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33750016"/>
        <c:crosses val="autoZero"/>
        <c:auto val="1"/>
        <c:lblAlgn val="ctr"/>
        <c:lblOffset val="100"/>
      </c:catAx>
      <c:valAx>
        <c:axId val="4337500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97181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4.1599999999999975</c:v>
                </c:pt>
                <c:pt idx="1">
                  <c:v>4.3899999999999997</c:v>
                </c:pt>
                <c:pt idx="2">
                  <c:v>4.3499999999999996</c:v>
                </c:pt>
                <c:pt idx="3">
                  <c:v>4.05</c:v>
                </c:pt>
                <c:pt idx="4">
                  <c:v>2.59</c:v>
                </c:pt>
                <c:pt idx="5">
                  <c:v>3.96</c:v>
                </c:pt>
                <c:pt idx="6">
                  <c:v>4.2300000000000004</c:v>
                </c:pt>
                <c:pt idx="7">
                  <c:v>3.59</c:v>
                </c:pt>
              </c:numCache>
            </c:numRef>
          </c:val>
        </c:ser>
        <c:axId val="435712000"/>
        <c:axId val="435713536"/>
      </c:radarChart>
      <c:catAx>
        <c:axId val="4357120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35713536"/>
        <c:crosses val="autoZero"/>
        <c:auto val="1"/>
        <c:lblAlgn val="ctr"/>
        <c:lblOffset val="100"/>
      </c:catAx>
      <c:valAx>
        <c:axId val="4357135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357120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46376192"/>
        <c:axId val="446423040"/>
      </c:radarChart>
      <c:catAx>
        <c:axId val="4463761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46423040"/>
        <c:crosses val="autoZero"/>
        <c:auto val="1"/>
        <c:lblAlgn val="ctr"/>
        <c:lblOffset val="100"/>
      </c:catAx>
      <c:valAx>
        <c:axId val="4464230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463761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B11953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4.1599999999999975</c:v>
                </c:pt>
                <c:pt idx="1">
                  <c:v>4.3899999999999997</c:v>
                </c:pt>
                <c:pt idx="2">
                  <c:v>4.3499999999999996</c:v>
                </c:pt>
                <c:pt idx="3">
                  <c:v>4.05</c:v>
                </c:pt>
                <c:pt idx="4">
                  <c:v>2.59</c:v>
                </c:pt>
                <c:pt idx="5">
                  <c:v>3.96</c:v>
                </c:pt>
                <c:pt idx="6">
                  <c:v>4.2300000000000004</c:v>
                </c:pt>
                <c:pt idx="7">
                  <c:v>3.59</c:v>
                </c:pt>
              </c:numCache>
            </c:numRef>
          </c:val>
        </c:ser>
        <c:axId val="447259392"/>
        <c:axId val="447260928"/>
      </c:radarChart>
      <c:catAx>
        <c:axId val="4472593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47260928"/>
        <c:crosses val="autoZero"/>
        <c:auto val="1"/>
        <c:lblAlgn val="ctr"/>
        <c:lblOffset val="100"/>
      </c:catAx>
      <c:valAx>
        <c:axId val="4472609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472593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35814400"/>
        <c:axId val="435859456"/>
      </c:radarChart>
      <c:catAx>
        <c:axId val="4358144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35859456"/>
        <c:crosses val="autoZero"/>
        <c:auto val="1"/>
        <c:lblAlgn val="ctr"/>
        <c:lblOffset val="100"/>
      </c:catAx>
      <c:valAx>
        <c:axId val="4358594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358144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2389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3.18</c:v>
                </c:pt>
                <c:pt idx="1">
                  <c:v>2.94</c:v>
                </c:pt>
                <c:pt idx="2">
                  <c:v>4.91</c:v>
                </c:pt>
                <c:pt idx="3">
                  <c:v>2.9699999999999998</c:v>
                </c:pt>
                <c:pt idx="4">
                  <c:v>1.79</c:v>
                </c:pt>
                <c:pt idx="5">
                  <c:v>3.82</c:v>
                </c:pt>
                <c:pt idx="6">
                  <c:v>2.19</c:v>
                </c:pt>
                <c:pt idx="7">
                  <c:v>1.74</c:v>
                </c:pt>
              </c:numCache>
            </c:numRef>
          </c:val>
        </c:ser>
        <c:axId val="442058240"/>
        <c:axId val="446424576"/>
      </c:radarChart>
      <c:catAx>
        <c:axId val="4420582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46424576"/>
        <c:crosses val="autoZero"/>
        <c:auto val="1"/>
        <c:lblAlgn val="ctr"/>
        <c:lblOffset val="100"/>
      </c:catAx>
      <c:valAx>
        <c:axId val="44642457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420582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47246336"/>
        <c:axId val="447247872"/>
      </c:radarChart>
      <c:catAx>
        <c:axId val="4472463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47247872"/>
        <c:crosses val="autoZero"/>
        <c:auto val="1"/>
        <c:lblAlgn val="ctr"/>
        <c:lblOffset val="100"/>
      </c:catAx>
      <c:valAx>
        <c:axId val="4472478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472463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064A2">
                <a:alpha val="82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3.61</c:v>
                </c:pt>
                <c:pt idx="1">
                  <c:v>3.3099999999999987</c:v>
                </c:pt>
                <c:pt idx="2">
                  <c:v>4.07</c:v>
                </c:pt>
                <c:pt idx="3">
                  <c:v>3.68</c:v>
                </c:pt>
                <c:pt idx="4">
                  <c:v>2.9699999999999998</c:v>
                </c:pt>
                <c:pt idx="5">
                  <c:v>3.51</c:v>
                </c:pt>
                <c:pt idx="6">
                  <c:v>4.07</c:v>
                </c:pt>
                <c:pt idx="7">
                  <c:v>3.96</c:v>
                </c:pt>
              </c:numCache>
            </c:numRef>
          </c:val>
        </c:ser>
        <c:axId val="447488384"/>
        <c:axId val="447489920"/>
      </c:radarChart>
      <c:catAx>
        <c:axId val="4474883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47489920"/>
        <c:crosses val="autoZero"/>
        <c:auto val="1"/>
        <c:lblAlgn val="ctr"/>
        <c:lblOffset val="100"/>
      </c:catAx>
      <c:valAx>
        <c:axId val="4474899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474883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580000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3.61</c:v>
                </c:pt>
                <c:pt idx="1">
                  <c:v>3.3099999999999987</c:v>
                </c:pt>
                <c:pt idx="2">
                  <c:v>4.07</c:v>
                </c:pt>
                <c:pt idx="3">
                  <c:v>3.68</c:v>
                </c:pt>
                <c:pt idx="4">
                  <c:v>2.9699999999999998</c:v>
                </c:pt>
                <c:pt idx="5">
                  <c:v>3.51</c:v>
                </c:pt>
                <c:pt idx="6">
                  <c:v>4.07</c:v>
                </c:pt>
                <c:pt idx="7">
                  <c:v>3.96</c:v>
                </c:pt>
              </c:numCache>
            </c:numRef>
          </c:val>
        </c:ser>
        <c:axId val="448728448"/>
        <c:axId val="448767104"/>
      </c:radarChart>
      <c:catAx>
        <c:axId val="4487284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48767104"/>
        <c:crosses val="autoZero"/>
        <c:auto val="1"/>
        <c:lblAlgn val="ctr"/>
        <c:lblOffset val="100"/>
      </c:catAx>
      <c:valAx>
        <c:axId val="4487671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487284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46465920"/>
        <c:axId val="447256448"/>
      </c:radarChart>
      <c:catAx>
        <c:axId val="4464659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47256448"/>
        <c:crosses val="autoZero"/>
        <c:auto val="1"/>
        <c:lblAlgn val="ctr"/>
        <c:lblOffset val="100"/>
      </c:catAx>
      <c:valAx>
        <c:axId val="4472564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464659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47571072"/>
        <c:axId val="447572608"/>
      </c:radarChart>
      <c:catAx>
        <c:axId val="4475710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47572608"/>
        <c:crosses val="autoZero"/>
        <c:auto val="1"/>
        <c:lblAlgn val="ctr"/>
        <c:lblOffset val="100"/>
      </c:catAx>
      <c:valAx>
        <c:axId val="4475726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475710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white">
                <a:lumMod val="50000"/>
                <a:alpha val="8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2.3099999999999987</c:v>
                </c:pt>
                <c:pt idx="1">
                  <c:v>2.4099999999999997</c:v>
                </c:pt>
                <c:pt idx="2">
                  <c:v>1.52</c:v>
                </c:pt>
                <c:pt idx="3">
                  <c:v>1.8800000000000001</c:v>
                </c:pt>
                <c:pt idx="4">
                  <c:v>2.2999999999999998</c:v>
                </c:pt>
                <c:pt idx="5">
                  <c:v>1.9700000000000404</c:v>
                </c:pt>
                <c:pt idx="6">
                  <c:v>2.3499999999999988</c:v>
                </c:pt>
                <c:pt idx="7">
                  <c:v>2.8099999999999987</c:v>
                </c:pt>
              </c:numCache>
            </c:numRef>
          </c:val>
        </c:ser>
        <c:axId val="448894464"/>
        <c:axId val="448896000"/>
      </c:radarChart>
      <c:catAx>
        <c:axId val="4488944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48896000"/>
        <c:crosses val="autoZero"/>
        <c:auto val="1"/>
        <c:lblAlgn val="ctr"/>
        <c:lblOffset val="100"/>
      </c:catAx>
      <c:valAx>
        <c:axId val="4488960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488944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3.42</c:v>
                </c:pt>
                <c:pt idx="1">
                  <c:v>1.83</c:v>
                </c:pt>
                <c:pt idx="2">
                  <c:v>1.6</c:v>
                </c:pt>
                <c:pt idx="3">
                  <c:v>2.8099999999999987</c:v>
                </c:pt>
                <c:pt idx="4">
                  <c:v>1.8800000000000001</c:v>
                </c:pt>
                <c:pt idx="5">
                  <c:v>2.19</c:v>
                </c:pt>
                <c:pt idx="6">
                  <c:v>2.9499999999999997</c:v>
                </c:pt>
                <c:pt idx="7">
                  <c:v>1.9400000000000241</c:v>
                </c:pt>
              </c:numCache>
            </c:numRef>
          </c:val>
        </c:ser>
        <c:axId val="448944384"/>
        <c:axId val="448950272"/>
      </c:radarChart>
      <c:catAx>
        <c:axId val="4489443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48950272"/>
        <c:crosses val="autoZero"/>
        <c:auto val="1"/>
        <c:lblAlgn val="ctr"/>
        <c:lblOffset val="100"/>
      </c:catAx>
      <c:valAx>
        <c:axId val="4489502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489443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49337984"/>
        <c:axId val="449339776"/>
      </c:radarChart>
      <c:catAx>
        <c:axId val="4493379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49339776"/>
        <c:crosses val="autoZero"/>
        <c:auto val="1"/>
        <c:lblAlgn val="ctr"/>
        <c:lblOffset val="100"/>
      </c:catAx>
      <c:valAx>
        <c:axId val="4493397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493379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265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4.24</c:v>
                </c:pt>
                <c:pt idx="1">
                  <c:v>4.57</c:v>
                </c:pt>
                <c:pt idx="2">
                  <c:v>1.9300000000000141</c:v>
                </c:pt>
                <c:pt idx="3">
                  <c:v>2.8099999999999987</c:v>
                </c:pt>
                <c:pt idx="4">
                  <c:v>4.5599999999999996</c:v>
                </c:pt>
                <c:pt idx="5">
                  <c:v>4.7300000000000004</c:v>
                </c:pt>
                <c:pt idx="6">
                  <c:v>4.8099999999999996</c:v>
                </c:pt>
                <c:pt idx="7">
                  <c:v>2.4299999999999997</c:v>
                </c:pt>
              </c:numCache>
            </c:numRef>
          </c:val>
        </c:ser>
        <c:axId val="449355136"/>
        <c:axId val="449488000"/>
      </c:radarChart>
      <c:catAx>
        <c:axId val="4493551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49488000"/>
        <c:crosses val="autoZero"/>
        <c:auto val="1"/>
        <c:lblAlgn val="ctr"/>
        <c:lblOffset val="100"/>
      </c:catAx>
      <c:valAx>
        <c:axId val="44948800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493551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49605632"/>
        <c:axId val="449607168"/>
      </c:radarChart>
      <c:catAx>
        <c:axId val="4496056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49607168"/>
        <c:crosses val="autoZero"/>
        <c:auto val="1"/>
        <c:lblAlgn val="ctr"/>
        <c:lblOffset val="100"/>
      </c:catAx>
      <c:valAx>
        <c:axId val="4496071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496056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49659264"/>
        <c:axId val="449660800"/>
      </c:radarChart>
      <c:catAx>
        <c:axId val="4496592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49660800"/>
        <c:crosses val="autoZero"/>
        <c:auto val="1"/>
        <c:lblAlgn val="ctr"/>
        <c:lblOffset val="100"/>
      </c:catAx>
      <c:valAx>
        <c:axId val="4496608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496592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2.4899999999999998</c:v>
                </c:pt>
                <c:pt idx="1">
                  <c:v>2.44</c:v>
                </c:pt>
                <c:pt idx="2">
                  <c:v>1.6500000000000001</c:v>
                </c:pt>
                <c:pt idx="3">
                  <c:v>2.4499999999999997</c:v>
                </c:pt>
                <c:pt idx="4">
                  <c:v>1.3900000000000001</c:v>
                </c:pt>
                <c:pt idx="5">
                  <c:v>2.2200000000000002</c:v>
                </c:pt>
                <c:pt idx="6">
                  <c:v>1.33</c:v>
                </c:pt>
                <c:pt idx="7">
                  <c:v>1.1399999999999559</c:v>
                </c:pt>
              </c:numCache>
            </c:numRef>
          </c:val>
        </c:ser>
        <c:axId val="449704704"/>
        <c:axId val="449706240"/>
      </c:radarChart>
      <c:catAx>
        <c:axId val="4497047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49706240"/>
        <c:crosses val="autoZero"/>
        <c:auto val="1"/>
        <c:lblAlgn val="ctr"/>
        <c:lblOffset val="100"/>
      </c:catAx>
      <c:valAx>
        <c:axId val="44970624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497047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6384315884093679"/>
          <c:y val="0.20189220187528881"/>
          <c:w val="0.58198457747119003"/>
          <c:h val="0.6499313740211235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1.6500000000000001</c:v>
                </c:pt>
                <c:pt idx="1">
                  <c:v>1.29</c:v>
                </c:pt>
                <c:pt idx="2">
                  <c:v>0.32000000000001066</c:v>
                </c:pt>
                <c:pt idx="3">
                  <c:v>1.32</c:v>
                </c:pt>
                <c:pt idx="4">
                  <c:v>0.96000000000000063</c:v>
                </c:pt>
                <c:pt idx="5">
                  <c:v>1.1700000000000021</c:v>
                </c:pt>
                <c:pt idx="6">
                  <c:v>1.1299999999999548</c:v>
                </c:pt>
                <c:pt idx="7">
                  <c:v>0.25</c:v>
                </c:pt>
              </c:numCache>
            </c:numRef>
          </c:val>
        </c:ser>
        <c:axId val="449771008"/>
        <c:axId val="449772544"/>
      </c:radarChart>
      <c:catAx>
        <c:axId val="4497710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49772544"/>
        <c:crosses val="autoZero"/>
        <c:auto val="1"/>
        <c:lblAlgn val="ctr"/>
        <c:lblOffset val="100"/>
      </c:catAx>
      <c:valAx>
        <c:axId val="44977254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497710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49921408"/>
        <c:axId val="449922944"/>
      </c:radarChart>
      <c:catAx>
        <c:axId val="4499214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49922944"/>
        <c:crosses val="autoZero"/>
        <c:auto val="1"/>
        <c:lblAlgn val="ctr"/>
        <c:lblOffset val="100"/>
      </c:catAx>
      <c:valAx>
        <c:axId val="4499229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499214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49934080"/>
        <c:axId val="449935616"/>
      </c:radarChart>
      <c:catAx>
        <c:axId val="4499340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49935616"/>
        <c:crosses val="autoZero"/>
        <c:auto val="1"/>
        <c:lblAlgn val="ctr"/>
        <c:lblOffset val="100"/>
      </c:catAx>
      <c:valAx>
        <c:axId val="4499356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499340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46A0A">
                <a:alpha val="88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2.3699999999999997</c:v>
                </c:pt>
                <c:pt idx="1">
                  <c:v>2.7600000000000002</c:v>
                </c:pt>
                <c:pt idx="2">
                  <c:v>1.2</c:v>
                </c:pt>
                <c:pt idx="3">
                  <c:v>1.9400000000000119</c:v>
                </c:pt>
                <c:pt idx="4">
                  <c:v>3.96</c:v>
                </c:pt>
                <c:pt idx="5">
                  <c:v>1.9000000000000001</c:v>
                </c:pt>
                <c:pt idx="6">
                  <c:v>2.2400000000000002</c:v>
                </c:pt>
                <c:pt idx="7">
                  <c:v>1.159999999999987</c:v>
                </c:pt>
              </c:numCache>
            </c:numRef>
          </c:val>
        </c:ser>
        <c:axId val="449971328"/>
        <c:axId val="449972864"/>
      </c:radarChart>
      <c:catAx>
        <c:axId val="4499713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49972864"/>
        <c:crosses val="autoZero"/>
        <c:auto val="1"/>
        <c:lblAlgn val="ctr"/>
        <c:lblOffset val="100"/>
      </c:catAx>
      <c:valAx>
        <c:axId val="4499728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rgbClr val="E46A0A"/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499713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D85B"/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2.74</c:v>
                </c:pt>
                <c:pt idx="1">
                  <c:v>3.4099999999999997</c:v>
                </c:pt>
                <c:pt idx="2">
                  <c:v>1.32</c:v>
                </c:pt>
                <c:pt idx="3">
                  <c:v>1.9700000000000404</c:v>
                </c:pt>
                <c:pt idx="4">
                  <c:v>3.64</c:v>
                </c:pt>
                <c:pt idx="5">
                  <c:v>2.79</c:v>
                </c:pt>
                <c:pt idx="6">
                  <c:v>3.92</c:v>
                </c:pt>
                <c:pt idx="7">
                  <c:v>3.4899999999999998</c:v>
                </c:pt>
              </c:numCache>
            </c:numRef>
          </c:val>
        </c:ser>
        <c:axId val="450111744"/>
        <c:axId val="450129920"/>
      </c:radarChart>
      <c:catAx>
        <c:axId val="4501117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50129920"/>
        <c:crosses val="autoZero"/>
        <c:auto val="1"/>
        <c:lblAlgn val="ctr"/>
        <c:lblOffset val="100"/>
      </c:catAx>
      <c:valAx>
        <c:axId val="4501299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501117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4.26</c:v>
                </c:pt>
                <c:pt idx="1">
                  <c:v>3.9</c:v>
                </c:pt>
                <c:pt idx="2">
                  <c:v>4.17</c:v>
                </c:pt>
                <c:pt idx="3">
                  <c:v>3.64</c:v>
                </c:pt>
                <c:pt idx="4">
                  <c:v>1.9600000000000404</c:v>
                </c:pt>
                <c:pt idx="5">
                  <c:v>3.88</c:v>
                </c:pt>
                <c:pt idx="6">
                  <c:v>3.4699999999999998</c:v>
                </c:pt>
                <c:pt idx="7">
                  <c:v>2.4899999999999998</c:v>
                </c:pt>
              </c:numCache>
            </c:numRef>
          </c:val>
        </c:ser>
        <c:axId val="450336640"/>
        <c:axId val="450338176"/>
      </c:radarChart>
      <c:catAx>
        <c:axId val="4503366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50338176"/>
        <c:crosses val="autoZero"/>
        <c:auto val="1"/>
        <c:lblAlgn val="ctr"/>
        <c:lblOffset val="100"/>
      </c:catAx>
      <c:valAx>
        <c:axId val="4503381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503366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50410752"/>
        <c:axId val="450416640"/>
      </c:radarChart>
      <c:catAx>
        <c:axId val="4504107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50416640"/>
        <c:crosses val="autoZero"/>
        <c:auto val="1"/>
        <c:lblAlgn val="ctr"/>
        <c:lblOffset val="100"/>
      </c:catAx>
      <c:valAx>
        <c:axId val="4504166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504107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50464768"/>
        <c:axId val="450482944"/>
      </c:radarChart>
      <c:catAx>
        <c:axId val="4504647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50482944"/>
        <c:crosses val="autoZero"/>
        <c:auto val="1"/>
        <c:lblAlgn val="ctr"/>
        <c:lblOffset val="100"/>
      </c:catAx>
      <c:valAx>
        <c:axId val="4504829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504647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1.9400000000000241</c:v>
                </c:pt>
                <c:pt idx="1">
                  <c:v>1.04</c:v>
                </c:pt>
                <c:pt idx="2">
                  <c:v>1.22</c:v>
                </c:pt>
                <c:pt idx="3">
                  <c:v>2.09</c:v>
                </c:pt>
                <c:pt idx="4">
                  <c:v>1.34</c:v>
                </c:pt>
                <c:pt idx="5">
                  <c:v>0.96000000000000063</c:v>
                </c:pt>
                <c:pt idx="6">
                  <c:v>1.32</c:v>
                </c:pt>
                <c:pt idx="7">
                  <c:v>1.1000000000000001</c:v>
                </c:pt>
              </c:numCache>
            </c:numRef>
          </c:val>
        </c:ser>
        <c:axId val="450502016"/>
        <c:axId val="450528384"/>
      </c:radarChart>
      <c:catAx>
        <c:axId val="4505020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50528384"/>
        <c:crosses val="autoZero"/>
        <c:auto val="1"/>
        <c:lblAlgn val="ctr"/>
        <c:lblOffset val="100"/>
      </c:catAx>
      <c:valAx>
        <c:axId val="4505283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505020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3.65</c:v>
                </c:pt>
                <c:pt idx="1">
                  <c:v>3.62</c:v>
                </c:pt>
                <c:pt idx="2">
                  <c:v>2.08</c:v>
                </c:pt>
                <c:pt idx="3">
                  <c:v>2.8</c:v>
                </c:pt>
                <c:pt idx="4">
                  <c:v>2.74</c:v>
                </c:pt>
                <c:pt idx="5">
                  <c:v>2.8299999999999987</c:v>
                </c:pt>
                <c:pt idx="6">
                  <c:v>4.34</c:v>
                </c:pt>
                <c:pt idx="7">
                  <c:v>2.06</c:v>
                </c:pt>
              </c:numCache>
            </c:numRef>
          </c:val>
        </c:ser>
        <c:axId val="450630016"/>
        <c:axId val="450631552"/>
      </c:radarChart>
      <c:catAx>
        <c:axId val="4506300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50631552"/>
        <c:crosses val="autoZero"/>
        <c:auto val="1"/>
        <c:lblAlgn val="ctr"/>
        <c:lblOffset val="100"/>
      </c:catAx>
      <c:valAx>
        <c:axId val="4506315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506300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50667264"/>
        <c:axId val="450668800"/>
      </c:radarChart>
      <c:catAx>
        <c:axId val="4506672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50668800"/>
        <c:crosses val="autoZero"/>
        <c:auto val="1"/>
        <c:lblAlgn val="ctr"/>
        <c:lblOffset val="100"/>
      </c:catAx>
      <c:valAx>
        <c:axId val="4506688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506672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68A5CE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1.9400000000000186</c:v>
                </c:pt>
                <c:pt idx="1">
                  <c:v>1.04</c:v>
                </c:pt>
                <c:pt idx="2">
                  <c:v>1.22</c:v>
                </c:pt>
                <c:pt idx="3">
                  <c:v>2.09</c:v>
                </c:pt>
                <c:pt idx="4">
                  <c:v>1.34</c:v>
                </c:pt>
                <c:pt idx="5">
                  <c:v>0.96000000000000063</c:v>
                </c:pt>
                <c:pt idx="6">
                  <c:v>1.32</c:v>
                </c:pt>
                <c:pt idx="7">
                  <c:v>1.1000000000000001</c:v>
                </c:pt>
              </c:numCache>
            </c:numRef>
          </c:val>
        </c:ser>
        <c:axId val="450856832"/>
        <c:axId val="450858368"/>
      </c:radarChart>
      <c:catAx>
        <c:axId val="4508568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50858368"/>
        <c:crosses val="autoZero"/>
        <c:auto val="1"/>
        <c:lblAlgn val="ctr"/>
        <c:lblOffset val="100"/>
      </c:catAx>
      <c:valAx>
        <c:axId val="4508583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508568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50949120"/>
        <c:axId val="450950656"/>
      </c:radarChart>
      <c:catAx>
        <c:axId val="4509491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50950656"/>
        <c:crosses val="autoZero"/>
        <c:auto val="1"/>
        <c:lblAlgn val="ctr"/>
        <c:lblOffset val="100"/>
      </c:catAx>
      <c:valAx>
        <c:axId val="4509506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509491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52477312"/>
        <c:axId val="452478848"/>
      </c:radarChart>
      <c:catAx>
        <c:axId val="4524773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52478848"/>
        <c:crosses val="autoZero"/>
        <c:auto val="1"/>
        <c:lblAlgn val="ctr"/>
        <c:lblOffset val="100"/>
      </c:catAx>
      <c:valAx>
        <c:axId val="4524788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524773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D85B"/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1.62</c:v>
                </c:pt>
                <c:pt idx="1">
                  <c:v>2.34</c:v>
                </c:pt>
                <c:pt idx="2">
                  <c:v>1.23</c:v>
                </c:pt>
                <c:pt idx="3">
                  <c:v>2.62</c:v>
                </c:pt>
                <c:pt idx="4">
                  <c:v>1.83</c:v>
                </c:pt>
                <c:pt idx="5">
                  <c:v>1.82</c:v>
                </c:pt>
                <c:pt idx="6">
                  <c:v>1.8900000000000001</c:v>
                </c:pt>
                <c:pt idx="7">
                  <c:v>1.1299999999999548</c:v>
                </c:pt>
              </c:numCache>
            </c:numRef>
          </c:val>
        </c:ser>
        <c:axId val="452605056"/>
        <c:axId val="452606592"/>
      </c:radarChart>
      <c:catAx>
        <c:axId val="4526050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52606592"/>
        <c:crosses val="autoZero"/>
        <c:auto val="1"/>
        <c:lblAlgn val="ctr"/>
        <c:lblOffset val="100"/>
      </c:catAx>
      <c:valAx>
        <c:axId val="4526065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526050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1.54</c:v>
                </c:pt>
                <c:pt idx="1">
                  <c:v>0.94000000000000061</c:v>
                </c:pt>
                <c:pt idx="2">
                  <c:v>1.1900000000000241</c:v>
                </c:pt>
                <c:pt idx="3">
                  <c:v>2.08</c:v>
                </c:pt>
                <c:pt idx="4">
                  <c:v>0.55000000000000004</c:v>
                </c:pt>
                <c:pt idx="5">
                  <c:v>0.85000000000000064</c:v>
                </c:pt>
                <c:pt idx="6">
                  <c:v>1.83</c:v>
                </c:pt>
                <c:pt idx="7">
                  <c:v>0.97000000000000064</c:v>
                </c:pt>
              </c:numCache>
            </c:numRef>
          </c:val>
        </c:ser>
        <c:axId val="452638208"/>
        <c:axId val="452639744"/>
      </c:radarChart>
      <c:catAx>
        <c:axId val="4526382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52639744"/>
        <c:crosses val="autoZero"/>
        <c:auto val="1"/>
        <c:lblAlgn val="ctr"/>
        <c:lblOffset val="100"/>
      </c:catAx>
      <c:valAx>
        <c:axId val="45263974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526382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F48D71-4D61-4372-9DF9-13CC8B293781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commentaire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CD780A-CDB9-4D95-B3C1-1610FF121659}" type="slidenum">
              <a:rPr lang="fr-FR" smtClean="0"/>
              <a:pPr/>
              <a:t>‹N°›</a:t>
            </a:fld>
            <a:endParaRPr lang="fr-F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CD780A-CDB9-4D95-B3C1-1610FF121659}" type="slidenum">
              <a:rPr lang="fr-FR" smtClean="0"/>
              <a:pPr/>
              <a:t>37</a:t>
            </a:fld>
            <a:endParaRPr lang="fr-FR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 smtClean="0"/>
              <a:t>Cliquez pour modifier le style des sous-titres du masque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9.png"/><Relationship Id="rId18" Type="http://schemas.openxmlformats.org/officeDocument/2006/relationships/image" Target="../media/image13.jpeg"/><Relationship Id="rId3" Type="http://schemas.openxmlformats.org/officeDocument/2006/relationships/image" Target="../media/image1.png"/><Relationship Id="rId21" Type="http://schemas.openxmlformats.org/officeDocument/2006/relationships/image" Target="../media/image16.jpeg"/><Relationship Id="rId7" Type="http://schemas.openxmlformats.org/officeDocument/2006/relationships/image" Target="../media/image4.png"/><Relationship Id="rId12" Type="http://schemas.openxmlformats.org/officeDocument/2006/relationships/image" Target="../media/image8.jpeg"/><Relationship Id="rId17" Type="http://schemas.openxmlformats.org/officeDocument/2006/relationships/image" Target="../media/image12.jpeg"/><Relationship Id="rId2" Type="http://schemas.openxmlformats.org/officeDocument/2006/relationships/chart" Target="../charts/chart1.xml"/><Relationship Id="rId16" Type="http://schemas.openxmlformats.org/officeDocument/2006/relationships/image" Target="../media/image11.png"/><Relationship Id="rId20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11" Type="http://schemas.openxmlformats.org/officeDocument/2006/relationships/image" Target="../media/image7.png"/><Relationship Id="rId5" Type="http://schemas.openxmlformats.org/officeDocument/2006/relationships/image" Target="../media/image2.png"/><Relationship Id="rId15" Type="http://schemas.openxmlformats.org/officeDocument/2006/relationships/image" Target="../media/image10.png"/><Relationship Id="rId10" Type="http://schemas.openxmlformats.org/officeDocument/2006/relationships/chart" Target="../charts/chart3.xml"/><Relationship Id="rId19" Type="http://schemas.openxmlformats.org/officeDocument/2006/relationships/image" Target="../media/image14.jpeg"/><Relationship Id="rId4" Type="http://schemas.openxmlformats.org/officeDocument/2006/relationships/chart" Target="../charts/chart2.xml"/><Relationship Id="rId9" Type="http://schemas.openxmlformats.org/officeDocument/2006/relationships/image" Target="../media/image6.png"/><Relationship Id="rId14" Type="http://schemas.openxmlformats.org/officeDocument/2006/relationships/chart" Target="../charts/chart4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13" Type="http://schemas.openxmlformats.org/officeDocument/2006/relationships/image" Target="../media/image24.jpeg"/><Relationship Id="rId18" Type="http://schemas.openxmlformats.org/officeDocument/2006/relationships/image" Target="../media/image27.png"/><Relationship Id="rId3" Type="http://schemas.openxmlformats.org/officeDocument/2006/relationships/image" Target="../media/image18.png"/><Relationship Id="rId21" Type="http://schemas.openxmlformats.org/officeDocument/2006/relationships/image" Target="../media/image30.png"/><Relationship Id="rId7" Type="http://schemas.openxmlformats.org/officeDocument/2006/relationships/image" Target="../media/image19.png"/><Relationship Id="rId12" Type="http://schemas.openxmlformats.org/officeDocument/2006/relationships/image" Target="../media/image23.png"/><Relationship Id="rId17" Type="http://schemas.openxmlformats.org/officeDocument/2006/relationships/image" Target="../media/image26.jpeg"/><Relationship Id="rId2" Type="http://schemas.openxmlformats.org/officeDocument/2006/relationships/image" Target="../media/image17.png"/><Relationship Id="rId16" Type="http://schemas.openxmlformats.org/officeDocument/2006/relationships/chart" Target="../charts/chart10.xml"/><Relationship Id="rId20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7.xml"/><Relationship Id="rId11" Type="http://schemas.openxmlformats.org/officeDocument/2006/relationships/image" Target="../media/image22.jpeg"/><Relationship Id="rId5" Type="http://schemas.openxmlformats.org/officeDocument/2006/relationships/chart" Target="../charts/chart6.xml"/><Relationship Id="rId15" Type="http://schemas.openxmlformats.org/officeDocument/2006/relationships/image" Target="../media/image25.png"/><Relationship Id="rId10" Type="http://schemas.openxmlformats.org/officeDocument/2006/relationships/image" Target="../media/image21.png"/><Relationship Id="rId19" Type="http://schemas.openxmlformats.org/officeDocument/2006/relationships/image" Target="../media/image28.png"/><Relationship Id="rId4" Type="http://schemas.openxmlformats.org/officeDocument/2006/relationships/chart" Target="../charts/chart5.xml"/><Relationship Id="rId9" Type="http://schemas.openxmlformats.org/officeDocument/2006/relationships/chart" Target="../charts/chart8.xml"/><Relationship Id="rId14" Type="http://schemas.openxmlformats.org/officeDocument/2006/relationships/chart" Target="../charts/chart9.xml"/><Relationship Id="rId22" Type="http://schemas.openxmlformats.org/officeDocument/2006/relationships/image" Target="../media/image3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png"/><Relationship Id="rId18" Type="http://schemas.openxmlformats.org/officeDocument/2006/relationships/image" Target="../media/image43.png"/><Relationship Id="rId26" Type="http://schemas.openxmlformats.org/officeDocument/2006/relationships/image" Target="../media/image50.png"/><Relationship Id="rId3" Type="http://schemas.openxmlformats.org/officeDocument/2006/relationships/chart" Target="../charts/chart11.xml"/><Relationship Id="rId21" Type="http://schemas.openxmlformats.org/officeDocument/2006/relationships/image" Target="../media/image46.png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17" Type="http://schemas.openxmlformats.org/officeDocument/2006/relationships/chart" Target="../charts/chart15.xml"/><Relationship Id="rId25" Type="http://schemas.openxmlformats.org/officeDocument/2006/relationships/image" Target="../media/image49.jpeg"/><Relationship Id="rId2" Type="http://schemas.openxmlformats.org/officeDocument/2006/relationships/image" Target="../media/image32.png"/><Relationship Id="rId16" Type="http://schemas.openxmlformats.org/officeDocument/2006/relationships/image" Target="../media/image42.png"/><Relationship Id="rId20" Type="http://schemas.openxmlformats.org/officeDocument/2006/relationships/image" Target="../media/image4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11" Type="http://schemas.openxmlformats.org/officeDocument/2006/relationships/image" Target="../media/image39.jpeg"/><Relationship Id="rId24" Type="http://schemas.openxmlformats.org/officeDocument/2006/relationships/image" Target="../media/image48.png"/><Relationship Id="rId5" Type="http://schemas.openxmlformats.org/officeDocument/2006/relationships/chart" Target="../charts/chart12.xml"/><Relationship Id="rId15" Type="http://schemas.openxmlformats.org/officeDocument/2006/relationships/chart" Target="../charts/chart14.xml"/><Relationship Id="rId23" Type="http://schemas.openxmlformats.org/officeDocument/2006/relationships/image" Target="../media/image47.jpeg"/><Relationship Id="rId10" Type="http://schemas.openxmlformats.org/officeDocument/2006/relationships/image" Target="../media/image38.png"/><Relationship Id="rId19" Type="http://schemas.openxmlformats.org/officeDocument/2006/relationships/image" Target="../media/image44.jpeg"/><Relationship Id="rId4" Type="http://schemas.openxmlformats.org/officeDocument/2006/relationships/image" Target="../media/image33.jpeg"/><Relationship Id="rId9" Type="http://schemas.openxmlformats.org/officeDocument/2006/relationships/image" Target="../media/image37.jpeg"/><Relationship Id="rId14" Type="http://schemas.openxmlformats.org/officeDocument/2006/relationships/chart" Target="../charts/chart13.xml"/><Relationship Id="rId22" Type="http://schemas.openxmlformats.org/officeDocument/2006/relationships/chart" Target="../charts/chart16.xml"/><Relationship Id="rId27" Type="http://schemas.openxmlformats.org/officeDocument/2006/relationships/image" Target="../media/image5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9.png"/><Relationship Id="rId18" Type="http://schemas.openxmlformats.org/officeDocument/2006/relationships/image" Target="../media/image62.jpeg"/><Relationship Id="rId3" Type="http://schemas.openxmlformats.org/officeDocument/2006/relationships/image" Target="../media/image53.png"/><Relationship Id="rId21" Type="http://schemas.openxmlformats.org/officeDocument/2006/relationships/image" Target="../media/image65.png"/><Relationship Id="rId7" Type="http://schemas.openxmlformats.org/officeDocument/2006/relationships/chart" Target="../charts/chart20.xml"/><Relationship Id="rId12" Type="http://schemas.openxmlformats.org/officeDocument/2006/relationships/image" Target="../media/image58.jpeg"/><Relationship Id="rId17" Type="http://schemas.openxmlformats.org/officeDocument/2006/relationships/chart" Target="../charts/chart22.xml"/><Relationship Id="rId25" Type="http://schemas.openxmlformats.org/officeDocument/2006/relationships/image" Target="../media/image69.jpeg"/><Relationship Id="rId2" Type="http://schemas.openxmlformats.org/officeDocument/2006/relationships/image" Target="../media/image52.png"/><Relationship Id="rId16" Type="http://schemas.openxmlformats.org/officeDocument/2006/relationships/image" Target="../media/image61.png"/><Relationship Id="rId20" Type="http://schemas.openxmlformats.org/officeDocument/2006/relationships/image" Target="../media/image64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9.xml"/><Relationship Id="rId11" Type="http://schemas.openxmlformats.org/officeDocument/2006/relationships/image" Target="../media/image57.jpeg"/><Relationship Id="rId24" Type="http://schemas.openxmlformats.org/officeDocument/2006/relationships/image" Target="../media/image68.png"/><Relationship Id="rId5" Type="http://schemas.openxmlformats.org/officeDocument/2006/relationships/chart" Target="../charts/chart18.xml"/><Relationship Id="rId15" Type="http://schemas.openxmlformats.org/officeDocument/2006/relationships/chart" Target="../charts/chart21.xml"/><Relationship Id="rId23" Type="http://schemas.openxmlformats.org/officeDocument/2006/relationships/image" Target="../media/image67.jpeg"/><Relationship Id="rId10" Type="http://schemas.openxmlformats.org/officeDocument/2006/relationships/image" Target="../media/image56.png"/><Relationship Id="rId19" Type="http://schemas.openxmlformats.org/officeDocument/2006/relationships/image" Target="../media/image63.png"/><Relationship Id="rId4" Type="http://schemas.openxmlformats.org/officeDocument/2006/relationships/chart" Target="../charts/chart17.xml"/><Relationship Id="rId9" Type="http://schemas.openxmlformats.org/officeDocument/2006/relationships/image" Target="../media/image55.png"/><Relationship Id="rId14" Type="http://schemas.openxmlformats.org/officeDocument/2006/relationships/image" Target="../media/image60.jpeg"/><Relationship Id="rId22" Type="http://schemas.openxmlformats.org/officeDocument/2006/relationships/image" Target="../media/image6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13" Type="http://schemas.openxmlformats.org/officeDocument/2006/relationships/image" Target="../media/image77.jpeg"/><Relationship Id="rId18" Type="http://schemas.openxmlformats.org/officeDocument/2006/relationships/image" Target="../media/image82.jpeg"/><Relationship Id="rId26" Type="http://schemas.openxmlformats.org/officeDocument/2006/relationships/image" Target="../media/image88.png"/><Relationship Id="rId3" Type="http://schemas.openxmlformats.org/officeDocument/2006/relationships/image" Target="../media/image70.png"/><Relationship Id="rId21" Type="http://schemas.openxmlformats.org/officeDocument/2006/relationships/image" Target="../media/image84.png"/><Relationship Id="rId7" Type="http://schemas.openxmlformats.org/officeDocument/2006/relationships/image" Target="../media/image72.png"/><Relationship Id="rId12" Type="http://schemas.openxmlformats.org/officeDocument/2006/relationships/image" Target="../media/image76.jpeg"/><Relationship Id="rId17" Type="http://schemas.openxmlformats.org/officeDocument/2006/relationships/image" Target="../media/image81.png"/><Relationship Id="rId25" Type="http://schemas.openxmlformats.org/officeDocument/2006/relationships/image" Target="../media/image87.png"/><Relationship Id="rId2" Type="http://schemas.openxmlformats.org/officeDocument/2006/relationships/chart" Target="../charts/chart23.xml"/><Relationship Id="rId16" Type="http://schemas.openxmlformats.org/officeDocument/2006/relationships/image" Target="../media/image80.png"/><Relationship Id="rId20" Type="http://schemas.openxmlformats.org/officeDocument/2006/relationships/image" Target="../media/image83.jpeg"/><Relationship Id="rId29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25.xml"/><Relationship Id="rId11" Type="http://schemas.openxmlformats.org/officeDocument/2006/relationships/image" Target="../media/image75.jpeg"/><Relationship Id="rId24" Type="http://schemas.openxmlformats.org/officeDocument/2006/relationships/image" Target="../media/image86.jpeg"/><Relationship Id="rId5" Type="http://schemas.openxmlformats.org/officeDocument/2006/relationships/image" Target="../media/image71.png"/><Relationship Id="rId15" Type="http://schemas.openxmlformats.org/officeDocument/2006/relationships/image" Target="../media/image79.jpeg"/><Relationship Id="rId23" Type="http://schemas.openxmlformats.org/officeDocument/2006/relationships/chart" Target="../charts/chart28.xml"/><Relationship Id="rId28" Type="http://schemas.openxmlformats.org/officeDocument/2006/relationships/image" Target="../media/image90.png"/><Relationship Id="rId10" Type="http://schemas.openxmlformats.org/officeDocument/2006/relationships/chart" Target="../charts/chart26.xml"/><Relationship Id="rId19" Type="http://schemas.openxmlformats.org/officeDocument/2006/relationships/chart" Target="../charts/chart27.xml"/><Relationship Id="rId4" Type="http://schemas.openxmlformats.org/officeDocument/2006/relationships/chart" Target="../charts/chart24.xml"/><Relationship Id="rId9" Type="http://schemas.openxmlformats.org/officeDocument/2006/relationships/image" Target="../media/image74.png"/><Relationship Id="rId14" Type="http://schemas.openxmlformats.org/officeDocument/2006/relationships/image" Target="../media/image78.png"/><Relationship Id="rId22" Type="http://schemas.openxmlformats.org/officeDocument/2006/relationships/image" Target="../media/image85.jpeg"/><Relationship Id="rId27" Type="http://schemas.openxmlformats.org/officeDocument/2006/relationships/image" Target="../media/image89.png"/><Relationship Id="rId30" Type="http://schemas.openxmlformats.org/officeDocument/2006/relationships/image" Target="../media/image9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png"/><Relationship Id="rId13" Type="http://schemas.openxmlformats.org/officeDocument/2006/relationships/image" Target="../media/image100.png"/><Relationship Id="rId18" Type="http://schemas.openxmlformats.org/officeDocument/2006/relationships/chart" Target="../charts/chart34.xml"/><Relationship Id="rId3" Type="http://schemas.openxmlformats.org/officeDocument/2006/relationships/image" Target="../media/image93.png"/><Relationship Id="rId21" Type="http://schemas.openxmlformats.org/officeDocument/2006/relationships/image" Target="../media/image106.jpeg"/><Relationship Id="rId7" Type="http://schemas.openxmlformats.org/officeDocument/2006/relationships/chart" Target="../charts/chart32.xml"/><Relationship Id="rId12" Type="http://schemas.openxmlformats.org/officeDocument/2006/relationships/image" Target="../media/image99.png"/><Relationship Id="rId17" Type="http://schemas.openxmlformats.org/officeDocument/2006/relationships/image" Target="../media/image103.png"/><Relationship Id="rId2" Type="http://schemas.openxmlformats.org/officeDocument/2006/relationships/chart" Target="../charts/chart29.xml"/><Relationship Id="rId16" Type="http://schemas.openxmlformats.org/officeDocument/2006/relationships/chart" Target="../charts/chart33.xml"/><Relationship Id="rId20" Type="http://schemas.openxmlformats.org/officeDocument/2006/relationships/image" Target="../media/image105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31.xml"/><Relationship Id="rId11" Type="http://schemas.openxmlformats.org/officeDocument/2006/relationships/image" Target="../media/image98.png"/><Relationship Id="rId24" Type="http://schemas.openxmlformats.org/officeDocument/2006/relationships/image" Target="../media/image109.jpeg"/><Relationship Id="rId5" Type="http://schemas.openxmlformats.org/officeDocument/2006/relationships/chart" Target="../charts/chart30.xml"/><Relationship Id="rId15" Type="http://schemas.openxmlformats.org/officeDocument/2006/relationships/image" Target="../media/image102.png"/><Relationship Id="rId23" Type="http://schemas.openxmlformats.org/officeDocument/2006/relationships/image" Target="../media/image108.png"/><Relationship Id="rId10" Type="http://schemas.openxmlformats.org/officeDocument/2006/relationships/image" Target="../media/image97.jpeg"/><Relationship Id="rId19" Type="http://schemas.openxmlformats.org/officeDocument/2006/relationships/image" Target="../media/image104.png"/><Relationship Id="rId4" Type="http://schemas.openxmlformats.org/officeDocument/2006/relationships/image" Target="../media/image94.png"/><Relationship Id="rId9" Type="http://schemas.openxmlformats.org/officeDocument/2006/relationships/image" Target="../media/image96.png"/><Relationship Id="rId14" Type="http://schemas.openxmlformats.org/officeDocument/2006/relationships/image" Target="../media/image101.png"/><Relationship Id="rId22" Type="http://schemas.openxmlformats.org/officeDocument/2006/relationships/image" Target="../media/image10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4.jpeg"/><Relationship Id="rId13" Type="http://schemas.openxmlformats.org/officeDocument/2006/relationships/image" Target="../media/image119.png"/><Relationship Id="rId18" Type="http://schemas.openxmlformats.org/officeDocument/2006/relationships/image" Target="../media/image123.jpeg"/><Relationship Id="rId26" Type="http://schemas.openxmlformats.org/officeDocument/2006/relationships/image" Target="../media/image131.jpeg"/><Relationship Id="rId3" Type="http://schemas.openxmlformats.org/officeDocument/2006/relationships/image" Target="../media/image110.png"/><Relationship Id="rId21" Type="http://schemas.openxmlformats.org/officeDocument/2006/relationships/image" Target="../media/image126.png"/><Relationship Id="rId7" Type="http://schemas.openxmlformats.org/officeDocument/2006/relationships/chart" Target="../charts/chart36.xml"/><Relationship Id="rId12" Type="http://schemas.openxmlformats.org/officeDocument/2006/relationships/image" Target="../media/image118.png"/><Relationship Id="rId17" Type="http://schemas.openxmlformats.org/officeDocument/2006/relationships/image" Target="../media/image122.png"/><Relationship Id="rId25" Type="http://schemas.openxmlformats.org/officeDocument/2006/relationships/image" Target="../media/image130.png"/><Relationship Id="rId2" Type="http://schemas.openxmlformats.org/officeDocument/2006/relationships/chart" Target="../charts/chart35.xml"/><Relationship Id="rId16" Type="http://schemas.openxmlformats.org/officeDocument/2006/relationships/image" Target="../media/image121.png"/><Relationship Id="rId20" Type="http://schemas.openxmlformats.org/officeDocument/2006/relationships/image" Target="../media/image1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3.png"/><Relationship Id="rId11" Type="http://schemas.openxmlformats.org/officeDocument/2006/relationships/image" Target="../media/image117.jpeg"/><Relationship Id="rId24" Type="http://schemas.openxmlformats.org/officeDocument/2006/relationships/image" Target="../media/image129.png"/><Relationship Id="rId5" Type="http://schemas.openxmlformats.org/officeDocument/2006/relationships/image" Target="../media/image112.png"/><Relationship Id="rId15" Type="http://schemas.openxmlformats.org/officeDocument/2006/relationships/image" Target="../media/image120.jpeg"/><Relationship Id="rId23" Type="http://schemas.openxmlformats.org/officeDocument/2006/relationships/image" Target="../media/image128.png"/><Relationship Id="rId28" Type="http://schemas.openxmlformats.org/officeDocument/2006/relationships/image" Target="../media/image133.png"/><Relationship Id="rId10" Type="http://schemas.openxmlformats.org/officeDocument/2006/relationships/image" Target="../media/image116.png"/><Relationship Id="rId19" Type="http://schemas.openxmlformats.org/officeDocument/2006/relationships/image" Target="../media/image124.png"/><Relationship Id="rId4" Type="http://schemas.openxmlformats.org/officeDocument/2006/relationships/image" Target="../media/image111.jpeg"/><Relationship Id="rId9" Type="http://schemas.openxmlformats.org/officeDocument/2006/relationships/image" Target="../media/image115.jpeg"/><Relationship Id="rId14" Type="http://schemas.openxmlformats.org/officeDocument/2006/relationships/chart" Target="../charts/chart37.xml"/><Relationship Id="rId22" Type="http://schemas.openxmlformats.org/officeDocument/2006/relationships/image" Target="../media/image127.png"/><Relationship Id="rId27" Type="http://schemas.openxmlformats.org/officeDocument/2006/relationships/image" Target="../media/image13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hart" Target="../charts/chart41.xml"/><Relationship Id="rId13" Type="http://schemas.openxmlformats.org/officeDocument/2006/relationships/image" Target="../media/image141.png"/><Relationship Id="rId18" Type="http://schemas.openxmlformats.org/officeDocument/2006/relationships/image" Target="../media/image146.jpeg"/><Relationship Id="rId26" Type="http://schemas.openxmlformats.org/officeDocument/2006/relationships/image" Target="../media/image152.png"/><Relationship Id="rId3" Type="http://schemas.openxmlformats.org/officeDocument/2006/relationships/chart" Target="../charts/chart38.xml"/><Relationship Id="rId21" Type="http://schemas.openxmlformats.org/officeDocument/2006/relationships/image" Target="../media/image148.png"/><Relationship Id="rId7" Type="http://schemas.openxmlformats.org/officeDocument/2006/relationships/chart" Target="../charts/chart40.xml"/><Relationship Id="rId12" Type="http://schemas.openxmlformats.org/officeDocument/2006/relationships/image" Target="../media/image140.jpeg"/><Relationship Id="rId17" Type="http://schemas.openxmlformats.org/officeDocument/2006/relationships/image" Target="../media/image145.png"/><Relationship Id="rId25" Type="http://schemas.openxmlformats.org/officeDocument/2006/relationships/image" Target="../media/image151.jpeg"/><Relationship Id="rId2" Type="http://schemas.openxmlformats.org/officeDocument/2006/relationships/image" Target="../media/image134.png"/><Relationship Id="rId16" Type="http://schemas.openxmlformats.org/officeDocument/2006/relationships/image" Target="../media/image144.jpeg"/><Relationship Id="rId20" Type="http://schemas.openxmlformats.org/officeDocument/2006/relationships/chart" Target="../charts/chart42.xml"/><Relationship Id="rId29" Type="http://schemas.openxmlformats.org/officeDocument/2006/relationships/image" Target="../media/image15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6.png"/><Relationship Id="rId11" Type="http://schemas.openxmlformats.org/officeDocument/2006/relationships/image" Target="../media/image139.png"/><Relationship Id="rId24" Type="http://schemas.openxmlformats.org/officeDocument/2006/relationships/chart" Target="../charts/chart43.xml"/><Relationship Id="rId5" Type="http://schemas.openxmlformats.org/officeDocument/2006/relationships/chart" Target="../charts/chart39.xml"/><Relationship Id="rId15" Type="http://schemas.openxmlformats.org/officeDocument/2006/relationships/image" Target="../media/image143.png"/><Relationship Id="rId23" Type="http://schemas.openxmlformats.org/officeDocument/2006/relationships/image" Target="../media/image150.png"/><Relationship Id="rId28" Type="http://schemas.openxmlformats.org/officeDocument/2006/relationships/image" Target="../media/image154.png"/><Relationship Id="rId10" Type="http://schemas.openxmlformats.org/officeDocument/2006/relationships/image" Target="../media/image138.png"/><Relationship Id="rId19" Type="http://schemas.openxmlformats.org/officeDocument/2006/relationships/image" Target="../media/image147.jpeg"/><Relationship Id="rId4" Type="http://schemas.openxmlformats.org/officeDocument/2006/relationships/image" Target="../media/image135.png"/><Relationship Id="rId9" Type="http://schemas.openxmlformats.org/officeDocument/2006/relationships/image" Target="../media/image137.png"/><Relationship Id="rId14" Type="http://schemas.openxmlformats.org/officeDocument/2006/relationships/image" Target="../media/image142.jpeg"/><Relationship Id="rId22" Type="http://schemas.openxmlformats.org/officeDocument/2006/relationships/image" Target="../media/image149.png"/><Relationship Id="rId27" Type="http://schemas.openxmlformats.org/officeDocument/2006/relationships/image" Target="../media/image153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chart" Target="../charts/chart47.xml"/><Relationship Id="rId13" Type="http://schemas.openxmlformats.org/officeDocument/2006/relationships/image" Target="../media/image163.png"/><Relationship Id="rId18" Type="http://schemas.openxmlformats.org/officeDocument/2006/relationships/image" Target="../media/image168.jpeg"/><Relationship Id="rId3" Type="http://schemas.openxmlformats.org/officeDocument/2006/relationships/chart" Target="../charts/chart45.xml"/><Relationship Id="rId7" Type="http://schemas.openxmlformats.org/officeDocument/2006/relationships/image" Target="../media/image158.png"/><Relationship Id="rId12" Type="http://schemas.openxmlformats.org/officeDocument/2006/relationships/image" Target="../media/image162.png"/><Relationship Id="rId17" Type="http://schemas.openxmlformats.org/officeDocument/2006/relationships/image" Target="../media/image167.jpeg"/><Relationship Id="rId2" Type="http://schemas.openxmlformats.org/officeDocument/2006/relationships/chart" Target="../charts/chart44.xml"/><Relationship Id="rId16" Type="http://schemas.openxmlformats.org/officeDocument/2006/relationships/image" Target="../media/image166.jpe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46.xml"/><Relationship Id="rId11" Type="http://schemas.openxmlformats.org/officeDocument/2006/relationships/image" Target="../media/image161.jpeg"/><Relationship Id="rId5" Type="http://schemas.openxmlformats.org/officeDocument/2006/relationships/image" Target="../media/image157.png"/><Relationship Id="rId15" Type="http://schemas.openxmlformats.org/officeDocument/2006/relationships/image" Target="../media/image165.png"/><Relationship Id="rId10" Type="http://schemas.openxmlformats.org/officeDocument/2006/relationships/image" Target="../media/image160.png"/><Relationship Id="rId4" Type="http://schemas.openxmlformats.org/officeDocument/2006/relationships/image" Target="../media/image156.png"/><Relationship Id="rId9" Type="http://schemas.openxmlformats.org/officeDocument/2006/relationships/image" Target="../media/image159.jpeg"/><Relationship Id="rId14" Type="http://schemas.openxmlformats.org/officeDocument/2006/relationships/image" Target="../media/image16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3.jpeg"/><Relationship Id="rId13" Type="http://schemas.openxmlformats.org/officeDocument/2006/relationships/chart" Target="../charts/chart50.xml"/><Relationship Id="rId18" Type="http://schemas.openxmlformats.org/officeDocument/2006/relationships/image" Target="../media/image182.png"/><Relationship Id="rId3" Type="http://schemas.openxmlformats.org/officeDocument/2006/relationships/chart" Target="../charts/chart49.xml"/><Relationship Id="rId7" Type="http://schemas.openxmlformats.org/officeDocument/2006/relationships/image" Target="../media/image172.png"/><Relationship Id="rId12" Type="http://schemas.openxmlformats.org/officeDocument/2006/relationships/image" Target="../media/image177.png"/><Relationship Id="rId17" Type="http://schemas.openxmlformats.org/officeDocument/2006/relationships/image" Target="../media/image181.png"/><Relationship Id="rId2" Type="http://schemas.openxmlformats.org/officeDocument/2006/relationships/chart" Target="../charts/chart48.xml"/><Relationship Id="rId16" Type="http://schemas.openxmlformats.org/officeDocument/2006/relationships/image" Target="../media/image180.jpeg"/><Relationship Id="rId20" Type="http://schemas.openxmlformats.org/officeDocument/2006/relationships/image" Target="../media/image18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1.png"/><Relationship Id="rId11" Type="http://schemas.openxmlformats.org/officeDocument/2006/relationships/image" Target="../media/image176.jpeg"/><Relationship Id="rId5" Type="http://schemas.openxmlformats.org/officeDocument/2006/relationships/image" Target="../media/image170.png"/><Relationship Id="rId15" Type="http://schemas.openxmlformats.org/officeDocument/2006/relationships/image" Target="../media/image179.png"/><Relationship Id="rId10" Type="http://schemas.openxmlformats.org/officeDocument/2006/relationships/image" Target="../media/image175.jpeg"/><Relationship Id="rId19" Type="http://schemas.openxmlformats.org/officeDocument/2006/relationships/image" Target="../media/image183.jpeg"/><Relationship Id="rId4" Type="http://schemas.openxmlformats.org/officeDocument/2006/relationships/image" Target="../media/image169.png"/><Relationship Id="rId9" Type="http://schemas.openxmlformats.org/officeDocument/2006/relationships/image" Target="../media/image174.png"/><Relationship Id="rId14" Type="http://schemas.openxmlformats.org/officeDocument/2006/relationships/image" Target="../media/image178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9.png"/><Relationship Id="rId13" Type="http://schemas.openxmlformats.org/officeDocument/2006/relationships/image" Target="../media/image192.png"/><Relationship Id="rId18" Type="http://schemas.openxmlformats.org/officeDocument/2006/relationships/image" Target="../media/image197.png"/><Relationship Id="rId26" Type="http://schemas.openxmlformats.org/officeDocument/2006/relationships/image" Target="../media/image203.png"/><Relationship Id="rId3" Type="http://schemas.openxmlformats.org/officeDocument/2006/relationships/image" Target="../media/image185.png"/><Relationship Id="rId21" Type="http://schemas.openxmlformats.org/officeDocument/2006/relationships/chart" Target="../charts/chart55.xml"/><Relationship Id="rId7" Type="http://schemas.openxmlformats.org/officeDocument/2006/relationships/image" Target="../media/image188.png"/><Relationship Id="rId12" Type="http://schemas.openxmlformats.org/officeDocument/2006/relationships/chart" Target="../charts/chart54.xml"/><Relationship Id="rId17" Type="http://schemas.openxmlformats.org/officeDocument/2006/relationships/image" Target="../media/image196.png"/><Relationship Id="rId25" Type="http://schemas.openxmlformats.org/officeDocument/2006/relationships/image" Target="../media/image202.png"/><Relationship Id="rId33" Type="http://schemas.openxmlformats.org/officeDocument/2006/relationships/image" Target="../media/image210.png"/><Relationship Id="rId2" Type="http://schemas.openxmlformats.org/officeDocument/2006/relationships/chart" Target="../charts/chart51.xml"/><Relationship Id="rId16" Type="http://schemas.openxmlformats.org/officeDocument/2006/relationships/image" Target="../media/image195.jpeg"/><Relationship Id="rId20" Type="http://schemas.openxmlformats.org/officeDocument/2006/relationships/image" Target="../media/image199.png"/><Relationship Id="rId29" Type="http://schemas.openxmlformats.org/officeDocument/2006/relationships/image" Target="../media/image20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7.png"/><Relationship Id="rId11" Type="http://schemas.openxmlformats.org/officeDocument/2006/relationships/image" Target="../media/image191.png"/><Relationship Id="rId24" Type="http://schemas.openxmlformats.org/officeDocument/2006/relationships/chart" Target="../charts/chart56.xml"/><Relationship Id="rId32" Type="http://schemas.openxmlformats.org/officeDocument/2006/relationships/image" Target="../media/image209.jpeg"/><Relationship Id="rId5" Type="http://schemas.openxmlformats.org/officeDocument/2006/relationships/chart" Target="../charts/chart52.xml"/><Relationship Id="rId15" Type="http://schemas.openxmlformats.org/officeDocument/2006/relationships/image" Target="../media/image194.png"/><Relationship Id="rId23" Type="http://schemas.openxmlformats.org/officeDocument/2006/relationships/image" Target="../media/image201.png"/><Relationship Id="rId28" Type="http://schemas.openxmlformats.org/officeDocument/2006/relationships/image" Target="../media/image205.jpeg"/><Relationship Id="rId10" Type="http://schemas.openxmlformats.org/officeDocument/2006/relationships/image" Target="../media/image190.png"/><Relationship Id="rId19" Type="http://schemas.openxmlformats.org/officeDocument/2006/relationships/image" Target="../media/image198.jpeg"/><Relationship Id="rId31" Type="http://schemas.openxmlformats.org/officeDocument/2006/relationships/image" Target="../media/image208.png"/><Relationship Id="rId4" Type="http://schemas.openxmlformats.org/officeDocument/2006/relationships/image" Target="../media/image186.png"/><Relationship Id="rId9" Type="http://schemas.openxmlformats.org/officeDocument/2006/relationships/chart" Target="../charts/chart53.xml"/><Relationship Id="rId14" Type="http://schemas.openxmlformats.org/officeDocument/2006/relationships/image" Target="../media/image193.png"/><Relationship Id="rId22" Type="http://schemas.openxmlformats.org/officeDocument/2006/relationships/image" Target="../media/image200.jpeg"/><Relationship Id="rId27" Type="http://schemas.openxmlformats.org/officeDocument/2006/relationships/image" Target="../media/image204.jpeg"/><Relationship Id="rId30" Type="http://schemas.openxmlformats.org/officeDocument/2006/relationships/image" Target="../media/image207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4.png"/><Relationship Id="rId13" Type="http://schemas.openxmlformats.org/officeDocument/2006/relationships/image" Target="../media/image218.jpeg"/><Relationship Id="rId3" Type="http://schemas.openxmlformats.org/officeDocument/2006/relationships/chart" Target="../charts/chart58.xml"/><Relationship Id="rId7" Type="http://schemas.openxmlformats.org/officeDocument/2006/relationships/image" Target="../media/image213.png"/><Relationship Id="rId12" Type="http://schemas.openxmlformats.org/officeDocument/2006/relationships/image" Target="../media/image217.jpeg"/><Relationship Id="rId2" Type="http://schemas.openxmlformats.org/officeDocument/2006/relationships/chart" Target="../charts/chart5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2.png"/><Relationship Id="rId11" Type="http://schemas.openxmlformats.org/officeDocument/2006/relationships/image" Target="../media/image216.png"/><Relationship Id="rId5" Type="http://schemas.openxmlformats.org/officeDocument/2006/relationships/chart" Target="../charts/chart59.xml"/><Relationship Id="rId10" Type="http://schemas.openxmlformats.org/officeDocument/2006/relationships/chart" Target="../charts/chart60.xml"/><Relationship Id="rId4" Type="http://schemas.openxmlformats.org/officeDocument/2006/relationships/image" Target="../media/image211.png"/><Relationship Id="rId9" Type="http://schemas.openxmlformats.org/officeDocument/2006/relationships/image" Target="../media/image215.png"/><Relationship Id="rId14" Type="http://schemas.openxmlformats.org/officeDocument/2006/relationships/image" Target="../media/image21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4.png"/><Relationship Id="rId13" Type="http://schemas.openxmlformats.org/officeDocument/2006/relationships/image" Target="../media/image228.png"/><Relationship Id="rId3" Type="http://schemas.openxmlformats.org/officeDocument/2006/relationships/image" Target="../media/image220.png"/><Relationship Id="rId7" Type="http://schemas.openxmlformats.org/officeDocument/2006/relationships/image" Target="../media/image223.png"/><Relationship Id="rId12" Type="http://schemas.openxmlformats.org/officeDocument/2006/relationships/image" Target="../media/image227.png"/><Relationship Id="rId2" Type="http://schemas.openxmlformats.org/officeDocument/2006/relationships/chart" Target="../charts/chart6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2.png"/><Relationship Id="rId11" Type="http://schemas.openxmlformats.org/officeDocument/2006/relationships/image" Target="../media/image226.png"/><Relationship Id="rId5" Type="http://schemas.openxmlformats.org/officeDocument/2006/relationships/image" Target="../media/image221.png"/><Relationship Id="rId10" Type="http://schemas.openxmlformats.org/officeDocument/2006/relationships/chart" Target="../charts/chart63.xml"/><Relationship Id="rId4" Type="http://schemas.openxmlformats.org/officeDocument/2006/relationships/chart" Target="../charts/chart62.xml"/><Relationship Id="rId9" Type="http://schemas.openxmlformats.org/officeDocument/2006/relationships/image" Target="../media/image225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2.png"/><Relationship Id="rId13" Type="http://schemas.openxmlformats.org/officeDocument/2006/relationships/image" Target="../media/image236.jpeg"/><Relationship Id="rId18" Type="http://schemas.openxmlformats.org/officeDocument/2006/relationships/image" Target="../media/image240.png"/><Relationship Id="rId3" Type="http://schemas.openxmlformats.org/officeDocument/2006/relationships/image" Target="../media/image229.png"/><Relationship Id="rId21" Type="http://schemas.openxmlformats.org/officeDocument/2006/relationships/image" Target="../media/image243.jpeg"/><Relationship Id="rId7" Type="http://schemas.openxmlformats.org/officeDocument/2006/relationships/image" Target="../media/image231.png"/><Relationship Id="rId12" Type="http://schemas.openxmlformats.org/officeDocument/2006/relationships/image" Target="../media/image235.jpeg"/><Relationship Id="rId17" Type="http://schemas.openxmlformats.org/officeDocument/2006/relationships/chart" Target="../charts/chart68.xml"/><Relationship Id="rId2" Type="http://schemas.openxmlformats.org/officeDocument/2006/relationships/chart" Target="../charts/chart64.xml"/><Relationship Id="rId16" Type="http://schemas.openxmlformats.org/officeDocument/2006/relationships/image" Target="../media/image239.jpeg"/><Relationship Id="rId20" Type="http://schemas.openxmlformats.org/officeDocument/2006/relationships/image" Target="../media/image24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0.png"/><Relationship Id="rId11" Type="http://schemas.openxmlformats.org/officeDocument/2006/relationships/image" Target="../media/image234.png"/><Relationship Id="rId24" Type="http://schemas.openxmlformats.org/officeDocument/2006/relationships/image" Target="../media/image246.png"/><Relationship Id="rId5" Type="http://schemas.openxmlformats.org/officeDocument/2006/relationships/chart" Target="../charts/chart66.xml"/><Relationship Id="rId15" Type="http://schemas.openxmlformats.org/officeDocument/2006/relationships/image" Target="../media/image238.png"/><Relationship Id="rId23" Type="http://schemas.openxmlformats.org/officeDocument/2006/relationships/image" Target="../media/image245.jpeg"/><Relationship Id="rId10" Type="http://schemas.openxmlformats.org/officeDocument/2006/relationships/image" Target="../media/image233.png"/><Relationship Id="rId19" Type="http://schemas.openxmlformats.org/officeDocument/2006/relationships/image" Target="../media/image241.png"/><Relationship Id="rId4" Type="http://schemas.openxmlformats.org/officeDocument/2006/relationships/chart" Target="../charts/chart65.xml"/><Relationship Id="rId9" Type="http://schemas.openxmlformats.org/officeDocument/2006/relationships/chart" Target="../charts/chart67.xml"/><Relationship Id="rId14" Type="http://schemas.openxmlformats.org/officeDocument/2006/relationships/image" Target="../media/image237.png"/><Relationship Id="rId22" Type="http://schemas.openxmlformats.org/officeDocument/2006/relationships/image" Target="../media/image24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2.xml"/><Relationship Id="rId13" Type="http://schemas.openxmlformats.org/officeDocument/2006/relationships/image" Target="../media/image254.png"/><Relationship Id="rId18" Type="http://schemas.openxmlformats.org/officeDocument/2006/relationships/image" Target="../media/image258.png"/><Relationship Id="rId3" Type="http://schemas.openxmlformats.org/officeDocument/2006/relationships/chart" Target="../charts/chart69.xml"/><Relationship Id="rId21" Type="http://schemas.openxmlformats.org/officeDocument/2006/relationships/image" Target="../media/image260.png"/><Relationship Id="rId7" Type="http://schemas.openxmlformats.org/officeDocument/2006/relationships/image" Target="../media/image249.png"/><Relationship Id="rId12" Type="http://schemas.openxmlformats.org/officeDocument/2006/relationships/image" Target="../media/image253.jpeg"/><Relationship Id="rId17" Type="http://schemas.openxmlformats.org/officeDocument/2006/relationships/image" Target="../media/image257.png"/><Relationship Id="rId2" Type="http://schemas.openxmlformats.org/officeDocument/2006/relationships/image" Target="../media/image247.png"/><Relationship Id="rId16" Type="http://schemas.openxmlformats.org/officeDocument/2006/relationships/chart" Target="../charts/chart73.xml"/><Relationship Id="rId20" Type="http://schemas.openxmlformats.org/officeDocument/2006/relationships/image" Target="../media/image259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71.xml"/><Relationship Id="rId11" Type="http://schemas.openxmlformats.org/officeDocument/2006/relationships/image" Target="../media/image252.png"/><Relationship Id="rId24" Type="http://schemas.openxmlformats.org/officeDocument/2006/relationships/image" Target="../media/image263.jpeg"/><Relationship Id="rId5" Type="http://schemas.openxmlformats.org/officeDocument/2006/relationships/image" Target="../media/image248.png"/><Relationship Id="rId15" Type="http://schemas.openxmlformats.org/officeDocument/2006/relationships/image" Target="../media/image256.png"/><Relationship Id="rId23" Type="http://schemas.openxmlformats.org/officeDocument/2006/relationships/image" Target="../media/image262.jpeg"/><Relationship Id="rId10" Type="http://schemas.openxmlformats.org/officeDocument/2006/relationships/image" Target="../media/image251.png"/><Relationship Id="rId19" Type="http://schemas.openxmlformats.org/officeDocument/2006/relationships/chart" Target="../charts/chart74.xml"/><Relationship Id="rId4" Type="http://schemas.openxmlformats.org/officeDocument/2006/relationships/chart" Target="../charts/chart70.xml"/><Relationship Id="rId9" Type="http://schemas.openxmlformats.org/officeDocument/2006/relationships/image" Target="../media/image250.png"/><Relationship Id="rId14" Type="http://schemas.openxmlformats.org/officeDocument/2006/relationships/image" Target="../media/image255.png"/><Relationship Id="rId22" Type="http://schemas.openxmlformats.org/officeDocument/2006/relationships/image" Target="../media/image26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7.png"/><Relationship Id="rId3" Type="http://schemas.openxmlformats.org/officeDocument/2006/relationships/image" Target="../media/image264.png"/><Relationship Id="rId7" Type="http://schemas.openxmlformats.org/officeDocument/2006/relationships/image" Target="../media/image266.png"/><Relationship Id="rId2" Type="http://schemas.openxmlformats.org/officeDocument/2006/relationships/chart" Target="../charts/chart75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77.xml"/><Relationship Id="rId5" Type="http://schemas.openxmlformats.org/officeDocument/2006/relationships/chart" Target="../charts/chart76.xml"/><Relationship Id="rId10" Type="http://schemas.openxmlformats.org/officeDocument/2006/relationships/image" Target="../media/image269.png"/><Relationship Id="rId4" Type="http://schemas.openxmlformats.org/officeDocument/2006/relationships/image" Target="../media/image265.png"/><Relationship Id="rId9" Type="http://schemas.openxmlformats.org/officeDocument/2006/relationships/image" Target="../media/image268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2.png"/><Relationship Id="rId13" Type="http://schemas.openxmlformats.org/officeDocument/2006/relationships/image" Target="../media/image277.jpeg"/><Relationship Id="rId18" Type="http://schemas.openxmlformats.org/officeDocument/2006/relationships/image" Target="../media/image281.png"/><Relationship Id="rId3" Type="http://schemas.openxmlformats.org/officeDocument/2006/relationships/chart" Target="../charts/chart79.xml"/><Relationship Id="rId7" Type="http://schemas.openxmlformats.org/officeDocument/2006/relationships/chart" Target="../charts/chart81.xml"/><Relationship Id="rId12" Type="http://schemas.openxmlformats.org/officeDocument/2006/relationships/image" Target="../media/image276.png"/><Relationship Id="rId17" Type="http://schemas.openxmlformats.org/officeDocument/2006/relationships/image" Target="../media/image280.jpeg"/><Relationship Id="rId2" Type="http://schemas.openxmlformats.org/officeDocument/2006/relationships/chart" Target="../charts/chart78.xml"/><Relationship Id="rId16" Type="http://schemas.openxmlformats.org/officeDocument/2006/relationships/chart" Target="../charts/chart82.xml"/><Relationship Id="rId20" Type="http://schemas.openxmlformats.org/officeDocument/2006/relationships/image" Target="../media/image283.jpe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80.xml"/><Relationship Id="rId11" Type="http://schemas.openxmlformats.org/officeDocument/2006/relationships/image" Target="../media/image275.jpeg"/><Relationship Id="rId5" Type="http://schemas.openxmlformats.org/officeDocument/2006/relationships/image" Target="../media/image271.png"/><Relationship Id="rId15" Type="http://schemas.openxmlformats.org/officeDocument/2006/relationships/image" Target="../media/image279.png"/><Relationship Id="rId10" Type="http://schemas.openxmlformats.org/officeDocument/2006/relationships/image" Target="../media/image274.png"/><Relationship Id="rId19" Type="http://schemas.openxmlformats.org/officeDocument/2006/relationships/image" Target="../media/image282.jpeg"/><Relationship Id="rId4" Type="http://schemas.openxmlformats.org/officeDocument/2006/relationships/image" Target="../media/image270.png"/><Relationship Id="rId9" Type="http://schemas.openxmlformats.org/officeDocument/2006/relationships/image" Target="../media/image273.png"/><Relationship Id="rId14" Type="http://schemas.openxmlformats.org/officeDocument/2006/relationships/image" Target="../media/image278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7.png"/><Relationship Id="rId13" Type="http://schemas.openxmlformats.org/officeDocument/2006/relationships/image" Target="../media/image291.png"/><Relationship Id="rId18" Type="http://schemas.openxmlformats.org/officeDocument/2006/relationships/image" Target="../media/image295.jpeg"/><Relationship Id="rId3" Type="http://schemas.openxmlformats.org/officeDocument/2006/relationships/chart" Target="../charts/chart84.xml"/><Relationship Id="rId21" Type="http://schemas.openxmlformats.org/officeDocument/2006/relationships/image" Target="../media/image297.png"/><Relationship Id="rId7" Type="http://schemas.openxmlformats.org/officeDocument/2006/relationships/image" Target="../media/image286.png"/><Relationship Id="rId12" Type="http://schemas.openxmlformats.org/officeDocument/2006/relationships/image" Target="../media/image290.png"/><Relationship Id="rId17" Type="http://schemas.openxmlformats.org/officeDocument/2006/relationships/image" Target="../media/image294.png"/><Relationship Id="rId2" Type="http://schemas.openxmlformats.org/officeDocument/2006/relationships/chart" Target="../charts/chart83.xml"/><Relationship Id="rId16" Type="http://schemas.openxmlformats.org/officeDocument/2006/relationships/image" Target="../media/image293.jpeg"/><Relationship Id="rId20" Type="http://schemas.openxmlformats.org/officeDocument/2006/relationships/image" Target="../media/image296.jpe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85.xml"/><Relationship Id="rId11" Type="http://schemas.openxmlformats.org/officeDocument/2006/relationships/image" Target="../media/image289.png"/><Relationship Id="rId5" Type="http://schemas.openxmlformats.org/officeDocument/2006/relationships/image" Target="../media/image285.png"/><Relationship Id="rId15" Type="http://schemas.openxmlformats.org/officeDocument/2006/relationships/chart" Target="../charts/chart87.xml"/><Relationship Id="rId10" Type="http://schemas.openxmlformats.org/officeDocument/2006/relationships/image" Target="../media/image288.png"/><Relationship Id="rId19" Type="http://schemas.openxmlformats.org/officeDocument/2006/relationships/chart" Target="../charts/chart88.xml"/><Relationship Id="rId4" Type="http://schemas.openxmlformats.org/officeDocument/2006/relationships/image" Target="../media/image284.png"/><Relationship Id="rId9" Type="http://schemas.openxmlformats.org/officeDocument/2006/relationships/chart" Target="../charts/chart86.xml"/><Relationship Id="rId14" Type="http://schemas.openxmlformats.org/officeDocument/2006/relationships/image" Target="../media/image292.jpeg"/><Relationship Id="rId22" Type="http://schemas.openxmlformats.org/officeDocument/2006/relationships/image" Target="../media/image298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3.png"/><Relationship Id="rId13" Type="http://schemas.openxmlformats.org/officeDocument/2006/relationships/image" Target="../media/image308.jpeg"/><Relationship Id="rId3" Type="http://schemas.openxmlformats.org/officeDocument/2006/relationships/image" Target="../media/image299.png"/><Relationship Id="rId7" Type="http://schemas.openxmlformats.org/officeDocument/2006/relationships/image" Target="../media/image302.png"/><Relationship Id="rId12" Type="http://schemas.openxmlformats.org/officeDocument/2006/relationships/image" Target="../media/image307.png"/><Relationship Id="rId2" Type="http://schemas.openxmlformats.org/officeDocument/2006/relationships/chart" Target="../charts/chart8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1.jpeg"/><Relationship Id="rId11" Type="http://schemas.openxmlformats.org/officeDocument/2006/relationships/image" Target="../media/image306.png"/><Relationship Id="rId5" Type="http://schemas.openxmlformats.org/officeDocument/2006/relationships/image" Target="../media/image300.png"/><Relationship Id="rId10" Type="http://schemas.openxmlformats.org/officeDocument/2006/relationships/image" Target="../media/image305.jpeg"/><Relationship Id="rId4" Type="http://schemas.openxmlformats.org/officeDocument/2006/relationships/chart" Target="../charts/chart90.xml"/><Relationship Id="rId9" Type="http://schemas.openxmlformats.org/officeDocument/2006/relationships/image" Target="../media/image304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chart" Target="../charts/chart94.xml"/><Relationship Id="rId13" Type="http://schemas.openxmlformats.org/officeDocument/2006/relationships/image" Target="../media/image316.jpeg"/><Relationship Id="rId3" Type="http://schemas.openxmlformats.org/officeDocument/2006/relationships/chart" Target="../charts/chart92.xml"/><Relationship Id="rId7" Type="http://schemas.openxmlformats.org/officeDocument/2006/relationships/image" Target="../media/image311.png"/><Relationship Id="rId12" Type="http://schemas.openxmlformats.org/officeDocument/2006/relationships/image" Target="../media/image315.jpeg"/><Relationship Id="rId2" Type="http://schemas.openxmlformats.org/officeDocument/2006/relationships/chart" Target="../charts/chart91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93.xml"/><Relationship Id="rId11" Type="http://schemas.openxmlformats.org/officeDocument/2006/relationships/image" Target="../media/image314.png"/><Relationship Id="rId5" Type="http://schemas.openxmlformats.org/officeDocument/2006/relationships/image" Target="../media/image310.png"/><Relationship Id="rId15" Type="http://schemas.openxmlformats.org/officeDocument/2006/relationships/image" Target="../media/image318.png"/><Relationship Id="rId10" Type="http://schemas.openxmlformats.org/officeDocument/2006/relationships/image" Target="../media/image313.png"/><Relationship Id="rId4" Type="http://schemas.openxmlformats.org/officeDocument/2006/relationships/image" Target="../media/image309.png"/><Relationship Id="rId9" Type="http://schemas.openxmlformats.org/officeDocument/2006/relationships/image" Target="../media/image312.png"/><Relationship Id="rId14" Type="http://schemas.openxmlformats.org/officeDocument/2006/relationships/image" Target="../media/image317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2.png"/><Relationship Id="rId13" Type="http://schemas.openxmlformats.org/officeDocument/2006/relationships/image" Target="../media/image326.jpeg"/><Relationship Id="rId18" Type="http://schemas.openxmlformats.org/officeDocument/2006/relationships/image" Target="../media/image330.jpeg"/><Relationship Id="rId3" Type="http://schemas.openxmlformats.org/officeDocument/2006/relationships/image" Target="../media/image319.png"/><Relationship Id="rId7" Type="http://schemas.openxmlformats.org/officeDocument/2006/relationships/image" Target="../media/image321.png"/><Relationship Id="rId12" Type="http://schemas.openxmlformats.org/officeDocument/2006/relationships/image" Target="../media/image325.png"/><Relationship Id="rId17" Type="http://schemas.openxmlformats.org/officeDocument/2006/relationships/image" Target="../media/image329.jpeg"/><Relationship Id="rId2" Type="http://schemas.openxmlformats.org/officeDocument/2006/relationships/chart" Target="../charts/chart95.xml"/><Relationship Id="rId16" Type="http://schemas.openxmlformats.org/officeDocument/2006/relationships/image" Target="../media/image328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97.xml"/><Relationship Id="rId11" Type="http://schemas.openxmlformats.org/officeDocument/2006/relationships/image" Target="../media/image324.png"/><Relationship Id="rId5" Type="http://schemas.openxmlformats.org/officeDocument/2006/relationships/image" Target="../media/image320.png"/><Relationship Id="rId15" Type="http://schemas.openxmlformats.org/officeDocument/2006/relationships/chart" Target="../charts/chart99.xml"/><Relationship Id="rId10" Type="http://schemas.openxmlformats.org/officeDocument/2006/relationships/image" Target="../media/image323.png"/><Relationship Id="rId19" Type="http://schemas.openxmlformats.org/officeDocument/2006/relationships/image" Target="../media/image331.jpeg"/><Relationship Id="rId4" Type="http://schemas.openxmlformats.org/officeDocument/2006/relationships/chart" Target="../charts/chart96.xml"/><Relationship Id="rId9" Type="http://schemas.openxmlformats.org/officeDocument/2006/relationships/chart" Target="../charts/chart98.xml"/><Relationship Id="rId14" Type="http://schemas.openxmlformats.org/officeDocument/2006/relationships/image" Target="../media/image327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6.jpeg"/><Relationship Id="rId13" Type="http://schemas.openxmlformats.org/officeDocument/2006/relationships/image" Target="../media/image341.png"/><Relationship Id="rId18" Type="http://schemas.openxmlformats.org/officeDocument/2006/relationships/image" Target="../media/image345.png"/><Relationship Id="rId26" Type="http://schemas.openxmlformats.org/officeDocument/2006/relationships/image" Target="../media/image353.png"/><Relationship Id="rId3" Type="http://schemas.openxmlformats.org/officeDocument/2006/relationships/chart" Target="../charts/chart101.xml"/><Relationship Id="rId21" Type="http://schemas.openxmlformats.org/officeDocument/2006/relationships/image" Target="../media/image348.png"/><Relationship Id="rId7" Type="http://schemas.openxmlformats.org/officeDocument/2006/relationships/image" Target="../media/image335.png"/><Relationship Id="rId12" Type="http://schemas.openxmlformats.org/officeDocument/2006/relationships/image" Target="../media/image340.png"/><Relationship Id="rId17" Type="http://schemas.openxmlformats.org/officeDocument/2006/relationships/chart" Target="../charts/chart102.xml"/><Relationship Id="rId25" Type="http://schemas.openxmlformats.org/officeDocument/2006/relationships/image" Target="../media/image352.png"/><Relationship Id="rId2" Type="http://schemas.openxmlformats.org/officeDocument/2006/relationships/chart" Target="../charts/chart100.xml"/><Relationship Id="rId16" Type="http://schemas.openxmlformats.org/officeDocument/2006/relationships/image" Target="../media/image344.jpeg"/><Relationship Id="rId20" Type="http://schemas.openxmlformats.org/officeDocument/2006/relationships/image" Target="../media/image34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4.png"/><Relationship Id="rId11" Type="http://schemas.openxmlformats.org/officeDocument/2006/relationships/image" Target="../media/image339.png"/><Relationship Id="rId24" Type="http://schemas.openxmlformats.org/officeDocument/2006/relationships/image" Target="../media/image351.png"/><Relationship Id="rId5" Type="http://schemas.openxmlformats.org/officeDocument/2006/relationships/image" Target="../media/image333.png"/><Relationship Id="rId15" Type="http://schemas.openxmlformats.org/officeDocument/2006/relationships/image" Target="../media/image343.jpeg"/><Relationship Id="rId23" Type="http://schemas.openxmlformats.org/officeDocument/2006/relationships/image" Target="../media/image350.jpeg"/><Relationship Id="rId10" Type="http://schemas.openxmlformats.org/officeDocument/2006/relationships/image" Target="../media/image338.jpeg"/><Relationship Id="rId19" Type="http://schemas.openxmlformats.org/officeDocument/2006/relationships/image" Target="../media/image346.png"/><Relationship Id="rId4" Type="http://schemas.openxmlformats.org/officeDocument/2006/relationships/image" Target="../media/image332.png"/><Relationship Id="rId9" Type="http://schemas.openxmlformats.org/officeDocument/2006/relationships/image" Target="../media/image337.jpeg"/><Relationship Id="rId14" Type="http://schemas.openxmlformats.org/officeDocument/2006/relationships/image" Target="../media/image342.jpeg"/><Relationship Id="rId22" Type="http://schemas.openxmlformats.org/officeDocument/2006/relationships/image" Target="../media/image349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6.png"/><Relationship Id="rId13" Type="http://schemas.openxmlformats.org/officeDocument/2006/relationships/image" Target="../media/image361.jpeg"/><Relationship Id="rId3" Type="http://schemas.openxmlformats.org/officeDocument/2006/relationships/chart" Target="../charts/chart104.xml"/><Relationship Id="rId7" Type="http://schemas.openxmlformats.org/officeDocument/2006/relationships/chart" Target="../charts/chart106.xml"/><Relationship Id="rId12" Type="http://schemas.openxmlformats.org/officeDocument/2006/relationships/image" Target="../media/image360.jpeg"/><Relationship Id="rId17" Type="http://schemas.openxmlformats.org/officeDocument/2006/relationships/image" Target="../media/image364.jpeg"/><Relationship Id="rId2" Type="http://schemas.openxmlformats.org/officeDocument/2006/relationships/chart" Target="../charts/chart103.xml"/><Relationship Id="rId16" Type="http://schemas.openxmlformats.org/officeDocument/2006/relationships/chart" Target="../charts/chart107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05.xml"/><Relationship Id="rId11" Type="http://schemas.openxmlformats.org/officeDocument/2006/relationships/image" Target="../media/image359.jpeg"/><Relationship Id="rId5" Type="http://schemas.openxmlformats.org/officeDocument/2006/relationships/image" Target="../media/image355.png"/><Relationship Id="rId15" Type="http://schemas.openxmlformats.org/officeDocument/2006/relationships/image" Target="../media/image363.jpeg"/><Relationship Id="rId10" Type="http://schemas.openxmlformats.org/officeDocument/2006/relationships/image" Target="../media/image358.png"/><Relationship Id="rId4" Type="http://schemas.openxmlformats.org/officeDocument/2006/relationships/image" Target="../media/image354.png"/><Relationship Id="rId9" Type="http://schemas.openxmlformats.org/officeDocument/2006/relationships/image" Target="../media/image357.png"/><Relationship Id="rId14" Type="http://schemas.openxmlformats.org/officeDocument/2006/relationships/image" Target="../media/image362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7.jpeg"/><Relationship Id="rId13" Type="http://schemas.openxmlformats.org/officeDocument/2006/relationships/image" Target="../media/image372.jpeg"/><Relationship Id="rId18" Type="http://schemas.openxmlformats.org/officeDocument/2006/relationships/image" Target="../media/image377.png"/><Relationship Id="rId3" Type="http://schemas.openxmlformats.org/officeDocument/2006/relationships/image" Target="../media/image365.png"/><Relationship Id="rId7" Type="http://schemas.openxmlformats.org/officeDocument/2006/relationships/chart" Target="../charts/chart111.xml"/><Relationship Id="rId12" Type="http://schemas.openxmlformats.org/officeDocument/2006/relationships/image" Target="../media/image371.jpeg"/><Relationship Id="rId17" Type="http://schemas.openxmlformats.org/officeDocument/2006/relationships/image" Target="../media/image376.png"/><Relationship Id="rId2" Type="http://schemas.openxmlformats.org/officeDocument/2006/relationships/chart" Target="../charts/chart108.xml"/><Relationship Id="rId16" Type="http://schemas.openxmlformats.org/officeDocument/2006/relationships/image" Target="../media/image375.jpe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10.xml"/><Relationship Id="rId11" Type="http://schemas.openxmlformats.org/officeDocument/2006/relationships/image" Target="../media/image370.png"/><Relationship Id="rId5" Type="http://schemas.openxmlformats.org/officeDocument/2006/relationships/image" Target="../media/image366.png"/><Relationship Id="rId15" Type="http://schemas.openxmlformats.org/officeDocument/2006/relationships/image" Target="../media/image374.png"/><Relationship Id="rId10" Type="http://schemas.openxmlformats.org/officeDocument/2006/relationships/image" Target="../media/image369.png"/><Relationship Id="rId4" Type="http://schemas.openxmlformats.org/officeDocument/2006/relationships/chart" Target="../charts/chart109.xml"/><Relationship Id="rId9" Type="http://schemas.openxmlformats.org/officeDocument/2006/relationships/image" Target="../media/image368.jpeg"/><Relationship Id="rId14" Type="http://schemas.openxmlformats.org/officeDocument/2006/relationships/image" Target="../media/image373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2.jpeg"/><Relationship Id="rId13" Type="http://schemas.openxmlformats.org/officeDocument/2006/relationships/image" Target="../media/image386.png"/><Relationship Id="rId3" Type="http://schemas.openxmlformats.org/officeDocument/2006/relationships/image" Target="../media/image378.png"/><Relationship Id="rId7" Type="http://schemas.openxmlformats.org/officeDocument/2006/relationships/image" Target="../media/image381.jpeg"/><Relationship Id="rId12" Type="http://schemas.openxmlformats.org/officeDocument/2006/relationships/chart" Target="../charts/chart114.xml"/><Relationship Id="rId2" Type="http://schemas.openxmlformats.org/officeDocument/2006/relationships/chart" Target="../charts/chart112.xml"/><Relationship Id="rId16" Type="http://schemas.openxmlformats.org/officeDocument/2006/relationships/image" Target="../media/image38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0.jpeg"/><Relationship Id="rId11" Type="http://schemas.openxmlformats.org/officeDocument/2006/relationships/image" Target="../media/image385.jpeg"/><Relationship Id="rId5" Type="http://schemas.openxmlformats.org/officeDocument/2006/relationships/image" Target="../media/image379.png"/><Relationship Id="rId15" Type="http://schemas.openxmlformats.org/officeDocument/2006/relationships/image" Target="../media/image388.jpeg"/><Relationship Id="rId10" Type="http://schemas.openxmlformats.org/officeDocument/2006/relationships/image" Target="../media/image384.png"/><Relationship Id="rId4" Type="http://schemas.openxmlformats.org/officeDocument/2006/relationships/chart" Target="../charts/chart113.xml"/><Relationship Id="rId9" Type="http://schemas.openxmlformats.org/officeDocument/2006/relationships/image" Target="../media/image383.png"/><Relationship Id="rId14" Type="http://schemas.openxmlformats.org/officeDocument/2006/relationships/image" Target="../media/image387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2.png"/><Relationship Id="rId13" Type="http://schemas.openxmlformats.org/officeDocument/2006/relationships/image" Target="../media/image397.jpeg"/><Relationship Id="rId18" Type="http://schemas.openxmlformats.org/officeDocument/2006/relationships/image" Target="../media/image401.jpeg"/><Relationship Id="rId3" Type="http://schemas.openxmlformats.org/officeDocument/2006/relationships/chart" Target="../charts/chart116.xml"/><Relationship Id="rId7" Type="http://schemas.openxmlformats.org/officeDocument/2006/relationships/chart" Target="../charts/chart118.xml"/><Relationship Id="rId12" Type="http://schemas.openxmlformats.org/officeDocument/2006/relationships/image" Target="../media/image396.jpeg"/><Relationship Id="rId17" Type="http://schemas.openxmlformats.org/officeDocument/2006/relationships/image" Target="../media/image400.jpeg"/><Relationship Id="rId2" Type="http://schemas.openxmlformats.org/officeDocument/2006/relationships/chart" Target="../charts/chart115.xml"/><Relationship Id="rId16" Type="http://schemas.openxmlformats.org/officeDocument/2006/relationships/image" Target="../media/image399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17.xml"/><Relationship Id="rId11" Type="http://schemas.openxmlformats.org/officeDocument/2006/relationships/image" Target="../media/image395.jpeg"/><Relationship Id="rId5" Type="http://schemas.openxmlformats.org/officeDocument/2006/relationships/image" Target="../media/image391.png"/><Relationship Id="rId15" Type="http://schemas.openxmlformats.org/officeDocument/2006/relationships/image" Target="../media/image398.jpeg"/><Relationship Id="rId10" Type="http://schemas.openxmlformats.org/officeDocument/2006/relationships/image" Target="../media/image394.jpeg"/><Relationship Id="rId19" Type="http://schemas.openxmlformats.org/officeDocument/2006/relationships/image" Target="../media/image402.jpeg"/><Relationship Id="rId4" Type="http://schemas.openxmlformats.org/officeDocument/2006/relationships/image" Target="../media/image390.png"/><Relationship Id="rId9" Type="http://schemas.openxmlformats.org/officeDocument/2006/relationships/image" Target="../media/image393.jpeg"/><Relationship Id="rId14" Type="http://schemas.openxmlformats.org/officeDocument/2006/relationships/chart" Target="../charts/chart119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23.xml"/><Relationship Id="rId3" Type="http://schemas.openxmlformats.org/officeDocument/2006/relationships/image" Target="../media/image403.png"/><Relationship Id="rId7" Type="http://schemas.openxmlformats.org/officeDocument/2006/relationships/image" Target="../media/image405.png"/><Relationship Id="rId12" Type="http://schemas.openxmlformats.org/officeDocument/2006/relationships/image" Target="../media/image409.png"/><Relationship Id="rId2" Type="http://schemas.openxmlformats.org/officeDocument/2006/relationships/chart" Target="../charts/chart120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22.xml"/><Relationship Id="rId11" Type="http://schemas.openxmlformats.org/officeDocument/2006/relationships/image" Target="../media/image408.jpeg"/><Relationship Id="rId5" Type="http://schemas.openxmlformats.org/officeDocument/2006/relationships/chart" Target="../charts/chart121.xml"/><Relationship Id="rId10" Type="http://schemas.openxmlformats.org/officeDocument/2006/relationships/image" Target="../media/image407.jpeg"/><Relationship Id="rId4" Type="http://schemas.openxmlformats.org/officeDocument/2006/relationships/image" Target="../media/image404.png"/><Relationship Id="rId9" Type="http://schemas.openxmlformats.org/officeDocument/2006/relationships/image" Target="../media/image406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2.png"/><Relationship Id="rId13" Type="http://schemas.openxmlformats.org/officeDocument/2006/relationships/chart" Target="../charts/chart128.xml"/><Relationship Id="rId3" Type="http://schemas.openxmlformats.org/officeDocument/2006/relationships/chart" Target="../charts/chart125.xml"/><Relationship Id="rId7" Type="http://schemas.openxmlformats.org/officeDocument/2006/relationships/image" Target="../media/image411.png"/><Relationship Id="rId12" Type="http://schemas.openxmlformats.org/officeDocument/2006/relationships/image" Target="../media/image416.jpeg"/><Relationship Id="rId17" Type="http://schemas.openxmlformats.org/officeDocument/2006/relationships/image" Target="../media/image420.png"/><Relationship Id="rId2" Type="http://schemas.openxmlformats.org/officeDocument/2006/relationships/chart" Target="../charts/chart124.xml"/><Relationship Id="rId16" Type="http://schemas.openxmlformats.org/officeDocument/2006/relationships/image" Target="../media/image4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0.png"/><Relationship Id="rId11" Type="http://schemas.openxmlformats.org/officeDocument/2006/relationships/image" Target="../media/image415.jpeg"/><Relationship Id="rId5" Type="http://schemas.openxmlformats.org/officeDocument/2006/relationships/chart" Target="../charts/chart127.xml"/><Relationship Id="rId15" Type="http://schemas.openxmlformats.org/officeDocument/2006/relationships/image" Target="../media/image418.png"/><Relationship Id="rId10" Type="http://schemas.openxmlformats.org/officeDocument/2006/relationships/image" Target="../media/image414.jpeg"/><Relationship Id="rId4" Type="http://schemas.openxmlformats.org/officeDocument/2006/relationships/chart" Target="../charts/chart126.xml"/><Relationship Id="rId9" Type="http://schemas.openxmlformats.org/officeDocument/2006/relationships/image" Target="../media/image413.jpeg"/><Relationship Id="rId14" Type="http://schemas.openxmlformats.org/officeDocument/2006/relationships/image" Target="../media/image417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5.jpeg"/><Relationship Id="rId13" Type="http://schemas.openxmlformats.org/officeDocument/2006/relationships/image" Target="../media/image429.png"/><Relationship Id="rId18" Type="http://schemas.openxmlformats.org/officeDocument/2006/relationships/image" Target="../media/image434.jpeg"/><Relationship Id="rId3" Type="http://schemas.openxmlformats.org/officeDocument/2006/relationships/image" Target="../media/image421.png"/><Relationship Id="rId7" Type="http://schemas.openxmlformats.org/officeDocument/2006/relationships/image" Target="../media/image424.png"/><Relationship Id="rId12" Type="http://schemas.openxmlformats.org/officeDocument/2006/relationships/image" Target="../media/image428.png"/><Relationship Id="rId17" Type="http://schemas.openxmlformats.org/officeDocument/2006/relationships/image" Target="../media/image433.jpeg"/><Relationship Id="rId2" Type="http://schemas.openxmlformats.org/officeDocument/2006/relationships/chart" Target="../charts/chart129.xml"/><Relationship Id="rId16" Type="http://schemas.openxmlformats.org/officeDocument/2006/relationships/image" Target="../media/image43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3.png"/><Relationship Id="rId11" Type="http://schemas.openxmlformats.org/officeDocument/2006/relationships/chart" Target="../charts/chart131.xml"/><Relationship Id="rId5" Type="http://schemas.openxmlformats.org/officeDocument/2006/relationships/image" Target="../media/image422.jpeg"/><Relationship Id="rId15" Type="http://schemas.openxmlformats.org/officeDocument/2006/relationships/image" Target="../media/image431.jpeg"/><Relationship Id="rId10" Type="http://schemas.openxmlformats.org/officeDocument/2006/relationships/image" Target="../media/image427.png"/><Relationship Id="rId4" Type="http://schemas.openxmlformats.org/officeDocument/2006/relationships/chart" Target="../charts/chart130.xml"/><Relationship Id="rId9" Type="http://schemas.openxmlformats.org/officeDocument/2006/relationships/image" Target="../media/image426.png"/><Relationship Id="rId14" Type="http://schemas.openxmlformats.org/officeDocument/2006/relationships/image" Target="../media/image430.jpe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7.png"/><Relationship Id="rId13" Type="http://schemas.openxmlformats.org/officeDocument/2006/relationships/image" Target="../media/image442.png"/><Relationship Id="rId18" Type="http://schemas.openxmlformats.org/officeDocument/2006/relationships/chart" Target="../charts/chart137.xml"/><Relationship Id="rId3" Type="http://schemas.openxmlformats.org/officeDocument/2006/relationships/image" Target="../media/image435.png"/><Relationship Id="rId21" Type="http://schemas.openxmlformats.org/officeDocument/2006/relationships/image" Target="../media/image448.png"/><Relationship Id="rId7" Type="http://schemas.openxmlformats.org/officeDocument/2006/relationships/chart" Target="../charts/chart135.xml"/><Relationship Id="rId12" Type="http://schemas.openxmlformats.org/officeDocument/2006/relationships/image" Target="../media/image441.jpeg"/><Relationship Id="rId17" Type="http://schemas.openxmlformats.org/officeDocument/2006/relationships/image" Target="../media/image445.jpeg"/><Relationship Id="rId2" Type="http://schemas.openxmlformats.org/officeDocument/2006/relationships/chart" Target="../charts/chart132.xml"/><Relationship Id="rId16" Type="http://schemas.openxmlformats.org/officeDocument/2006/relationships/image" Target="../media/image444.png"/><Relationship Id="rId20" Type="http://schemas.openxmlformats.org/officeDocument/2006/relationships/image" Target="../media/image447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34.xml"/><Relationship Id="rId11" Type="http://schemas.openxmlformats.org/officeDocument/2006/relationships/image" Target="../media/image440.jpeg"/><Relationship Id="rId5" Type="http://schemas.openxmlformats.org/officeDocument/2006/relationships/image" Target="../media/image436.png"/><Relationship Id="rId15" Type="http://schemas.openxmlformats.org/officeDocument/2006/relationships/image" Target="../media/image443.jpeg"/><Relationship Id="rId23" Type="http://schemas.openxmlformats.org/officeDocument/2006/relationships/image" Target="../media/image450.jpeg"/><Relationship Id="rId10" Type="http://schemas.openxmlformats.org/officeDocument/2006/relationships/image" Target="../media/image439.png"/><Relationship Id="rId19" Type="http://schemas.openxmlformats.org/officeDocument/2006/relationships/image" Target="../media/image446.jpeg"/><Relationship Id="rId4" Type="http://schemas.openxmlformats.org/officeDocument/2006/relationships/chart" Target="../charts/chart133.xml"/><Relationship Id="rId9" Type="http://schemas.openxmlformats.org/officeDocument/2006/relationships/image" Target="../media/image438.png"/><Relationship Id="rId14" Type="http://schemas.openxmlformats.org/officeDocument/2006/relationships/chart" Target="../charts/chart136.xml"/><Relationship Id="rId22" Type="http://schemas.openxmlformats.org/officeDocument/2006/relationships/image" Target="../media/image449.jpe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3.png"/><Relationship Id="rId13" Type="http://schemas.openxmlformats.org/officeDocument/2006/relationships/image" Target="../media/image458.jpeg"/><Relationship Id="rId3" Type="http://schemas.openxmlformats.org/officeDocument/2006/relationships/image" Target="../media/image451.png"/><Relationship Id="rId7" Type="http://schemas.openxmlformats.org/officeDocument/2006/relationships/chart" Target="../charts/chart141.xml"/><Relationship Id="rId12" Type="http://schemas.openxmlformats.org/officeDocument/2006/relationships/image" Target="../media/image457.jpeg"/><Relationship Id="rId2" Type="http://schemas.openxmlformats.org/officeDocument/2006/relationships/chart" Target="../charts/chart13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2.png"/><Relationship Id="rId11" Type="http://schemas.openxmlformats.org/officeDocument/2006/relationships/image" Target="../media/image456.png"/><Relationship Id="rId5" Type="http://schemas.openxmlformats.org/officeDocument/2006/relationships/chart" Target="../charts/chart140.xml"/><Relationship Id="rId10" Type="http://schemas.openxmlformats.org/officeDocument/2006/relationships/image" Target="../media/image455.png"/><Relationship Id="rId4" Type="http://schemas.openxmlformats.org/officeDocument/2006/relationships/chart" Target="../charts/chart139.xml"/><Relationship Id="rId9" Type="http://schemas.openxmlformats.org/officeDocument/2006/relationships/image" Target="../media/image454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2.png"/><Relationship Id="rId3" Type="http://schemas.openxmlformats.org/officeDocument/2006/relationships/image" Target="../media/image459.png"/><Relationship Id="rId7" Type="http://schemas.openxmlformats.org/officeDocument/2006/relationships/image" Target="../media/image461.png"/><Relationship Id="rId2" Type="http://schemas.openxmlformats.org/officeDocument/2006/relationships/chart" Target="../charts/chart142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44.xml"/><Relationship Id="rId5" Type="http://schemas.openxmlformats.org/officeDocument/2006/relationships/chart" Target="../charts/chart143.xml"/><Relationship Id="rId4" Type="http://schemas.openxmlformats.org/officeDocument/2006/relationships/image" Target="../media/image460.png"/><Relationship Id="rId9" Type="http://schemas.openxmlformats.org/officeDocument/2006/relationships/image" Target="../media/image463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6.jpeg"/><Relationship Id="rId13" Type="http://schemas.openxmlformats.org/officeDocument/2006/relationships/image" Target="../media/image471.jpeg"/><Relationship Id="rId18" Type="http://schemas.openxmlformats.org/officeDocument/2006/relationships/image" Target="../media/image476.png"/><Relationship Id="rId3" Type="http://schemas.openxmlformats.org/officeDocument/2006/relationships/chart" Target="../charts/chart146.xml"/><Relationship Id="rId21" Type="http://schemas.openxmlformats.org/officeDocument/2006/relationships/image" Target="../media/image478.jpeg"/><Relationship Id="rId7" Type="http://schemas.openxmlformats.org/officeDocument/2006/relationships/chart" Target="../charts/chart148.xml"/><Relationship Id="rId12" Type="http://schemas.openxmlformats.org/officeDocument/2006/relationships/image" Target="../media/image470.jpeg"/><Relationship Id="rId17" Type="http://schemas.openxmlformats.org/officeDocument/2006/relationships/image" Target="../media/image475.png"/><Relationship Id="rId2" Type="http://schemas.openxmlformats.org/officeDocument/2006/relationships/chart" Target="../charts/chart145.xml"/><Relationship Id="rId16" Type="http://schemas.openxmlformats.org/officeDocument/2006/relationships/image" Target="../media/image474.png"/><Relationship Id="rId20" Type="http://schemas.openxmlformats.org/officeDocument/2006/relationships/chart" Target="../charts/chart149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47.xml"/><Relationship Id="rId11" Type="http://schemas.openxmlformats.org/officeDocument/2006/relationships/image" Target="../media/image469.jpeg"/><Relationship Id="rId5" Type="http://schemas.openxmlformats.org/officeDocument/2006/relationships/image" Target="../media/image465.png"/><Relationship Id="rId15" Type="http://schemas.openxmlformats.org/officeDocument/2006/relationships/image" Target="../media/image473.jpeg"/><Relationship Id="rId23" Type="http://schemas.openxmlformats.org/officeDocument/2006/relationships/image" Target="../media/image480.png"/><Relationship Id="rId10" Type="http://schemas.openxmlformats.org/officeDocument/2006/relationships/image" Target="../media/image468.jpeg"/><Relationship Id="rId19" Type="http://schemas.openxmlformats.org/officeDocument/2006/relationships/image" Target="../media/image477.png"/><Relationship Id="rId4" Type="http://schemas.openxmlformats.org/officeDocument/2006/relationships/image" Target="../media/image464.png"/><Relationship Id="rId9" Type="http://schemas.openxmlformats.org/officeDocument/2006/relationships/image" Target="../media/image467.jpeg"/><Relationship Id="rId14" Type="http://schemas.openxmlformats.org/officeDocument/2006/relationships/image" Target="../media/image472.jpeg"/><Relationship Id="rId22" Type="http://schemas.openxmlformats.org/officeDocument/2006/relationships/image" Target="../media/image479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3.png"/><Relationship Id="rId13" Type="http://schemas.openxmlformats.org/officeDocument/2006/relationships/image" Target="../media/image488.png"/><Relationship Id="rId18" Type="http://schemas.openxmlformats.org/officeDocument/2006/relationships/image" Target="../media/image492.jpeg"/><Relationship Id="rId3" Type="http://schemas.openxmlformats.org/officeDocument/2006/relationships/image" Target="../media/image481.png"/><Relationship Id="rId21" Type="http://schemas.openxmlformats.org/officeDocument/2006/relationships/image" Target="../media/image495.png"/><Relationship Id="rId7" Type="http://schemas.openxmlformats.org/officeDocument/2006/relationships/chart" Target="../charts/chart153.xml"/><Relationship Id="rId12" Type="http://schemas.openxmlformats.org/officeDocument/2006/relationships/image" Target="../media/image487.png"/><Relationship Id="rId17" Type="http://schemas.openxmlformats.org/officeDocument/2006/relationships/chart" Target="../charts/chart154.xml"/><Relationship Id="rId2" Type="http://schemas.openxmlformats.org/officeDocument/2006/relationships/chart" Target="../charts/chart150.xml"/><Relationship Id="rId16" Type="http://schemas.openxmlformats.org/officeDocument/2006/relationships/image" Target="../media/image491.jpeg"/><Relationship Id="rId20" Type="http://schemas.openxmlformats.org/officeDocument/2006/relationships/image" Target="../media/image494.jpe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52.xml"/><Relationship Id="rId11" Type="http://schemas.openxmlformats.org/officeDocument/2006/relationships/image" Target="../media/image486.png"/><Relationship Id="rId5" Type="http://schemas.openxmlformats.org/officeDocument/2006/relationships/chart" Target="../charts/chart151.xml"/><Relationship Id="rId15" Type="http://schemas.openxmlformats.org/officeDocument/2006/relationships/image" Target="../media/image490.jpeg"/><Relationship Id="rId23" Type="http://schemas.openxmlformats.org/officeDocument/2006/relationships/image" Target="../media/image497.jpeg"/><Relationship Id="rId10" Type="http://schemas.openxmlformats.org/officeDocument/2006/relationships/image" Target="../media/image485.png"/><Relationship Id="rId19" Type="http://schemas.openxmlformats.org/officeDocument/2006/relationships/image" Target="../media/image493.png"/><Relationship Id="rId4" Type="http://schemas.openxmlformats.org/officeDocument/2006/relationships/image" Target="../media/image482.png"/><Relationship Id="rId9" Type="http://schemas.openxmlformats.org/officeDocument/2006/relationships/image" Target="../media/image484.png"/><Relationship Id="rId14" Type="http://schemas.openxmlformats.org/officeDocument/2006/relationships/image" Target="../media/image489.png"/><Relationship Id="rId22" Type="http://schemas.openxmlformats.org/officeDocument/2006/relationships/image" Target="../media/image496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2.png"/><Relationship Id="rId13" Type="http://schemas.openxmlformats.org/officeDocument/2006/relationships/image" Target="../media/image506.png"/><Relationship Id="rId3" Type="http://schemas.openxmlformats.org/officeDocument/2006/relationships/image" Target="../media/image498.png"/><Relationship Id="rId7" Type="http://schemas.openxmlformats.org/officeDocument/2006/relationships/image" Target="../media/image501.jpeg"/><Relationship Id="rId12" Type="http://schemas.openxmlformats.org/officeDocument/2006/relationships/image" Target="../media/image505.png"/><Relationship Id="rId2" Type="http://schemas.openxmlformats.org/officeDocument/2006/relationships/chart" Target="../charts/chart155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56.xml"/><Relationship Id="rId11" Type="http://schemas.openxmlformats.org/officeDocument/2006/relationships/image" Target="../media/image504.jpeg"/><Relationship Id="rId5" Type="http://schemas.openxmlformats.org/officeDocument/2006/relationships/image" Target="../media/image500.png"/><Relationship Id="rId10" Type="http://schemas.openxmlformats.org/officeDocument/2006/relationships/chart" Target="../charts/chart157.xml"/><Relationship Id="rId4" Type="http://schemas.openxmlformats.org/officeDocument/2006/relationships/image" Target="../media/image499.png"/><Relationship Id="rId9" Type="http://schemas.openxmlformats.org/officeDocument/2006/relationships/image" Target="../media/image503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9.png"/><Relationship Id="rId3" Type="http://schemas.openxmlformats.org/officeDocument/2006/relationships/chart" Target="../charts/chart159.xml"/><Relationship Id="rId7" Type="http://schemas.openxmlformats.org/officeDocument/2006/relationships/chart" Target="../charts/chart161.xml"/><Relationship Id="rId2" Type="http://schemas.openxmlformats.org/officeDocument/2006/relationships/chart" Target="../charts/chart158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60.xml"/><Relationship Id="rId5" Type="http://schemas.openxmlformats.org/officeDocument/2006/relationships/image" Target="../media/image508.png"/><Relationship Id="rId10" Type="http://schemas.openxmlformats.org/officeDocument/2006/relationships/image" Target="../media/image511.jpeg"/><Relationship Id="rId4" Type="http://schemas.openxmlformats.org/officeDocument/2006/relationships/image" Target="../media/image507.png"/><Relationship Id="rId9" Type="http://schemas.openxmlformats.org/officeDocument/2006/relationships/image" Target="../media/image510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64.xml"/><Relationship Id="rId13" Type="http://schemas.openxmlformats.org/officeDocument/2006/relationships/image" Target="../media/image518.png"/><Relationship Id="rId18" Type="http://schemas.openxmlformats.org/officeDocument/2006/relationships/image" Target="../media/image523.jpeg"/><Relationship Id="rId3" Type="http://schemas.openxmlformats.org/officeDocument/2006/relationships/chart" Target="../charts/chart162.xml"/><Relationship Id="rId21" Type="http://schemas.openxmlformats.org/officeDocument/2006/relationships/image" Target="../media/image525.png"/><Relationship Id="rId7" Type="http://schemas.openxmlformats.org/officeDocument/2006/relationships/image" Target="../media/image514.png"/><Relationship Id="rId12" Type="http://schemas.openxmlformats.org/officeDocument/2006/relationships/image" Target="../media/image517.jpeg"/><Relationship Id="rId17" Type="http://schemas.openxmlformats.org/officeDocument/2006/relationships/image" Target="../media/image522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521.png"/><Relationship Id="rId20" Type="http://schemas.openxmlformats.org/officeDocument/2006/relationships/image" Target="../media/image5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3.png"/><Relationship Id="rId11" Type="http://schemas.openxmlformats.org/officeDocument/2006/relationships/image" Target="../media/image516.jpeg"/><Relationship Id="rId5" Type="http://schemas.openxmlformats.org/officeDocument/2006/relationships/chart" Target="../charts/chart163.xml"/><Relationship Id="rId15" Type="http://schemas.openxmlformats.org/officeDocument/2006/relationships/image" Target="../media/image520.png"/><Relationship Id="rId23" Type="http://schemas.openxmlformats.org/officeDocument/2006/relationships/image" Target="../media/image527.png"/><Relationship Id="rId10" Type="http://schemas.openxmlformats.org/officeDocument/2006/relationships/chart" Target="../charts/chart165.xml"/><Relationship Id="rId19" Type="http://schemas.openxmlformats.org/officeDocument/2006/relationships/chart" Target="../charts/chart166.xml"/><Relationship Id="rId4" Type="http://schemas.openxmlformats.org/officeDocument/2006/relationships/image" Target="../media/image512.png"/><Relationship Id="rId9" Type="http://schemas.openxmlformats.org/officeDocument/2006/relationships/image" Target="../media/image515.png"/><Relationship Id="rId14" Type="http://schemas.openxmlformats.org/officeDocument/2006/relationships/image" Target="../media/image519.png"/><Relationship Id="rId22" Type="http://schemas.openxmlformats.org/officeDocument/2006/relationships/image" Target="../media/image526.jpe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2.png"/><Relationship Id="rId13" Type="http://schemas.openxmlformats.org/officeDocument/2006/relationships/image" Target="../media/image536.jpeg"/><Relationship Id="rId3" Type="http://schemas.openxmlformats.org/officeDocument/2006/relationships/chart" Target="../charts/chart168.xml"/><Relationship Id="rId7" Type="http://schemas.openxmlformats.org/officeDocument/2006/relationships/image" Target="../media/image531.png"/><Relationship Id="rId12" Type="http://schemas.openxmlformats.org/officeDocument/2006/relationships/image" Target="../media/image535.png"/><Relationship Id="rId2" Type="http://schemas.openxmlformats.org/officeDocument/2006/relationships/chart" Target="../charts/chart16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0.png"/><Relationship Id="rId11" Type="http://schemas.openxmlformats.org/officeDocument/2006/relationships/chart" Target="../charts/chart169.xml"/><Relationship Id="rId5" Type="http://schemas.openxmlformats.org/officeDocument/2006/relationships/image" Target="../media/image529.png"/><Relationship Id="rId15" Type="http://schemas.openxmlformats.org/officeDocument/2006/relationships/image" Target="../media/image538.png"/><Relationship Id="rId10" Type="http://schemas.openxmlformats.org/officeDocument/2006/relationships/image" Target="../media/image534.jpeg"/><Relationship Id="rId4" Type="http://schemas.openxmlformats.org/officeDocument/2006/relationships/image" Target="../media/image528.png"/><Relationship Id="rId9" Type="http://schemas.openxmlformats.org/officeDocument/2006/relationships/image" Target="../media/image533.png"/><Relationship Id="rId14" Type="http://schemas.openxmlformats.org/officeDocument/2006/relationships/image" Target="../media/image537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2.png"/><Relationship Id="rId13" Type="http://schemas.openxmlformats.org/officeDocument/2006/relationships/image" Target="../media/image546.jpeg"/><Relationship Id="rId3" Type="http://schemas.openxmlformats.org/officeDocument/2006/relationships/chart" Target="../charts/chart171.xml"/><Relationship Id="rId7" Type="http://schemas.openxmlformats.org/officeDocument/2006/relationships/chart" Target="../charts/chart172.xml"/><Relationship Id="rId12" Type="http://schemas.openxmlformats.org/officeDocument/2006/relationships/image" Target="../media/image545.jpeg"/><Relationship Id="rId2" Type="http://schemas.openxmlformats.org/officeDocument/2006/relationships/chart" Target="../charts/chart17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1.jpeg"/><Relationship Id="rId11" Type="http://schemas.openxmlformats.org/officeDocument/2006/relationships/image" Target="../media/image544.jpeg"/><Relationship Id="rId5" Type="http://schemas.openxmlformats.org/officeDocument/2006/relationships/image" Target="../media/image540.png"/><Relationship Id="rId10" Type="http://schemas.openxmlformats.org/officeDocument/2006/relationships/image" Target="../media/image543.png"/><Relationship Id="rId4" Type="http://schemas.openxmlformats.org/officeDocument/2006/relationships/image" Target="../media/image539.png"/><Relationship Id="rId9" Type="http://schemas.openxmlformats.org/officeDocument/2006/relationships/chart" Target="../charts/chart173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77.xml"/><Relationship Id="rId3" Type="http://schemas.openxmlformats.org/officeDocument/2006/relationships/chart" Target="../charts/chart175.xml"/><Relationship Id="rId7" Type="http://schemas.openxmlformats.org/officeDocument/2006/relationships/image" Target="../media/image549.png"/><Relationship Id="rId2" Type="http://schemas.openxmlformats.org/officeDocument/2006/relationships/chart" Target="../charts/chart174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76.xml"/><Relationship Id="rId11" Type="http://schemas.openxmlformats.org/officeDocument/2006/relationships/image" Target="../media/image552.jpeg"/><Relationship Id="rId5" Type="http://schemas.openxmlformats.org/officeDocument/2006/relationships/image" Target="../media/image548.png"/><Relationship Id="rId10" Type="http://schemas.openxmlformats.org/officeDocument/2006/relationships/image" Target="../media/image551.png"/><Relationship Id="rId4" Type="http://schemas.openxmlformats.org/officeDocument/2006/relationships/image" Target="../media/image547.png"/><Relationship Id="rId9" Type="http://schemas.openxmlformats.org/officeDocument/2006/relationships/image" Target="../media/image550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7.png"/><Relationship Id="rId13" Type="http://schemas.openxmlformats.org/officeDocument/2006/relationships/image" Target="../media/image562.jpeg"/><Relationship Id="rId3" Type="http://schemas.openxmlformats.org/officeDocument/2006/relationships/image" Target="../media/image553.png"/><Relationship Id="rId7" Type="http://schemas.openxmlformats.org/officeDocument/2006/relationships/image" Target="../media/image556.png"/><Relationship Id="rId12" Type="http://schemas.openxmlformats.org/officeDocument/2006/relationships/image" Target="../media/image561.png"/><Relationship Id="rId17" Type="http://schemas.openxmlformats.org/officeDocument/2006/relationships/chart" Target="../charts/chart180.xml"/><Relationship Id="rId2" Type="http://schemas.openxmlformats.org/officeDocument/2006/relationships/chart" Target="../charts/chart178.xml"/><Relationship Id="rId16" Type="http://schemas.openxmlformats.org/officeDocument/2006/relationships/image" Target="../media/image56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5.png"/><Relationship Id="rId11" Type="http://schemas.openxmlformats.org/officeDocument/2006/relationships/image" Target="../media/image560.png"/><Relationship Id="rId5" Type="http://schemas.openxmlformats.org/officeDocument/2006/relationships/chart" Target="../charts/chart179.xml"/><Relationship Id="rId15" Type="http://schemas.openxmlformats.org/officeDocument/2006/relationships/image" Target="../media/image564.jpeg"/><Relationship Id="rId10" Type="http://schemas.openxmlformats.org/officeDocument/2006/relationships/image" Target="../media/image559.png"/><Relationship Id="rId4" Type="http://schemas.openxmlformats.org/officeDocument/2006/relationships/image" Target="../media/image554.png"/><Relationship Id="rId9" Type="http://schemas.openxmlformats.org/officeDocument/2006/relationships/image" Target="../media/image558.png"/><Relationship Id="rId14" Type="http://schemas.openxmlformats.org/officeDocument/2006/relationships/image" Target="../media/image563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8.jpeg"/><Relationship Id="rId13" Type="http://schemas.openxmlformats.org/officeDocument/2006/relationships/image" Target="../media/image573.png"/><Relationship Id="rId18" Type="http://schemas.openxmlformats.org/officeDocument/2006/relationships/image" Target="../media/image577.jpeg"/><Relationship Id="rId3" Type="http://schemas.openxmlformats.org/officeDocument/2006/relationships/chart" Target="../charts/chart182.xml"/><Relationship Id="rId7" Type="http://schemas.openxmlformats.org/officeDocument/2006/relationships/chart" Target="../charts/chart184.xml"/><Relationship Id="rId12" Type="http://schemas.openxmlformats.org/officeDocument/2006/relationships/image" Target="../media/image572.jpeg"/><Relationship Id="rId17" Type="http://schemas.openxmlformats.org/officeDocument/2006/relationships/image" Target="../media/image576.png"/><Relationship Id="rId2" Type="http://schemas.openxmlformats.org/officeDocument/2006/relationships/chart" Target="../charts/chart181.xml"/><Relationship Id="rId16" Type="http://schemas.openxmlformats.org/officeDocument/2006/relationships/image" Target="../media/image575.jpe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83.xml"/><Relationship Id="rId11" Type="http://schemas.openxmlformats.org/officeDocument/2006/relationships/image" Target="../media/image571.png"/><Relationship Id="rId5" Type="http://schemas.openxmlformats.org/officeDocument/2006/relationships/image" Target="../media/image567.png"/><Relationship Id="rId15" Type="http://schemas.openxmlformats.org/officeDocument/2006/relationships/chart" Target="../charts/chart185.xml"/><Relationship Id="rId10" Type="http://schemas.openxmlformats.org/officeDocument/2006/relationships/image" Target="../media/image570.png"/><Relationship Id="rId4" Type="http://schemas.openxmlformats.org/officeDocument/2006/relationships/image" Target="../media/image566.png"/><Relationship Id="rId9" Type="http://schemas.openxmlformats.org/officeDocument/2006/relationships/image" Target="../media/image569.png"/><Relationship Id="rId14" Type="http://schemas.openxmlformats.org/officeDocument/2006/relationships/image" Target="../media/image574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0.png"/><Relationship Id="rId3" Type="http://schemas.openxmlformats.org/officeDocument/2006/relationships/chart" Target="../charts/chart187.xml"/><Relationship Id="rId7" Type="http://schemas.openxmlformats.org/officeDocument/2006/relationships/chart" Target="../charts/chart189.xml"/><Relationship Id="rId2" Type="http://schemas.openxmlformats.org/officeDocument/2006/relationships/chart" Target="../charts/chart186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88.xml"/><Relationship Id="rId11" Type="http://schemas.openxmlformats.org/officeDocument/2006/relationships/image" Target="../media/image583.jpeg"/><Relationship Id="rId5" Type="http://schemas.openxmlformats.org/officeDocument/2006/relationships/image" Target="../media/image579.png"/><Relationship Id="rId10" Type="http://schemas.openxmlformats.org/officeDocument/2006/relationships/image" Target="../media/image582.png"/><Relationship Id="rId4" Type="http://schemas.openxmlformats.org/officeDocument/2006/relationships/image" Target="../media/image578.png"/><Relationship Id="rId9" Type="http://schemas.openxmlformats.org/officeDocument/2006/relationships/image" Target="../media/image581.jpe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8.jpeg"/><Relationship Id="rId13" Type="http://schemas.openxmlformats.org/officeDocument/2006/relationships/image" Target="../media/image592.jpeg"/><Relationship Id="rId3" Type="http://schemas.openxmlformats.org/officeDocument/2006/relationships/chart" Target="../charts/chart190.xml"/><Relationship Id="rId7" Type="http://schemas.openxmlformats.org/officeDocument/2006/relationships/image" Target="../media/image587.jpeg"/><Relationship Id="rId12" Type="http://schemas.openxmlformats.org/officeDocument/2006/relationships/image" Target="../media/image591.png"/><Relationship Id="rId2" Type="http://schemas.openxmlformats.org/officeDocument/2006/relationships/image" Target="../media/image58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6.jpeg"/><Relationship Id="rId11" Type="http://schemas.openxmlformats.org/officeDocument/2006/relationships/chart" Target="../charts/chart192.xml"/><Relationship Id="rId5" Type="http://schemas.openxmlformats.org/officeDocument/2006/relationships/chart" Target="../charts/chart191.xml"/><Relationship Id="rId10" Type="http://schemas.openxmlformats.org/officeDocument/2006/relationships/image" Target="../media/image590.png"/><Relationship Id="rId4" Type="http://schemas.openxmlformats.org/officeDocument/2006/relationships/image" Target="../media/image585.gif"/><Relationship Id="rId9" Type="http://schemas.openxmlformats.org/officeDocument/2006/relationships/image" Target="../media/image589.jpe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96.xml"/><Relationship Id="rId13" Type="http://schemas.openxmlformats.org/officeDocument/2006/relationships/image" Target="../media/image600.png"/><Relationship Id="rId3" Type="http://schemas.openxmlformats.org/officeDocument/2006/relationships/chart" Target="../charts/chart194.xml"/><Relationship Id="rId7" Type="http://schemas.openxmlformats.org/officeDocument/2006/relationships/image" Target="../media/image595.png"/><Relationship Id="rId12" Type="http://schemas.openxmlformats.org/officeDocument/2006/relationships/image" Target="../media/image599.png"/><Relationship Id="rId2" Type="http://schemas.openxmlformats.org/officeDocument/2006/relationships/chart" Target="../charts/chart193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95.xml"/><Relationship Id="rId11" Type="http://schemas.openxmlformats.org/officeDocument/2006/relationships/image" Target="../media/image598.png"/><Relationship Id="rId5" Type="http://schemas.openxmlformats.org/officeDocument/2006/relationships/image" Target="../media/image594.png"/><Relationship Id="rId10" Type="http://schemas.openxmlformats.org/officeDocument/2006/relationships/image" Target="../media/image597.png"/><Relationship Id="rId4" Type="http://schemas.openxmlformats.org/officeDocument/2006/relationships/image" Target="../media/image593.png"/><Relationship Id="rId9" Type="http://schemas.openxmlformats.org/officeDocument/2006/relationships/image" Target="../media/image596.png"/><Relationship Id="rId14" Type="http://schemas.openxmlformats.org/officeDocument/2006/relationships/image" Target="../media/image601.jpe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5.png"/><Relationship Id="rId13" Type="http://schemas.openxmlformats.org/officeDocument/2006/relationships/image" Target="../media/image609.png"/><Relationship Id="rId3" Type="http://schemas.openxmlformats.org/officeDocument/2006/relationships/chart" Target="../charts/chart198.xml"/><Relationship Id="rId7" Type="http://schemas.openxmlformats.org/officeDocument/2006/relationships/chart" Target="../charts/chart199.xml"/><Relationship Id="rId12" Type="http://schemas.openxmlformats.org/officeDocument/2006/relationships/image" Target="../media/image608.jpeg"/><Relationship Id="rId2" Type="http://schemas.openxmlformats.org/officeDocument/2006/relationships/chart" Target="../charts/chart19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4.png"/><Relationship Id="rId11" Type="http://schemas.openxmlformats.org/officeDocument/2006/relationships/image" Target="../media/image607.jpeg"/><Relationship Id="rId5" Type="http://schemas.openxmlformats.org/officeDocument/2006/relationships/image" Target="../media/image603.png"/><Relationship Id="rId10" Type="http://schemas.openxmlformats.org/officeDocument/2006/relationships/image" Target="../media/image606.png"/><Relationship Id="rId4" Type="http://schemas.openxmlformats.org/officeDocument/2006/relationships/image" Target="../media/image602.png"/><Relationship Id="rId9" Type="http://schemas.openxmlformats.org/officeDocument/2006/relationships/chart" Target="../charts/chart200.xml"/><Relationship Id="rId14" Type="http://schemas.openxmlformats.org/officeDocument/2006/relationships/image" Target="../media/image610.jpe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202.xml"/><Relationship Id="rId3" Type="http://schemas.openxmlformats.org/officeDocument/2006/relationships/image" Target="../media/image611.png"/><Relationship Id="rId7" Type="http://schemas.openxmlformats.org/officeDocument/2006/relationships/image" Target="../media/image615.png"/><Relationship Id="rId2" Type="http://schemas.openxmlformats.org/officeDocument/2006/relationships/chart" Target="../charts/chart20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4.png"/><Relationship Id="rId5" Type="http://schemas.openxmlformats.org/officeDocument/2006/relationships/image" Target="../media/image613.png"/><Relationship Id="rId4" Type="http://schemas.openxmlformats.org/officeDocument/2006/relationships/image" Target="../media/image612.png"/><Relationship Id="rId9" Type="http://schemas.openxmlformats.org/officeDocument/2006/relationships/image" Target="../media/image616.jpe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9.png"/><Relationship Id="rId13" Type="http://schemas.openxmlformats.org/officeDocument/2006/relationships/image" Target="../media/image624.png"/><Relationship Id="rId18" Type="http://schemas.openxmlformats.org/officeDocument/2006/relationships/image" Target="../media/image628.jpeg"/><Relationship Id="rId3" Type="http://schemas.openxmlformats.org/officeDocument/2006/relationships/image" Target="../media/image617.png"/><Relationship Id="rId7" Type="http://schemas.openxmlformats.org/officeDocument/2006/relationships/chart" Target="../charts/chart206.xml"/><Relationship Id="rId12" Type="http://schemas.openxmlformats.org/officeDocument/2006/relationships/image" Target="../media/image623.png"/><Relationship Id="rId17" Type="http://schemas.openxmlformats.org/officeDocument/2006/relationships/image" Target="../media/image627.jpeg"/><Relationship Id="rId2" Type="http://schemas.openxmlformats.org/officeDocument/2006/relationships/chart" Target="../charts/chart203.xml"/><Relationship Id="rId16" Type="http://schemas.openxmlformats.org/officeDocument/2006/relationships/chart" Target="../charts/chart20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8.png"/><Relationship Id="rId11" Type="http://schemas.openxmlformats.org/officeDocument/2006/relationships/image" Target="../media/image622.png"/><Relationship Id="rId5" Type="http://schemas.openxmlformats.org/officeDocument/2006/relationships/chart" Target="../charts/chart205.xml"/><Relationship Id="rId15" Type="http://schemas.openxmlformats.org/officeDocument/2006/relationships/image" Target="../media/image626.jpeg"/><Relationship Id="rId10" Type="http://schemas.openxmlformats.org/officeDocument/2006/relationships/image" Target="../media/image621.png"/><Relationship Id="rId19" Type="http://schemas.openxmlformats.org/officeDocument/2006/relationships/image" Target="../media/image629.png"/><Relationship Id="rId4" Type="http://schemas.openxmlformats.org/officeDocument/2006/relationships/chart" Target="../charts/chart204.xml"/><Relationship Id="rId9" Type="http://schemas.openxmlformats.org/officeDocument/2006/relationships/image" Target="../media/image620.png"/><Relationship Id="rId14" Type="http://schemas.openxmlformats.org/officeDocument/2006/relationships/image" Target="../media/image625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chart" Target="../charts/chart210.xml"/><Relationship Id="rId13" Type="http://schemas.openxmlformats.org/officeDocument/2006/relationships/image" Target="../media/image637.jpeg"/><Relationship Id="rId3" Type="http://schemas.openxmlformats.org/officeDocument/2006/relationships/image" Target="../media/image630.png"/><Relationship Id="rId7" Type="http://schemas.openxmlformats.org/officeDocument/2006/relationships/image" Target="../media/image633.png"/><Relationship Id="rId12" Type="http://schemas.openxmlformats.org/officeDocument/2006/relationships/image" Target="../media/image636.jpeg"/><Relationship Id="rId2" Type="http://schemas.openxmlformats.org/officeDocument/2006/relationships/chart" Target="../charts/chart208.xml"/><Relationship Id="rId16" Type="http://schemas.openxmlformats.org/officeDocument/2006/relationships/image" Target="../media/image639.jpe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209.xml"/><Relationship Id="rId11" Type="http://schemas.openxmlformats.org/officeDocument/2006/relationships/image" Target="../media/image635.png"/><Relationship Id="rId5" Type="http://schemas.openxmlformats.org/officeDocument/2006/relationships/image" Target="../media/image632.png"/><Relationship Id="rId15" Type="http://schemas.openxmlformats.org/officeDocument/2006/relationships/image" Target="../media/image638.png"/><Relationship Id="rId10" Type="http://schemas.openxmlformats.org/officeDocument/2006/relationships/image" Target="../media/image634.png"/><Relationship Id="rId4" Type="http://schemas.openxmlformats.org/officeDocument/2006/relationships/image" Target="../media/image631.png"/><Relationship Id="rId9" Type="http://schemas.openxmlformats.org/officeDocument/2006/relationships/chart" Target="../charts/chart211.xml"/><Relationship Id="rId14" Type="http://schemas.openxmlformats.org/officeDocument/2006/relationships/chart" Target="../charts/chart212.xm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chart" Target="../charts/chart215.xml"/><Relationship Id="rId3" Type="http://schemas.openxmlformats.org/officeDocument/2006/relationships/image" Target="../media/image640.png"/><Relationship Id="rId7" Type="http://schemas.openxmlformats.org/officeDocument/2006/relationships/image" Target="../media/image643.jpeg"/><Relationship Id="rId2" Type="http://schemas.openxmlformats.org/officeDocument/2006/relationships/chart" Target="../charts/chart213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214.xml"/><Relationship Id="rId11" Type="http://schemas.openxmlformats.org/officeDocument/2006/relationships/image" Target="../media/image646.png"/><Relationship Id="rId5" Type="http://schemas.openxmlformats.org/officeDocument/2006/relationships/image" Target="../media/image642.png"/><Relationship Id="rId10" Type="http://schemas.openxmlformats.org/officeDocument/2006/relationships/image" Target="../media/image645.png"/><Relationship Id="rId4" Type="http://schemas.openxmlformats.org/officeDocument/2006/relationships/image" Target="../media/image641.png"/><Relationship Id="rId9" Type="http://schemas.openxmlformats.org/officeDocument/2006/relationships/image" Target="../media/image644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9.png"/><Relationship Id="rId3" Type="http://schemas.openxmlformats.org/officeDocument/2006/relationships/chart" Target="../charts/chart217.xml"/><Relationship Id="rId7" Type="http://schemas.openxmlformats.org/officeDocument/2006/relationships/chart" Target="../charts/chart219.xml"/><Relationship Id="rId12" Type="http://schemas.openxmlformats.org/officeDocument/2006/relationships/image" Target="../media/image653.jpeg"/><Relationship Id="rId2" Type="http://schemas.openxmlformats.org/officeDocument/2006/relationships/chart" Target="../charts/chart216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218.xml"/><Relationship Id="rId11" Type="http://schemas.openxmlformats.org/officeDocument/2006/relationships/image" Target="../media/image652.png"/><Relationship Id="rId5" Type="http://schemas.openxmlformats.org/officeDocument/2006/relationships/image" Target="../media/image648.png"/><Relationship Id="rId10" Type="http://schemas.openxmlformats.org/officeDocument/2006/relationships/image" Target="../media/image651.png"/><Relationship Id="rId4" Type="http://schemas.openxmlformats.org/officeDocument/2006/relationships/image" Target="../media/image647.png"/><Relationship Id="rId9" Type="http://schemas.openxmlformats.org/officeDocument/2006/relationships/image" Target="../media/image650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8.jpeg"/><Relationship Id="rId13" Type="http://schemas.openxmlformats.org/officeDocument/2006/relationships/image" Target="../media/image663.png"/><Relationship Id="rId3" Type="http://schemas.openxmlformats.org/officeDocument/2006/relationships/chart" Target="../charts/chart220.xml"/><Relationship Id="rId7" Type="http://schemas.openxmlformats.org/officeDocument/2006/relationships/image" Target="../media/image657.png"/><Relationship Id="rId12" Type="http://schemas.openxmlformats.org/officeDocument/2006/relationships/image" Target="../media/image662.jpeg"/><Relationship Id="rId2" Type="http://schemas.openxmlformats.org/officeDocument/2006/relationships/image" Target="../media/image6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6.png"/><Relationship Id="rId11" Type="http://schemas.openxmlformats.org/officeDocument/2006/relationships/image" Target="../media/image661.jpeg"/><Relationship Id="rId5" Type="http://schemas.openxmlformats.org/officeDocument/2006/relationships/chart" Target="../charts/chart221.xml"/><Relationship Id="rId15" Type="http://schemas.openxmlformats.org/officeDocument/2006/relationships/image" Target="../media/image665.jpeg"/><Relationship Id="rId10" Type="http://schemas.openxmlformats.org/officeDocument/2006/relationships/image" Target="../media/image660.png"/><Relationship Id="rId4" Type="http://schemas.openxmlformats.org/officeDocument/2006/relationships/image" Target="../media/image655.png"/><Relationship Id="rId9" Type="http://schemas.openxmlformats.org/officeDocument/2006/relationships/image" Target="../media/image659.jpeg"/><Relationship Id="rId14" Type="http://schemas.openxmlformats.org/officeDocument/2006/relationships/image" Target="../media/image664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0.png"/><Relationship Id="rId13" Type="http://schemas.openxmlformats.org/officeDocument/2006/relationships/image" Target="../media/image675.png"/><Relationship Id="rId18" Type="http://schemas.openxmlformats.org/officeDocument/2006/relationships/image" Target="../media/image680.png"/><Relationship Id="rId3" Type="http://schemas.openxmlformats.org/officeDocument/2006/relationships/image" Target="../media/image666.png"/><Relationship Id="rId21" Type="http://schemas.openxmlformats.org/officeDocument/2006/relationships/image" Target="../media/image682.png"/><Relationship Id="rId7" Type="http://schemas.openxmlformats.org/officeDocument/2006/relationships/image" Target="../media/image669.jpeg"/><Relationship Id="rId12" Type="http://schemas.openxmlformats.org/officeDocument/2006/relationships/image" Target="../media/image674.png"/><Relationship Id="rId17" Type="http://schemas.openxmlformats.org/officeDocument/2006/relationships/image" Target="../media/image679.jpeg"/><Relationship Id="rId2" Type="http://schemas.openxmlformats.org/officeDocument/2006/relationships/chart" Target="../charts/chart222.xml"/><Relationship Id="rId16" Type="http://schemas.openxmlformats.org/officeDocument/2006/relationships/image" Target="../media/image678.jpeg"/><Relationship Id="rId20" Type="http://schemas.openxmlformats.org/officeDocument/2006/relationships/image" Target="../media/image68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8.png"/><Relationship Id="rId11" Type="http://schemas.openxmlformats.org/officeDocument/2006/relationships/image" Target="../media/image673.jpeg"/><Relationship Id="rId5" Type="http://schemas.openxmlformats.org/officeDocument/2006/relationships/image" Target="../media/image667.png"/><Relationship Id="rId15" Type="http://schemas.openxmlformats.org/officeDocument/2006/relationships/image" Target="../media/image677.jpeg"/><Relationship Id="rId23" Type="http://schemas.openxmlformats.org/officeDocument/2006/relationships/image" Target="../media/image684.png"/><Relationship Id="rId10" Type="http://schemas.openxmlformats.org/officeDocument/2006/relationships/image" Target="../media/image672.png"/><Relationship Id="rId19" Type="http://schemas.openxmlformats.org/officeDocument/2006/relationships/chart" Target="../charts/chart224.xml"/><Relationship Id="rId4" Type="http://schemas.openxmlformats.org/officeDocument/2006/relationships/chart" Target="../charts/chart223.xml"/><Relationship Id="rId9" Type="http://schemas.openxmlformats.org/officeDocument/2006/relationships/image" Target="../media/image671.png"/><Relationship Id="rId14" Type="http://schemas.openxmlformats.org/officeDocument/2006/relationships/image" Target="../media/image676.png"/><Relationship Id="rId22" Type="http://schemas.openxmlformats.org/officeDocument/2006/relationships/image" Target="../media/image683.pn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chart" Target="../charts/chart227.xml"/><Relationship Id="rId13" Type="http://schemas.openxmlformats.org/officeDocument/2006/relationships/image" Target="../media/image692.png"/><Relationship Id="rId18" Type="http://schemas.openxmlformats.org/officeDocument/2006/relationships/image" Target="../media/image696.png"/><Relationship Id="rId3" Type="http://schemas.openxmlformats.org/officeDocument/2006/relationships/image" Target="../media/image685.png"/><Relationship Id="rId21" Type="http://schemas.openxmlformats.org/officeDocument/2006/relationships/image" Target="../media/image699.png"/><Relationship Id="rId7" Type="http://schemas.openxmlformats.org/officeDocument/2006/relationships/image" Target="../media/image688.png"/><Relationship Id="rId12" Type="http://schemas.openxmlformats.org/officeDocument/2006/relationships/image" Target="../media/image691.jpeg"/><Relationship Id="rId17" Type="http://schemas.openxmlformats.org/officeDocument/2006/relationships/chart" Target="../charts/chart229.xml"/><Relationship Id="rId2" Type="http://schemas.openxmlformats.org/officeDocument/2006/relationships/chart" Target="../charts/chart225.xml"/><Relationship Id="rId16" Type="http://schemas.openxmlformats.org/officeDocument/2006/relationships/image" Target="../media/image695.png"/><Relationship Id="rId20" Type="http://schemas.openxmlformats.org/officeDocument/2006/relationships/image" Target="../media/image69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7.png"/><Relationship Id="rId11" Type="http://schemas.openxmlformats.org/officeDocument/2006/relationships/image" Target="../media/image690.png"/><Relationship Id="rId5" Type="http://schemas.openxmlformats.org/officeDocument/2006/relationships/chart" Target="../charts/chart226.xml"/><Relationship Id="rId15" Type="http://schemas.openxmlformats.org/officeDocument/2006/relationships/image" Target="../media/image694.png"/><Relationship Id="rId10" Type="http://schemas.openxmlformats.org/officeDocument/2006/relationships/image" Target="../media/image689.png"/><Relationship Id="rId19" Type="http://schemas.openxmlformats.org/officeDocument/2006/relationships/image" Target="../media/image697.jpeg"/><Relationship Id="rId4" Type="http://schemas.openxmlformats.org/officeDocument/2006/relationships/image" Target="../media/image686.png"/><Relationship Id="rId9" Type="http://schemas.openxmlformats.org/officeDocument/2006/relationships/chart" Target="../charts/chart228.xml"/><Relationship Id="rId14" Type="http://schemas.openxmlformats.org/officeDocument/2006/relationships/image" Target="../media/image693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233.xml"/><Relationship Id="rId13" Type="http://schemas.openxmlformats.org/officeDocument/2006/relationships/image" Target="../media/image707.jpeg"/><Relationship Id="rId3" Type="http://schemas.openxmlformats.org/officeDocument/2006/relationships/chart" Target="../charts/chart231.xml"/><Relationship Id="rId7" Type="http://schemas.openxmlformats.org/officeDocument/2006/relationships/chart" Target="../charts/chart232.xml"/><Relationship Id="rId12" Type="http://schemas.openxmlformats.org/officeDocument/2006/relationships/image" Target="../media/image706.png"/><Relationship Id="rId2" Type="http://schemas.openxmlformats.org/officeDocument/2006/relationships/chart" Target="../charts/chart23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2.png"/><Relationship Id="rId11" Type="http://schemas.openxmlformats.org/officeDocument/2006/relationships/image" Target="../media/image705.jpeg"/><Relationship Id="rId5" Type="http://schemas.openxmlformats.org/officeDocument/2006/relationships/image" Target="../media/image701.png"/><Relationship Id="rId10" Type="http://schemas.openxmlformats.org/officeDocument/2006/relationships/image" Target="../media/image704.jpeg"/><Relationship Id="rId4" Type="http://schemas.openxmlformats.org/officeDocument/2006/relationships/image" Target="../media/image700.png"/><Relationship Id="rId9" Type="http://schemas.openxmlformats.org/officeDocument/2006/relationships/image" Target="../media/image703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chart" Target="../charts/chart235.xml"/><Relationship Id="rId3" Type="http://schemas.openxmlformats.org/officeDocument/2006/relationships/image" Target="../media/image709.png"/><Relationship Id="rId7" Type="http://schemas.openxmlformats.org/officeDocument/2006/relationships/image" Target="../media/image712.png"/><Relationship Id="rId12" Type="http://schemas.openxmlformats.org/officeDocument/2006/relationships/image" Target="../media/image716.png"/><Relationship Id="rId2" Type="http://schemas.openxmlformats.org/officeDocument/2006/relationships/image" Target="../media/image70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11.png"/><Relationship Id="rId11" Type="http://schemas.openxmlformats.org/officeDocument/2006/relationships/image" Target="../media/image715.png"/><Relationship Id="rId5" Type="http://schemas.openxmlformats.org/officeDocument/2006/relationships/image" Target="../media/image710.png"/><Relationship Id="rId10" Type="http://schemas.openxmlformats.org/officeDocument/2006/relationships/image" Target="../media/image714.jpeg"/><Relationship Id="rId4" Type="http://schemas.openxmlformats.org/officeDocument/2006/relationships/chart" Target="../charts/chart234.xml"/><Relationship Id="rId9" Type="http://schemas.openxmlformats.org/officeDocument/2006/relationships/image" Target="../media/image713.pn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239.xml"/><Relationship Id="rId13" Type="http://schemas.openxmlformats.org/officeDocument/2006/relationships/image" Target="../media/image724.png"/><Relationship Id="rId18" Type="http://schemas.openxmlformats.org/officeDocument/2006/relationships/image" Target="../media/image729.jpeg"/><Relationship Id="rId3" Type="http://schemas.openxmlformats.org/officeDocument/2006/relationships/image" Target="../media/image717.png"/><Relationship Id="rId7" Type="http://schemas.openxmlformats.org/officeDocument/2006/relationships/image" Target="../media/image719.png"/><Relationship Id="rId12" Type="http://schemas.openxmlformats.org/officeDocument/2006/relationships/image" Target="../media/image723.jpeg"/><Relationship Id="rId17" Type="http://schemas.openxmlformats.org/officeDocument/2006/relationships/image" Target="../media/image728.jpeg"/><Relationship Id="rId2" Type="http://schemas.openxmlformats.org/officeDocument/2006/relationships/chart" Target="../charts/chart236.xml"/><Relationship Id="rId16" Type="http://schemas.openxmlformats.org/officeDocument/2006/relationships/image" Target="../media/image727.jpe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238.xml"/><Relationship Id="rId11" Type="http://schemas.openxmlformats.org/officeDocument/2006/relationships/image" Target="../media/image722.jpeg"/><Relationship Id="rId5" Type="http://schemas.openxmlformats.org/officeDocument/2006/relationships/chart" Target="../charts/chart237.xml"/><Relationship Id="rId15" Type="http://schemas.openxmlformats.org/officeDocument/2006/relationships/image" Target="../media/image726.png"/><Relationship Id="rId10" Type="http://schemas.openxmlformats.org/officeDocument/2006/relationships/image" Target="../media/image721.png"/><Relationship Id="rId19" Type="http://schemas.openxmlformats.org/officeDocument/2006/relationships/image" Target="../media/image730.png"/><Relationship Id="rId4" Type="http://schemas.openxmlformats.org/officeDocument/2006/relationships/image" Target="../media/image718.png"/><Relationship Id="rId9" Type="http://schemas.openxmlformats.org/officeDocument/2006/relationships/image" Target="../media/image720.png"/><Relationship Id="rId14" Type="http://schemas.openxmlformats.org/officeDocument/2006/relationships/image" Target="../media/image725.pn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chart" Target="../charts/chart243.xml"/><Relationship Id="rId3" Type="http://schemas.openxmlformats.org/officeDocument/2006/relationships/image" Target="../media/image731.png"/><Relationship Id="rId7" Type="http://schemas.openxmlformats.org/officeDocument/2006/relationships/chart" Target="../charts/chart242.xml"/><Relationship Id="rId2" Type="http://schemas.openxmlformats.org/officeDocument/2006/relationships/chart" Target="../charts/chart24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33.png"/><Relationship Id="rId11" Type="http://schemas.openxmlformats.org/officeDocument/2006/relationships/image" Target="../media/image736.png"/><Relationship Id="rId5" Type="http://schemas.openxmlformats.org/officeDocument/2006/relationships/chart" Target="../charts/chart241.xml"/><Relationship Id="rId10" Type="http://schemas.openxmlformats.org/officeDocument/2006/relationships/image" Target="../media/image735.png"/><Relationship Id="rId4" Type="http://schemas.openxmlformats.org/officeDocument/2006/relationships/image" Target="../media/image732.png"/><Relationship Id="rId9" Type="http://schemas.openxmlformats.org/officeDocument/2006/relationships/image" Target="../media/image734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0.png"/><Relationship Id="rId13" Type="http://schemas.openxmlformats.org/officeDocument/2006/relationships/image" Target="../media/image745.png"/><Relationship Id="rId3" Type="http://schemas.openxmlformats.org/officeDocument/2006/relationships/image" Target="../media/image232.png"/><Relationship Id="rId7" Type="http://schemas.openxmlformats.org/officeDocument/2006/relationships/image" Target="../media/image739.jpeg"/><Relationship Id="rId12" Type="http://schemas.openxmlformats.org/officeDocument/2006/relationships/image" Target="../media/image744.png"/><Relationship Id="rId2" Type="http://schemas.openxmlformats.org/officeDocument/2006/relationships/chart" Target="../charts/chart24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38.jpeg"/><Relationship Id="rId11" Type="http://schemas.openxmlformats.org/officeDocument/2006/relationships/image" Target="../media/image743.png"/><Relationship Id="rId5" Type="http://schemas.openxmlformats.org/officeDocument/2006/relationships/image" Target="../media/image737.png"/><Relationship Id="rId10" Type="http://schemas.openxmlformats.org/officeDocument/2006/relationships/image" Target="../media/image742.png"/><Relationship Id="rId4" Type="http://schemas.openxmlformats.org/officeDocument/2006/relationships/chart" Target="../charts/chart245.xml"/><Relationship Id="rId9" Type="http://schemas.openxmlformats.org/officeDocument/2006/relationships/image" Target="../media/image741.pn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8.png"/><Relationship Id="rId13" Type="http://schemas.openxmlformats.org/officeDocument/2006/relationships/image" Target="../media/image753.jpeg"/><Relationship Id="rId18" Type="http://schemas.openxmlformats.org/officeDocument/2006/relationships/image" Target="../media/image757.jpeg"/><Relationship Id="rId3" Type="http://schemas.openxmlformats.org/officeDocument/2006/relationships/image" Target="../media/image746.png"/><Relationship Id="rId7" Type="http://schemas.openxmlformats.org/officeDocument/2006/relationships/chart" Target="../charts/chart249.xml"/><Relationship Id="rId12" Type="http://schemas.openxmlformats.org/officeDocument/2006/relationships/image" Target="../media/image752.jpeg"/><Relationship Id="rId17" Type="http://schemas.openxmlformats.org/officeDocument/2006/relationships/image" Target="../media/image756.png"/><Relationship Id="rId2" Type="http://schemas.openxmlformats.org/officeDocument/2006/relationships/chart" Target="../charts/chart246.xml"/><Relationship Id="rId16" Type="http://schemas.openxmlformats.org/officeDocument/2006/relationships/image" Target="../media/image75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7.png"/><Relationship Id="rId11" Type="http://schemas.openxmlformats.org/officeDocument/2006/relationships/image" Target="../media/image751.png"/><Relationship Id="rId5" Type="http://schemas.openxmlformats.org/officeDocument/2006/relationships/chart" Target="../charts/chart248.xml"/><Relationship Id="rId15" Type="http://schemas.openxmlformats.org/officeDocument/2006/relationships/chart" Target="../charts/chart250.xml"/><Relationship Id="rId10" Type="http://schemas.openxmlformats.org/officeDocument/2006/relationships/image" Target="../media/image750.png"/><Relationship Id="rId19" Type="http://schemas.openxmlformats.org/officeDocument/2006/relationships/image" Target="../media/image758.jpeg"/><Relationship Id="rId4" Type="http://schemas.openxmlformats.org/officeDocument/2006/relationships/chart" Target="../charts/chart247.xml"/><Relationship Id="rId9" Type="http://schemas.openxmlformats.org/officeDocument/2006/relationships/image" Target="../media/image749.png"/><Relationship Id="rId14" Type="http://schemas.openxmlformats.org/officeDocument/2006/relationships/image" Target="../media/image754.png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253.xml"/><Relationship Id="rId13" Type="http://schemas.openxmlformats.org/officeDocument/2006/relationships/image" Target="../media/image766.png"/><Relationship Id="rId18" Type="http://schemas.openxmlformats.org/officeDocument/2006/relationships/image" Target="../media/image771.png"/><Relationship Id="rId3" Type="http://schemas.openxmlformats.org/officeDocument/2006/relationships/chart" Target="../charts/chart252.xml"/><Relationship Id="rId7" Type="http://schemas.openxmlformats.org/officeDocument/2006/relationships/image" Target="../media/image762.png"/><Relationship Id="rId12" Type="http://schemas.openxmlformats.org/officeDocument/2006/relationships/image" Target="../media/image765.png"/><Relationship Id="rId17" Type="http://schemas.openxmlformats.org/officeDocument/2006/relationships/image" Target="../media/image770.png"/><Relationship Id="rId2" Type="http://schemas.openxmlformats.org/officeDocument/2006/relationships/chart" Target="../charts/chart251.xml"/><Relationship Id="rId16" Type="http://schemas.openxmlformats.org/officeDocument/2006/relationships/image" Target="../media/image76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1.png"/><Relationship Id="rId11" Type="http://schemas.openxmlformats.org/officeDocument/2006/relationships/image" Target="../media/image764.png"/><Relationship Id="rId5" Type="http://schemas.openxmlformats.org/officeDocument/2006/relationships/image" Target="../media/image760.png"/><Relationship Id="rId15" Type="http://schemas.openxmlformats.org/officeDocument/2006/relationships/image" Target="../media/image768.png"/><Relationship Id="rId10" Type="http://schemas.openxmlformats.org/officeDocument/2006/relationships/image" Target="../media/image763.png"/><Relationship Id="rId19" Type="http://schemas.openxmlformats.org/officeDocument/2006/relationships/image" Target="../media/image772.png"/><Relationship Id="rId4" Type="http://schemas.openxmlformats.org/officeDocument/2006/relationships/image" Target="../media/image759.png"/><Relationship Id="rId9" Type="http://schemas.openxmlformats.org/officeDocument/2006/relationships/chart" Target="../charts/chart254.xml"/><Relationship Id="rId14" Type="http://schemas.openxmlformats.org/officeDocument/2006/relationships/image" Target="../media/image76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au 6"/>
          <p:cNvGraphicFramePr>
            <a:graphicFrameLocks noGrp="1"/>
          </p:cNvGraphicFramePr>
          <p:nvPr/>
        </p:nvGraphicFramePr>
        <p:xfrm>
          <a:off x="2699792" y="3821117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8" name="Rectangle 7"/>
          <p:cNvSpPr/>
          <p:nvPr/>
        </p:nvSpPr>
        <p:spPr>
          <a:xfrm>
            <a:off x="2699792" y="2012785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Minato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Namikaze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71,08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9" name="Graphique 8"/>
          <p:cNvGraphicFramePr/>
          <p:nvPr/>
        </p:nvGraphicFramePr>
        <p:xfrm>
          <a:off x="4716016" y="234088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2388950"/>
            <a:ext cx="2088232" cy="1393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rapèze 10"/>
          <p:cNvSpPr/>
          <p:nvPr/>
        </p:nvSpPr>
        <p:spPr>
          <a:xfrm rot="10800000">
            <a:off x="3563886" y="286802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Rectangle 11"/>
          <p:cNvSpPr/>
          <p:nvPr/>
        </p:nvSpPr>
        <p:spPr>
          <a:xfrm>
            <a:off x="3923926" y="205503"/>
            <a:ext cx="87921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Minato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3" name="Graphique 12"/>
          <p:cNvGraphicFramePr/>
          <p:nvPr/>
        </p:nvGraphicFramePr>
        <p:xfrm>
          <a:off x="3851919" y="50282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9" name="Rectangle 18"/>
          <p:cNvSpPr/>
          <p:nvPr/>
        </p:nvSpPr>
        <p:spPr>
          <a:xfrm>
            <a:off x="4427983" y="81350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" name="Picture 3" descr="C:\Mes Documents\Manga\Topic\Render\M-N-O-P\Minato\1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44624"/>
            <a:ext cx="1656183" cy="2215385"/>
          </a:xfrm>
          <a:prstGeom prst="rect">
            <a:avLst/>
          </a:prstGeom>
          <a:noFill/>
        </p:spPr>
      </p:pic>
      <p:pic>
        <p:nvPicPr>
          <p:cNvPr id="43010" name="Picture 2" descr="http://th06.deviantart.net/fs71/PRE/f/2012/295/e/2/minato_namikaze_by_lord_nadjib-d5ilfuw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" y="2708920"/>
            <a:ext cx="707584" cy="1944216"/>
          </a:xfrm>
          <a:prstGeom prst="rect">
            <a:avLst/>
          </a:prstGeom>
          <a:noFill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84368" y="1820684"/>
            <a:ext cx="1259632" cy="8882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Trapèze 27"/>
          <p:cNvSpPr/>
          <p:nvPr/>
        </p:nvSpPr>
        <p:spPr>
          <a:xfrm rot="10800000">
            <a:off x="2699792" y="-1230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Rectangle 28"/>
          <p:cNvSpPr/>
          <p:nvPr/>
        </p:nvSpPr>
        <p:spPr>
          <a:xfrm>
            <a:off x="2555776" y="-82529"/>
            <a:ext cx="38884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Minato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l’éclair jaune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884368" y="854488"/>
            <a:ext cx="1259632" cy="918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3666" name="Picture 2" descr="http://th07.deviantart.net/fs71/PRE/i/2013/239/f/9/yondaime_hokage_by_ilyesgnei-d6jxd1i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956376" y="2761728"/>
            <a:ext cx="1187624" cy="1243336"/>
          </a:xfrm>
          <a:prstGeom prst="rect">
            <a:avLst/>
          </a:prstGeom>
          <a:noFill/>
        </p:spPr>
      </p:pic>
      <p:graphicFrame>
        <p:nvGraphicFramePr>
          <p:cNvPr id="21" name="Graphique 20"/>
          <p:cNvGraphicFramePr/>
          <p:nvPr/>
        </p:nvGraphicFramePr>
        <p:xfrm>
          <a:off x="5436096" y="47667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pic>
        <p:nvPicPr>
          <p:cNvPr id="22" name="Picture 1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732240" y="2780928"/>
            <a:ext cx="1187624" cy="9716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 descr="Namikaze Minato by nekoni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0" y="0"/>
            <a:ext cx="887419" cy="1268760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921426" y="0"/>
            <a:ext cx="1222574" cy="83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4" name="Tableau 23"/>
          <p:cNvGraphicFramePr>
            <a:graphicFrameLocks noGrp="1"/>
          </p:cNvGraphicFramePr>
          <p:nvPr/>
        </p:nvGraphicFramePr>
        <p:xfrm>
          <a:off x="2699792" y="6165304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3,10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1,86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4,37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2,09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3,36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4,84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Graphique 24"/>
          <p:cNvGraphicFramePr/>
          <p:nvPr/>
        </p:nvGraphicFramePr>
        <p:xfrm>
          <a:off x="4644008" y="47251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26" name="Rectangle 25"/>
          <p:cNvSpPr/>
          <p:nvPr/>
        </p:nvSpPr>
        <p:spPr>
          <a:xfrm>
            <a:off x="2699792" y="432503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Minato</a:t>
            </a:r>
            <a:r>
              <a:rPr lang="fr-FR" sz="2000" b="1" cap="none" spc="0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Namikaze</a:t>
            </a:r>
            <a:r>
              <a:rPr lang="fr-FR" sz="2000" b="1" cap="none" spc="0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71,08</a:t>
            </a:r>
            <a:r>
              <a:rPr lang="fr-FR" sz="2000" b="1" cap="none" spc="0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699792" y="4653136"/>
            <a:ext cx="2034672" cy="147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6914" name="Picture 2" descr="http://fc05.deviantart.net/fs70/f/2010/069/2/9/Minato_collab__by_JustGiveItUp.pn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0" y="1332089"/>
            <a:ext cx="971600" cy="1335721"/>
          </a:xfrm>
          <a:prstGeom prst="rect">
            <a:avLst/>
          </a:prstGeom>
          <a:noFill/>
        </p:spPr>
      </p:pic>
      <p:pic>
        <p:nvPicPr>
          <p:cNvPr id="169986" name="Picture 2" descr="http://th08.deviantart.net/fs71/PRE/i/2014/043/d/5/dad_by_robcv-d76821k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043609" y="1340768"/>
            <a:ext cx="1368152" cy="939575"/>
          </a:xfrm>
          <a:prstGeom prst="rect">
            <a:avLst/>
          </a:prstGeom>
          <a:noFill/>
        </p:spPr>
      </p:pic>
      <p:pic>
        <p:nvPicPr>
          <p:cNvPr id="15362" name="Picture 2" descr="http://i285.photobucket.com/albums/ll42/tara_176biz/Yondaime_4th_Hokage.jp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7494166" y="4577452"/>
            <a:ext cx="1649834" cy="2280548"/>
          </a:xfrm>
          <a:prstGeom prst="rect">
            <a:avLst/>
          </a:prstGeom>
          <a:noFill/>
        </p:spPr>
      </p:pic>
      <p:pic>
        <p:nvPicPr>
          <p:cNvPr id="125954" name="Picture 2" descr="The Yellow Flash by TheALM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0" y="5517232"/>
            <a:ext cx="2383365" cy="1340768"/>
          </a:xfrm>
          <a:prstGeom prst="rect">
            <a:avLst/>
          </a:prstGeom>
          <a:noFill/>
        </p:spPr>
      </p:pic>
      <p:pic>
        <p:nvPicPr>
          <p:cNvPr id="32" name="Picture 2" descr="Naruto 504 by KostanRyuk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899592" y="1"/>
            <a:ext cx="643895" cy="1268759"/>
          </a:xfrm>
          <a:prstGeom prst="rect">
            <a:avLst/>
          </a:prstGeom>
          <a:noFill/>
        </p:spPr>
      </p:pic>
      <p:pic>
        <p:nvPicPr>
          <p:cNvPr id="33" name="Picture 2" descr="http://th04.deviantart.net/fs40/PRE/f/2009/034/d/d/SAMA___by_SongChang.jpg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619672" y="0"/>
            <a:ext cx="773445" cy="12687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915816" y="446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3059832" y="-36676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Zabuza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Kimimaro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6" name="Picture 2" descr="C:\Mes Documents\Manga\Topic\Render\kimimar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476672"/>
            <a:ext cx="1245044" cy="1512168"/>
          </a:xfrm>
          <a:prstGeom prst="rect">
            <a:avLst/>
          </a:prstGeom>
          <a:noFill/>
        </p:spPr>
      </p:pic>
      <p:pic>
        <p:nvPicPr>
          <p:cNvPr id="1027" name="Picture 3" descr="C:\Mes Documents\Manga\Topic\Render\U-V-W-X-Y-Z\Zabuza\3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476672"/>
            <a:ext cx="1139824" cy="1512168"/>
          </a:xfrm>
          <a:prstGeom prst="rect">
            <a:avLst/>
          </a:prstGeom>
          <a:noFill/>
        </p:spPr>
      </p:pic>
      <p:graphicFrame>
        <p:nvGraphicFramePr>
          <p:cNvPr id="10" name="Graphique 9"/>
          <p:cNvGraphicFramePr/>
          <p:nvPr/>
        </p:nvGraphicFramePr>
        <p:xfrm>
          <a:off x="2327448" y="6206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1" name="Rectangle 10"/>
          <p:cNvSpPr/>
          <p:nvPr/>
        </p:nvSpPr>
        <p:spPr>
          <a:xfrm>
            <a:off x="2903512" y="9313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5" name="Graphique 14"/>
          <p:cNvGraphicFramePr/>
          <p:nvPr/>
        </p:nvGraphicFramePr>
        <p:xfrm>
          <a:off x="5868144" y="5486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6" name="Rectangle 15"/>
          <p:cNvSpPr/>
          <p:nvPr/>
        </p:nvSpPr>
        <p:spPr>
          <a:xfrm>
            <a:off x="6444208" y="85935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6" name="Trapèze 25"/>
          <p:cNvSpPr/>
          <p:nvPr/>
        </p:nvSpPr>
        <p:spPr>
          <a:xfrm rot="10800000">
            <a:off x="2327449" y="48596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7" name="Rectangle 26"/>
          <p:cNvSpPr/>
          <p:nvPr/>
        </p:nvSpPr>
        <p:spPr>
          <a:xfrm>
            <a:off x="2698583" y="404664"/>
            <a:ext cx="85702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Zabuza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2" name="Trapèze 31"/>
          <p:cNvSpPr/>
          <p:nvPr/>
        </p:nvSpPr>
        <p:spPr>
          <a:xfrm rot="10800000">
            <a:off x="5868144" y="41395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3" name="Rectangle 32"/>
          <p:cNvSpPr/>
          <p:nvPr/>
        </p:nvSpPr>
        <p:spPr>
          <a:xfrm>
            <a:off x="6110397" y="332656"/>
            <a:ext cx="111479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Kimimaro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2" name="Rectangle 41"/>
          <p:cNvSpPr/>
          <p:nvPr/>
        </p:nvSpPr>
        <p:spPr>
          <a:xfrm>
            <a:off x="35495" y="1988840"/>
            <a:ext cx="352839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Zabuza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Momochi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[49,80%]</a:t>
            </a:r>
            <a:endParaRPr lang="fr-FR" sz="2000" b="1" cap="none" spc="0" dirty="0">
              <a:ln w="1905"/>
              <a:solidFill>
                <a:srgbClr val="4F81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3" name="Graphique 42"/>
          <p:cNvGraphicFramePr/>
          <p:nvPr/>
        </p:nvGraphicFramePr>
        <p:xfrm>
          <a:off x="1979712" y="23488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44" name="Tableau 43"/>
          <p:cNvGraphicFramePr>
            <a:graphicFrameLocks noGrp="1"/>
          </p:cNvGraphicFramePr>
          <p:nvPr/>
        </p:nvGraphicFramePr>
        <p:xfrm>
          <a:off x="35496" y="3789040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/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2,72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3,27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1,66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2,36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2,91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2,69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3,05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1,26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pic>
        <p:nvPicPr>
          <p:cNvPr id="45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496" y="2348880"/>
            <a:ext cx="2034067" cy="14043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" name="Picture 2" descr="C:\Users\SEDNA\Pictures\Manga\Naruto\Personnages\Zabuza\Zabuza 1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1150412" y="0"/>
            <a:ext cx="1150412" cy="1340768"/>
          </a:xfrm>
          <a:prstGeom prst="rect">
            <a:avLst/>
          </a:prstGeom>
          <a:noFill/>
        </p:spPr>
      </p:pic>
      <p:graphicFrame>
        <p:nvGraphicFramePr>
          <p:cNvPr id="53" name="Tableau 52"/>
          <p:cNvGraphicFramePr>
            <a:graphicFrameLocks noGrp="1"/>
          </p:cNvGraphicFramePr>
          <p:nvPr/>
        </p:nvGraphicFramePr>
        <p:xfrm>
          <a:off x="5508104" y="3789040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2,66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4,21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1,48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1,86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3,22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3,31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1,95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4" name="Graphique 53"/>
          <p:cNvGraphicFramePr/>
          <p:nvPr/>
        </p:nvGraphicFramePr>
        <p:xfrm>
          <a:off x="7452320" y="23488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pic>
        <p:nvPicPr>
          <p:cNvPr id="1028" name="Picture 4" descr="Kimimaro by KhalilXPirates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9144000" y="1700808"/>
            <a:ext cx="1064492" cy="1268760"/>
          </a:xfrm>
          <a:prstGeom prst="rect">
            <a:avLst/>
          </a:prstGeom>
          <a:noFill/>
        </p:spPr>
      </p:pic>
      <p:pic>
        <p:nvPicPr>
          <p:cNvPr id="104452" name="Picture 4" descr="http://fc04.deviantart.net/fs71/f/2010/341/2/f/skin_and_bones_by_swiftcutz-d34eihl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0260632" y="0"/>
            <a:ext cx="1069745" cy="1628800"/>
          </a:xfrm>
          <a:prstGeom prst="rect">
            <a:avLst/>
          </a:prstGeom>
          <a:noFill/>
        </p:spPr>
      </p:pic>
      <p:pic>
        <p:nvPicPr>
          <p:cNvPr id="41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508104" y="2276872"/>
            <a:ext cx="2016224" cy="14760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7" name="Rectangle 46"/>
          <p:cNvSpPr/>
          <p:nvPr/>
        </p:nvSpPr>
        <p:spPr>
          <a:xfrm>
            <a:off x="5508104" y="194877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Kimimaro</a:t>
            </a:r>
            <a:r>
              <a:rPr lang="fr-FR" sz="2000" b="1" cap="none" spc="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Kaguya</a:t>
            </a:r>
            <a:r>
              <a:rPr lang="fr-FR" sz="2000" b="1" cap="none" spc="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[52,13%]</a:t>
            </a:r>
          </a:p>
        </p:txBody>
      </p:sp>
      <p:pic>
        <p:nvPicPr>
          <p:cNvPr id="156674" name="Picture 2" descr="http://th05.deviantart.net/fs51/PRE/f/2009/274/b/4/Naruto_026_by_waterist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828600" cy="1458041"/>
          </a:xfrm>
          <a:prstGeom prst="rect">
            <a:avLst/>
          </a:prstGeom>
          <a:noFill/>
        </p:spPr>
      </p:pic>
      <p:graphicFrame>
        <p:nvGraphicFramePr>
          <p:cNvPr id="52" name="Tableau 51"/>
          <p:cNvGraphicFramePr>
            <a:graphicFrameLocks noGrp="1"/>
          </p:cNvGraphicFramePr>
          <p:nvPr/>
        </p:nvGraphicFramePr>
        <p:xfrm>
          <a:off x="5508104" y="6165304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7F1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7F1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7F1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7F1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7F1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7F1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7F1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7F1F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F7F1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2,66</a:t>
                      </a:r>
                      <a:endParaRPr lang="fr-FR" sz="800" b="1" dirty="0">
                        <a:solidFill>
                          <a:srgbClr val="DF7F1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FBE8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F7F1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4,21</a:t>
                      </a:r>
                      <a:endParaRPr lang="fr-FR" sz="800" b="1" dirty="0">
                        <a:solidFill>
                          <a:srgbClr val="DF7F1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FBE8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F7F1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1,48</a:t>
                      </a:r>
                      <a:endParaRPr lang="fr-FR" sz="800" b="1" dirty="0">
                        <a:solidFill>
                          <a:srgbClr val="DF7F1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FBE8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F7F1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1,86</a:t>
                      </a:r>
                      <a:endParaRPr lang="fr-FR" sz="800" b="1" dirty="0">
                        <a:solidFill>
                          <a:srgbClr val="DF7F1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FBE8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F7F1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3,22</a:t>
                      </a:r>
                      <a:endParaRPr lang="fr-FR" sz="800" b="1" dirty="0">
                        <a:solidFill>
                          <a:srgbClr val="DF7F1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FBE8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F7F1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3,31</a:t>
                      </a:r>
                      <a:endParaRPr lang="fr-FR" sz="800" b="1" dirty="0">
                        <a:solidFill>
                          <a:srgbClr val="DF7F1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FBE8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F7F1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rgbClr val="DF7F1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FBE8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F7F1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1,95</a:t>
                      </a:r>
                      <a:endParaRPr lang="fr-FR" sz="800" b="1" dirty="0">
                        <a:solidFill>
                          <a:srgbClr val="DF7F1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FBE8D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8" name="Graphique 57"/>
          <p:cNvGraphicFramePr/>
          <p:nvPr/>
        </p:nvGraphicFramePr>
        <p:xfrm>
          <a:off x="7452320" y="47251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59" name="Rectangle 58"/>
          <p:cNvSpPr/>
          <p:nvPr/>
        </p:nvSpPr>
        <p:spPr>
          <a:xfrm>
            <a:off x="5508104" y="432503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DF7F1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Kimimaro</a:t>
            </a:r>
            <a:r>
              <a:rPr lang="fr-FR" sz="2000" b="1" cap="none" spc="0" dirty="0" smtClean="0">
                <a:ln w="1905"/>
                <a:solidFill>
                  <a:srgbClr val="DF7F1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DF7F1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Kaguya</a:t>
            </a:r>
            <a:r>
              <a:rPr lang="fr-FR" sz="2000" b="1" cap="none" spc="0" dirty="0" smtClean="0">
                <a:ln w="1905"/>
                <a:solidFill>
                  <a:srgbClr val="DF7F1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DF7F1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[52,18%]</a:t>
            </a:r>
          </a:p>
        </p:txBody>
      </p:sp>
      <p:pic>
        <p:nvPicPr>
          <p:cNvPr id="60" name="Picture 1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508104" y="4693206"/>
            <a:ext cx="1944216" cy="14325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" name="Rectangle 33"/>
          <p:cNvSpPr/>
          <p:nvPr/>
        </p:nvSpPr>
        <p:spPr>
          <a:xfrm>
            <a:off x="179511" y="4221088"/>
            <a:ext cx="352839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3D6AA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Zabuza</a:t>
            </a:r>
            <a:r>
              <a:rPr lang="fr-FR" sz="2000" b="1" cap="none" spc="0" dirty="0" smtClean="0">
                <a:ln w="1905"/>
                <a:solidFill>
                  <a:srgbClr val="3D6AA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3D6AA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Momochi</a:t>
            </a:r>
            <a:r>
              <a:rPr lang="fr-FR" sz="2000" b="1" cap="none" spc="0" dirty="0" smtClean="0">
                <a:ln w="1905"/>
                <a:solidFill>
                  <a:srgbClr val="3D6AA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[49,80%]</a:t>
            </a:r>
            <a:endParaRPr lang="fr-FR" sz="2000" b="1" cap="none" spc="0" dirty="0">
              <a:ln w="1905"/>
              <a:solidFill>
                <a:srgbClr val="3D6AA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5" name="Graphique 34"/>
          <p:cNvGraphicFramePr/>
          <p:nvPr/>
        </p:nvGraphicFramePr>
        <p:xfrm>
          <a:off x="2123728" y="45811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graphicFrame>
        <p:nvGraphicFramePr>
          <p:cNvPr id="36" name="Tableau 35"/>
          <p:cNvGraphicFramePr>
            <a:graphicFrameLocks noGrp="1"/>
          </p:cNvGraphicFramePr>
          <p:nvPr/>
        </p:nvGraphicFramePr>
        <p:xfrm>
          <a:off x="179512" y="6021288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3D6AA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3D6AA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3D6AA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3D6AA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3D6AA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3D6AA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3D6AA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3D6AA1"/>
                    </a:solidFill>
                  </a:tcPr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2,72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BEE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3,27</a:t>
                      </a:r>
                    </a:p>
                  </a:txBody>
                  <a:tcPr anchor="ctr" anchorCtr="1">
                    <a:solidFill>
                      <a:srgbClr val="EBEE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1,66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BEE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2,36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BEE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2,91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BEE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2,69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BEE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3,05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BEE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1,26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BEEF5"/>
                    </a:solidFill>
                  </a:tcPr>
                </a:tc>
              </a:tr>
            </a:tbl>
          </a:graphicData>
        </a:graphic>
      </p:graphicFrame>
      <p:pic>
        <p:nvPicPr>
          <p:cNvPr id="38" name="Picture 2" descr="http://th05.deviantart.net/fs71/PRE/f/2010/351/f/b/naruto_521_by_kostanryuk-d350453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827584" y="0"/>
            <a:ext cx="909498" cy="1340768"/>
          </a:xfrm>
          <a:prstGeom prst="rect">
            <a:avLst/>
          </a:prstGeom>
          <a:noFill/>
        </p:spPr>
      </p:pic>
      <p:pic>
        <p:nvPicPr>
          <p:cNvPr id="159745" name="Picture 1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9513" y="4553546"/>
            <a:ext cx="1956706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8" name="Picture 2" descr="http://img08.deviantart.net/6ff7/i/2015/170/3/6/zabuza_crying_by_xryuuzakii-d8xw9gu.png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-1363682" y="1340769"/>
            <a:ext cx="1363681" cy="1008112"/>
          </a:xfrm>
          <a:prstGeom prst="rect">
            <a:avLst/>
          </a:prstGeom>
          <a:noFill/>
        </p:spPr>
      </p:pic>
      <p:pic>
        <p:nvPicPr>
          <p:cNvPr id="39" name="Picture 2" descr="http://img06.deviantart.net/02ed/i/2008/142/6/d/demon_of_the_hidden_mist_by_lee_nus.jp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-1715077" y="2276872"/>
            <a:ext cx="1715077" cy="1224136"/>
          </a:xfrm>
          <a:prstGeom prst="rect">
            <a:avLst/>
          </a:prstGeom>
          <a:noFill/>
        </p:spPr>
      </p:pic>
      <p:pic>
        <p:nvPicPr>
          <p:cNvPr id="40" name="Picture 2" descr="http://th00.deviantart.net/fs70/PRE/f/2014/117/7/2/chapter_211___karamatsu_no_mai_by_belucen-d7g6axi.png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7681343" y="0"/>
            <a:ext cx="1462657" cy="1412776"/>
          </a:xfrm>
          <a:prstGeom prst="rect">
            <a:avLst/>
          </a:prstGeom>
          <a:noFill/>
        </p:spPr>
      </p:pic>
      <p:pic>
        <p:nvPicPr>
          <p:cNvPr id="48" name="Picture 7" descr="http://fc04.deviantart.net/fs70/f/2010/136/8/6/Colo_Kimimaro_by_Dark_nyghtmare.png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9144000" y="0"/>
            <a:ext cx="1080120" cy="164151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Mes Documents\Manga\Topic\Render\I-J-K-L\Kakashi\Kakashi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81300"/>
            <a:ext cx="1176297" cy="1512168"/>
          </a:xfrm>
          <a:prstGeom prst="rect">
            <a:avLst/>
          </a:prstGeom>
          <a:noFill/>
        </p:spPr>
      </p:pic>
      <p:graphicFrame>
        <p:nvGraphicFramePr>
          <p:cNvPr id="3" name="Graphique 2"/>
          <p:cNvGraphicFramePr/>
          <p:nvPr/>
        </p:nvGraphicFramePr>
        <p:xfrm>
          <a:off x="5532274" y="22531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Rectangle 3"/>
          <p:cNvSpPr/>
          <p:nvPr/>
        </p:nvSpPr>
        <p:spPr>
          <a:xfrm>
            <a:off x="6108338" y="53599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rapèze 4"/>
          <p:cNvSpPr/>
          <p:nvPr/>
        </p:nvSpPr>
        <p:spPr>
          <a:xfrm rot="10800000">
            <a:off x="5532274" y="8129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Rectangle 5"/>
          <p:cNvSpPr/>
          <p:nvPr/>
        </p:nvSpPr>
        <p:spPr>
          <a:xfrm>
            <a:off x="5665844" y="0"/>
            <a:ext cx="133216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7" name="Picture 4" descr="C:\Users\SEDNA\Pictures\Manga\Naruto\Personnages\Kakashi\Kakashi 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144000" y="1"/>
            <a:ext cx="1400886" cy="1052736"/>
          </a:xfrm>
          <a:prstGeom prst="rect">
            <a:avLst/>
          </a:prstGeom>
          <a:noFill/>
        </p:spPr>
      </p:pic>
      <p:graphicFrame>
        <p:nvGraphicFramePr>
          <p:cNvPr id="8" name="Tableau 7"/>
          <p:cNvGraphicFramePr>
            <a:graphicFrameLocks noGrp="1"/>
          </p:cNvGraphicFramePr>
          <p:nvPr/>
        </p:nvGraphicFramePr>
        <p:xfrm>
          <a:off x="5508104" y="335699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2,40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5508104" y="1516722"/>
            <a:ext cx="3488136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Kakashi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Hatake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[65,75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0" name="Graphique 9"/>
          <p:cNvGraphicFramePr/>
          <p:nvPr/>
        </p:nvGraphicFramePr>
        <p:xfrm>
          <a:off x="7452320" y="187676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pic>
        <p:nvPicPr>
          <p:cNvPr id="11" name="Picture 2" descr="http://fc02.deviantart.net/fs50/f/2009/270/1/7/Battlescarred_Copy_Ninja_by_Google123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144000" y="3600400"/>
            <a:ext cx="952971" cy="1268760"/>
          </a:xfrm>
          <a:prstGeom prst="rect">
            <a:avLst/>
          </a:prstGeom>
          <a:noFill/>
        </p:spPr>
      </p:pic>
      <p:pic>
        <p:nvPicPr>
          <p:cNvPr id="12" name="Picture 2" descr="http://fc02.deviantart.net/fs70/f/2013/309/e/c/heaven_by_shattercrack-d6t6ewl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1876762"/>
            <a:ext cx="2034881" cy="1440160"/>
          </a:xfrm>
          <a:prstGeom prst="rect">
            <a:avLst/>
          </a:prstGeom>
          <a:noFill/>
        </p:spPr>
      </p:pic>
      <p:pic>
        <p:nvPicPr>
          <p:cNvPr id="13" name="Picture 2" descr="http://fc07.deviantart.net/fs71/i/2013/319/c/a/manga_naruto_655_by_hatakeal-d6uaxi3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812360" y="0"/>
            <a:ext cx="848388" cy="1556792"/>
          </a:xfrm>
          <a:prstGeom prst="rect">
            <a:avLst/>
          </a:prstGeom>
          <a:noFill/>
        </p:spPr>
      </p:pic>
      <p:pic>
        <p:nvPicPr>
          <p:cNvPr id="14" name="Picture 2" descr="http://fc03.deviantart.net/fs71/f/2011/290/c/3/kakashi22a_by_shuriken01-d4d3gqd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0548664" y="0"/>
            <a:ext cx="972995" cy="1556792"/>
          </a:xfrm>
          <a:prstGeom prst="rect">
            <a:avLst/>
          </a:prstGeom>
          <a:noFill/>
        </p:spPr>
      </p:pic>
      <p:pic>
        <p:nvPicPr>
          <p:cNvPr id="15" name="Picture 2" descr="http://th03.deviantart.net/fs70/PRE/i/2012/308/5/5/hatake_kakashi_by_linkonpds-d5k0hnr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695507" y="0"/>
            <a:ext cx="448493" cy="1565971"/>
          </a:xfrm>
          <a:prstGeom prst="rect">
            <a:avLst/>
          </a:prstGeom>
          <a:noFill/>
        </p:spPr>
      </p:pic>
      <p:pic>
        <p:nvPicPr>
          <p:cNvPr id="16" name="Picture 2" descr="http://th03.deviantart.net/fs71/PRE/f/2014/267/e/7/return_by_kan_z_z_z_aki-d80d2d6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0548664" y="1569857"/>
            <a:ext cx="1008112" cy="1499103"/>
          </a:xfrm>
          <a:prstGeom prst="rect">
            <a:avLst/>
          </a:prstGeom>
          <a:noFill/>
        </p:spPr>
      </p:pic>
      <p:pic>
        <p:nvPicPr>
          <p:cNvPr id="17" name="Picture 1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0116616" y="3645024"/>
            <a:ext cx="1175783" cy="1052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C:\Mes Documents\Manga\Topic\Render\A-B-C-D\Asuma\Asuma2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619672" y="0"/>
            <a:ext cx="832228" cy="1440160"/>
          </a:xfrm>
          <a:prstGeom prst="rect">
            <a:avLst/>
          </a:prstGeom>
          <a:noFill/>
        </p:spPr>
      </p:pic>
      <p:graphicFrame>
        <p:nvGraphicFramePr>
          <p:cNvPr id="19" name="Graphique 18"/>
          <p:cNvGraphicFramePr/>
          <p:nvPr/>
        </p:nvGraphicFramePr>
        <p:xfrm>
          <a:off x="2051720" y="14401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20" name="Rectangle 19"/>
          <p:cNvSpPr/>
          <p:nvPr/>
        </p:nvSpPr>
        <p:spPr>
          <a:xfrm>
            <a:off x="2627784" y="45469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Trapèze 20"/>
          <p:cNvSpPr/>
          <p:nvPr/>
        </p:nvSpPr>
        <p:spPr>
          <a:xfrm rot="10800000">
            <a:off x="2051721" y="929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2" name="Rectangle 21"/>
          <p:cNvSpPr/>
          <p:nvPr/>
        </p:nvSpPr>
        <p:spPr>
          <a:xfrm>
            <a:off x="2431222" y="-72008"/>
            <a:ext cx="84029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Asuma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3" name="Tableau 22"/>
          <p:cNvGraphicFramePr>
            <a:graphicFrameLocks noGrp="1"/>
          </p:cNvGraphicFramePr>
          <p:nvPr/>
        </p:nvGraphicFramePr>
        <p:xfrm>
          <a:off x="35496" y="339706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1,41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4" name="Rectangle 23"/>
          <p:cNvSpPr/>
          <p:nvPr/>
        </p:nvSpPr>
        <p:spPr>
          <a:xfrm>
            <a:off x="35496" y="1556792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Asuma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Sarutobi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46,00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5" name="Graphique 24"/>
          <p:cNvGraphicFramePr/>
          <p:nvPr/>
        </p:nvGraphicFramePr>
        <p:xfrm>
          <a:off x="1907704" y="195690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pic>
        <p:nvPicPr>
          <p:cNvPr id="26" name="Picture 4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5496" y="1908441"/>
            <a:ext cx="1800200" cy="1474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9" name="Tableau 28"/>
          <p:cNvGraphicFramePr>
            <a:graphicFrameLocks noGrp="1"/>
          </p:cNvGraphicFramePr>
          <p:nvPr/>
        </p:nvGraphicFramePr>
        <p:xfrm>
          <a:off x="5508104" y="566124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5729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5729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5729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5729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5729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5729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5729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5729C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5729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4,13</a:t>
                      </a:r>
                      <a:endParaRPr lang="fr-FR" sz="800" b="1" dirty="0">
                        <a:solidFill>
                          <a:srgbClr val="75729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8C7D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5729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3,68</a:t>
                      </a:r>
                      <a:endParaRPr lang="fr-FR" sz="800" b="1" dirty="0">
                        <a:solidFill>
                          <a:srgbClr val="75729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8C7D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5729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3,49</a:t>
                      </a:r>
                      <a:endParaRPr lang="fr-FR" sz="800" b="1" dirty="0">
                        <a:solidFill>
                          <a:srgbClr val="75729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8C7D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5729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4,35</a:t>
                      </a:r>
                      <a:endParaRPr lang="fr-FR" sz="800" b="1" dirty="0">
                        <a:solidFill>
                          <a:srgbClr val="75729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8C7D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5729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2,41</a:t>
                      </a:r>
                      <a:endParaRPr lang="fr-FR" sz="800" b="1" dirty="0">
                        <a:solidFill>
                          <a:srgbClr val="75729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8C7D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5729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3,41</a:t>
                      </a:r>
                      <a:endParaRPr lang="fr-FR" sz="800" b="1" dirty="0">
                        <a:solidFill>
                          <a:srgbClr val="75729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8C7D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5729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2,43</a:t>
                      </a:r>
                      <a:endParaRPr lang="fr-FR" sz="800" b="1" dirty="0">
                        <a:solidFill>
                          <a:srgbClr val="75729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8C7D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5729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2,40</a:t>
                      </a:r>
                    </a:p>
                  </a:txBody>
                  <a:tcPr marL="0" marR="0" marT="0" marB="0" anchor="ctr">
                    <a:solidFill>
                      <a:srgbClr val="C8C7D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" name="Graphique 29"/>
          <p:cNvGraphicFramePr/>
          <p:nvPr/>
        </p:nvGraphicFramePr>
        <p:xfrm>
          <a:off x="7452320" y="418101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pic>
        <p:nvPicPr>
          <p:cNvPr id="31" name="Picture 4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5508104" y="4153634"/>
            <a:ext cx="1982040" cy="149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Rectangle 31"/>
          <p:cNvSpPr/>
          <p:nvPr/>
        </p:nvSpPr>
        <p:spPr>
          <a:xfrm>
            <a:off x="5508104" y="3820978"/>
            <a:ext cx="3488136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75729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Kakashi</a:t>
            </a:r>
            <a:r>
              <a:rPr lang="fr-FR" sz="2000" b="1" cap="none" spc="0" dirty="0" smtClean="0">
                <a:ln w="1905"/>
                <a:solidFill>
                  <a:srgbClr val="75729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75729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Hatake</a:t>
            </a:r>
            <a:r>
              <a:rPr lang="fr-FR" sz="2000" b="1" cap="none" spc="0" dirty="0" smtClean="0">
                <a:ln w="1905"/>
                <a:solidFill>
                  <a:srgbClr val="75729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75729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75729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fr-FR" sz="2000" b="1" dirty="0" smtClean="0">
                <a:ln w="1905"/>
                <a:solidFill>
                  <a:srgbClr val="75729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[65,75</a:t>
            </a:r>
            <a:r>
              <a:rPr lang="fr-FR" sz="2000" b="1" cap="none" spc="0" dirty="0" smtClean="0">
                <a:ln w="1905"/>
                <a:solidFill>
                  <a:srgbClr val="75729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75729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50530" name="Picture 2" descr="http://fc05.deviantart.net/fs33/f/2008/308/e/e/Vol_423_Raisetsu__by_SongChang.jpg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9144000" y="2348880"/>
            <a:ext cx="1266056" cy="1232600"/>
          </a:xfrm>
          <a:prstGeom prst="rect">
            <a:avLst/>
          </a:prstGeom>
          <a:noFill/>
        </p:spPr>
      </p:pic>
      <p:pic>
        <p:nvPicPr>
          <p:cNvPr id="34" name="Picture 2" descr="http://fc07.deviantart.net/fs70/f/2011/253/4/3/43ba875fe1a9ca44a4026a4315fafd91-d3az8yb.jp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0" y="0"/>
            <a:ext cx="1101430" cy="1556792"/>
          </a:xfrm>
          <a:prstGeom prst="rect">
            <a:avLst/>
          </a:prstGeom>
          <a:noFill/>
        </p:spPr>
      </p:pic>
      <p:pic>
        <p:nvPicPr>
          <p:cNvPr id="160770" name="Picture 2" descr="http://fc04.deviantart.net/fs71/i/2013/047/1/b/hatake_kakashi___the_copy_ninja_by_lideralianzashinobi-d5r1uwj.png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9144000" y="1052736"/>
            <a:ext cx="1404664" cy="1253273"/>
          </a:xfrm>
          <a:prstGeom prst="rect">
            <a:avLst/>
          </a:prstGeom>
          <a:noFill/>
        </p:spPr>
      </p:pic>
      <p:graphicFrame>
        <p:nvGraphicFramePr>
          <p:cNvPr id="36" name="Tableau 35"/>
          <p:cNvGraphicFramePr>
            <a:graphicFrameLocks noGrp="1"/>
          </p:cNvGraphicFramePr>
          <p:nvPr/>
        </p:nvGraphicFramePr>
        <p:xfrm>
          <a:off x="0" y="5637701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676A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676A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676A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676A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676A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676A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676A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676A8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65B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2,82</a:t>
                      </a:r>
                      <a:endParaRPr lang="fr-FR" sz="800" b="1" dirty="0">
                        <a:solidFill>
                          <a:srgbClr val="C65B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1D3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65B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3,07</a:t>
                      </a:r>
                      <a:endParaRPr lang="fr-FR" sz="800" b="1" dirty="0">
                        <a:solidFill>
                          <a:srgbClr val="C65B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1D3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65B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rgbClr val="C65B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1D3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65B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2,31</a:t>
                      </a:r>
                      <a:endParaRPr lang="fr-FR" sz="800" b="1" dirty="0">
                        <a:solidFill>
                          <a:srgbClr val="C65B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1D3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65B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2,67</a:t>
                      </a:r>
                      <a:endParaRPr lang="fr-FR" sz="800" b="1" dirty="0">
                        <a:solidFill>
                          <a:srgbClr val="C65B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1D3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65B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2,28</a:t>
                      </a:r>
                      <a:endParaRPr lang="fr-FR" sz="800" b="1" dirty="0">
                        <a:solidFill>
                          <a:srgbClr val="C65B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1D3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65B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2,51</a:t>
                      </a:r>
                      <a:endParaRPr lang="fr-FR" sz="800" b="1" dirty="0">
                        <a:solidFill>
                          <a:srgbClr val="C65B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1D3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65B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1,41</a:t>
                      </a:r>
                    </a:p>
                  </a:txBody>
                  <a:tcPr marL="0" marR="0" marT="0" marB="0" anchor="ctr">
                    <a:solidFill>
                      <a:srgbClr val="D1D3E7"/>
                    </a:solidFill>
                  </a:tcPr>
                </a:tc>
              </a:tr>
            </a:tbl>
          </a:graphicData>
        </a:graphic>
      </p:graphicFrame>
      <p:sp>
        <p:nvSpPr>
          <p:cNvPr id="37" name="Rectangle 36"/>
          <p:cNvSpPr/>
          <p:nvPr/>
        </p:nvSpPr>
        <p:spPr>
          <a:xfrm>
            <a:off x="0" y="3797431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6676A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Asuma</a:t>
            </a:r>
            <a:r>
              <a:rPr lang="fr-FR" sz="2000" b="1" cap="none" spc="0" dirty="0" smtClean="0">
                <a:ln w="1905"/>
                <a:solidFill>
                  <a:srgbClr val="6676A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6676A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Sarutobi</a:t>
            </a:r>
            <a:r>
              <a:rPr lang="fr-FR" sz="2000" b="1" cap="none" spc="0" dirty="0" smtClean="0">
                <a:ln w="1905"/>
                <a:solidFill>
                  <a:srgbClr val="6676A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rgbClr val="6676A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46,00</a:t>
            </a:r>
            <a:r>
              <a:rPr lang="fr-FR" sz="2000" b="1" cap="none" spc="0" dirty="0" smtClean="0">
                <a:ln w="1905"/>
                <a:solidFill>
                  <a:srgbClr val="6676A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6676A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8" name="Graphique 37"/>
          <p:cNvGraphicFramePr/>
          <p:nvPr/>
        </p:nvGraphicFramePr>
        <p:xfrm>
          <a:off x="1907704" y="41490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2"/>
          </a:graphicData>
        </a:graphic>
      </p:graphicFrame>
      <p:pic>
        <p:nvPicPr>
          <p:cNvPr id="40" name="Picture 2" descr="Sarutobi Asuma by Luisseb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-1006596" y="0"/>
            <a:ext cx="1006595" cy="1556792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1" y="4149080"/>
            <a:ext cx="1924776" cy="1466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0" name="Picture 2" descr="Hatake Kakashi by HulfBlood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9144000" y="4869160"/>
            <a:ext cx="1192930" cy="1656184"/>
          </a:xfrm>
          <a:prstGeom prst="rect">
            <a:avLst/>
          </a:prstGeom>
          <a:noFill/>
        </p:spPr>
      </p:pic>
      <p:pic>
        <p:nvPicPr>
          <p:cNvPr id="47106" name="Picture 2" descr="http://img12.deviantart.net/628d/i/2011/098/4/2/azuma_by_deiviscc-d3dje9o.png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-1980728" y="1628800"/>
            <a:ext cx="1980728" cy="1056389"/>
          </a:xfrm>
          <a:prstGeom prst="rect">
            <a:avLst/>
          </a:prstGeom>
          <a:noFill/>
        </p:spPr>
      </p:pic>
      <p:pic>
        <p:nvPicPr>
          <p:cNvPr id="42" name="Picture 2" descr="Naruto chapitre 422 colorisé - Page 1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10404648" y="4725144"/>
            <a:ext cx="1296144" cy="19293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915816" y="446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3059832" y="-36676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Asuma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Darui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-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Hidan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9" name="Picture 5" descr="C:\Mes Documents\Manga\Topic\Render\E-F-G-H\Hidan\5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60648"/>
            <a:ext cx="1228721" cy="1556792"/>
          </a:xfrm>
          <a:prstGeom prst="rect">
            <a:avLst/>
          </a:prstGeom>
          <a:noFill/>
        </p:spPr>
      </p:pic>
      <p:pic>
        <p:nvPicPr>
          <p:cNvPr id="1030" name="Picture 6" descr="C:\Mes Documents\Manga\Topic\Render\A-B-C-D\Darui\Darui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04664"/>
            <a:ext cx="784719" cy="1512168"/>
          </a:xfrm>
          <a:prstGeom prst="rect">
            <a:avLst/>
          </a:prstGeom>
          <a:noFill/>
        </p:spPr>
      </p:pic>
      <p:graphicFrame>
        <p:nvGraphicFramePr>
          <p:cNvPr id="31" name="Graphique 30"/>
          <p:cNvGraphicFramePr/>
          <p:nvPr/>
        </p:nvGraphicFramePr>
        <p:xfrm>
          <a:off x="6016745" y="4492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2" name="Rectangle 31"/>
          <p:cNvSpPr/>
          <p:nvPr/>
        </p:nvSpPr>
        <p:spPr>
          <a:xfrm>
            <a:off x="6592809" y="7599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3" name="Trapèze 32"/>
          <p:cNvSpPr/>
          <p:nvPr/>
        </p:nvSpPr>
        <p:spPr>
          <a:xfrm rot="10800000">
            <a:off x="5944737" y="31456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4" name="Rectangle 33"/>
          <p:cNvSpPr/>
          <p:nvPr/>
        </p:nvSpPr>
        <p:spPr>
          <a:xfrm>
            <a:off x="6370727" y="233264"/>
            <a:ext cx="74732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Hidan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5" name="Graphique 34"/>
          <p:cNvGraphicFramePr/>
          <p:nvPr/>
        </p:nvGraphicFramePr>
        <p:xfrm>
          <a:off x="2123728" y="47667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36" name="Rectangle 35"/>
          <p:cNvSpPr/>
          <p:nvPr/>
        </p:nvSpPr>
        <p:spPr>
          <a:xfrm>
            <a:off x="2699792" y="78735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7" name="Trapèze 36"/>
          <p:cNvSpPr/>
          <p:nvPr/>
        </p:nvSpPr>
        <p:spPr>
          <a:xfrm rot="10800000">
            <a:off x="2123728" y="34194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8" name="Rectangle 37"/>
          <p:cNvSpPr/>
          <p:nvPr/>
        </p:nvSpPr>
        <p:spPr>
          <a:xfrm>
            <a:off x="2570556" y="260648"/>
            <a:ext cx="70564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Darui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9" name="Tableau 38"/>
          <p:cNvGraphicFramePr>
            <a:graphicFrameLocks noGrp="1"/>
          </p:cNvGraphicFramePr>
          <p:nvPr/>
        </p:nvGraphicFramePr>
        <p:xfrm>
          <a:off x="35496" y="3717032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3,32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3,06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1,77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0" name="Graphique 39"/>
          <p:cNvGraphicFramePr/>
          <p:nvPr/>
        </p:nvGraphicFramePr>
        <p:xfrm>
          <a:off x="1979712" y="23488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41" name="Rectangle 40"/>
          <p:cNvSpPr/>
          <p:nvPr/>
        </p:nvSpPr>
        <p:spPr>
          <a:xfrm>
            <a:off x="35496" y="1916832"/>
            <a:ext cx="345638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Darui</a:t>
            </a:r>
            <a:r>
              <a:rPr lang="fr-FR" sz="2000" b="1" cap="none" spc="0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53,70</a:t>
            </a:r>
            <a:r>
              <a:rPr lang="fr-FR" sz="2000" b="1" cap="none" spc="0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4" name="Tableau 43"/>
          <p:cNvGraphicFramePr>
            <a:graphicFrameLocks noGrp="1"/>
          </p:cNvGraphicFramePr>
          <p:nvPr/>
        </p:nvGraphicFramePr>
        <p:xfrm>
          <a:off x="5508104" y="3757103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2,59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3,52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1,35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2,76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2,61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4,19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</a:tr>
            </a:tbl>
          </a:graphicData>
        </a:graphic>
      </p:graphicFrame>
      <p:sp>
        <p:nvSpPr>
          <p:cNvPr id="45" name="Rectangle 44"/>
          <p:cNvSpPr/>
          <p:nvPr/>
        </p:nvSpPr>
        <p:spPr>
          <a:xfrm>
            <a:off x="5508104" y="1916833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Hidan</a:t>
            </a:r>
            <a:r>
              <a:rPr lang="fr-FR" sz="2000" b="1" cap="none" spc="0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50,13</a:t>
            </a:r>
            <a:r>
              <a:rPr lang="fr-FR" sz="2000" b="1" cap="none" spc="0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8064A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6" name="Graphique 45"/>
          <p:cNvGraphicFramePr/>
          <p:nvPr/>
        </p:nvGraphicFramePr>
        <p:xfrm>
          <a:off x="7380312" y="234888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pic>
        <p:nvPicPr>
          <p:cNvPr id="1032" name="Picture 8" descr="C:\Users\SEDNA\Pictures\Manga\Naruto\Personnages\Darui\1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5496" y="2348880"/>
            <a:ext cx="2148977" cy="1292744"/>
          </a:xfrm>
          <a:prstGeom prst="rect">
            <a:avLst/>
          </a:prstGeom>
          <a:noFill/>
        </p:spPr>
      </p:pic>
      <p:pic>
        <p:nvPicPr>
          <p:cNvPr id="4" name="Picture 2" descr="C:\Mes Documents\Manga\Topic\En plus\Images\hidan2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08104" y="2276872"/>
            <a:ext cx="1881187" cy="1456285"/>
          </a:xfrm>
          <a:prstGeom prst="rect">
            <a:avLst/>
          </a:prstGeom>
          <a:noFill/>
        </p:spPr>
      </p:pic>
      <p:pic>
        <p:nvPicPr>
          <p:cNvPr id="33794" name="Picture 2" descr="http://fc00.deviantart.net/fs70/f/2011/237/d/5/hidan_324_4_by_saitomaks-d47s7wo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9144000" y="3212976"/>
            <a:ext cx="1162210" cy="1296144"/>
          </a:xfrm>
          <a:prstGeom prst="rect">
            <a:avLst/>
          </a:prstGeom>
          <a:noFill/>
        </p:spPr>
      </p:pic>
      <p:pic>
        <p:nvPicPr>
          <p:cNvPr id="43" name="Picture 2" descr="Commission: Hidan by GaaraJamiE88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9144000" y="1700808"/>
            <a:ext cx="1280106" cy="1484784"/>
          </a:xfrm>
          <a:prstGeom prst="rect">
            <a:avLst/>
          </a:prstGeom>
          <a:noFill/>
        </p:spPr>
      </p:pic>
      <p:pic>
        <p:nvPicPr>
          <p:cNvPr id="15362" name="Picture 2" descr="Hidan by StingCunha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9144000" y="0"/>
            <a:ext cx="939807" cy="1656184"/>
          </a:xfrm>
          <a:prstGeom prst="rect">
            <a:avLst/>
          </a:prstGeom>
          <a:noFill/>
        </p:spPr>
      </p:pic>
      <p:pic>
        <p:nvPicPr>
          <p:cNvPr id="5" name="Picture 2" descr="Hidan by uchiha-itasuke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9144000" y="4509120"/>
            <a:ext cx="1778901" cy="1052736"/>
          </a:xfrm>
          <a:prstGeom prst="rect">
            <a:avLst/>
          </a:prstGeom>
          <a:noFill/>
        </p:spPr>
      </p:pic>
      <p:pic>
        <p:nvPicPr>
          <p:cNvPr id="6" name="Picture 2" descr="http://fc04.deviantart.net/fs11/i/2006/177/f/9/Hidan_by_pokefreak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8071921" y="0"/>
            <a:ext cx="1072079" cy="1440160"/>
          </a:xfrm>
          <a:prstGeom prst="rect">
            <a:avLst/>
          </a:prstGeom>
          <a:noFill/>
        </p:spPr>
      </p:pic>
      <p:graphicFrame>
        <p:nvGraphicFramePr>
          <p:cNvPr id="42" name="Tableau 41"/>
          <p:cNvGraphicFramePr>
            <a:graphicFrameLocks noGrp="1"/>
          </p:cNvGraphicFramePr>
          <p:nvPr/>
        </p:nvGraphicFramePr>
        <p:xfrm>
          <a:off x="5508104" y="609329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0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2,59</a:t>
                      </a:r>
                      <a:endParaRPr lang="fr-FR" sz="800" b="1" dirty="0">
                        <a:solidFill>
                          <a:srgbClr val="EA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9F9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3,52</a:t>
                      </a:r>
                      <a:endParaRPr lang="fr-FR" sz="800" b="1" dirty="0">
                        <a:solidFill>
                          <a:srgbClr val="EA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9F9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rgbClr val="EA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9F9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1,35</a:t>
                      </a:r>
                      <a:endParaRPr lang="fr-FR" sz="800" b="1" dirty="0">
                        <a:solidFill>
                          <a:srgbClr val="EA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9F9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2,76</a:t>
                      </a:r>
                      <a:endParaRPr lang="fr-FR" sz="800" b="1" dirty="0">
                        <a:solidFill>
                          <a:srgbClr val="EA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9F9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2,61</a:t>
                      </a:r>
                      <a:endParaRPr lang="fr-FR" sz="800" b="1" dirty="0">
                        <a:solidFill>
                          <a:srgbClr val="EA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9F9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4,19</a:t>
                      </a:r>
                      <a:endParaRPr lang="fr-FR" sz="800" b="1" dirty="0">
                        <a:solidFill>
                          <a:srgbClr val="EA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9F9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rgbClr val="EA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9F9F"/>
                    </a:solidFill>
                  </a:tcPr>
                </a:tc>
              </a:tr>
            </a:tbl>
          </a:graphicData>
        </a:graphic>
      </p:graphicFrame>
      <p:sp>
        <p:nvSpPr>
          <p:cNvPr id="47" name="Rectangle 46"/>
          <p:cNvSpPr/>
          <p:nvPr/>
        </p:nvSpPr>
        <p:spPr>
          <a:xfrm>
            <a:off x="5508104" y="4221088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EA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Hidan</a:t>
            </a:r>
            <a:r>
              <a:rPr lang="fr-FR" sz="2000" b="1" cap="none" spc="0" dirty="0" smtClean="0">
                <a:ln w="1905"/>
                <a:solidFill>
                  <a:srgbClr val="EA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rgbClr val="EA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50,13</a:t>
            </a:r>
            <a:r>
              <a:rPr lang="fr-FR" sz="2000" b="1" cap="none" spc="0" dirty="0" smtClean="0">
                <a:ln w="1905"/>
                <a:solidFill>
                  <a:srgbClr val="EA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EA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1" name="Graphique 50"/>
          <p:cNvGraphicFramePr/>
          <p:nvPr/>
        </p:nvGraphicFramePr>
        <p:xfrm>
          <a:off x="7380312" y="458217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pic>
        <p:nvPicPr>
          <p:cNvPr id="52" name="Picture 3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508104" y="4581128"/>
            <a:ext cx="1944216" cy="1485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8" name="Tableau 47"/>
          <p:cNvGraphicFramePr>
            <a:graphicFrameLocks noGrp="1"/>
          </p:cNvGraphicFramePr>
          <p:nvPr/>
        </p:nvGraphicFramePr>
        <p:xfrm>
          <a:off x="35496" y="5877272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BEE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3,32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BEE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BEE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3,06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BEE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BEE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BEE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BEE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1,77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BEEF5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9" name="Graphique 48"/>
          <p:cNvGraphicFramePr/>
          <p:nvPr/>
        </p:nvGraphicFramePr>
        <p:xfrm>
          <a:off x="1979712" y="45091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50" name="Rectangle 49"/>
          <p:cNvSpPr/>
          <p:nvPr/>
        </p:nvSpPr>
        <p:spPr>
          <a:xfrm>
            <a:off x="35496" y="4077072"/>
            <a:ext cx="345638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Darui</a:t>
            </a:r>
            <a:r>
              <a:rPr lang="fr-FR" sz="2000" b="1" cap="none" spc="0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53,70</a:t>
            </a:r>
            <a:r>
              <a:rPr lang="fr-FR" sz="2000" b="1" cap="none" spc="0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4" name="Picture 2" descr="http://fc03.deviantart.net/fs50/f/2009/301/9/0/Darui_attacks_by_goldenhans.jp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-1777912" y="0"/>
            <a:ext cx="1777912" cy="801492"/>
          </a:xfrm>
          <a:prstGeom prst="rect">
            <a:avLst/>
          </a:prstGeom>
          <a:noFill/>
        </p:spPr>
      </p:pic>
      <p:pic>
        <p:nvPicPr>
          <p:cNvPr id="157697" name="Picture 1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5496" y="4437156"/>
            <a:ext cx="1995145" cy="141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8722" name="Picture 2" descr="Cause I'm a General by MaRaYu9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0" y="0"/>
            <a:ext cx="818603" cy="1403824"/>
          </a:xfrm>
          <a:prstGeom prst="rect">
            <a:avLst/>
          </a:prstGeom>
          <a:noFill/>
        </p:spPr>
      </p:pic>
      <p:pic>
        <p:nvPicPr>
          <p:cNvPr id="163842" name="Picture 2" descr="You need me .. . by MaRaYu9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827584" y="0"/>
            <a:ext cx="778233" cy="1284879"/>
          </a:xfrm>
          <a:prstGeom prst="rect">
            <a:avLst/>
          </a:prstGeom>
          <a:noFill/>
        </p:spPr>
      </p:pic>
      <p:pic>
        <p:nvPicPr>
          <p:cNvPr id="21506" name="Picture 2" descr="Hidan by Tremblax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9144000" y="5589240"/>
            <a:ext cx="1904728" cy="1196035"/>
          </a:xfrm>
          <a:prstGeom prst="rect">
            <a:avLst/>
          </a:prstGeom>
          <a:noFill/>
        </p:spPr>
      </p:pic>
      <p:pic>
        <p:nvPicPr>
          <p:cNvPr id="19458" name="Picture 2" descr="Kuro Pansa Blue by ShenLongKazama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-1731740" y="764704"/>
            <a:ext cx="1731740" cy="1487372"/>
          </a:xfrm>
          <a:prstGeom prst="rect">
            <a:avLst/>
          </a:prstGeom>
          <a:noFill/>
        </p:spPr>
      </p:pic>
      <p:pic>
        <p:nvPicPr>
          <p:cNvPr id="17410" name="Picture 2" descr="Afficher l'image d'origin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-1215302" y="4725144"/>
            <a:ext cx="1215302" cy="2132856"/>
          </a:xfrm>
          <a:prstGeom prst="rect">
            <a:avLst/>
          </a:prstGeom>
          <a:noFill/>
        </p:spPr>
      </p:pic>
      <p:pic>
        <p:nvPicPr>
          <p:cNvPr id="17412" name="Picture 4" descr="Afficher l'image d'origine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-2412776" y="2276872"/>
            <a:ext cx="2412776" cy="12383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Gaara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Sennin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" name="Graphique 3"/>
          <p:cNvGraphicFramePr/>
          <p:nvPr/>
        </p:nvGraphicFramePr>
        <p:xfrm>
          <a:off x="2339752" y="6206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Rectangle 4"/>
          <p:cNvSpPr/>
          <p:nvPr/>
        </p:nvSpPr>
        <p:spPr>
          <a:xfrm>
            <a:off x="2915816" y="9313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Trapèze 9"/>
          <p:cNvSpPr/>
          <p:nvPr/>
        </p:nvSpPr>
        <p:spPr>
          <a:xfrm rot="10800000">
            <a:off x="2195737" y="48596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" name="Rectangle 10"/>
          <p:cNvSpPr/>
          <p:nvPr/>
        </p:nvSpPr>
        <p:spPr>
          <a:xfrm>
            <a:off x="2411510" y="404664"/>
            <a:ext cx="116775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Gaara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079" name="Picture 7" descr="C:\Mes Documents\Manga\Topic\Render\E-F-G-H\Gaara\8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05447" y="476672"/>
            <a:ext cx="850329" cy="1512168"/>
          </a:xfrm>
          <a:prstGeom prst="rect">
            <a:avLst/>
          </a:prstGeom>
          <a:noFill/>
        </p:spPr>
      </p:pic>
      <p:graphicFrame>
        <p:nvGraphicFramePr>
          <p:cNvPr id="32" name="Graphique 31"/>
          <p:cNvGraphicFramePr/>
          <p:nvPr/>
        </p:nvGraphicFramePr>
        <p:xfrm>
          <a:off x="5176092" y="6206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3" name="Rectangle 32"/>
          <p:cNvSpPr/>
          <p:nvPr/>
        </p:nvSpPr>
        <p:spPr>
          <a:xfrm>
            <a:off x="5752156" y="9313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4" name="Trapèze 33"/>
          <p:cNvSpPr/>
          <p:nvPr/>
        </p:nvSpPr>
        <p:spPr>
          <a:xfrm rot="10800000">
            <a:off x="5392116" y="48596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5" name="Rectangle 34"/>
          <p:cNvSpPr/>
          <p:nvPr/>
        </p:nvSpPr>
        <p:spPr>
          <a:xfrm>
            <a:off x="5411266" y="404664"/>
            <a:ext cx="156100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Sennin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6" name="Picture 5" descr="C:\Mes Documents\Manga\Topic\Render\M-N-O-P\Naruto\26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56212" y="332656"/>
            <a:ext cx="1340124" cy="1728192"/>
          </a:xfrm>
          <a:prstGeom prst="rect">
            <a:avLst/>
          </a:prstGeom>
          <a:noFill/>
        </p:spPr>
      </p:pic>
      <p:graphicFrame>
        <p:nvGraphicFramePr>
          <p:cNvPr id="38" name="Graphique 37"/>
          <p:cNvGraphicFramePr/>
          <p:nvPr/>
        </p:nvGraphicFramePr>
        <p:xfrm>
          <a:off x="2339752" y="24208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39" name="Rectangle 38"/>
          <p:cNvSpPr/>
          <p:nvPr/>
        </p:nvSpPr>
        <p:spPr>
          <a:xfrm>
            <a:off x="395536" y="198884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Gaara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[49,65%]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-1475656" y="5013176"/>
            <a:ext cx="1475656" cy="10242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2" name="Tableau 41"/>
          <p:cNvGraphicFramePr>
            <a:graphicFrameLocks noGrp="1"/>
          </p:cNvGraphicFramePr>
          <p:nvPr/>
        </p:nvGraphicFramePr>
        <p:xfrm>
          <a:off x="4716016" y="375710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43" name="Rectangle 42"/>
          <p:cNvSpPr/>
          <p:nvPr/>
        </p:nvSpPr>
        <p:spPr>
          <a:xfrm>
            <a:off x="4716016" y="1988840"/>
            <a:ext cx="3528392" cy="384721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19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Naruto</a:t>
            </a:r>
            <a:r>
              <a:rPr lang="fr-FR" sz="19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19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Uzumaki</a:t>
            </a:r>
            <a:r>
              <a:rPr lang="fr-FR" sz="19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19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Sennin</a:t>
            </a:r>
            <a:r>
              <a:rPr lang="fr-FR" sz="19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[63,55%]</a:t>
            </a:r>
            <a:endParaRPr lang="fr-FR" sz="19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7041" name="Picture 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144000" y="1268760"/>
            <a:ext cx="1404664" cy="8677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5" name="Tableau 24"/>
          <p:cNvGraphicFramePr>
            <a:graphicFrameLocks noGrp="1"/>
          </p:cNvGraphicFramePr>
          <p:nvPr/>
        </p:nvGraphicFramePr>
        <p:xfrm>
          <a:off x="395536" y="378904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1,92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5536" y="2348880"/>
            <a:ext cx="2012622" cy="14175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9" name="Graphique 28"/>
          <p:cNvGraphicFramePr/>
          <p:nvPr/>
        </p:nvGraphicFramePr>
        <p:xfrm>
          <a:off x="6660232" y="23488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pic>
        <p:nvPicPr>
          <p:cNvPr id="27" name="Picture 2" descr="Naruto 555 by KostanRyuk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9144000" y="5445224"/>
            <a:ext cx="1692268" cy="1412776"/>
          </a:xfrm>
          <a:prstGeom prst="rect">
            <a:avLst/>
          </a:prstGeom>
          <a:noFill/>
        </p:spPr>
      </p:pic>
      <p:pic>
        <p:nvPicPr>
          <p:cNvPr id="88068" name="Picture 4" descr="http://th06.deviantart.net/fs70/PRE/i/2011/345/c/a/konoha_no_senshi_uzumaki_naruto_by_silvercore94-d4it5u7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9144000" y="4077072"/>
            <a:ext cx="1256517" cy="1340769"/>
          </a:xfrm>
          <a:prstGeom prst="rect">
            <a:avLst/>
          </a:prstGeom>
          <a:noFill/>
        </p:spPr>
      </p:pic>
      <p:pic>
        <p:nvPicPr>
          <p:cNvPr id="110594" name="Picture 2" descr="Naruto 660 - gaara by i-az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-1836712" y="0"/>
            <a:ext cx="888562" cy="1460918"/>
          </a:xfrm>
          <a:prstGeom prst="rect">
            <a:avLst/>
          </a:prstGeom>
          <a:noFill/>
        </p:spPr>
      </p:pic>
      <p:pic>
        <p:nvPicPr>
          <p:cNvPr id="109571" name="Picture 3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716016" y="2333596"/>
            <a:ext cx="2016224" cy="13721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9573" name="Picture 5" descr="http://fc05.deviantart.net/fs51/i/2013/027/5/7/naruto__the_new_sage_by_amaterasu_kun-d1spdkj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919864" y="0"/>
            <a:ext cx="1224136" cy="1952497"/>
          </a:xfrm>
          <a:prstGeom prst="rect">
            <a:avLst/>
          </a:prstGeom>
          <a:noFill/>
        </p:spPr>
      </p:pic>
      <p:pic>
        <p:nvPicPr>
          <p:cNvPr id="41" name="Picture 3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144000" y="2132856"/>
            <a:ext cx="1404664" cy="891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4626" name="Picture 2" descr="http://fc00.deviantart.net/fs71/f/2013/166/f/8/sabaku_no_gaara_by_uchiha_itasuke-d6964at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-1349886" y="2636912"/>
            <a:ext cx="1349886" cy="1012776"/>
          </a:xfrm>
          <a:prstGeom prst="rect">
            <a:avLst/>
          </a:prstGeom>
          <a:noFill/>
        </p:spPr>
      </p:pic>
      <p:pic>
        <p:nvPicPr>
          <p:cNvPr id="155650" name="Picture 2" descr="The Kazekage is back by GaaraJamiE88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-1152128" y="3645024"/>
            <a:ext cx="1152128" cy="1391125"/>
          </a:xfrm>
          <a:prstGeom prst="rect">
            <a:avLst/>
          </a:prstGeom>
          <a:noFill/>
        </p:spPr>
      </p:pic>
      <p:graphicFrame>
        <p:nvGraphicFramePr>
          <p:cNvPr id="37" name="Graphique 36"/>
          <p:cNvGraphicFramePr/>
          <p:nvPr/>
        </p:nvGraphicFramePr>
        <p:xfrm>
          <a:off x="2339752" y="47251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sp>
        <p:nvSpPr>
          <p:cNvPr id="44" name="Rectangle 43"/>
          <p:cNvSpPr/>
          <p:nvPr/>
        </p:nvSpPr>
        <p:spPr>
          <a:xfrm>
            <a:off x="395536" y="429309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E99F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Gaara</a:t>
            </a:r>
            <a:r>
              <a:rPr lang="fr-FR" sz="2000" b="1" cap="none" spc="0" dirty="0" smtClean="0">
                <a:ln w="1905"/>
                <a:solidFill>
                  <a:srgbClr val="E99F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E99F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E99F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[49,65%]</a:t>
            </a:r>
            <a:endParaRPr lang="fr-FR" sz="2000" b="1" cap="none" spc="0" dirty="0">
              <a:ln w="1905"/>
              <a:solidFill>
                <a:srgbClr val="E99F5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5" name="Tableau 44"/>
          <p:cNvGraphicFramePr>
            <a:graphicFrameLocks noGrp="1"/>
          </p:cNvGraphicFramePr>
          <p:nvPr/>
        </p:nvGraphicFramePr>
        <p:xfrm>
          <a:off x="395536" y="609329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9F5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9F5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9F5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9F5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9F5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9F5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9F5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9F55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CDA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CDA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CDA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CDA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CDA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1,92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CDA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CDA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CDA6"/>
                    </a:solidFill>
                  </a:tcPr>
                </a:tc>
              </a:tr>
            </a:tbl>
          </a:graphicData>
        </a:graphic>
      </p:graphicFrame>
      <p:pic>
        <p:nvPicPr>
          <p:cNvPr id="47" name="Picture 2" descr="http://th04.deviantart.net/fs71/PRE/i/2011/262/0/9/manga_555_by_akina686-d4abbco.jp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-1919658" y="1484784"/>
            <a:ext cx="1919658" cy="1152128"/>
          </a:xfrm>
          <a:prstGeom prst="rect">
            <a:avLst/>
          </a:prstGeom>
          <a:noFill/>
        </p:spPr>
      </p:pic>
      <p:pic>
        <p:nvPicPr>
          <p:cNvPr id="160769" name="Picture 1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95535" y="4653136"/>
            <a:ext cx="2003506" cy="141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0771" name="Picture 3" descr="http://fc07.deviantart.net/fs41/f/2009/004/f/8/f86c641173f7b1cd010929e46069beb4.jpg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9144000" y="0"/>
            <a:ext cx="912334" cy="1296144"/>
          </a:xfrm>
          <a:prstGeom prst="rect">
            <a:avLst/>
          </a:prstGeom>
          <a:noFill/>
        </p:spPr>
      </p:pic>
      <p:graphicFrame>
        <p:nvGraphicFramePr>
          <p:cNvPr id="46" name="Tableau 45"/>
          <p:cNvGraphicFramePr>
            <a:graphicFrameLocks noGrp="1"/>
          </p:cNvGraphicFramePr>
          <p:nvPr/>
        </p:nvGraphicFramePr>
        <p:xfrm>
          <a:off x="5364088" y="609329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980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980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980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980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980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980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980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980F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86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3,55</a:t>
                      </a:r>
                      <a:endParaRPr lang="fr-FR" sz="800" b="1" dirty="0">
                        <a:solidFill>
                          <a:srgbClr val="EA8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D19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86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4,05</a:t>
                      </a:r>
                      <a:endParaRPr lang="fr-FR" sz="800" b="1" dirty="0">
                        <a:solidFill>
                          <a:srgbClr val="EA8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D19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86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1,42</a:t>
                      </a:r>
                      <a:endParaRPr lang="fr-FR" sz="800" b="1" dirty="0">
                        <a:solidFill>
                          <a:srgbClr val="EA8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D19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86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2,50</a:t>
                      </a:r>
                      <a:endParaRPr lang="fr-FR" sz="800" b="1" dirty="0">
                        <a:solidFill>
                          <a:srgbClr val="EA8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D19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86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4,44</a:t>
                      </a:r>
                      <a:endParaRPr lang="fr-FR" sz="800" b="1" dirty="0">
                        <a:solidFill>
                          <a:srgbClr val="EA8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D19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86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3,55</a:t>
                      </a:r>
                      <a:endParaRPr lang="fr-FR" sz="800" b="1" dirty="0">
                        <a:solidFill>
                          <a:srgbClr val="EA8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D19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86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4,11</a:t>
                      </a:r>
                      <a:endParaRPr lang="fr-FR" sz="800" b="1" dirty="0">
                        <a:solidFill>
                          <a:srgbClr val="EA8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D19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86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</a:p>
                  </a:txBody>
                  <a:tcPr marL="0" marR="0" marT="0" marB="0" anchor="ctr">
                    <a:solidFill>
                      <a:srgbClr val="FFD193"/>
                    </a:solidFill>
                  </a:tcPr>
                </a:tc>
              </a:tr>
            </a:tbl>
          </a:graphicData>
        </a:graphic>
      </p:graphicFrame>
      <p:sp>
        <p:nvSpPr>
          <p:cNvPr id="48" name="Rectangle 47"/>
          <p:cNvSpPr/>
          <p:nvPr/>
        </p:nvSpPr>
        <p:spPr>
          <a:xfrm>
            <a:off x="5364088" y="4325034"/>
            <a:ext cx="3528392" cy="384721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1900" b="1" cap="none" spc="0" dirty="0" err="1" smtClean="0">
                <a:ln w="1905"/>
                <a:solidFill>
                  <a:srgbClr val="FF980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Naruto</a:t>
            </a:r>
            <a:r>
              <a:rPr lang="fr-FR" sz="1900" b="1" cap="none" spc="0" dirty="0" smtClean="0">
                <a:ln w="1905"/>
                <a:solidFill>
                  <a:srgbClr val="FF980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1900" b="1" cap="none" spc="0" dirty="0" err="1" smtClean="0">
                <a:ln w="1905"/>
                <a:solidFill>
                  <a:srgbClr val="FF980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Uzumaki</a:t>
            </a:r>
            <a:r>
              <a:rPr lang="fr-FR" sz="1900" b="1" cap="none" spc="0" dirty="0" smtClean="0">
                <a:ln w="1905"/>
                <a:solidFill>
                  <a:srgbClr val="FF980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1900" b="1" cap="none" spc="0" dirty="0" err="1" smtClean="0">
                <a:ln w="1905"/>
                <a:solidFill>
                  <a:srgbClr val="FF980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Sennin</a:t>
            </a:r>
            <a:r>
              <a:rPr lang="fr-FR" sz="1900" b="1" dirty="0" smtClean="0">
                <a:ln w="1905"/>
                <a:solidFill>
                  <a:srgbClr val="FF980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[63,55%]</a:t>
            </a:r>
            <a:endParaRPr lang="fr-FR" sz="1900" b="1" cap="none" spc="0" dirty="0">
              <a:ln w="1905"/>
              <a:solidFill>
                <a:srgbClr val="FF980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9" name="Graphique 48"/>
          <p:cNvGraphicFramePr/>
          <p:nvPr/>
        </p:nvGraphicFramePr>
        <p:xfrm>
          <a:off x="7308304" y="468507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3"/>
          </a:graphicData>
        </a:graphic>
      </p:graphicFrame>
      <p:pic>
        <p:nvPicPr>
          <p:cNvPr id="51" name="Picture 2" descr="http://fc07.deviantart.net/fs71/i/2014/084/d/6/uzumaki_naruto___sage_mode_again__d_by_imscrappy-d7bmrly.jpg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9144001" y="2996952"/>
            <a:ext cx="1476672" cy="830628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5364088" y="4653136"/>
            <a:ext cx="2039443" cy="14028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4" name="Picture 2" descr="http://orig01.deviantart.net/fc53/f/2012/144/2/b/naruto_sage_mode_by_princesasuke12-d50xf4v.png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10044608" y="0"/>
            <a:ext cx="1316797" cy="1268760"/>
          </a:xfrm>
          <a:prstGeom prst="rect">
            <a:avLst/>
          </a:prstGeom>
          <a:noFill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10548664" y="1268760"/>
            <a:ext cx="1632024" cy="12921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6" name="Picture 2" descr="http://fc06.deviantart.net/fs71/i/2011/028/4/0/_524__by_hitotsumami-d389ug9.png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-3204864" y="2852936"/>
            <a:ext cx="1753349" cy="2499496"/>
          </a:xfrm>
          <a:prstGeom prst="rect">
            <a:avLst/>
          </a:prstGeom>
          <a:noFill/>
        </p:spPr>
      </p:pic>
      <p:pic>
        <p:nvPicPr>
          <p:cNvPr id="16386" name="Picture 2" descr="http://orig03.deviantart.net/26f0/f/2010/114/7/c/naruto_492_by_pruzjinka.png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10615256" y="2564904"/>
            <a:ext cx="1949632" cy="1551980"/>
          </a:xfrm>
          <a:prstGeom prst="rect">
            <a:avLst/>
          </a:prstGeom>
          <a:noFill/>
        </p:spPr>
      </p:pic>
      <p:pic>
        <p:nvPicPr>
          <p:cNvPr id="50" name="Picture 2" descr="http://fc07.deviantart.net/fs70/f/2011/275/5/d/naruto_557_by_kostanryuk-d4bk7rx.jpg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-968079" y="0"/>
            <a:ext cx="968079" cy="14847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915816" y="446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3" name="Rectangle 2"/>
          <p:cNvSpPr/>
          <p:nvPr/>
        </p:nvSpPr>
        <p:spPr>
          <a:xfrm>
            <a:off x="3059832" y="-36676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Hiruzen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 - Konan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" name="Graphique 3"/>
          <p:cNvGraphicFramePr/>
          <p:nvPr/>
        </p:nvGraphicFramePr>
        <p:xfrm>
          <a:off x="899592" y="33265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Rectangle 4"/>
          <p:cNvSpPr/>
          <p:nvPr/>
        </p:nvSpPr>
        <p:spPr>
          <a:xfrm>
            <a:off x="1475656" y="64333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rapèze 7"/>
          <p:cNvSpPr/>
          <p:nvPr/>
        </p:nvSpPr>
        <p:spPr>
          <a:xfrm rot="10800000">
            <a:off x="827585" y="19793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/>
          <p:cNvSpPr/>
          <p:nvPr/>
        </p:nvSpPr>
        <p:spPr>
          <a:xfrm>
            <a:off x="1016108" y="116632"/>
            <a:ext cx="122225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Hiruzen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3554" name="Picture 2" descr="C:\Mes Documents\Manga\Topic\Render\I-J-K-L\Konan\1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18302">
            <a:off x="6349672" y="-50579"/>
            <a:ext cx="2059769" cy="1643433"/>
          </a:xfrm>
          <a:prstGeom prst="rect">
            <a:avLst/>
          </a:prstGeom>
          <a:noFill/>
        </p:spPr>
      </p:pic>
      <p:pic>
        <p:nvPicPr>
          <p:cNvPr id="23556" name="Picture 4" descr="C:\Mes Documents\Manga\Topic\Render\E-F-G-H\Hiruzen\hiruzen2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496" y="116632"/>
            <a:ext cx="1409723" cy="1584176"/>
          </a:xfrm>
          <a:prstGeom prst="rect">
            <a:avLst/>
          </a:prstGeom>
          <a:noFill/>
        </p:spPr>
      </p:pic>
      <p:graphicFrame>
        <p:nvGraphicFramePr>
          <p:cNvPr id="20" name="Graphique 19"/>
          <p:cNvGraphicFramePr/>
          <p:nvPr/>
        </p:nvGraphicFramePr>
        <p:xfrm>
          <a:off x="7308304" y="3153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1" name="Rectangle 20"/>
          <p:cNvSpPr/>
          <p:nvPr/>
        </p:nvSpPr>
        <p:spPr>
          <a:xfrm>
            <a:off x="7884368" y="6260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2" name="Trapèze 21"/>
          <p:cNvSpPr/>
          <p:nvPr/>
        </p:nvSpPr>
        <p:spPr>
          <a:xfrm rot="10800000">
            <a:off x="7236296" y="180672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3" name="Rectangle 22"/>
          <p:cNvSpPr/>
          <p:nvPr/>
        </p:nvSpPr>
        <p:spPr>
          <a:xfrm>
            <a:off x="7640103" y="99373"/>
            <a:ext cx="79169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Konan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6" name="Tableau 15"/>
          <p:cNvGraphicFramePr>
            <a:graphicFrameLocks noGrp="1"/>
          </p:cNvGraphicFramePr>
          <p:nvPr/>
        </p:nvGraphicFramePr>
        <p:xfrm>
          <a:off x="5508104" y="403444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3,27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2,05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1,45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2,92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1,26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2,64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2,86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2,23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</a:tr>
            </a:tbl>
          </a:graphicData>
        </a:graphic>
      </p:graphicFrame>
      <p:sp>
        <p:nvSpPr>
          <p:cNvPr id="17" name="Rectangle 16"/>
          <p:cNvSpPr/>
          <p:nvPr/>
        </p:nvSpPr>
        <p:spPr>
          <a:xfrm>
            <a:off x="5508104" y="2194178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Konan [</a:t>
            </a:r>
            <a:r>
              <a:rPr lang="fr-FR" sz="2000" b="1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46,70</a:t>
            </a:r>
            <a:r>
              <a:rPr lang="fr-FR" sz="2000" b="1" cap="none" spc="0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8064A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8" name="Graphique 17"/>
          <p:cNvGraphicFramePr/>
          <p:nvPr/>
        </p:nvGraphicFramePr>
        <p:xfrm>
          <a:off x="7452320" y="255421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5" name="Rectangle 24"/>
          <p:cNvSpPr/>
          <p:nvPr/>
        </p:nvSpPr>
        <p:spPr>
          <a:xfrm>
            <a:off x="611560" y="1628800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Hiruzen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Sarutobi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[56,80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7" name="Graphique 26"/>
          <p:cNvGraphicFramePr/>
          <p:nvPr/>
        </p:nvGraphicFramePr>
        <p:xfrm>
          <a:off x="2555776" y="20608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pic>
        <p:nvPicPr>
          <p:cNvPr id="1026" name="Picture 2" descr="C:\Mes Documents\Manga\Topic diagramme\En plus\Images\Hiruzen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2016224" y="2996952"/>
            <a:ext cx="2016224" cy="1443672"/>
          </a:xfrm>
          <a:prstGeom prst="rect">
            <a:avLst/>
          </a:prstGeom>
          <a:noFill/>
        </p:spPr>
      </p:pic>
      <p:graphicFrame>
        <p:nvGraphicFramePr>
          <p:cNvPr id="26" name="Tableau 25"/>
          <p:cNvGraphicFramePr>
            <a:graphicFrameLocks noGrp="1"/>
          </p:cNvGraphicFramePr>
          <p:nvPr/>
        </p:nvGraphicFramePr>
        <p:xfrm>
          <a:off x="611560" y="350100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860032" y="620689"/>
            <a:ext cx="1311307" cy="9338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4" name="Picture 2" descr="http://ekladata.com/i17LkMwq7WSY_JZ12nFu8Gvxkzk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373978" y="3933056"/>
            <a:ext cx="1059582" cy="1412776"/>
          </a:xfrm>
          <a:prstGeom prst="rect">
            <a:avLst/>
          </a:prstGeom>
          <a:noFill/>
        </p:spPr>
      </p:pic>
      <p:pic>
        <p:nvPicPr>
          <p:cNvPr id="110593" name="Picture 1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-1907704" y="5157192"/>
            <a:ext cx="1907704" cy="14297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11560" y="1988840"/>
            <a:ext cx="2054586" cy="14889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508104" y="2554218"/>
            <a:ext cx="1944216" cy="1459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-1094187" y="1772816"/>
            <a:ext cx="1094187" cy="834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144000" y="2276872"/>
            <a:ext cx="2014689" cy="14483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8" name="Tableau 27"/>
          <p:cNvGraphicFramePr>
            <a:graphicFrameLocks noGrp="1"/>
          </p:cNvGraphicFramePr>
          <p:nvPr/>
        </p:nvGraphicFramePr>
        <p:xfrm>
          <a:off x="5508104" y="638132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47CB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3,27</a:t>
                      </a:r>
                      <a:endParaRPr lang="fr-FR" sz="800" b="1" dirty="0">
                        <a:solidFill>
                          <a:srgbClr val="947CB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47CB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2,05</a:t>
                      </a:r>
                      <a:endParaRPr lang="fr-FR" sz="800" b="1" dirty="0">
                        <a:solidFill>
                          <a:srgbClr val="947CB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47CB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1,45</a:t>
                      </a:r>
                      <a:endParaRPr lang="fr-FR" sz="800" b="1" dirty="0">
                        <a:solidFill>
                          <a:srgbClr val="947CB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47CB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2,92</a:t>
                      </a:r>
                      <a:endParaRPr lang="fr-FR" sz="800" b="1" dirty="0">
                        <a:solidFill>
                          <a:srgbClr val="947CB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47CB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1,26</a:t>
                      </a:r>
                      <a:endParaRPr lang="fr-FR" sz="800" b="1" dirty="0">
                        <a:solidFill>
                          <a:srgbClr val="947CB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47CB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2,64</a:t>
                      </a:r>
                      <a:endParaRPr lang="fr-FR" sz="800" b="1" dirty="0">
                        <a:solidFill>
                          <a:srgbClr val="947CB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47CB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2,86</a:t>
                      </a:r>
                      <a:endParaRPr lang="fr-FR" sz="800" b="1" dirty="0">
                        <a:solidFill>
                          <a:srgbClr val="947CB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47CB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2,23</a:t>
                      </a:r>
                      <a:endParaRPr lang="fr-FR" sz="800" b="1" dirty="0">
                        <a:solidFill>
                          <a:srgbClr val="947CB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9" name="Rectangle 28"/>
          <p:cNvSpPr/>
          <p:nvPr/>
        </p:nvSpPr>
        <p:spPr>
          <a:xfrm>
            <a:off x="5508104" y="4500988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Konan [</a:t>
            </a:r>
            <a:r>
              <a:rPr lang="fr-FR" sz="2000" b="1" dirty="0" smtClean="0">
                <a:ln w="1905"/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46,70</a:t>
            </a:r>
            <a:r>
              <a:rPr lang="fr-FR" sz="2000" b="1" cap="none" spc="0" dirty="0" smtClean="0">
                <a:ln w="1905"/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0" name="Graphique 29"/>
          <p:cNvGraphicFramePr/>
          <p:nvPr/>
        </p:nvGraphicFramePr>
        <p:xfrm>
          <a:off x="7452320" y="497310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5508104" y="4858474"/>
            <a:ext cx="2016224" cy="1482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Rectangle 31"/>
          <p:cNvSpPr/>
          <p:nvPr/>
        </p:nvSpPr>
        <p:spPr>
          <a:xfrm>
            <a:off x="539552" y="407707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3684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Hiruzen</a:t>
            </a:r>
            <a:r>
              <a:rPr lang="fr-FR" sz="2000" b="1" cap="none" spc="0" dirty="0" smtClean="0">
                <a:ln w="1905"/>
                <a:solidFill>
                  <a:srgbClr val="C3684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3684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Sarutobi</a:t>
            </a:r>
            <a:r>
              <a:rPr lang="fr-FR" sz="2000" b="1" cap="none" spc="0" dirty="0" smtClean="0">
                <a:ln w="1905"/>
                <a:solidFill>
                  <a:srgbClr val="C3684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C3684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[56,80</a:t>
            </a:r>
            <a:r>
              <a:rPr lang="fr-FR" sz="2000" b="1" cap="none" spc="0" dirty="0" smtClean="0">
                <a:ln w="1905"/>
                <a:solidFill>
                  <a:srgbClr val="C3684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3684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3" name="Graphique 32"/>
          <p:cNvGraphicFramePr/>
          <p:nvPr/>
        </p:nvGraphicFramePr>
        <p:xfrm>
          <a:off x="2483768" y="45091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8"/>
          </a:graphicData>
        </a:graphic>
      </p:graphicFrame>
      <p:graphicFrame>
        <p:nvGraphicFramePr>
          <p:cNvPr id="34" name="Tableau 33"/>
          <p:cNvGraphicFramePr>
            <a:graphicFrameLocks noGrp="1"/>
          </p:cNvGraphicFramePr>
          <p:nvPr/>
        </p:nvGraphicFramePr>
        <p:xfrm>
          <a:off x="539552" y="594928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3684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3684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3684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3684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3684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3684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3684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3684B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56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4,16</a:t>
                      </a:r>
                      <a:endParaRPr lang="fr-FR" sz="800" b="1" dirty="0">
                        <a:solidFill>
                          <a:srgbClr val="B056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1B2A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56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3,13</a:t>
                      </a:r>
                      <a:endParaRPr lang="fr-FR" sz="800" b="1" dirty="0">
                        <a:solidFill>
                          <a:srgbClr val="B056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1B2A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56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2,19</a:t>
                      </a:r>
                      <a:endParaRPr lang="fr-FR" sz="800" b="1" dirty="0">
                        <a:solidFill>
                          <a:srgbClr val="B056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1B2A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56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3,68</a:t>
                      </a:r>
                      <a:endParaRPr lang="fr-FR" sz="800" b="1" dirty="0">
                        <a:solidFill>
                          <a:srgbClr val="B056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1B2A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56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1,60</a:t>
                      </a:r>
                      <a:endParaRPr lang="fr-FR" sz="800" b="1" dirty="0">
                        <a:solidFill>
                          <a:srgbClr val="B056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1B2A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56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2,54</a:t>
                      </a:r>
                      <a:endParaRPr lang="fr-FR" sz="800" b="1" dirty="0">
                        <a:solidFill>
                          <a:srgbClr val="B056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1B2A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56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1,88</a:t>
                      </a:r>
                      <a:endParaRPr lang="fr-FR" sz="800" b="1" dirty="0">
                        <a:solidFill>
                          <a:srgbClr val="B056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1B2A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56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3,54</a:t>
                      </a:r>
                      <a:endParaRPr lang="fr-FR" sz="800" b="1" dirty="0">
                        <a:solidFill>
                          <a:srgbClr val="B056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1B2A3"/>
                    </a:solidFill>
                  </a:tcPr>
                </a:tc>
              </a:tr>
            </a:tbl>
          </a:graphicData>
        </a:graphic>
      </p:graphicFrame>
      <p:pic>
        <p:nvPicPr>
          <p:cNvPr id="35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39552" y="4437111"/>
            <a:ext cx="1959571" cy="149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8" name="Picture 2" descr="http://pre01.deviantart.net/195b/th/pre/i/2014/263/b/e/naruto__371_line_art_coloring_by_kudosan730_by_kudosan730-d7zv39l.png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0548664" y="3789040"/>
            <a:ext cx="1376609" cy="1224136"/>
          </a:xfrm>
          <a:prstGeom prst="rect">
            <a:avLst/>
          </a:prstGeom>
          <a:noFill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-1078581" y="0"/>
            <a:ext cx="1078581" cy="12698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Picture 2" descr="Konan v2 by Lee-nus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9144000" y="3717032"/>
            <a:ext cx="1370583" cy="1866277"/>
          </a:xfrm>
          <a:prstGeom prst="rect">
            <a:avLst/>
          </a:prstGeom>
          <a:noFill/>
        </p:spPr>
      </p:pic>
      <p:pic>
        <p:nvPicPr>
          <p:cNvPr id="57346" name="Picture 2" descr="Never Defeated by YAMsgarden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9144000" y="1"/>
            <a:ext cx="1211464" cy="2204864"/>
          </a:xfrm>
          <a:prstGeom prst="rect">
            <a:avLst/>
          </a:prstGeom>
          <a:noFill/>
        </p:spPr>
      </p:pic>
      <p:pic>
        <p:nvPicPr>
          <p:cNvPr id="57348" name="Picture 4" descr="Konan by Itachis999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10404648" y="-2"/>
            <a:ext cx="1240574" cy="2196000"/>
          </a:xfrm>
          <a:prstGeom prst="rect">
            <a:avLst/>
          </a:prstGeom>
          <a:noFill/>
        </p:spPr>
      </p:pic>
      <p:pic>
        <p:nvPicPr>
          <p:cNvPr id="57350" name="Picture 6" descr="http://img05.deviantart.net/2cda/i/2012/266/6/6/konan_by_zeroooart-d5foh9l.png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9144000" y="5865132"/>
            <a:ext cx="3531940" cy="9928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2987824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Pein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l’invincible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" name="Graphique 3"/>
          <p:cNvGraphicFramePr/>
          <p:nvPr/>
        </p:nvGraphicFramePr>
        <p:xfrm>
          <a:off x="4283968" y="6206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Rectangle 4"/>
          <p:cNvSpPr/>
          <p:nvPr/>
        </p:nvSpPr>
        <p:spPr>
          <a:xfrm>
            <a:off x="4860032" y="9313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rapèze 7"/>
          <p:cNvSpPr/>
          <p:nvPr/>
        </p:nvSpPr>
        <p:spPr>
          <a:xfrm rot="10800000">
            <a:off x="3904589" y="48596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/>
          <p:cNvSpPr/>
          <p:nvPr/>
        </p:nvSpPr>
        <p:spPr>
          <a:xfrm>
            <a:off x="4404575" y="404664"/>
            <a:ext cx="59933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Pein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8" name="Picture 1" descr="C:\Mes Documents\Manga\Topic\Render\M-N-O-P\Nagato\pei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33705" y="387424"/>
            <a:ext cx="1494279" cy="1673424"/>
          </a:xfrm>
          <a:prstGeom prst="rect">
            <a:avLst/>
          </a:prstGeom>
          <a:noFill/>
        </p:spPr>
      </p:pic>
      <p:pic>
        <p:nvPicPr>
          <p:cNvPr id="84994" name="Picture 2" descr="http://fc07.deviantart.net/fs40/f/2009/011/8/e/Pain_Awaits_by_Google12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1368152" cy="2312177"/>
          </a:xfrm>
          <a:prstGeom prst="rect">
            <a:avLst/>
          </a:prstGeom>
          <a:noFill/>
        </p:spPr>
      </p:pic>
      <p:sp>
        <p:nvSpPr>
          <p:cNvPr id="21" name="Rectangle 20"/>
          <p:cNvSpPr/>
          <p:nvPr/>
        </p:nvSpPr>
        <p:spPr>
          <a:xfrm>
            <a:off x="2843808" y="2204864"/>
            <a:ext cx="3600400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Pain </a:t>
            </a:r>
            <a:r>
              <a:rPr lang="fr-FR" sz="2000" b="1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cap="none" spc="0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78,23%]</a:t>
            </a:r>
          </a:p>
        </p:txBody>
      </p:sp>
      <p:graphicFrame>
        <p:nvGraphicFramePr>
          <p:cNvPr id="22" name="Tableau 21"/>
          <p:cNvGraphicFramePr>
            <a:graphicFrameLocks noGrp="1"/>
          </p:cNvGraphicFramePr>
          <p:nvPr/>
        </p:nvGraphicFramePr>
        <p:xfrm>
          <a:off x="2880320" y="404513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4,45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3,89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3,39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3,77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3,41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3,18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4,63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4,57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</a:tr>
            </a:tbl>
          </a:graphicData>
        </a:graphic>
      </p:graphicFrame>
      <p:pic>
        <p:nvPicPr>
          <p:cNvPr id="93185" name="Picture 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4581128"/>
            <a:ext cx="1763688" cy="12644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3188" name="Picture 4" descr="C:\Mes Documents\Forum\Manga\Topic diagramme\Présentation\Personnages\Pain\6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3140968"/>
            <a:ext cx="2036256" cy="153006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</p:pic>
      <p:graphicFrame>
        <p:nvGraphicFramePr>
          <p:cNvPr id="29" name="Graphique 28"/>
          <p:cNvGraphicFramePr/>
          <p:nvPr/>
        </p:nvGraphicFramePr>
        <p:xfrm>
          <a:off x="4788024" y="26369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pic>
        <p:nvPicPr>
          <p:cNvPr id="102402" name="Picture 2" descr="http://fc06.deviantart.net/fs40/i/2009/055/8/a/Pain_436_by_lukas3333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5812261"/>
            <a:ext cx="2987824" cy="1045739"/>
          </a:xfrm>
          <a:prstGeom prst="rect">
            <a:avLst/>
          </a:prstGeom>
          <a:noFill/>
        </p:spPr>
      </p:pic>
      <p:pic>
        <p:nvPicPr>
          <p:cNvPr id="102404" name="Picture 4" descr="http://th03.deviantart.net/fs71/PRE/f/2014/143/6/1/naruto_pain_chikushodo_by_rikamello-d59nczz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90202" y="4725144"/>
            <a:ext cx="1599642" cy="2132856"/>
          </a:xfrm>
          <a:prstGeom prst="rect">
            <a:avLst/>
          </a:prstGeom>
          <a:noFill/>
        </p:spPr>
      </p:pic>
      <p:pic>
        <p:nvPicPr>
          <p:cNvPr id="21506" name="Picture 2" descr="http://fc09.deviantart.net/fs70/f/2013/234/a/f/naruto_425_by_uchihasasuke131-d6j7k24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078921" y="4509120"/>
            <a:ext cx="1065079" cy="2348880"/>
          </a:xfrm>
          <a:prstGeom prst="rect">
            <a:avLst/>
          </a:prstGeom>
          <a:noFill/>
        </p:spPr>
      </p:pic>
      <p:pic>
        <p:nvPicPr>
          <p:cNvPr id="34818" name="Picture 2" descr="Asura Pain by Hari-Jizo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2060848"/>
            <a:ext cx="1656184" cy="1591715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882392" y="2564904"/>
            <a:ext cx="1981347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4" descr="http://fc00.deviantart.net/fs71/i/2012/168/1/2/pain_by_tremblaxx-d53ghxd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444208" y="1484784"/>
            <a:ext cx="1224136" cy="2114696"/>
          </a:xfrm>
          <a:prstGeom prst="rect">
            <a:avLst/>
          </a:prstGeom>
          <a:noFill/>
        </p:spPr>
      </p:pic>
      <p:graphicFrame>
        <p:nvGraphicFramePr>
          <p:cNvPr id="24" name="Graphique 23"/>
          <p:cNvGraphicFramePr/>
          <p:nvPr/>
        </p:nvGraphicFramePr>
        <p:xfrm>
          <a:off x="4788024" y="48691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27" name="Rectangle 26"/>
          <p:cNvSpPr/>
          <p:nvPr/>
        </p:nvSpPr>
        <p:spPr>
          <a:xfrm>
            <a:off x="2787058" y="4581128"/>
            <a:ext cx="3600400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Pain </a:t>
            </a:r>
            <a:r>
              <a:rPr lang="fr-FR" sz="2000" b="1" dirty="0" smtClean="0">
                <a:ln w="1905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cap="none" spc="0" dirty="0" smtClean="0">
                <a:ln w="1905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78,23%]</a:t>
            </a:r>
            <a:endParaRPr lang="fr-FR" sz="2000" b="1" cap="none" spc="0" dirty="0">
              <a:ln w="1905"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8" name="Tableau 27"/>
          <p:cNvGraphicFramePr>
            <a:graphicFrameLocks noGrp="1"/>
          </p:cNvGraphicFramePr>
          <p:nvPr/>
        </p:nvGraphicFramePr>
        <p:xfrm>
          <a:off x="2823570" y="6353944"/>
          <a:ext cx="3528392" cy="43204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4,45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3,89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3,39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3,77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3,41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3,18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4,63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4,57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32" name="Picture 2" descr="Remember me by themnaxs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703840" y="1484784"/>
            <a:ext cx="1440160" cy="2100234"/>
          </a:xfrm>
          <a:prstGeom prst="rect">
            <a:avLst/>
          </a:prstGeom>
          <a:noFill/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1124728" y="2996952"/>
            <a:ext cx="1999173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2" descr="http://fc02.deviantart.net/fs70/f/2012/109/f/e/tendo_pain_by_geerdesings-d4wrurw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7205201" y="3501008"/>
            <a:ext cx="1938799" cy="1040470"/>
          </a:xfrm>
          <a:prstGeom prst="rect">
            <a:avLst/>
          </a:prstGeom>
          <a:noFill/>
        </p:spPr>
      </p:pic>
      <p:pic>
        <p:nvPicPr>
          <p:cNvPr id="18434" name="Picture 2" descr="http://orig08.deviantart.net/dc3d/f/2012/324/3/c/chibaku_tensei_by_hulfblood-d5lksas.jp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-1756292" y="0"/>
            <a:ext cx="1756292" cy="720080"/>
          </a:xfrm>
          <a:prstGeom prst="rect">
            <a:avLst/>
          </a:prstGeom>
          <a:noFill/>
        </p:spPr>
      </p:pic>
      <p:pic>
        <p:nvPicPr>
          <p:cNvPr id="120833" name="Picture 1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-1754596" y="764704"/>
            <a:ext cx="175459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0834" name="Picture 2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-1971788" y="2060848"/>
            <a:ext cx="1971788" cy="15135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0835" name="Picture 3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-1764704" y="3573016"/>
            <a:ext cx="1764704" cy="13869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0836" name="Picture 4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-1972555" y="4941168"/>
            <a:ext cx="1972555" cy="1412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0837" name="Picture 5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9144000" y="0"/>
            <a:ext cx="2665435" cy="1031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Picture 6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9144000" y="1052736"/>
            <a:ext cx="1455322" cy="1587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9144000" y="2708920"/>
            <a:ext cx="1438275" cy="109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2" descr="http://pre09.deviantart.net/a626/th/pre/f/2007/351/4/3/6_pain_by_darky___kyubi.jpg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144000" y="3758240"/>
            <a:ext cx="2124744" cy="3099760"/>
          </a:xfrm>
          <a:prstGeom prst="rect">
            <a:avLst/>
          </a:prstGeom>
          <a:noFill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10620672" y="1412776"/>
            <a:ext cx="1910885" cy="14013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9809" name="Picture 1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2843809" y="4941168"/>
            <a:ext cx="1969579" cy="13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Mes Documents\Manga\Topic\Render\Q-R-S-T\Sakura\8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04664"/>
            <a:ext cx="1137756" cy="1625524"/>
          </a:xfrm>
          <a:prstGeom prst="rect">
            <a:avLst/>
          </a:prstGeom>
          <a:noFill/>
        </p:spPr>
      </p:pic>
      <p:graphicFrame>
        <p:nvGraphicFramePr>
          <p:cNvPr id="3" name="Graphique 2"/>
          <p:cNvGraphicFramePr/>
          <p:nvPr/>
        </p:nvGraphicFramePr>
        <p:xfrm>
          <a:off x="1763688" y="5793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Rectangle 3"/>
          <p:cNvSpPr/>
          <p:nvPr/>
        </p:nvSpPr>
        <p:spPr>
          <a:xfrm>
            <a:off x="2339752" y="89001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rapèze 4"/>
          <p:cNvSpPr/>
          <p:nvPr/>
        </p:nvSpPr>
        <p:spPr>
          <a:xfrm rot="10800000">
            <a:off x="1691680" y="44461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Rectangle 5"/>
          <p:cNvSpPr/>
          <p:nvPr/>
        </p:nvSpPr>
        <p:spPr>
          <a:xfrm>
            <a:off x="1924478" y="363316"/>
            <a:ext cx="113370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Sakura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Trapèze 6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" name="Rectangle 7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Sakura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 - Tsunade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Trapèze 8"/>
          <p:cNvSpPr/>
          <p:nvPr/>
        </p:nvSpPr>
        <p:spPr>
          <a:xfrm rot="10800000">
            <a:off x="6534798" y="43119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/>
          <p:cNvSpPr/>
          <p:nvPr/>
        </p:nvSpPr>
        <p:spPr>
          <a:xfrm>
            <a:off x="6847425" y="349896"/>
            <a:ext cx="97404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Tsunade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1" name="Picture 6" descr="C:\Mes Documents\Manga\Topic\Render\Q-R-S-T\Tsunade\5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421904"/>
            <a:ext cx="594646" cy="1584176"/>
          </a:xfrm>
          <a:prstGeom prst="rect">
            <a:avLst/>
          </a:prstGeom>
          <a:noFill/>
        </p:spPr>
      </p:pic>
      <p:graphicFrame>
        <p:nvGraphicFramePr>
          <p:cNvPr id="12" name="Graphique 11"/>
          <p:cNvGraphicFramePr/>
          <p:nvPr/>
        </p:nvGraphicFramePr>
        <p:xfrm>
          <a:off x="6606806" y="5659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3" name="Rectangle 12"/>
          <p:cNvSpPr/>
          <p:nvPr/>
        </p:nvSpPr>
        <p:spPr>
          <a:xfrm>
            <a:off x="7182870" y="87659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144000" y="1988840"/>
            <a:ext cx="1547664" cy="10928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Rectangle 18"/>
          <p:cNvSpPr/>
          <p:nvPr/>
        </p:nvSpPr>
        <p:spPr>
          <a:xfrm>
            <a:off x="5436096" y="194877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Tsunade [71,38%]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0" name="Graphique 19"/>
          <p:cNvGraphicFramePr/>
          <p:nvPr/>
        </p:nvGraphicFramePr>
        <p:xfrm>
          <a:off x="7380312" y="23488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22" name="Tableau 21"/>
          <p:cNvGraphicFramePr>
            <a:graphicFrameLocks noGrp="1"/>
          </p:cNvGraphicFramePr>
          <p:nvPr/>
        </p:nvGraphicFramePr>
        <p:xfrm>
          <a:off x="323528" y="375710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0,49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3" name="Rectangle 22"/>
          <p:cNvSpPr/>
          <p:nvPr/>
        </p:nvSpPr>
        <p:spPr>
          <a:xfrm>
            <a:off x="323528" y="1916832"/>
            <a:ext cx="3462535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Sakura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Haruno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19,28%]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4" name="Graphique 23"/>
          <p:cNvGraphicFramePr/>
          <p:nvPr/>
        </p:nvGraphicFramePr>
        <p:xfrm>
          <a:off x="2267744" y="227687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pic>
        <p:nvPicPr>
          <p:cNvPr id="3074" name="Picture 2" descr="C:\Mes Documents\Manga\Topic diagramme\Images\tsunade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0620672" y="1628800"/>
            <a:ext cx="1139224" cy="1412776"/>
          </a:xfrm>
          <a:prstGeom prst="rect">
            <a:avLst/>
          </a:prstGeom>
          <a:noFill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9144000" y="908720"/>
            <a:ext cx="1389940" cy="1052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5" name="Tableau 24"/>
          <p:cNvGraphicFramePr>
            <a:graphicFrameLocks noGrp="1"/>
          </p:cNvGraphicFramePr>
          <p:nvPr/>
        </p:nvGraphicFramePr>
        <p:xfrm>
          <a:off x="5436096" y="382911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5,00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3,77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35841" name="Picture 1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1340752" y="3068960"/>
            <a:ext cx="1044420" cy="1392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8" name="Picture 2" descr="Tsunade 577 by EternaJehuty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8352715" y="0"/>
            <a:ext cx="791285" cy="1700808"/>
          </a:xfrm>
          <a:prstGeom prst="rect">
            <a:avLst/>
          </a:prstGeom>
          <a:noFill/>
        </p:spPr>
      </p:pic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9144000" y="4437112"/>
            <a:ext cx="1430941" cy="1052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451" name="Picture 3" descr="Naruto Vol23 Ch208 167 by HulfBlood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-972873" y="3429000"/>
            <a:ext cx="972873" cy="1629562"/>
          </a:xfrm>
          <a:prstGeom prst="rect">
            <a:avLst/>
          </a:prstGeom>
          <a:noFill/>
        </p:spPr>
      </p:pic>
      <p:pic>
        <p:nvPicPr>
          <p:cNvPr id="104452" name="Picture 4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23528" y="2259836"/>
            <a:ext cx="1944216" cy="1457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1554" name="Picture 2" descr="http://fc09.deviantart.net/fs11/i/2006/233/e/d/Sakura___Blossom_by_pokefreak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-1944216" y="1844824"/>
            <a:ext cx="1944216" cy="1478595"/>
          </a:xfrm>
          <a:prstGeom prst="rect">
            <a:avLst/>
          </a:prstGeom>
          <a:noFill/>
        </p:spPr>
      </p:pic>
      <p:pic>
        <p:nvPicPr>
          <p:cNvPr id="154625" name="Picture 1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-924710" y="116632"/>
            <a:ext cx="924710" cy="1772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4627" name="Picture 3" descr="http://fc07.deviantart.net/fs70/f/2010/248/f/d/tsunade___sad_memories_by_arya_aiedail-d2mdx6o.jp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0908704" y="0"/>
            <a:ext cx="1170745" cy="1628800"/>
          </a:xfrm>
          <a:prstGeom prst="rect">
            <a:avLst/>
          </a:prstGeom>
          <a:noFill/>
        </p:spPr>
      </p:pic>
      <p:pic>
        <p:nvPicPr>
          <p:cNvPr id="1030" name="Picture 6" descr="Godaime Hokage-sama by Lee-nus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9144000" y="5445224"/>
            <a:ext cx="1332656" cy="887882"/>
          </a:xfrm>
          <a:prstGeom prst="rect">
            <a:avLst/>
          </a:prstGeom>
          <a:noFill/>
        </p:spPr>
      </p:pic>
      <p:sp>
        <p:nvSpPr>
          <p:cNvPr id="36" name="Rectangle 35"/>
          <p:cNvSpPr/>
          <p:nvPr/>
        </p:nvSpPr>
        <p:spPr>
          <a:xfrm>
            <a:off x="5436096" y="421295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Tsunade [71,38%]</a:t>
            </a:r>
            <a:endParaRPr lang="fr-FR" sz="2000" b="1" cap="none" spc="0" dirty="0">
              <a:ln w="1905"/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7" name="Graphique 36"/>
          <p:cNvGraphicFramePr/>
          <p:nvPr/>
        </p:nvGraphicFramePr>
        <p:xfrm>
          <a:off x="7380312" y="461306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0"/>
          </a:graphicData>
        </a:graphic>
      </p:graphicFrame>
      <p:graphicFrame>
        <p:nvGraphicFramePr>
          <p:cNvPr id="38" name="Tableau 37"/>
          <p:cNvGraphicFramePr>
            <a:graphicFrameLocks noGrp="1"/>
          </p:cNvGraphicFramePr>
          <p:nvPr/>
        </p:nvGraphicFramePr>
        <p:xfrm>
          <a:off x="5436096" y="609329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3,50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3,91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2,01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3,54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5,00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2,44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4,38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3,77</a:t>
                      </a:r>
                    </a:p>
                  </a:txBody>
                  <a:tcPr marL="0" marR="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9" name="Picture 3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5436096" y="4574872"/>
            <a:ext cx="1956716" cy="147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Picture 2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9144000" y="0"/>
            <a:ext cx="1785339" cy="908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5436096" y="2321297"/>
            <a:ext cx="1872208" cy="1467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1" name="Tableau 40"/>
          <p:cNvGraphicFramePr>
            <a:graphicFrameLocks noGrp="1"/>
          </p:cNvGraphicFramePr>
          <p:nvPr/>
        </p:nvGraphicFramePr>
        <p:xfrm>
          <a:off x="467544" y="622241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7BB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7BB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7BB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7BB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7BB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7BB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7BB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7BBD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97BB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0,70</a:t>
                      </a:r>
                      <a:endParaRPr lang="fr-FR" sz="800" b="1" dirty="0">
                        <a:solidFill>
                          <a:srgbClr val="F97BB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CF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97BB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0,83</a:t>
                      </a:r>
                      <a:endParaRPr lang="fr-FR" sz="800" b="1" dirty="0">
                        <a:solidFill>
                          <a:srgbClr val="F97BB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CF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97BB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1,27</a:t>
                      </a:r>
                      <a:endParaRPr lang="fr-FR" sz="800" b="1" dirty="0">
                        <a:solidFill>
                          <a:srgbClr val="F97BB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CF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97BB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1,97</a:t>
                      </a:r>
                      <a:endParaRPr lang="fr-FR" sz="800" b="1" dirty="0">
                        <a:solidFill>
                          <a:srgbClr val="F97BB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CF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97BB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0,74</a:t>
                      </a:r>
                      <a:endParaRPr lang="fr-FR" sz="800" b="1" dirty="0">
                        <a:solidFill>
                          <a:srgbClr val="F97BB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CF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97BB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0,75</a:t>
                      </a:r>
                      <a:endParaRPr lang="fr-FR" sz="800" b="1" dirty="0">
                        <a:solidFill>
                          <a:srgbClr val="F97BB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CF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97BB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0,95</a:t>
                      </a:r>
                      <a:endParaRPr lang="fr-FR" sz="800" b="1" dirty="0">
                        <a:solidFill>
                          <a:srgbClr val="F97BB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CF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97BB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0,49</a:t>
                      </a:r>
                    </a:p>
                  </a:txBody>
                  <a:tcPr marL="0" marR="0" marT="0" marB="0" anchor="ctr">
                    <a:solidFill>
                      <a:srgbClr val="FDCFE7"/>
                    </a:solidFill>
                  </a:tcPr>
                </a:tc>
              </a:tr>
            </a:tbl>
          </a:graphicData>
        </a:graphic>
      </p:graphicFrame>
      <p:sp>
        <p:nvSpPr>
          <p:cNvPr id="43" name="Rectangle 42"/>
          <p:cNvSpPr/>
          <p:nvPr/>
        </p:nvSpPr>
        <p:spPr>
          <a:xfrm>
            <a:off x="467544" y="4382140"/>
            <a:ext cx="3462535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97B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Sakura</a:t>
            </a:r>
            <a:r>
              <a:rPr lang="fr-FR" sz="2000" b="1" cap="none" spc="0" dirty="0" smtClean="0">
                <a:ln w="1905"/>
                <a:solidFill>
                  <a:srgbClr val="F97B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F97B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Haruno</a:t>
            </a:r>
            <a:r>
              <a:rPr lang="fr-FR" sz="2000" b="1" cap="none" spc="0" dirty="0" smtClean="0">
                <a:ln w="1905"/>
                <a:solidFill>
                  <a:srgbClr val="F97B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</a:t>
            </a:r>
            <a:r>
              <a:rPr lang="fr-FR" sz="2000" b="1" dirty="0" smtClean="0">
                <a:ln w="1905"/>
                <a:solidFill>
                  <a:srgbClr val="F97B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cap="none" spc="0" dirty="0" smtClean="0">
                <a:ln w="1905"/>
                <a:solidFill>
                  <a:srgbClr val="F97B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19,28%]</a:t>
            </a:r>
            <a:endParaRPr lang="fr-FR" sz="2000" b="1" cap="none" spc="0" dirty="0">
              <a:ln w="1905"/>
              <a:solidFill>
                <a:srgbClr val="F97B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4" name="Graphique 43"/>
          <p:cNvGraphicFramePr/>
          <p:nvPr/>
        </p:nvGraphicFramePr>
        <p:xfrm>
          <a:off x="2411760" y="47251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4"/>
          </a:graphicData>
        </a:graphic>
      </p:graphicFrame>
      <p:pic>
        <p:nvPicPr>
          <p:cNvPr id="48" name="Picture 2" descr="Young and Innocent: Sakura by Lee-nu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-1512168" y="5085184"/>
            <a:ext cx="1512168" cy="1547206"/>
          </a:xfrm>
          <a:prstGeom prst="rect">
            <a:avLst/>
          </a:prstGeom>
          <a:noFill/>
        </p:spPr>
      </p:pic>
      <p:pic>
        <p:nvPicPr>
          <p:cNvPr id="157700" name="Picture 4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467544" y="4743090"/>
            <a:ext cx="1927283" cy="14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2" name="Picture 2" descr="http://orig14.deviantart.net/23a0/f/2012/061/1/2/the_will_of_fire_by_benderzz-d4rgb0m.jpg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9144000" y="3068960"/>
            <a:ext cx="1224136" cy="1358265"/>
          </a:xfrm>
          <a:prstGeom prst="rect">
            <a:avLst/>
          </a:prstGeom>
          <a:noFill/>
        </p:spPr>
      </p:pic>
      <p:pic>
        <p:nvPicPr>
          <p:cNvPr id="40964" name="Picture 4" descr="http://pre06.deviantart.net/f4b5/th/pre/i/2013/207/d/6/tsunade___speed_colo_by_tyfflie-d6fake9.png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332640" y="3068959"/>
            <a:ext cx="1008112" cy="1392281"/>
          </a:xfrm>
          <a:prstGeom prst="rect">
            <a:avLst/>
          </a:prstGeom>
          <a:noFill/>
        </p:spPr>
      </p:pic>
      <p:pic>
        <p:nvPicPr>
          <p:cNvPr id="119809" name="Picture 1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10548664" y="4498429"/>
            <a:ext cx="1185553" cy="14508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Kabuto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 - Yamato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" name="Graphique 3"/>
          <p:cNvGraphicFramePr/>
          <p:nvPr/>
        </p:nvGraphicFramePr>
        <p:xfrm>
          <a:off x="1547664" y="6926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Rectangle 4"/>
          <p:cNvSpPr/>
          <p:nvPr/>
        </p:nvSpPr>
        <p:spPr>
          <a:xfrm>
            <a:off x="2123728" y="100337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" name="Graphique 5"/>
          <p:cNvGraphicFramePr/>
          <p:nvPr/>
        </p:nvGraphicFramePr>
        <p:xfrm>
          <a:off x="6549803" y="68059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Rectangle 6"/>
          <p:cNvSpPr/>
          <p:nvPr/>
        </p:nvSpPr>
        <p:spPr>
          <a:xfrm>
            <a:off x="7125867" y="99127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rapèze 7"/>
          <p:cNvSpPr/>
          <p:nvPr/>
        </p:nvSpPr>
        <p:spPr>
          <a:xfrm rot="10800000">
            <a:off x="1475657" y="498272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/>
          <p:cNvSpPr/>
          <p:nvPr/>
        </p:nvSpPr>
        <p:spPr>
          <a:xfrm>
            <a:off x="1687873" y="416973"/>
            <a:ext cx="117487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Kabuto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Trapèze 9"/>
          <p:cNvSpPr/>
          <p:nvPr/>
        </p:nvSpPr>
        <p:spPr>
          <a:xfrm rot="10800000">
            <a:off x="6405787" y="54586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" name="Rectangle 10"/>
          <p:cNvSpPr/>
          <p:nvPr/>
        </p:nvSpPr>
        <p:spPr>
          <a:xfrm>
            <a:off x="6753683" y="464570"/>
            <a:ext cx="90351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Yamato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5602" name="Picture 2" descr="C:\Mes Documents\Manga\Topic\Render\U-V-W-X-Y-Z\Yamato\yamato2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608586"/>
            <a:ext cx="897683" cy="1524270"/>
          </a:xfrm>
          <a:prstGeom prst="rect">
            <a:avLst/>
          </a:prstGeom>
          <a:noFill/>
        </p:spPr>
      </p:pic>
      <p:pic>
        <p:nvPicPr>
          <p:cNvPr id="1026" name="Picture 2" descr="C:\Mes Documents\Manga\Topic\Render\I-J-K-L\Kabuto\7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476672"/>
            <a:ext cx="914402" cy="1690119"/>
          </a:xfrm>
          <a:prstGeom prst="rect">
            <a:avLst/>
          </a:prstGeom>
          <a:noFill/>
        </p:spPr>
      </p:pic>
      <p:graphicFrame>
        <p:nvGraphicFramePr>
          <p:cNvPr id="15" name="Tableau 14"/>
          <p:cNvGraphicFramePr>
            <a:graphicFrameLocks noGrp="1"/>
          </p:cNvGraphicFramePr>
          <p:nvPr/>
        </p:nvGraphicFramePr>
        <p:xfrm>
          <a:off x="539552" y="4384129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2,61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2,60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2,45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4,29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1,48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2,39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2,61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2,46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Graphique 15"/>
          <p:cNvGraphicFramePr/>
          <p:nvPr/>
        </p:nvGraphicFramePr>
        <p:xfrm>
          <a:off x="2411760" y="293818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2" name="Rectangle 21"/>
          <p:cNvSpPr/>
          <p:nvPr/>
        </p:nvSpPr>
        <p:spPr>
          <a:xfrm>
            <a:off x="539552" y="2583929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Kabuto</a:t>
            </a:r>
            <a:r>
              <a:rPr lang="fr-FR" sz="2000" b="1" cap="none" spc="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Yakushi</a:t>
            </a:r>
            <a:r>
              <a:rPr lang="fr-FR" sz="2000" b="1" cap="none" spc="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</a:t>
            </a:r>
            <a:r>
              <a:rPr lang="fr-FR" sz="2000" b="1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cap="none" spc="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52,23%]</a:t>
            </a:r>
            <a:endParaRPr lang="fr-FR" sz="2000" b="1" cap="none" spc="0" dirty="0">
              <a:ln w="1905"/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3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245960"/>
            <a:ext cx="1368152" cy="1612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6" name="Graphique 25"/>
          <p:cNvGraphicFramePr/>
          <p:nvPr/>
        </p:nvGraphicFramePr>
        <p:xfrm>
          <a:off x="7308304" y="29249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graphicFrame>
        <p:nvGraphicFramePr>
          <p:cNvPr id="28" name="Tableau 27"/>
          <p:cNvGraphicFramePr>
            <a:graphicFrameLocks noGrp="1"/>
          </p:cNvGraphicFramePr>
          <p:nvPr/>
        </p:nvGraphicFramePr>
        <p:xfrm>
          <a:off x="5364088" y="437459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3,05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29" name="Picture 4" descr="Hi no iri by Faiyuuh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84168" y="5087952"/>
            <a:ext cx="1368152" cy="1770047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364088" y="2886204"/>
            <a:ext cx="2016224" cy="14422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Rectangle 29"/>
          <p:cNvSpPr/>
          <p:nvPr/>
        </p:nvSpPr>
        <p:spPr>
          <a:xfrm>
            <a:off x="5364088" y="2564904"/>
            <a:ext cx="3485850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Yamato [48,78%]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02" name="Picture 2" descr="http://fc02.deviantart.net/fs27/i/2008/041/0/4/KABUTO_by_free_energy03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547665" y="5179492"/>
            <a:ext cx="1728192" cy="1678507"/>
          </a:xfrm>
          <a:prstGeom prst="rect">
            <a:avLst/>
          </a:prstGeom>
          <a:noFill/>
        </p:spPr>
      </p:pic>
      <p:pic>
        <p:nvPicPr>
          <p:cNvPr id="51203" name="Picture 3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39552" y="2958428"/>
            <a:ext cx="1859587" cy="13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347864" y="5949280"/>
            <a:ext cx="1338446" cy="908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2" descr="Yamato by AricaJade9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605390" y="4797151"/>
            <a:ext cx="1538609" cy="864097"/>
          </a:xfrm>
          <a:prstGeom prst="rect">
            <a:avLst/>
          </a:prstGeom>
          <a:noFill/>
        </p:spPr>
      </p:pic>
      <p:pic>
        <p:nvPicPr>
          <p:cNvPr id="32" name="Picture 5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8244408" y="5758498"/>
            <a:ext cx="899592" cy="10995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682" name="Picture 2" descr="http://orig00.deviantart.net/28bf/f/2008/252/f/3/kabutoro_by_sbel02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347864" y="4869160"/>
            <a:ext cx="1355791" cy="936104"/>
          </a:xfrm>
          <a:prstGeom prst="rect">
            <a:avLst/>
          </a:prstGeom>
          <a:noFill/>
        </p:spPr>
      </p:pic>
      <p:pic>
        <p:nvPicPr>
          <p:cNvPr id="88066" name="Picture 2" descr="http://orig00.deviantart.net/c50b/f/2012/107/b/2/happiness_can__t_last_forever_by_kodomo_no_luna-d4wh7wm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0" y="1"/>
            <a:ext cx="1026437" cy="1988840"/>
          </a:xfrm>
          <a:prstGeom prst="rect">
            <a:avLst/>
          </a:prstGeom>
          <a:noFill/>
        </p:spPr>
      </p:pic>
      <p:pic>
        <p:nvPicPr>
          <p:cNvPr id="23554" name="Picture 2" descr="http://pre10.deviantart.net/a689/th/pre/i/2013/128/e/e/kabuto_orochimaru_by_kortrex-d64kr7v.pn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-2157524" y="0"/>
            <a:ext cx="2157524" cy="20608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2987824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Obito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" name="Graphique 3"/>
          <p:cNvGraphicFramePr/>
          <p:nvPr/>
        </p:nvGraphicFramePr>
        <p:xfrm>
          <a:off x="4067944" y="6206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Rectangle 4"/>
          <p:cNvSpPr/>
          <p:nvPr/>
        </p:nvSpPr>
        <p:spPr>
          <a:xfrm>
            <a:off x="4644008" y="9313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rapèze 5"/>
          <p:cNvSpPr/>
          <p:nvPr/>
        </p:nvSpPr>
        <p:spPr>
          <a:xfrm rot="10800000">
            <a:off x="3904589" y="48596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" name="Rectangle 6"/>
          <p:cNvSpPr/>
          <p:nvPr/>
        </p:nvSpPr>
        <p:spPr>
          <a:xfrm>
            <a:off x="4134983" y="404664"/>
            <a:ext cx="113851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Obito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916266" y="1988840"/>
            <a:ext cx="3460197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Obito</a:t>
            </a:r>
            <a:r>
              <a:rPr lang="fr-FR" sz="2000" b="1" cap="none" spc="0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cap="none" spc="0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[75,60%]</a:t>
            </a:r>
          </a:p>
        </p:txBody>
      </p:sp>
      <p:graphicFrame>
        <p:nvGraphicFramePr>
          <p:cNvPr id="12" name="Graphique 11"/>
          <p:cNvGraphicFramePr/>
          <p:nvPr/>
        </p:nvGraphicFramePr>
        <p:xfrm>
          <a:off x="4788474" y="23488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1026" name="Picture 2" descr="C:\Mes Documents\Manga\Topic\Render\M-N-O-P\Obito\obito4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00299" y="404664"/>
            <a:ext cx="911661" cy="1656184"/>
          </a:xfrm>
          <a:prstGeom prst="rect">
            <a:avLst/>
          </a:prstGeom>
          <a:noFill/>
        </p:spPr>
      </p:pic>
      <p:graphicFrame>
        <p:nvGraphicFramePr>
          <p:cNvPr id="18" name="Tableau 17"/>
          <p:cNvGraphicFramePr>
            <a:graphicFrameLocks noGrp="1"/>
          </p:cNvGraphicFramePr>
          <p:nvPr/>
        </p:nvGraphicFramePr>
        <p:xfrm>
          <a:off x="2916266" y="375710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3,96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3,43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3,74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3,69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2,99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3,64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4,25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4,54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</a:tr>
            </a:tbl>
          </a:graphicData>
        </a:graphic>
      </p:graphicFrame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5085184"/>
            <a:ext cx="1316859" cy="1772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4" descr="Obito 511 by 132Jester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3335742"/>
            <a:ext cx="1979712" cy="1687939"/>
          </a:xfrm>
          <a:prstGeom prst="rect">
            <a:avLst/>
          </a:prstGeom>
          <a:noFill/>
        </p:spPr>
      </p:pic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15816" y="2348879"/>
            <a:ext cx="1929422" cy="13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2" descr="Uchiha Obito by Gray-Dous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03648" y="5085184"/>
            <a:ext cx="1209185" cy="1772816"/>
          </a:xfrm>
          <a:prstGeom prst="rect">
            <a:avLst/>
          </a:prstGeom>
          <a:noFill/>
        </p:spPr>
      </p:pic>
      <p:pic>
        <p:nvPicPr>
          <p:cNvPr id="31" name="Picture 2" descr="http://fc06.deviantart.net/fs71/f/2012/220/8/0/80bc307eafd944cf7bd7e0574efee6a5-d5a9sap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-1822300" y="0"/>
            <a:ext cx="777275" cy="1916832"/>
          </a:xfrm>
          <a:prstGeom prst="rect">
            <a:avLst/>
          </a:prstGeom>
          <a:noFill/>
        </p:spPr>
      </p:pic>
      <p:pic>
        <p:nvPicPr>
          <p:cNvPr id="103426" name="Picture 2" descr="https://fbcdn-sphotos-h-a.akamaihd.net/hphotos-ak-ash3/945004_10151909296923135_1789663660_n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992114" y="0"/>
            <a:ext cx="1151885" cy="1700808"/>
          </a:xfrm>
          <a:prstGeom prst="rect">
            <a:avLst/>
          </a:prstGeom>
          <a:noFill/>
        </p:spPr>
      </p:pic>
      <p:pic>
        <p:nvPicPr>
          <p:cNvPr id="45058" name="Picture 2" descr="http://fc04.deviantart.net/fs70/f/2014/213/7/d/naruto_611_by_minatosama207_d5msbbg_by_afran67-d7t6xzc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0"/>
            <a:ext cx="2900947" cy="1224136"/>
          </a:xfrm>
          <a:prstGeom prst="rect">
            <a:avLst/>
          </a:prstGeom>
          <a:noFill/>
        </p:spPr>
      </p:pic>
      <p:pic>
        <p:nvPicPr>
          <p:cNvPr id="21" name="Picture 2" descr=".:: Tobi ::. by Artipelago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732240" y="0"/>
            <a:ext cx="1236779" cy="1855168"/>
          </a:xfrm>
          <a:prstGeom prst="rect">
            <a:avLst/>
          </a:prstGeom>
          <a:noFill/>
        </p:spPr>
      </p:pic>
      <p:graphicFrame>
        <p:nvGraphicFramePr>
          <p:cNvPr id="23" name="Tableau 22"/>
          <p:cNvGraphicFramePr>
            <a:graphicFrameLocks noGrp="1"/>
          </p:cNvGraphicFramePr>
          <p:nvPr/>
        </p:nvGraphicFramePr>
        <p:xfrm>
          <a:off x="2987824" y="63093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C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C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C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C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C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C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C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C0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C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3,96</a:t>
                      </a:r>
                      <a:endParaRPr lang="fr-FR" sz="800" b="1" dirty="0">
                        <a:solidFill>
                          <a:srgbClr val="AC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A2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C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3,43</a:t>
                      </a:r>
                      <a:endParaRPr lang="fr-FR" sz="800" b="1" dirty="0">
                        <a:solidFill>
                          <a:srgbClr val="AC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A2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C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3,74</a:t>
                      </a:r>
                      <a:endParaRPr lang="fr-FR" sz="800" b="1" dirty="0">
                        <a:solidFill>
                          <a:srgbClr val="AC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A2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C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3,69</a:t>
                      </a:r>
                      <a:endParaRPr lang="fr-FR" sz="800" b="1" dirty="0">
                        <a:solidFill>
                          <a:srgbClr val="AC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A2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C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2,99</a:t>
                      </a:r>
                      <a:endParaRPr lang="fr-FR" sz="800" b="1" dirty="0">
                        <a:solidFill>
                          <a:srgbClr val="AC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A2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C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3,64</a:t>
                      </a:r>
                      <a:endParaRPr lang="fr-FR" sz="800" b="1" dirty="0">
                        <a:solidFill>
                          <a:srgbClr val="AC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A2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C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4,25</a:t>
                      </a:r>
                      <a:endParaRPr lang="fr-FR" sz="800" b="1" dirty="0">
                        <a:solidFill>
                          <a:srgbClr val="AC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A2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C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4,54</a:t>
                      </a:r>
                      <a:endParaRPr lang="fr-FR" sz="800" b="1" dirty="0">
                        <a:solidFill>
                          <a:srgbClr val="AC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A2A2"/>
                    </a:solidFill>
                  </a:tcPr>
                </a:tc>
              </a:tr>
            </a:tbl>
          </a:graphicData>
        </a:graphic>
      </p:graphicFrame>
      <p:sp>
        <p:nvSpPr>
          <p:cNvPr id="24" name="Rectangle 23"/>
          <p:cNvSpPr/>
          <p:nvPr/>
        </p:nvSpPr>
        <p:spPr>
          <a:xfrm>
            <a:off x="2987824" y="450912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A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Obito</a:t>
            </a:r>
            <a:r>
              <a:rPr lang="fr-FR" sz="2000" b="1" cap="none" spc="0" dirty="0" smtClean="0">
                <a:ln w="1905"/>
                <a:solidFill>
                  <a:srgbClr val="A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A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cap="none" spc="0" dirty="0" smtClean="0">
                <a:ln w="1905"/>
                <a:solidFill>
                  <a:srgbClr val="A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A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A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fr-FR" sz="2000" b="1" dirty="0" smtClean="0">
                <a:ln w="1905"/>
                <a:solidFill>
                  <a:srgbClr val="A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[75,60</a:t>
            </a:r>
            <a:r>
              <a:rPr lang="fr-FR" sz="2000" b="1" cap="none" spc="0" dirty="0" smtClean="0">
                <a:ln w="1905"/>
                <a:solidFill>
                  <a:srgbClr val="A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A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5" name="Graphique 24"/>
          <p:cNvGraphicFramePr/>
          <p:nvPr/>
        </p:nvGraphicFramePr>
        <p:xfrm>
          <a:off x="4932040" y="48691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pic>
        <p:nvPicPr>
          <p:cNvPr id="28" name="Picture 2" descr="http://th02.deviantart.net/fs71/PRE/i/2014/227/3/d/naruto_chapter_600___stay_tied_down_to_reality_by_kortrex-d7vb4h9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0" y="1340768"/>
            <a:ext cx="2394261" cy="1538861"/>
          </a:xfrm>
          <a:prstGeom prst="rect">
            <a:avLst/>
          </a:prstGeom>
          <a:noFill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987823" y="4869160"/>
            <a:ext cx="1962398" cy="141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Picture 2" descr="http://th01.deviantart.net/fs70/PRE/i/2012/252/b/a/tobi_is_obito_by_ythanos-d5e1f0y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812360" y="1844824"/>
            <a:ext cx="1331640" cy="2140068"/>
          </a:xfrm>
          <a:prstGeom prst="rect">
            <a:avLst/>
          </a:prstGeom>
          <a:noFill/>
        </p:spPr>
      </p:pic>
      <p:pic>
        <p:nvPicPr>
          <p:cNvPr id="87042" name="Picture 2" descr="http://img06.deviantart.net/22e6/i/2013/056/c/4/tobi_mangekyou_sharingan_and_rinnengan_by_lideralianzashinobi-d5cna4b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-1018688" y="0"/>
            <a:ext cx="1018688" cy="1916832"/>
          </a:xfrm>
          <a:prstGeom prst="rect">
            <a:avLst/>
          </a:prstGeom>
          <a:noFill/>
        </p:spPr>
      </p:pic>
      <p:pic>
        <p:nvPicPr>
          <p:cNvPr id="27650" name="Picture 2" descr="The path between the past and the present by iThiago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-1971767" y="1916832"/>
            <a:ext cx="1971767" cy="1478825"/>
          </a:xfrm>
          <a:prstGeom prst="rect">
            <a:avLst/>
          </a:prstGeom>
          <a:noFill/>
        </p:spPr>
      </p:pic>
      <p:pic>
        <p:nvPicPr>
          <p:cNvPr id="30" name="Picture 2" descr="Naruto 597 - Who are you? by X7Rust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9144000" y="0"/>
            <a:ext cx="1075867" cy="1700808"/>
          </a:xfrm>
          <a:prstGeom prst="rect">
            <a:avLst/>
          </a:prstGeom>
          <a:noFill/>
        </p:spPr>
      </p:pic>
      <p:sp>
        <p:nvSpPr>
          <p:cNvPr id="26626" name="AutoShape 2" descr="http://img09.deviantart.net/9cd6/i/2015/252/c/b/naruto___crucial_moment_by_x7rust-d98z40x.pn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fr-FR"/>
          </a:p>
        </p:txBody>
      </p:sp>
      <p:sp>
        <p:nvSpPr>
          <p:cNvPr id="26628" name="AutoShape 4" descr="http://img09.deviantart.net/9cd6/i/2015/252/c/b/naruto___crucial_moment_by_x7rust-d98z40x.pn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fr-FR"/>
          </a:p>
        </p:txBody>
      </p:sp>
      <p:pic>
        <p:nvPicPr>
          <p:cNvPr id="26630" name="Picture 6" descr="http://pre03.deviantart.net/c3f4/th/pre/i/2015/252/c/b/naruto___crucial_moment_by_x7rust-d98z40x.pn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8028384" y="4000983"/>
            <a:ext cx="1115616" cy="285701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4" name="Graphique 3"/>
          <p:cNvGraphicFramePr/>
          <p:nvPr/>
        </p:nvGraphicFramePr>
        <p:xfrm>
          <a:off x="1403648" y="5486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Rectangle 4"/>
          <p:cNvSpPr/>
          <p:nvPr/>
        </p:nvSpPr>
        <p:spPr>
          <a:xfrm>
            <a:off x="1979712" y="85935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Trapèze 9"/>
          <p:cNvSpPr/>
          <p:nvPr/>
        </p:nvSpPr>
        <p:spPr>
          <a:xfrm rot="10800000">
            <a:off x="1331641" y="41395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" name="Rectangle 10"/>
          <p:cNvSpPr/>
          <p:nvPr/>
        </p:nvSpPr>
        <p:spPr>
          <a:xfrm>
            <a:off x="1550395" y="332656"/>
            <a:ext cx="116179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4579" name="Picture 3" descr="C:\Mes Documents\Manga\Topic\Render\M-N-O-P\Naruto\27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404664"/>
            <a:ext cx="792088" cy="1584176"/>
          </a:xfrm>
          <a:prstGeom prst="rect">
            <a:avLst/>
          </a:prstGeom>
          <a:noFill/>
        </p:spPr>
      </p:pic>
      <p:sp>
        <p:nvSpPr>
          <p:cNvPr id="19" name="Trapèze 18"/>
          <p:cNvSpPr/>
          <p:nvPr/>
        </p:nvSpPr>
        <p:spPr>
          <a:xfrm rot="10800000">
            <a:off x="6300193" y="43119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0" name="Rectangle 19"/>
          <p:cNvSpPr/>
          <p:nvPr/>
        </p:nvSpPr>
        <p:spPr>
          <a:xfrm>
            <a:off x="6738140" y="349896"/>
            <a:ext cx="72340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Jiraya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1" name="Picture 2" descr="C:\Mes Documents\Manga\Topic\Render\I-J-K-L\Jiraya\Jiraya senni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29556" y="332656"/>
            <a:ext cx="1246700" cy="1673424"/>
          </a:xfrm>
          <a:prstGeom prst="rect">
            <a:avLst/>
          </a:prstGeom>
          <a:noFill/>
        </p:spPr>
      </p:pic>
      <p:graphicFrame>
        <p:nvGraphicFramePr>
          <p:cNvPr id="22" name="Graphique 21"/>
          <p:cNvGraphicFramePr/>
          <p:nvPr/>
        </p:nvGraphicFramePr>
        <p:xfrm>
          <a:off x="6516216" y="5659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3" name="Rectangle 22"/>
          <p:cNvSpPr/>
          <p:nvPr/>
        </p:nvSpPr>
        <p:spPr>
          <a:xfrm>
            <a:off x="7092280" y="87659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24" name="Tableau 23"/>
          <p:cNvGraphicFramePr>
            <a:graphicFrameLocks noGrp="1"/>
          </p:cNvGraphicFramePr>
          <p:nvPr/>
        </p:nvGraphicFramePr>
        <p:xfrm>
          <a:off x="251520" y="375710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1,15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5" name="Rectangle 24"/>
          <p:cNvSpPr/>
          <p:nvPr/>
        </p:nvSpPr>
        <p:spPr>
          <a:xfrm>
            <a:off x="251520" y="1948770"/>
            <a:ext cx="3543585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Naruto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Uzumaki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30,90%]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2769" name="Picture 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144000" y="1772816"/>
            <a:ext cx="1659272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Picture 2" descr="http://fc03.deviantart.net/fs70/f/2012/262/2/2/jiraiya_by_lantern6-d5f86hk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836696" y="1772816"/>
            <a:ext cx="1152128" cy="1152128"/>
          </a:xfrm>
          <a:prstGeom prst="rect">
            <a:avLst/>
          </a:prstGeom>
          <a:noFill/>
        </p:spPr>
      </p:pic>
      <p:sp>
        <p:nvSpPr>
          <p:cNvPr id="29" name="Rectangle 28"/>
          <p:cNvSpPr/>
          <p:nvPr/>
        </p:nvSpPr>
        <p:spPr>
          <a:xfrm>
            <a:off x="5436096" y="191683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Jiraya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[70,05%]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9937" name="Picture 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0620672" y="0"/>
            <a:ext cx="1215192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0" name="Graphique 29"/>
          <p:cNvGraphicFramePr/>
          <p:nvPr/>
        </p:nvGraphicFramePr>
        <p:xfrm>
          <a:off x="7380312" y="227687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graphicFrame>
        <p:nvGraphicFramePr>
          <p:cNvPr id="31" name="Tableau 30"/>
          <p:cNvGraphicFramePr>
            <a:graphicFrameLocks noGrp="1"/>
          </p:cNvGraphicFramePr>
          <p:nvPr/>
        </p:nvGraphicFramePr>
        <p:xfrm>
          <a:off x="5436096" y="375710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3,70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28" name="Picture 1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-1980728" y="1196752"/>
            <a:ext cx="1980728" cy="769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394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1520" y="2289130"/>
            <a:ext cx="2068835" cy="1427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2" name="Graphique 31"/>
          <p:cNvGraphicFramePr/>
          <p:nvPr/>
        </p:nvGraphicFramePr>
        <p:xfrm>
          <a:off x="2195736" y="227687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pic>
        <p:nvPicPr>
          <p:cNvPr id="33" name="Picture 2" descr="http://fc05.deviantart.net/fs70/f/2013/274/5/4/story__rewritten_by_shattercrack-d6otq1t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-1188640" y="0"/>
            <a:ext cx="1188640" cy="1188640"/>
          </a:xfrm>
          <a:prstGeom prst="rect">
            <a:avLst/>
          </a:prstGeom>
          <a:noFill/>
        </p:spPr>
      </p:pic>
      <p:pic>
        <p:nvPicPr>
          <p:cNvPr id="37889" name="Picture 1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0620672" y="4509120"/>
            <a:ext cx="1152128" cy="950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0" name="Picture 2" descr="http://th05.deviantart.net/fs70/PRE/f/2013/216/f/7/never_surrender_by_dairoortiz-d4pcxgr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144001" y="0"/>
            <a:ext cx="1404664" cy="790197"/>
          </a:xfrm>
          <a:prstGeom prst="rect">
            <a:avLst/>
          </a:prstGeom>
          <a:noFill/>
        </p:spPr>
      </p:pic>
      <p:pic>
        <p:nvPicPr>
          <p:cNvPr id="119811" name="Picture 3" descr="http://fc04.deviantart.net/fs20/i/2007/244/5/d/Naruto___Chap_368_page_01_by_russ_artiste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0044608" y="5445224"/>
            <a:ext cx="937683" cy="1412776"/>
          </a:xfrm>
          <a:prstGeom prst="rect">
            <a:avLst/>
          </a:prstGeom>
          <a:noFill/>
        </p:spPr>
      </p:pic>
      <p:pic>
        <p:nvPicPr>
          <p:cNvPr id="151553" name="Picture 1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5436096" y="2276872"/>
            <a:ext cx="2037114" cy="1446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2" descr="http://th06.deviantart.net/fs71/PRE/f/2013/183/e/f/jiraiya_last_moments_of_life_by_manlo74-d6boilf.pn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9144000" y="908720"/>
            <a:ext cx="2007058" cy="827623"/>
          </a:xfrm>
          <a:prstGeom prst="rect">
            <a:avLst/>
          </a:prstGeom>
          <a:noFill/>
        </p:spPr>
      </p:pic>
      <p:pic>
        <p:nvPicPr>
          <p:cNvPr id="36" name="Picture 2" descr="http://th08.deviantart.net/fs20/PRE/i/2007/284/7/0/Naruto_chapter_373_page_1_by_russ_artiste.jpg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0116616" y="2946362"/>
            <a:ext cx="930812" cy="1346734"/>
          </a:xfrm>
          <a:prstGeom prst="rect">
            <a:avLst/>
          </a:prstGeom>
          <a:noFill/>
        </p:spPr>
      </p:pic>
      <p:pic>
        <p:nvPicPr>
          <p:cNvPr id="151554" name="Picture 2" descr="Naruto : Jiraya by Rollando35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9144000" y="5456899"/>
            <a:ext cx="900608" cy="1401101"/>
          </a:xfrm>
          <a:prstGeom prst="rect">
            <a:avLst/>
          </a:prstGeom>
          <a:noFill/>
        </p:spPr>
      </p:pic>
      <p:sp>
        <p:nvSpPr>
          <p:cNvPr id="37" name="Rectangle 36"/>
          <p:cNvSpPr/>
          <p:nvPr/>
        </p:nvSpPr>
        <p:spPr>
          <a:xfrm>
            <a:off x="5436096" y="436510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Jiraya</a:t>
            </a:r>
            <a:r>
              <a:rPr lang="fr-FR" sz="2000" b="1" cap="none" spc="0" dirty="0" smtClean="0">
                <a:ln w="1905"/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[70,05%]</a:t>
            </a:r>
            <a:endParaRPr lang="fr-FR" sz="2000" b="1" cap="none" spc="0" dirty="0">
              <a:ln w="1905"/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8" name="Graphique 37"/>
          <p:cNvGraphicFramePr/>
          <p:nvPr/>
        </p:nvGraphicFramePr>
        <p:xfrm>
          <a:off x="7380312" y="47251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1"/>
          </a:graphicData>
        </a:graphic>
      </p:graphicFrame>
      <p:graphicFrame>
        <p:nvGraphicFramePr>
          <p:cNvPr id="39" name="Tableau 38"/>
          <p:cNvGraphicFramePr>
            <a:graphicFrameLocks noGrp="1"/>
          </p:cNvGraphicFramePr>
          <p:nvPr/>
        </p:nvGraphicFramePr>
        <p:xfrm>
          <a:off x="5436096" y="620537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4,08</a:t>
                      </a:r>
                      <a:endParaRPr lang="fr-FR" sz="800" b="1" dirty="0">
                        <a:solidFill>
                          <a:schemeClr val="bg1">
                            <a:lumMod val="6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3,66</a:t>
                      </a:r>
                      <a:endParaRPr lang="fr-FR" sz="800" b="1" dirty="0">
                        <a:solidFill>
                          <a:schemeClr val="bg1">
                            <a:lumMod val="6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1,77</a:t>
                      </a:r>
                      <a:endParaRPr lang="fr-FR" sz="800" b="1" dirty="0">
                        <a:solidFill>
                          <a:schemeClr val="bg1">
                            <a:lumMod val="6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3,86</a:t>
                      </a:r>
                      <a:endParaRPr lang="fr-FR" sz="800" b="1" dirty="0">
                        <a:solidFill>
                          <a:schemeClr val="bg1">
                            <a:lumMod val="6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3,72</a:t>
                      </a:r>
                      <a:endParaRPr lang="fr-FR" sz="800" b="1" dirty="0">
                        <a:solidFill>
                          <a:schemeClr val="bg1">
                            <a:lumMod val="6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3,28</a:t>
                      </a:r>
                      <a:endParaRPr lang="fr-FR" sz="800" b="1" dirty="0">
                        <a:solidFill>
                          <a:schemeClr val="bg1">
                            <a:lumMod val="6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3,95</a:t>
                      </a:r>
                      <a:endParaRPr lang="fr-FR" sz="800" b="1" dirty="0">
                        <a:solidFill>
                          <a:schemeClr val="bg1">
                            <a:lumMod val="6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3,70</a:t>
                      </a:r>
                    </a:p>
                  </a:txBody>
                  <a:tcPr marL="0" marR="0" marT="0" marB="0" anchor="ctr">
                    <a:solidFill>
                      <a:srgbClr val="F2F2F2"/>
                    </a:solidFill>
                  </a:tcPr>
                </a:tc>
              </a:tr>
            </a:tbl>
          </a:graphicData>
        </a:graphic>
      </p:graphicFrame>
      <p:pic>
        <p:nvPicPr>
          <p:cNvPr id="42" name="Picture 2" descr="http://fc09.deviantart.net/fs17/i/2007/130/f/e/The_Pervert_Hermit_by_Lee_nus.jpg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9144001" y="4361716"/>
            <a:ext cx="1476672" cy="1083508"/>
          </a:xfrm>
          <a:prstGeom prst="rect">
            <a:avLst/>
          </a:prstGeom>
          <a:noFill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5436096" y="4723148"/>
            <a:ext cx="1916145" cy="147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3" name="Tableau 42"/>
          <p:cNvGraphicFramePr>
            <a:graphicFrameLocks noGrp="1"/>
          </p:cNvGraphicFramePr>
          <p:nvPr/>
        </p:nvGraphicFramePr>
        <p:xfrm>
          <a:off x="251520" y="616530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790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790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790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790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790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790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790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790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0790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1,95</a:t>
                      </a:r>
                      <a:endParaRPr lang="fr-FR" sz="800" b="1" dirty="0">
                        <a:solidFill>
                          <a:srgbClr val="F0790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EC79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0790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1,41</a:t>
                      </a:r>
                      <a:endParaRPr lang="fr-FR" sz="800" b="1" dirty="0">
                        <a:solidFill>
                          <a:srgbClr val="F0790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EC79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0790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0,17</a:t>
                      </a:r>
                      <a:endParaRPr lang="fr-FR" sz="800" b="1" dirty="0">
                        <a:solidFill>
                          <a:srgbClr val="F0790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EC79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0790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1,51</a:t>
                      </a:r>
                      <a:endParaRPr lang="fr-FR" sz="800" b="1" dirty="0">
                        <a:solidFill>
                          <a:srgbClr val="F0790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EC79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0790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1,50</a:t>
                      </a:r>
                      <a:endParaRPr lang="fr-FR" sz="800" b="1" dirty="0">
                        <a:solidFill>
                          <a:srgbClr val="F0790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EC79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0790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1,47</a:t>
                      </a:r>
                      <a:endParaRPr lang="fr-FR" sz="800" b="1" dirty="0">
                        <a:solidFill>
                          <a:srgbClr val="F0790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EC79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0790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3,20</a:t>
                      </a:r>
                      <a:endParaRPr lang="fr-FR" sz="800" b="1" dirty="0">
                        <a:solidFill>
                          <a:srgbClr val="F0790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EC79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0790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1,15</a:t>
                      </a:r>
                    </a:p>
                  </a:txBody>
                  <a:tcPr marL="0" marR="0" marT="0" marB="0" anchor="ctr">
                    <a:solidFill>
                      <a:srgbClr val="FEC790"/>
                    </a:solidFill>
                  </a:tcPr>
                </a:tc>
              </a:tr>
            </a:tbl>
          </a:graphicData>
        </a:graphic>
      </p:graphicFrame>
      <p:sp>
        <p:nvSpPr>
          <p:cNvPr id="44" name="Rectangle 43"/>
          <p:cNvSpPr/>
          <p:nvPr/>
        </p:nvSpPr>
        <p:spPr>
          <a:xfrm>
            <a:off x="251520" y="4356972"/>
            <a:ext cx="3543585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079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Naruto</a:t>
            </a:r>
            <a:r>
              <a:rPr lang="fr-FR" sz="2000" b="1" cap="none" spc="0" dirty="0" smtClean="0">
                <a:ln w="1905"/>
                <a:solidFill>
                  <a:srgbClr val="F079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F079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Uzumaki</a:t>
            </a:r>
            <a:r>
              <a:rPr lang="fr-FR" sz="2000" b="1" cap="none" spc="0" dirty="0" smtClean="0">
                <a:ln w="1905"/>
                <a:solidFill>
                  <a:srgbClr val="F079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</a:t>
            </a:r>
            <a:r>
              <a:rPr lang="fr-FR" sz="2000" b="1" dirty="0" smtClean="0">
                <a:ln w="1905"/>
                <a:solidFill>
                  <a:srgbClr val="F079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cap="none" spc="0" dirty="0" smtClean="0">
                <a:ln w="1905"/>
                <a:solidFill>
                  <a:srgbClr val="F079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30,90%]</a:t>
            </a:r>
            <a:endParaRPr lang="fr-FR" sz="2000" b="1" cap="none" spc="0" dirty="0">
              <a:ln w="1905"/>
              <a:solidFill>
                <a:srgbClr val="F079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6" name="Graphique 45"/>
          <p:cNvGraphicFramePr/>
          <p:nvPr/>
        </p:nvGraphicFramePr>
        <p:xfrm>
          <a:off x="2195736" y="468507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4"/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251520" y="4672854"/>
            <a:ext cx="2016224" cy="1468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2" name="Picture 2" descr="http://fc00.deviantart.net/fs71/i/2011/022/7/9/memories___naruto_524_by_gustavolaw-d37s593.png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-1620688" y="3068960"/>
            <a:ext cx="1620688" cy="853563"/>
          </a:xfrm>
          <a:prstGeom prst="rect">
            <a:avLst/>
          </a:prstGeom>
          <a:noFill/>
        </p:spPr>
      </p:pic>
      <p:pic>
        <p:nvPicPr>
          <p:cNvPr id="82946" name="Picture 2" descr="http://pre07.deviantart.net/ca9f/th/pre/f/2013/177/0/5/uzumaki_by_idaisan-d6appsc.jpg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-2007054" y="0"/>
            <a:ext cx="782325" cy="1196752"/>
          </a:xfrm>
          <a:prstGeom prst="rect">
            <a:avLst/>
          </a:prstGeom>
          <a:noFill/>
        </p:spPr>
      </p:pic>
      <p:pic>
        <p:nvPicPr>
          <p:cNvPr id="82948" name="Picture 4" descr="- The Number One Hyperactive Knuckleheaded Ninja - by NJung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-989410" y="3933056"/>
            <a:ext cx="989410" cy="1512168"/>
          </a:xfrm>
          <a:prstGeom prst="rect">
            <a:avLst/>
          </a:prstGeom>
          <a:noFill/>
        </p:spPr>
      </p:pic>
      <p:pic>
        <p:nvPicPr>
          <p:cNvPr id="14340" name="Picture 4" descr="http://img06.deviantart.net/809a/i/2013/055/3/f/jiraya_dead_by_hulfblood-d5w2bn1.jpg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8076728" y="0"/>
            <a:ext cx="1067272" cy="593670"/>
          </a:xfrm>
          <a:prstGeom prst="rect">
            <a:avLst/>
          </a:prstGeom>
          <a:noFill/>
        </p:spPr>
      </p:pic>
      <p:pic>
        <p:nvPicPr>
          <p:cNvPr id="115714" name="Picture 2" descr="http://pre01.deviantart.net/a270/th/pre/i/2013/102/b/e/jiraiya_by_kortrex-d61heov.png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10980712" y="5445224"/>
            <a:ext cx="944003" cy="1412776"/>
          </a:xfrm>
          <a:prstGeom prst="rect">
            <a:avLst/>
          </a:prstGeom>
          <a:noFill/>
        </p:spPr>
      </p:pic>
      <p:pic>
        <p:nvPicPr>
          <p:cNvPr id="115713" name="Picture 1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-3708920" y="0"/>
            <a:ext cx="1652042" cy="1250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" name="Picture 2" descr="http://fc08.deviantart.net/fs50/f/2009/294/4/a/NARUTO_Jiraiya_by_GODTAIL.jpg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9144000" y="2969549"/>
            <a:ext cx="936104" cy="1323547"/>
          </a:xfrm>
          <a:prstGeom prst="rect">
            <a:avLst/>
          </a:prstGeom>
          <a:noFill/>
        </p:spPr>
      </p:pic>
      <p:sp>
        <p:nvSpPr>
          <p:cNvPr id="50" name="Rectangle 49"/>
          <p:cNvSpPr/>
          <p:nvPr/>
        </p:nvSpPr>
        <p:spPr>
          <a:xfrm>
            <a:off x="2915816" y="44624"/>
            <a:ext cx="360040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 -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Jiraya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51" name="Picture 2" descr="http://img06.deviantart.net/5996/i/2012/128/3/5/naruto_kyuubi_by_agito_lind-d4yz6iy.png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-1910206" y="5517232"/>
            <a:ext cx="1910206" cy="10527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2915816" y="44624"/>
            <a:ext cx="360040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Gaara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 -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Suigetsu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" name="Graphique 3"/>
          <p:cNvGraphicFramePr/>
          <p:nvPr/>
        </p:nvGraphicFramePr>
        <p:xfrm>
          <a:off x="1403648" y="5486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Rectangle 4"/>
          <p:cNvSpPr/>
          <p:nvPr/>
        </p:nvSpPr>
        <p:spPr>
          <a:xfrm>
            <a:off x="1979712" y="85935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rapèze 5"/>
          <p:cNvSpPr/>
          <p:nvPr/>
        </p:nvSpPr>
        <p:spPr>
          <a:xfrm rot="10800000">
            <a:off x="1331641" y="41395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" name="Rectangle 6"/>
          <p:cNvSpPr/>
          <p:nvPr/>
        </p:nvSpPr>
        <p:spPr>
          <a:xfrm>
            <a:off x="1603903" y="332656"/>
            <a:ext cx="105477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Gaar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Trapèze 8"/>
          <p:cNvSpPr/>
          <p:nvPr/>
        </p:nvSpPr>
        <p:spPr>
          <a:xfrm rot="10800000">
            <a:off x="6300193" y="43119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/>
          <p:cNvSpPr/>
          <p:nvPr/>
        </p:nvSpPr>
        <p:spPr>
          <a:xfrm>
            <a:off x="6605604" y="349896"/>
            <a:ext cx="98847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Suigetsu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2" name="Graphique 11"/>
          <p:cNvGraphicFramePr/>
          <p:nvPr/>
        </p:nvGraphicFramePr>
        <p:xfrm>
          <a:off x="6444208" y="548680"/>
          <a:ext cx="1584176" cy="14401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3" name="Rectangle 12"/>
          <p:cNvSpPr/>
          <p:nvPr/>
        </p:nvSpPr>
        <p:spPr>
          <a:xfrm>
            <a:off x="7020272" y="87659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Mes Documents\Manga\Topic\Render\E-F-G-H\Gaara\1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76672"/>
            <a:ext cx="963555" cy="1512168"/>
          </a:xfrm>
          <a:prstGeom prst="rect">
            <a:avLst/>
          </a:prstGeom>
          <a:noFill/>
        </p:spPr>
      </p:pic>
      <p:graphicFrame>
        <p:nvGraphicFramePr>
          <p:cNvPr id="18" name="Tableau 17"/>
          <p:cNvGraphicFramePr>
            <a:graphicFrameLocks noGrp="1"/>
          </p:cNvGraphicFramePr>
          <p:nvPr/>
        </p:nvGraphicFramePr>
        <p:xfrm>
          <a:off x="395536" y="393305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1,27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1,27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0,72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Graphique 18"/>
          <p:cNvGraphicFramePr/>
          <p:nvPr/>
        </p:nvGraphicFramePr>
        <p:xfrm>
          <a:off x="2303240" y="25649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0" name="Rectangle 19"/>
          <p:cNvSpPr/>
          <p:nvPr/>
        </p:nvSpPr>
        <p:spPr>
          <a:xfrm>
            <a:off x="395537" y="2204864"/>
            <a:ext cx="3491880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Gaara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</a:t>
            </a:r>
            <a:r>
              <a:rPr lang="fr-FR" sz="2000" b="1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[33,95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2564904"/>
            <a:ext cx="1800199" cy="13365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 descr="C:\Mes Documents\Manga\Topic\Render\Suigetsu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49422" y="476672"/>
            <a:ext cx="610810" cy="1512168"/>
          </a:xfrm>
          <a:prstGeom prst="rect">
            <a:avLst/>
          </a:prstGeom>
          <a:noFill/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89674" y="5229200"/>
            <a:ext cx="1854325" cy="16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Rectangle 25"/>
          <p:cNvSpPr/>
          <p:nvPr/>
        </p:nvSpPr>
        <p:spPr>
          <a:xfrm>
            <a:off x="4860031" y="209278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Suigetsu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Hozuki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[45,55%]</a:t>
            </a:r>
            <a:endParaRPr lang="fr-FR" sz="2000" b="1" cap="none" spc="0" dirty="0">
              <a:ln w="1905"/>
              <a:solidFill>
                <a:srgbClr val="4F81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7" name="Tableau 26"/>
          <p:cNvGraphicFramePr>
            <a:graphicFrameLocks noGrp="1"/>
          </p:cNvGraphicFramePr>
          <p:nvPr/>
        </p:nvGraphicFramePr>
        <p:xfrm>
          <a:off x="4860031" y="393305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/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2,41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2,81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1,94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2,53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3,59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1,16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860032" y="2492896"/>
            <a:ext cx="1975824" cy="1413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0" name="Graphique 29"/>
          <p:cNvGraphicFramePr/>
          <p:nvPr/>
        </p:nvGraphicFramePr>
        <p:xfrm>
          <a:off x="6804247" y="252483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pic>
        <p:nvPicPr>
          <p:cNvPr id="103425" name="Picture 1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472158" y="5661248"/>
            <a:ext cx="1771662" cy="1196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7458" name="Picture 2" descr="Gaara by Hiruka00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0" y="5201816"/>
            <a:ext cx="1704745" cy="1656184"/>
          </a:xfrm>
          <a:prstGeom prst="rect">
            <a:avLst/>
          </a:prstGeom>
          <a:noFill/>
        </p:spPr>
      </p:pic>
      <p:pic>
        <p:nvPicPr>
          <p:cNvPr id="74754" name="Picture 2" descr="http://fc01.deviantart.net/fs4/i/2004/204/b/6/Gaara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971600" cy="1260964"/>
          </a:xfrm>
          <a:prstGeom prst="rect">
            <a:avLst/>
          </a:prstGeom>
          <a:noFill/>
        </p:spPr>
      </p:pic>
      <p:pic>
        <p:nvPicPr>
          <p:cNvPr id="20482" name="Picture 2" descr="http://pre14.deviantart.net/ef81/th/pre/i/2014/247/f/c/sabaku_no_gaara___naruto__by_joezart63-d7xx2sg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-1409015" y="4581128"/>
            <a:ext cx="1409015" cy="22768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627784" y="125922"/>
            <a:ext cx="3600400" cy="20673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2627784" y="44624"/>
            <a:ext cx="360040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L’indétectable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Muu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" name="Graphique 3"/>
          <p:cNvGraphicFramePr/>
          <p:nvPr/>
        </p:nvGraphicFramePr>
        <p:xfrm>
          <a:off x="3563888" y="85831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Rectangle 4"/>
          <p:cNvSpPr/>
          <p:nvPr/>
        </p:nvSpPr>
        <p:spPr>
          <a:xfrm>
            <a:off x="4139952" y="1168992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rapèze 5"/>
          <p:cNvSpPr/>
          <p:nvPr/>
        </p:nvSpPr>
        <p:spPr>
          <a:xfrm rot="10800000">
            <a:off x="3635896" y="69269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" name="Rectangle 6"/>
          <p:cNvSpPr/>
          <p:nvPr/>
        </p:nvSpPr>
        <p:spPr>
          <a:xfrm>
            <a:off x="3910049" y="611396"/>
            <a:ext cx="105099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Muu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8" name="Picture 3" descr="C:\Mes Documents\Manga\Topic\Render\M-N-O-P\Muu\Muu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4283968" y="404664"/>
            <a:ext cx="1309280" cy="1988839"/>
          </a:xfrm>
          <a:prstGeom prst="rect">
            <a:avLst/>
          </a:prstGeom>
          <a:noFill/>
        </p:spPr>
      </p:pic>
      <p:graphicFrame>
        <p:nvGraphicFramePr>
          <p:cNvPr id="9" name="Tableau 8"/>
          <p:cNvGraphicFramePr>
            <a:graphicFrameLocks noGrp="1"/>
          </p:cNvGraphicFramePr>
          <p:nvPr/>
        </p:nvGraphicFramePr>
        <p:xfrm>
          <a:off x="2843809" y="4038691"/>
          <a:ext cx="3528392" cy="42938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4,35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3,22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1,93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3,79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2,59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3,44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3,20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2,09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</a:tr>
            </a:tbl>
          </a:graphicData>
        </a:graphic>
      </p:graphicFrame>
      <p:sp>
        <p:nvSpPr>
          <p:cNvPr id="11" name="Rectangle 10"/>
          <p:cNvSpPr/>
          <p:nvPr/>
        </p:nvSpPr>
        <p:spPr>
          <a:xfrm>
            <a:off x="2843808" y="2163819"/>
            <a:ext cx="345638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Muu</a:t>
            </a:r>
            <a:r>
              <a:rPr lang="fr-FR" sz="2000" b="1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[61,53%]</a:t>
            </a:r>
          </a:p>
        </p:txBody>
      </p:sp>
      <p:graphicFrame>
        <p:nvGraphicFramePr>
          <p:cNvPr id="13" name="Graphique 12"/>
          <p:cNvGraphicFramePr/>
          <p:nvPr/>
        </p:nvGraphicFramePr>
        <p:xfrm>
          <a:off x="4788024" y="252385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" y="0"/>
            <a:ext cx="2555776" cy="1456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43808" y="2523859"/>
            <a:ext cx="2030700" cy="1464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 descr="http://fc06.deviantart.net/fs70/i/2012/056/5/0/nidaime_tsuchikage_mu_by_limb92-d4qwq6y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99784" y="5304787"/>
            <a:ext cx="1944216" cy="1553213"/>
          </a:xfrm>
          <a:prstGeom prst="rect">
            <a:avLst/>
          </a:prstGeom>
          <a:noFill/>
        </p:spPr>
      </p:pic>
      <p:pic>
        <p:nvPicPr>
          <p:cNvPr id="149505" name="Picture 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621712" y="2420888"/>
            <a:ext cx="1522288" cy="2222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7282" name="Picture 2" descr="Naruto 553 - Does it hurt Tsuchikage-sama? by belucEn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1484784"/>
            <a:ext cx="2354276" cy="1700808"/>
          </a:xfrm>
          <a:prstGeom prst="rect">
            <a:avLst/>
          </a:prstGeom>
          <a:noFill/>
        </p:spPr>
      </p:pic>
      <p:graphicFrame>
        <p:nvGraphicFramePr>
          <p:cNvPr id="17" name="Tableau 16"/>
          <p:cNvGraphicFramePr>
            <a:graphicFrameLocks noGrp="1"/>
          </p:cNvGraphicFramePr>
          <p:nvPr/>
        </p:nvGraphicFramePr>
        <p:xfrm>
          <a:off x="2843808" y="6383992"/>
          <a:ext cx="3528392" cy="42938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67808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67808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67808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67808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67808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67808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67808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678081"/>
                    </a:solidFill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7808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4,35</a:t>
                      </a:r>
                      <a:endParaRPr lang="fr-FR" sz="800" b="1" dirty="0">
                        <a:solidFill>
                          <a:srgbClr val="67808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BBC8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7808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3,22</a:t>
                      </a:r>
                      <a:endParaRPr lang="fr-FR" sz="800" b="1" dirty="0">
                        <a:solidFill>
                          <a:srgbClr val="67808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BBC8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7808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1,93</a:t>
                      </a:r>
                      <a:endParaRPr lang="fr-FR" sz="800" b="1" dirty="0">
                        <a:solidFill>
                          <a:srgbClr val="67808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BBC8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7808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3,79</a:t>
                      </a:r>
                      <a:endParaRPr lang="fr-FR" sz="800" b="1" dirty="0">
                        <a:solidFill>
                          <a:srgbClr val="67808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BBC8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7808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2,59</a:t>
                      </a:r>
                      <a:endParaRPr lang="fr-FR" sz="800" b="1" dirty="0">
                        <a:solidFill>
                          <a:srgbClr val="67808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BBC8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7808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3,44</a:t>
                      </a:r>
                      <a:endParaRPr lang="fr-FR" sz="800" b="1" dirty="0">
                        <a:solidFill>
                          <a:srgbClr val="67808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BBC8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7808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3,20</a:t>
                      </a:r>
                      <a:endParaRPr lang="fr-FR" sz="800" b="1" dirty="0">
                        <a:solidFill>
                          <a:srgbClr val="67808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BBC8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7808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2,09</a:t>
                      </a:r>
                      <a:endParaRPr lang="fr-FR" sz="800" b="1" dirty="0">
                        <a:solidFill>
                          <a:srgbClr val="67808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BBC8C9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Graphique 17"/>
          <p:cNvGraphicFramePr/>
          <p:nvPr/>
        </p:nvGraphicFramePr>
        <p:xfrm>
          <a:off x="4788024" y="49411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21" name="Rectangle 20"/>
          <p:cNvSpPr/>
          <p:nvPr/>
        </p:nvSpPr>
        <p:spPr>
          <a:xfrm>
            <a:off x="2843808" y="4540083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67808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Muu</a:t>
            </a:r>
            <a:r>
              <a:rPr lang="fr-FR" sz="2000" b="1" cap="none" spc="0" dirty="0" smtClean="0">
                <a:ln w="1905"/>
                <a:solidFill>
                  <a:srgbClr val="67808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[61,53%]</a:t>
            </a:r>
            <a:endParaRPr lang="fr-FR" sz="2000" b="1" cap="none" spc="0" dirty="0">
              <a:ln w="1905"/>
              <a:solidFill>
                <a:srgbClr val="67808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843808" y="4900123"/>
            <a:ext cx="2047396" cy="14550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4626" name="Picture 2" descr="http://img2.wikia.nocookie.net/__cb20111024093120/naruto/fr/images/0/05/Nidaime_Tsuchikage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836621" y="0"/>
            <a:ext cx="1307379" cy="2304256"/>
          </a:xfrm>
          <a:prstGeom prst="rect">
            <a:avLst/>
          </a:prstGeom>
          <a:noFill/>
        </p:spPr>
      </p:pic>
      <p:pic>
        <p:nvPicPr>
          <p:cNvPr id="19458" name="Picture 2" descr="Muu+(2%C2%B0Tsuchikage)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3212976"/>
            <a:ext cx="1897267" cy="218390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6156177" y="50320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6444758" y="421904"/>
            <a:ext cx="102213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Kiba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" name="Graphique 3"/>
          <p:cNvGraphicFramePr/>
          <p:nvPr/>
        </p:nvGraphicFramePr>
        <p:xfrm>
          <a:off x="5940152" y="6379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Rectangle 4"/>
          <p:cNvSpPr/>
          <p:nvPr/>
        </p:nvSpPr>
        <p:spPr>
          <a:xfrm>
            <a:off x="6516216" y="94860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" name="Picture 2" descr="C:\Mes Documents\Manga\Topic\Render\I-J-K-L\Kiba\kib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404665"/>
            <a:ext cx="2592288" cy="1620466"/>
          </a:xfrm>
          <a:prstGeom prst="rect">
            <a:avLst/>
          </a:prstGeom>
          <a:noFill/>
        </p:spPr>
      </p:pic>
      <p:graphicFrame>
        <p:nvGraphicFramePr>
          <p:cNvPr id="7" name="Tableau 6"/>
          <p:cNvGraphicFramePr>
            <a:graphicFrameLocks noGrp="1"/>
          </p:cNvGraphicFramePr>
          <p:nvPr/>
        </p:nvGraphicFramePr>
        <p:xfrm>
          <a:off x="5148064" y="414908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0,72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graphicFrame>
        <p:nvGraphicFramePr>
          <p:cNvPr id="8" name="Graphique 7"/>
          <p:cNvGraphicFramePr/>
          <p:nvPr/>
        </p:nvGraphicFramePr>
        <p:xfrm>
          <a:off x="7020272" y="27089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0" name="Trapèze 9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" name="Rectangle 10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Sasuke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MS – Kiba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2" name="Graphique 21"/>
          <p:cNvGraphicFramePr/>
          <p:nvPr/>
        </p:nvGraphicFramePr>
        <p:xfrm>
          <a:off x="2267744" y="26369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144000" y="3933056"/>
            <a:ext cx="1495401" cy="16429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Rectangle 23"/>
          <p:cNvSpPr/>
          <p:nvPr/>
        </p:nvSpPr>
        <p:spPr>
          <a:xfrm>
            <a:off x="5148064" y="2308810"/>
            <a:ext cx="3463471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Kiba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Inuzuka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[36,90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-1196189" y="4221088"/>
            <a:ext cx="1196189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6" name="Tableau 25"/>
          <p:cNvGraphicFramePr>
            <a:graphicFrameLocks noGrp="1"/>
          </p:cNvGraphicFramePr>
          <p:nvPr/>
        </p:nvGraphicFramePr>
        <p:xfrm>
          <a:off x="323528" y="414908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sp>
        <p:nvSpPr>
          <p:cNvPr id="27" name="Rectangle 26"/>
          <p:cNvSpPr/>
          <p:nvPr/>
        </p:nvSpPr>
        <p:spPr>
          <a:xfrm>
            <a:off x="323528" y="2308810"/>
            <a:ext cx="3480781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Sasuke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(MS) </a:t>
            </a:r>
            <a:r>
              <a:rPr lang="fr-FR" sz="2000" b="1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[64,48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Mes Documents\Manga\Topic diagramme\Render\0-Autre\Susanoo\susanoo sasuke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27584" y="-171400"/>
            <a:ext cx="3347663" cy="2344018"/>
          </a:xfrm>
          <a:prstGeom prst="rect">
            <a:avLst/>
          </a:prstGeom>
          <a:noFill/>
        </p:spPr>
      </p:pic>
      <p:sp>
        <p:nvSpPr>
          <p:cNvPr id="28" name="Trapèze 27"/>
          <p:cNvSpPr/>
          <p:nvPr/>
        </p:nvSpPr>
        <p:spPr>
          <a:xfrm rot="10800000">
            <a:off x="1691681" y="503202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Rectangle 28"/>
          <p:cNvSpPr/>
          <p:nvPr/>
        </p:nvSpPr>
        <p:spPr>
          <a:xfrm>
            <a:off x="1888378" y="421903"/>
            <a:ext cx="120590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Sasuke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MS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0" name="Graphique 29"/>
          <p:cNvGraphicFramePr/>
          <p:nvPr/>
        </p:nvGraphicFramePr>
        <p:xfrm>
          <a:off x="1835696" y="63792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31" name="Rectangle 30"/>
          <p:cNvSpPr/>
          <p:nvPr/>
        </p:nvSpPr>
        <p:spPr>
          <a:xfrm>
            <a:off x="2411760" y="94860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2" name="Picture 2" descr="C:\Mes Documents\Manga\Topic\Render\Q-R-S-T\Sasuke\Akatsuki\3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043608" y="593084"/>
            <a:ext cx="1224136" cy="1629019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148064" y="2663190"/>
            <a:ext cx="1800200" cy="14717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Picture 2" descr="http://fc06.deviantart.net/fs50/i/2010/113/9/5/Ultimate_Defense_Susano__o_by_Google123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-2556792" y="836712"/>
            <a:ext cx="1368152" cy="1769477"/>
          </a:xfrm>
          <a:prstGeom prst="rect">
            <a:avLst/>
          </a:prstGeom>
          <a:noFill/>
        </p:spPr>
      </p:pic>
      <p:pic>
        <p:nvPicPr>
          <p:cNvPr id="99330" name="Picture 2" descr="http://fc08.deviantart.net/fs50/f/2009/263/1/e/1ebad94e829904718a9997773246cc43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-2592288" y="0"/>
            <a:ext cx="2592288" cy="829532"/>
          </a:xfrm>
          <a:prstGeom prst="rect">
            <a:avLst/>
          </a:prstGeom>
          <a:noFill/>
        </p:spPr>
      </p:pic>
      <p:pic>
        <p:nvPicPr>
          <p:cNvPr id="99331" name="Picture 3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23528" y="2656798"/>
            <a:ext cx="1981076" cy="144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8482" name="Picture 2" descr="http://fc00.deviantart.net/fs70/f/2014/067/5/c/naruto_463___susanoo_by_belucen-d71vtgz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-1189733" y="2564904"/>
            <a:ext cx="1189733" cy="1654649"/>
          </a:xfrm>
          <a:prstGeom prst="rect">
            <a:avLst/>
          </a:prstGeom>
          <a:noFill/>
        </p:spPr>
      </p:pic>
      <p:pic>
        <p:nvPicPr>
          <p:cNvPr id="96258" name="Picture 2" descr="Awakening by iMarx67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-1401683" y="5805264"/>
            <a:ext cx="1401683" cy="1224136"/>
          </a:xfrm>
          <a:prstGeom prst="rect">
            <a:avLst/>
          </a:prstGeom>
          <a:noFill/>
        </p:spPr>
      </p:pic>
      <p:graphicFrame>
        <p:nvGraphicFramePr>
          <p:cNvPr id="35" name="Graphique 34"/>
          <p:cNvGraphicFramePr/>
          <p:nvPr/>
        </p:nvGraphicFramePr>
        <p:xfrm>
          <a:off x="2267744" y="490923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graphicFrame>
        <p:nvGraphicFramePr>
          <p:cNvPr id="36" name="Tableau 35"/>
          <p:cNvGraphicFramePr>
            <a:graphicFrameLocks noGrp="1"/>
          </p:cNvGraphicFramePr>
          <p:nvPr/>
        </p:nvGraphicFramePr>
        <p:xfrm>
          <a:off x="323528" y="642139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425B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425B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425B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425B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425B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425B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425B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425B1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425B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4,00</a:t>
                      </a:r>
                      <a:endParaRPr lang="fr-FR" sz="800" b="1" dirty="0">
                        <a:solidFill>
                          <a:srgbClr val="A425B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7A9E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425B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3,60</a:t>
                      </a:r>
                      <a:endParaRPr lang="fr-FR" sz="800" b="1" dirty="0">
                        <a:solidFill>
                          <a:srgbClr val="A425B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7A9E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425B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3,97</a:t>
                      </a:r>
                      <a:endParaRPr lang="fr-FR" sz="800" b="1" dirty="0">
                        <a:solidFill>
                          <a:srgbClr val="A425B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7A9E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425B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3,27</a:t>
                      </a:r>
                      <a:endParaRPr lang="fr-FR" sz="800" b="1" dirty="0">
                        <a:solidFill>
                          <a:srgbClr val="A425B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7A9E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425B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1,84</a:t>
                      </a:r>
                      <a:endParaRPr lang="fr-FR" sz="800" b="1" dirty="0">
                        <a:solidFill>
                          <a:srgbClr val="A425B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7A9E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425B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3,71</a:t>
                      </a:r>
                      <a:endParaRPr lang="fr-FR" sz="800" b="1" dirty="0">
                        <a:solidFill>
                          <a:srgbClr val="A425B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7A9E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425B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3,02</a:t>
                      </a:r>
                      <a:endParaRPr lang="fr-FR" sz="800" b="1" dirty="0">
                        <a:solidFill>
                          <a:srgbClr val="A425B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7A9E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425B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2,38</a:t>
                      </a:r>
                      <a:endParaRPr lang="fr-FR" sz="800" b="1" dirty="0">
                        <a:solidFill>
                          <a:srgbClr val="A425B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7A9ED"/>
                    </a:solidFill>
                  </a:tcPr>
                </a:tc>
              </a:tr>
            </a:tbl>
          </a:graphicData>
        </a:graphic>
      </p:graphicFrame>
      <p:sp>
        <p:nvSpPr>
          <p:cNvPr id="37" name="Rectangle 36"/>
          <p:cNvSpPr/>
          <p:nvPr/>
        </p:nvSpPr>
        <p:spPr>
          <a:xfrm>
            <a:off x="323528" y="4581128"/>
            <a:ext cx="3480781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A425B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Sasuke</a:t>
            </a:r>
            <a:r>
              <a:rPr lang="fr-FR" sz="2000" b="1" cap="none" spc="0" dirty="0" smtClean="0">
                <a:ln w="1905"/>
                <a:solidFill>
                  <a:srgbClr val="A425B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A425B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cap="none" spc="0" dirty="0" smtClean="0">
                <a:ln w="1905"/>
                <a:solidFill>
                  <a:srgbClr val="A425B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(MS) </a:t>
            </a:r>
            <a:r>
              <a:rPr lang="fr-FR" sz="2000" b="1" dirty="0" smtClean="0">
                <a:ln w="1905"/>
                <a:solidFill>
                  <a:srgbClr val="A425B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[64,48</a:t>
            </a:r>
            <a:r>
              <a:rPr lang="fr-FR" sz="2000" b="1" cap="none" spc="0" dirty="0" smtClean="0">
                <a:ln w="1905"/>
                <a:solidFill>
                  <a:srgbClr val="A425B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A425B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" name="Picture 9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-1193324" y="836712"/>
            <a:ext cx="1193323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1554" name="Picture 2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23528" y="4928843"/>
            <a:ext cx="1941557" cy="14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946" name="Picture 2" descr="Female Kiba Inuzuka Kiba inuzuka l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9144000" y="1772816"/>
            <a:ext cx="2037217" cy="1936714"/>
          </a:xfrm>
          <a:prstGeom prst="rect">
            <a:avLst/>
          </a:prstGeom>
          <a:noFill/>
        </p:spPr>
      </p:pic>
      <p:pic>
        <p:nvPicPr>
          <p:cNvPr id="113666" name="Picture 2" descr="Naruto chapitre 401 colorisé - Page 8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-2543418" y="2564904"/>
            <a:ext cx="1382030" cy="2016224"/>
          </a:xfrm>
          <a:prstGeom prst="rect">
            <a:avLst/>
          </a:prstGeom>
          <a:noFill/>
        </p:spPr>
      </p:pic>
      <p:pic>
        <p:nvPicPr>
          <p:cNvPr id="112642" name="Picture 2" descr="http://pre14.deviantart.net/da78/th/pre/f/2013/183/e/6/sasuke_susano_by_manlo74-d6bof99.png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-2700808" y="4653136"/>
            <a:ext cx="1321969" cy="1656184"/>
          </a:xfrm>
          <a:prstGeom prst="rect">
            <a:avLst/>
          </a:prstGeom>
          <a:noFill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9144001" y="1"/>
            <a:ext cx="2725160" cy="1484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41" name="Picture 1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-3996952" y="0"/>
            <a:ext cx="1410724" cy="1700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915816" y="446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3059832" y="-36676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Deidera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-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Kakuzu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 rot="10800000">
            <a:off x="7380312" y="21517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7746448" y="133872"/>
            <a:ext cx="86703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Kakuzu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Picture 3" descr="C:\Mes Documents\Manga\Topic\Render\I-J-K-L\Kakuzu\kakuzu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-27384"/>
            <a:ext cx="1426096" cy="1872208"/>
          </a:xfrm>
          <a:prstGeom prst="rect">
            <a:avLst/>
          </a:prstGeom>
          <a:noFill/>
        </p:spPr>
      </p:pic>
      <p:graphicFrame>
        <p:nvGraphicFramePr>
          <p:cNvPr id="7" name="Graphique 6"/>
          <p:cNvGraphicFramePr/>
          <p:nvPr/>
        </p:nvGraphicFramePr>
        <p:xfrm>
          <a:off x="7452320" y="3498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Rectangle 7"/>
          <p:cNvSpPr/>
          <p:nvPr/>
        </p:nvSpPr>
        <p:spPr>
          <a:xfrm>
            <a:off x="8028384" y="66057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8" name="Graphique 17"/>
          <p:cNvGraphicFramePr/>
          <p:nvPr/>
        </p:nvGraphicFramePr>
        <p:xfrm>
          <a:off x="107504" y="35425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9" name="Rectangle 18"/>
          <p:cNvSpPr/>
          <p:nvPr/>
        </p:nvSpPr>
        <p:spPr>
          <a:xfrm>
            <a:off x="683568" y="66493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" name="Trapèze 19"/>
          <p:cNvSpPr/>
          <p:nvPr/>
        </p:nvSpPr>
        <p:spPr>
          <a:xfrm rot="10800000">
            <a:off x="323529" y="219531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1" name="Rectangle 20"/>
          <p:cNvSpPr/>
          <p:nvPr/>
        </p:nvSpPr>
        <p:spPr>
          <a:xfrm>
            <a:off x="801496" y="138233"/>
            <a:ext cx="93141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Deidera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2" name="Picture 2" descr="C:\Mes Documents\Manga\Topic\Render\A-B-C-D\Deidera\Akatsuki\3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683568" y="97830"/>
            <a:ext cx="2232248" cy="1891010"/>
          </a:xfrm>
          <a:prstGeom prst="rect">
            <a:avLst/>
          </a:prstGeom>
          <a:noFill/>
        </p:spPr>
      </p:pic>
      <p:sp>
        <p:nvSpPr>
          <p:cNvPr id="23" name="Rectangle 22"/>
          <p:cNvSpPr/>
          <p:nvPr/>
        </p:nvSpPr>
        <p:spPr>
          <a:xfrm>
            <a:off x="107504" y="177281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Deidara</a:t>
            </a:r>
            <a:r>
              <a:rPr lang="fr-FR" sz="2000" b="1" cap="none" spc="0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[54,45%]</a:t>
            </a:r>
            <a:endParaRPr lang="fr-FR" sz="2000" b="1" cap="none" spc="0" dirty="0">
              <a:ln w="1905"/>
              <a:solidFill>
                <a:srgbClr val="8064A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4" name="Graphique 23"/>
          <p:cNvGraphicFramePr/>
          <p:nvPr/>
        </p:nvGraphicFramePr>
        <p:xfrm>
          <a:off x="2051720" y="213285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144000" y="188640"/>
            <a:ext cx="1475656" cy="10645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5" name="Graphique 24"/>
          <p:cNvGraphicFramePr/>
          <p:nvPr/>
        </p:nvGraphicFramePr>
        <p:xfrm>
          <a:off x="7452320" y="216479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graphicFrame>
        <p:nvGraphicFramePr>
          <p:cNvPr id="27" name="Tableau 26"/>
          <p:cNvGraphicFramePr>
            <a:graphicFrameLocks noGrp="1"/>
          </p:cNvGraphicFramePr>
          <p:nvPr/>
        </p:nvGraphicFramePr>
        <p:xfrm>
          <a:off x="5508104" y="357301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4,13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3,62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1,73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3,29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3,65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3,03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4,32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1,87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</a:tr>
            </a:tbl>
          </a:graphicData>
        </a:graphic>
      </p:graphicFrame>
      <p:sp>
        <p:nvSpPr>
          <p:cNvPr id="28" name="Rectangle 27"/>
          <p:cNvSpPr/>
          <p:nvPr/>
        </p:nvSpPr>
        <p:spPr>
          <a:xfrm>
            <a:off x="5508104" y="173274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Kakuzu</a:t>
            </a:r>
            <a:r>
              <a:rPr lang="fr-FR" sz="2000" b="1" cap="none" spc="0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[64,10%]</a:t>
            </a:r>
            <a:endParaRPr lang="fr-FR" sz="2000" b="1" cap="none" spc="0" dirty="0">
              <a:ln w="1905"/>
              <a:solidFill>
                <a:srgbClr val="8064A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0" name="Tableau 29"/>
          <p:cNvGraphicFramePr>
            <a:graphicFrameLocks noGrp="1"/>
          </p:cNvGraphicFramePr>
          <p:nvPr/>
        </p:nvGraphicFramePr>
        <p:xfrm>
          <a:off x="107504" y="361308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3,83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2,73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2,02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3,46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1,66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3,15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3,05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1,88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</a:tr>
            </a:tbl>
          </a:graphicData>
        </a:graphic>
      </p:graphicFrame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07504" y="2132856"/>
            <a:ext cx="2006259" cy="14403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9144000" y="2492896"/>
            <a:ext cx="1302212" cy="16555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508103" y="2092786"/>
            <a:ext cx="1964613" cy="145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3730" name="Picture 2" descr="DEIDARA POSTER... by eikens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-927997" y="1412776"/>
            <a:ext cx="927997" cy="2636912"/>
          </a:xfrm>
          <a:prstGeom prst="rect">
            <a:avLst/>
          </a:prstGeom>
          <a:noFill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-1332656" y="4293096"/>
            <a:ext cx="1332656" cy="1256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1378" name="Picture 2" descr="Deidara by YoloKun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-2268760" y="1412776"/>
            <a:ext cx="1304884" cy="1340768"/>
          </a:xfrm>
          <a:prstGeom prst="rect">
            <a:avLst/>
          </a:prstGeom>
          <a:noFill/>
        </p:spPr>
      </p:pic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144000" y="1340768"/>
            <a:ext cx="1547664" cy="109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Rectangle 32"/>
          <p:cNvSpPr/>
          <p:nvPr/>
        </p:nvSpPr>
        <p:spPr>
          <a:xfrm>
            <a:off x="35496" y="419808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2CA3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Deidara</a:t>
            </a:r>
            <a:r>
              <a:rPr lang="fr-FR" sz="2000" b="1" cap="none" spc="0" dirty="0" smtClean="0">
                <a:ln w="1905"/>
                <a:solidFill>
                  <a:srgbClr val="F2CA3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[54,45%]</a:t>
            </a:r>
            <a:endParaRPr lang="fr-FR" sz="2000" b="1" cap="none" spc="0" dirty="0">
              <a:ln w="1905"/>
              <a:solidFill>
                <a:srgbClr val="F2CA3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4" name="Graphique 33"/>
          <p:cNvGraphicFramePr/>
          <p:nvPr/>
        </p:nvGraphicFramePr>
        <p:xfrm>
          <a:off x="1979712" y="45581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graphicFrame>
        <p:nvGraphicFramePr>
          <p:cNvPr id="35" name="Tableau 34"/>
          <p:cNvGraphicFramePr>
            <a:graphicFrameLocks noGrp="1"/>
          </p:cNvGraphicFramePr>
          <p:nvPr/>
        </p:nvGraphicFramePr>
        <p:xfrm>
          <a:off x="35496" y="603835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CA3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CA3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CA3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CA3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CA3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CA3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CA3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CA3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3,83</a:t>
                      </a:r>
                      <a:endParaRPr lang="fr-FR" sz="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E29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2,73</a:t>
                      </a:r>
                      <a:endParaRPr lang="fr-FR" sz="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E29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2,02</a:t>
                      </a:r>
                      <a:endParaRPr lang="fr-FR" sz="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E29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3,46</a:t>
                      </a:r>
                      <a:endParaRPr lang="fr-FR" sz="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E29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1,66</a:t>
                      </a:r>
                      <a:endParaRPr lang="fr-FR" sz="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E29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3,15</a:t>
                      </a:r>
                      <a:endParaRPr lang="fr-FR" sz="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E29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3,05</a:t>
                      </a:r>
                      <a:endParaRPr lang="fr-FR" sz="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E29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1,88</a:t>
                      </a:r>
                      <a:endParaRPr lang="fr-FR" sz="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E292"/>
                    </a:solidFill>
                  </a:tcPr>
                </a:tc>
              </a:tr>
            </a:tbl>
          </a:graphicData>
        </a:graphic>
      </p:graphicFrame>
      <p:pic>
        <p:nvPicPr>
          <p:cNvPr id="37" name="Picture 2" descr="http://fc03.deviantart.net/fs70/i/2013/233/5/e/dei_color_by_watersuigetsu-d6j5b8p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-2026890" y="0"/>
            <a:ext cx="2026890" cy="1368152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35496" y="4509120"/>
            <a:ext cx="2096484" cy="149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6" name="Graphique 35"/>
          <p:cNvGraphicFramePr/>
          <p:nvPr/>
        </p:nvGraphicFramePr>
        <p:xfrm>
          <a:off x="7559824" y="45811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graphicFrame>
        <p:nvGraphicFramePr>
          <p:cNvPr id="38" name="Tableau 37"/>
          <p:cNvGraphicFramePr>
            <a:graphicFrameLocks noGrp="1"/>
          </p:cNvGraphicFramePr>
          <p:nvPr/>
        </p:nvGraphicFramePr>
        <p:xfrm>
          <a:off x="5615608" y="598935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4,10</a:t>
                      </a:r>
                      <a:endParaRPr lang="fr-FR" sz="8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3,60</a:t>
                      </a:r>
                      <a:endParaRPr lang="fr-FR" sz="8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3,20</a:t>
                      </a:r>
                      <a:endParaRPr lang="fr-FR" sz="8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3,60</a:t>
                      </a:r>
                      <a:endParaRPr lang="fr-FR" sz="8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3,00</a:t>
                      </a:r>
                      <a:endParaRPr lang="fr-FR" sz="8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4,30</a:t>
                      </a:r>
                      <a:endParaRPr lang="fr-FR" sz="8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9" name="Rectangle 38"/>
          <p:cNvSpPr/>
          <p:nvPr/>
        </p:nvSpPr>
        <p:spPr>
          <a:xfrm>
            <a:off x="5615608" y="414908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Kakuzu</a:t>
            </a:r>
            <a:r>
              <a:rPr lang="fr-FR" sz="2000" b="1" cap="none" spc="0" dirty="0" smtClean="0">
                <a:ln w="1905"/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[63,50%]</a:t>
            </a:r>
            <a:endParaRPr lang="fr-FR" sz="2000" b="1" cap="none" spc="0" dirty="0">
              <a:ln w="1905"/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" name="Picture 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615607" y="4509120"/>
            <a:ext cx="1964613" cy="145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Picture 1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-1584176" y="5612662"/>
            <a:ext cx="1584176" cy="124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Picture 2" descr="http://fc06.deviantart.net/fs50/f/2009/277/f/4/Deidara___collab__by_JustGiveItUp.png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-2124744" y="2780928"/>
            <a:ext cx="1078325" cy="1440160"/>
          </a:xfrm>
          <a:prstGeom prst="rect">
            <a:avLst/>
          </a:prstGeom>
          <a:noFill/>
        </p:spPr>
      </p:pic>
      <p:pic>
        <p:nvPicPr>
          <p:cNvPr id="43" name="Picture 2" descr="http://fc04.deviantart.net/fs71/f/2012/272/0/a/kakuzu_by_132jester-d5g8qy7.png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9144000" y="4293096"/>
            <a:ext cx="1620688" cy="2197190"/>
          </a:xfrm>
          <a:prstGeom prst="rect">
            <a:avLst/>
          </a:prstGeom>
          <a:noFill/>
        </p:spPr>
      </p:pic>
      <p:pic>
        <p:nvPicPr>
          <p:cNvPr id="14338" name="Picture 2" descr="DEIDARA - Little Sculptor by Kaoyux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-2916832" y="4221088"/>
            <a:ext cx="1482613" cy="1472729"/>
          </a:xfrm>
          <a:prstGeom prst="rect">
            <a:avLst/>
          </a:prstGeom>
          <a:noFill/>
        </p:spPr>
      </p:pic>
      <p:pic>
        <p:nvPicPr>
          <p:cNvPr id="14340" name="Picture 4" descr="http://img09.deviantart.net/26fd/i/2011/039/5/c/deidara___feel_my_art_by_ireal70-d392qsk.jpg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-3852936" y="0"/>
            <a:ext cx="1539481" cy="22322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Graphique 9"/>
          <p:cNvGraphicFramePr/>
          <p:nvPr/>
        </p:nvGraphicFramePr>
        <p:xfrm>
          <a:off x="4067944" y="93032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1" name="Rectangle 10"/>
          <p:cNvSpPr/>
          <p:nvPr/>
        </p:nvSpPr>
        <p:spPr>
          <a:xfrm>
            <a:off x="4644008" y="124100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Trapèze 13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5" name="Rectangle 14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Sandaime Raikage l’indestructible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7" name="Trapèze 16"/>
          <p:cNvSpPr/>
          <p:nvPr/>
        </p:nvSpPr>
        <p:spPr>
          <a:xfrm rot="10800000">
            <a:off x="3635896" y="764705"/>
            <a:ext cx="2160240" cy="249192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8" name="Rectangle 17"/>
          <p:cNvSpPr/>
          <p:nvPr/>
        </p:nvSpPr>
        <p:spPr>
          <a:xfrm>
            <a:off x="3761872" y="692696"/>
            <a:ext cx="196225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Sandaime Raikage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9" name="Picture 2" descr="C:\Mes Documents\Manga\Topic\Render\Q-R-S-T\Sandaime Raikage\1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620688"/>
            <a:ext cx="1200133" cy="1800199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2564744"/>
            <a:ext cx="1800200" cy="1449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Tableau 11"/>
          <p:cNvGraphicFramePr>
            <a:graphicFrameLocks noGrp="1"/>
          </p:cNvGraphicFramePr>
          <p:nvPr/>
        </p:nvGraphicFramePr>
        <p:xfrm>
          <a:off x="2771800" y="4045134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2,07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2,82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4,50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4,74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Graphique 12"/>
          <p:cNvGraphicFramePr/>
          <p:nvPr/>
        </p:nvGraphicFramePr>
        <p:xfrm>
          <a:off x="4644008" y="260497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6" name="Rectangle 15"/>
          <p:cNvSpPr/>
          <p:nvPr/>
        </p:nvSpPr>
        <p:spPr>
          <a:xfrm>
            <a:off x="2771800" y="220486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[71,63%]</a:t>
            </a:r>
          </a:p>
        </p:txBody>
      </p:sp>
      <p:graphicFrame>
        <p:nvGraphicFramePr>
          <p:cNvPr id="21" name="Tableau 20"/>
          <p:cNvGraphicFramePr>
            <a:graphicFrameLocks noGrp="1"/>
          </p:cNvGraphicFramePr>
          <p:nvPr/>
        </p:nvGraphicFramePr>
        <p:xfrm>
          <a:off x="2771800" y="6389460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F3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F3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F3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F3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F3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F3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F3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F37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9FB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9FB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2,07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9FB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2,82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9FB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4,50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9FB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9FB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4,74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9FB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9FBA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Graphique 21"/>
          <p:cNvGraphicFramePr/>
          <p:nvPr/>
        </p:nvGraphicFramePr>
        <p:xfrm>
          <a:off x="4644008" y="494930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3" name="Rectangle 22"/>
          <p:cNvSpPr/>
          <p:nvPr/>
        </p:nvSpPr>
        <p:spPr>
          <a:xfrm>
            <a:off x="2771800" y="454919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FCF3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</a:t>
            </a:r>
            <a:r>
              <a:rPr lang="fr-FR" sz="2000" b="1" dirty="0" smtClean="0">
                <a:ln w="1905"/>
                <a:solidFill>
                  <a:srgbClr val="FFCF3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[71,63%]</a:t>
            </a:r>
          </a:p>
        </p:txBody>
      </p:sp>
      <p:pic>
        <p:nvPicPr>
          <p:cNvPr id="24" name="Picture 2" descr="Naruto 555 : Sandaime raikage by Rollando3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458250"/>
            <a:ext cx="1403648" cy="1399749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771799" y="4904222"/>
            <a:ext cx="1893674" cy="14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0658" name="Picture 2" descr="http://fc04.deviantart.net/fs70/f/2011/258/9/a/sandaime_raikage_by_kasukiii-d49xfq2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" y="0"/>
            <a:ext cx="2402732" cy="2420888"/>
          </a:xfrm>
          <a:prstGeom prst="rect">
            <a:avLst/>
          </a:prstGeom>
          <a:noFill/>
        </p:spPr>
      </p:pic>
      <p:pic>
        <p:nvPicPr>
          <p:cNvPr id="59393" name="Picture 1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2564904"/>
            <a:ext cx="131445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Choji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-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Haku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" name="Graphique 4"/>
          <p:cNvGraphicFramePr/>
          <p:nvPr/>
        </p:nvGraphicFramePr>
        <p:xfrm>
          <a:off x="2339752" y="9180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Rectangle 5"/>
          <p:cNvSpPr/>
          <p:nvPr/>
        </p:nvSpPr>
        <p:spPr>
          <a:xfrm>
            <a:off x="2915816" y="12286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rapèze 6"/>
          <p:cNvSpPr/>
          <p:nvPr/>
        </p:nvSpPr>
        <p:spPr>
          <a:xfrm rot="10800000">
            <a:off x="2267745" y="62997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" name="Rectangle 7"/>
          <p:cNvSpPr/>
          <p:nvPr/>
        </p:nvSpPr>
        <p:spPr>
          <a:xfrm>
            <a:off x="2524268" y="548680"/>
            <a:ext cx="108625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Choji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9" name="Graphique 8"/>
          <p:cNvGraphicFramePr/>
          <p:nvPr/>
        </p:nvGraphicFramePr>
        <p:xfrm>
          <a:off x="5868144" y="9180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0" name="Rectangle 9"/>
          <p:cNvSpPr/>
          <p:nvPr/>
        </p:nvSpPr>
        <p:spPr>
          <a:xfrm>
            <a:off x="6444208" y="12286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Trapèze 10"/>
          <p:cNvSpPr/>
          <p:nvPr/>
        </p:nvSpPr>
        <p:spPr>
          <a:xfrm rot="10800000">
            <a:off x="5796137" y="62997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Rectangle 11"/>
          <p:cNvSpPr/>
          <p:nvPr/>
        </p:nvSpPr>
        <p:spPr>
          <a:xfrm>
            <a:off x="6258003" y="548680"/>
            <a:ext cx="67557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Haku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3" name="Picture 2" descr="C:\Mes Documents\Manga\Topic\Render\haku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532279"/>
            <a:ext cx="1186956" cy="1816601"/>
          </a:xfrm>
          <a:prstGeom prst="rect">
            <a:avLst/>
          </a:prstGeom>
          <a:noFill/>
        </p:spPr>
      </p:pic>
      <p:pic>
        <p:nvPicPr>
          <p:cNvPr id="1026" name="Picture 2" descr="C:\Mes Documents\Manga\Topic\Render\A-B-C-D\Choji\7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63688" y="620688"/>
            <a:ext cx="717604" cy="1745432"/>
          </a:xfrm>
          <a:prstGeom prst="rect">
            <a:avLst/>
          </a:prstGeom>
          <a:noFill/>
        </p:spPr>
      </p:pic>
      <p:graphicFrame>
        <p:nvGraphicFramePr>
          <p:cNvPr id="15" name="Graphique 14"/>
          <p:cNvGraphicFramePr/>
          <p:nvPr/>
        </p:nvGraphicFramePr>
        <p:xfrm>
          <a:off x="6660232" y="27809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8" name="Tableau 17"/>
          <p:cNvGraphicFramePr>
            <a:graphicFrameLocks noGrp="1"/>
          </p:cNvGraphicFramePr>
          <p:nvPr/>
        </p:nvGraphicFramePr>
        <p:xfrm>
          <a:off x="1043608" y="451725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0,61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graphicFrame>
        <p:nvGraphicFramePr>
          <p:cNvPr id="19" name="Graphique 18"/>
          <p:cNvGraphicFramePr/>
          <p:nvPr/>
        </p:nvGraphicFramePr>
        <p:xfrm>
          <a:off x="2915816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21" name="Rectangle 20"/>
          <p:cNvSpPr/>
          <p:nvPr/>
        </p:nvSpPr>
        <p:spPr>
          <a:xfrm>
            <a:off x="1043608" y="2708920"/>
            <a:ext cx="345638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Choji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Akimichi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[41,90%]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144000" y="3140967"/>
            <a:ext cx="1332656" cy="1809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Rectangle 22"/>
          <p:cNvSpPr/>
          <p:nvPr/>
        </p:nvSpPr>
        <p:spPr>
          <a:xfrm>
            <a:off x="4788024" y="2420888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Haku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Yuki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[37,55%]</a:t>
            </a:r>
            <a:endParaRPr lang="fr-FR" sz="2000" b="1" cap="none" spc="0" dirty="0">
              <a:ln w="1905"/>
              <a:solidFill>
                <a:srgbClr val="4F81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144000" y="1988840"/>
            <a:ext cx="1412206" cy="1052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4" name="Tableau 23"/>
          <p:cNvGraphicFramePr>
            <a:graphicFrameLocks noGrp="1"/>
          </p:cNvGraphicFramePr>
          <p:nvPr/>
        </p:nvGraphicFramePr>
        <p:xfrm>
          <a:off x="4788024" y="4221088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/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2,79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2,12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0,86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1,17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0,92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88024" y="2758728"/>
            <a:ext cx="1872208" cy="1418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5234" name="Picture 2" descr="http://fc02.deviantart.net/fs71/f/2012/106/6/c/i_like_snacks_by_pumpkindanko-d4wd5lp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5085184"/>
            <a:ext cx="1367601" cy="1772816"/>
          </a:xfrm>
          <a:prstGeom prst="rect">
            <a:avLst/>
          </a:prstGeom>
          <a:noFill/>
        </p:spPr>
      </p:pic>
      <p:pic>
        <p:nvPicPr>
          <p:cNvPr id="95235" name="Picture 3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043608" y="3068959"/>
            <a:ext cx="1867213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 descr="http://th09.deviantart.net/fs70/PRE/f/2014/143/5/b/naruto_haku_by_rikamello-d598paq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9144000" y="5157192"/>
            <a:ext cx="1275606" cy="1700808"/>
          </a:xfrm>
          <a:prstGeom prst="rect">
            <a:avLst/>
          </a:prstGeom>
          <a:noFill/>
        </p:spPr>
      </p:pic>
      <p:pic>
        <p:nvPicPr>
          <p:cNvPr id="16" name="Picture 2" descr="Naruto 522 by KostanRyuk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144000" y="0"/>
            <a:ext cx="1332656" cy="1927090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691680" y="5229200"/>
            <a:ext cx="1429320" cy="1143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9" name="Graphique 28"/>
          <p:cNvGraphicFramePr/>
          <p:nvPr/>
        </p:nvGraphicFramePr>
        <p:xfrm>
          <a:off x="6660232" y="50131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sp>
        <p:nvSpPr>
          <p:cNvPr id="30" name="Rectangle 29"/>
          <p:cNvSpPr/>
          <p:nvPr/>
        </p:nvSpPr>
        <p:spPr>
          <a:xfrm>
            <a:off x="4788024" y="4685074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EA3B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Haku</a:t>
            </a:r>
            <a:r>
              <a:rPr lang="fr-FR" sz="2000" b="1" cap="none" spc="0" dirty="0" smtClean="0">
                <a:ln w="1905"/>
                <a:solidFill>
                  <a:srgbClr val="4EA3B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4EA3B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Yuki</a:t>
            </a:r>
            <a:r>
              <a:rPr lang="fr-FR" sz="2000" b="1" cap="none" spc="0" dirty="0" smtClean="0">
                <a:ln w="1905"/>
                <a:solidFill>
                  <a:srgbClr val="4EA3B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[37,55%]</a:t>
            </a:r>
            <a:endParaRPr lang="fr-FR" sz="2000" b="1" cap="none" spc="0" dirty="0">
              <a:ln w="1905"/>
              <a:solidFill>
                <a:srgbClr val="4EA3B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1" name="Tableau 30"/>
          <p:cNvGraphicFramePr>
            <a:graphicFrameLocks noGrp="1"/>
          </p:cNvGraphicFramePr>
          <p:nvPr/>
        </p:nvGraphicFramePr>
        <p:xfrm>
          <a:off x="4788024" y="64533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4EA3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4EA3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4EA3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4EA3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4EA3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4EA3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4EA3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4EA3BE"/>
                    </a:solidFill>
                  </a:tcPr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38839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2,79</a:t>
                      </a:r>
                      <a:endParaRPr lang="fr-FR" sz="800" b="1" dirty="0">
                        <a:solidFill>
                          <a:srgbClr val="38839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6D1D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38839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2,12</a:t>
                      </a:r>
                    </a:p>
                  </a:txBody>
                  <a:tcPr anchor="ctr" anchorCtr="1">
                    <a:solidFill>
                      <a:srgbClr val="A6D1D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38839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0,86</a:t>
                      </a:r>
                      <a:endParaRPr lang="fr-FR" sz="800" b="1" dirty="0">
                        <a:solidFill>
                          <a:srgbClr val="38839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6D1D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38839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2,80</a:t>
                      </a:r>
                      <a:endParaRPr lang="fr-FR" sz="800" b="1" dirty="0">
                        <a:solidFill>
                          <a:srgbClr val="38839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6D1D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38839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1,17</a:t>
                      </a:r>
                      <a:endParaRPr lang="fr-FR" sz="800" b="1" dirty="0">
                        <a:solidFill>
                          <a:srgbClr val="38839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6D1D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38839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2,68</a:t>
                      </a:r>
                      <a:endParaRPr lang="fr-FR" sz="800" b="1" dirty="0">
                        <a:solidFill>
                          <a:srgbClr val="38839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6D1D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38839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1,68</a:t>
                      </a:r>
                      <a:endParaRPr lang="fr-FR" sz="800" b="1" dirty="0">
                        <a:solidFill>
                          <a:srgbClr val="38839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6D1D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38839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0,92</a:t>
                      </a:r>
                      <a:endParaRPr lang="fr-FR" sz="800" b="1" dirty="0">
                        <a:solidFill>
                          <a:srgbClr val="38839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6D1DE"/>
                    </a:solidFill>
                  </a:tcPr>
                </a:tc>
              </a:tr>
            </a:tbl>
          </a:graphicData>
        </a:graphic>
      </p:graphicFrame>
      <p:pic>
        <p:nvPicPr>
          <p:cNvPr id="33" name="Picture 2" descr="                                       Perso de naruto : Déserteurs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7842246" y="0"/>
            <a:ext cx="1301754" cy="1916832"/>
          </a:xfrm>
          <a:prstGeom prst="rect">
            <a:avLst/>
          </a:prstGeom>
          <a:noFill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4788024" y="5031320"/>
            <a:ext cx="1944216" cy="138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0594" name="Picture 2" descr="http://pre11.deviantart.net/4a0b/th/pre/f/2012/185/d/0/naruto_coloring__haku_by_jane_in_the_box-d55zsy7.jpg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0548664" y="0"/>
            <a:ext cx="1044239" cy="1800200"/>
          </a:xfrm>
          <a:prstGeom prst="rect">
            <a:avLst/>
          </a:prstGeom>
          <a:noFill/>
        </p:spPr>
      </p:pic>
      <p:pic>
        <p:nvPicPr>
          <p:cNvPr id="109570" name="Picture 2" descr="Young Haku by Lee-nus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0620672" y="1844824"/>
            <a:ext cx="1380100" cy="25922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Mifune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-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Hanzo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" name="Graphique 3"/>
          <p:cNvGraphicFramePr/>
          <p:nvPr/>
        </p:nvGraphicFramePr>
        <p:xfrm>
          <a:off x="1907703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Rectangle 4"/>
          <p:cNvSpPr/>
          <p:nvPr/>
        </p:nvSpPr>
        <p:spPr>
          <a:xfrm>
            <a:off x="2483767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rapèze 5"/>
          <p:cNvSpPr/>
          <p:nvPr/>
        </p:nvSpPr>
        <p:spPr>
          <a:xfrm rot="10800000">
            <a:off x="1835696" y="62997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" name="Rectangle 6"/>
          <p:cNvSpPr/>
          <p:nvPr/>
        </p:nvSpPr>
        <p:spPr>
          <a:xfrm>
            <a:off x="2195964" y="548680"/>
            <a:ext cx="87876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Mifune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" name="Graphique 7"/>
          <p:cNvGraphicFramePr/>
          <p:nvPr/>
        </p:nvGraphicFramePr>
        <p:xfrm>
          <a:off x="6300192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9" name="Rectangle 8"/>
          <p:cNvSpPr/>
          <p:nvPr/>
        </p:nvSpPr>
        <p:spPr>
          <a:xfrm>
            <a:off x="6876256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Trapèze 9"/>
          <p:cNvSpPr/>
          <p:nvPr/>
        </p:nvSpPr>
        <p:spPr>
          <a:xfrm rot="10800000">
            <a:off x="6084169" y="62997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" name="Rectangle 10"/>
          <p:cNvSpPr/>
          <p:nvPr/>
        </p:nvSpPr>
        <p:spPr>
          <a:xfrm>
            <a:off x="6494515" y="548680"/>
            <a:ext cx="77861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Hanzo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050" name="Picture 2" descr="C:\Mes Documents\Manga\Topic\Render\E-F-G-H\Hanzo\hanzo2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51804" y="531440"/>
            <a:ext cx="1146664" cy="1889448"/>
          </a:xfrm>
          <a:prstGeom prst="rect">
            <a:avLst/>
          </a:prstGeom>
          <a:noFill/>
        </p:spPr>
      </p:pic>
      <p:pic>
        <p:nvPicPr>
          <p:cNvPr id="2051" name="Picture 3" descr="C:\Mes Documents\Manga\Topic\Render\Mifun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12524" y="548680"/>
            <a:ext cx="1127228" cy="1872208"/>
          </a:xfrm>
          <a:prstGeom prst="rect">
            <a:avLst/>
          </a:prstGeom>
          <a:noFill/>
        </p:spPr>
      </p:pic>
      <p:graphicFrame>
        <p:nvGraphicFramePr>
          <p:cNvPr id="14" name="Tableau 13"/>
          <p:cNvGraphicFramePr>
            <a:graphicFrameLocks noGrp="1"/>
          </p:cNvGraphicFramePr>
          <p:nvPr/>
        </p:nvGraphicFramePr>
        <p:xfrm>
          <a:off x="4788024" y="4237403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sp>
        <p:nvSpPr>
          <p:cNvPr id="15" name="Rectangle 14"/>
          <p:cNvSpPr/>
          <p:nvPr/>
        </p:nvSpPr>
        <p:spPr>
          <a:xfrm>
            <a:off x="4788024" y="2437203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Hanzo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[61,70%]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6" name="Graphique 15"/>
          <p:cNvGraphicFramePr/>
          <p:nvPr/>
        </p:nvGraphicFramePr>
        <p:xfrm>
          <a:off x="6804248" y="27914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8" name="Tableau 17"/>
          <p:cNvGraphicFramePr>
            <a:graphicFrameLocks noGrp="1"/>
          </p:cNvGraphicFramePr>
          <p:nvPr/>
        </p:nvGraphicFramePr>
        <p:xfrm>
          <a:off x="683568" y="422108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-1693957" y="2780928"/>
            <a:ext cx="1693957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144000" y="2204864"/>
            <a:ext cx="1620688" cy="10658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3" name="Graphique 22"/>
          <p:cNvGraphicFramePr/>
          <p:nvPr/>
        </p:nvGraphicFramePr>
        <p:xfrm>
          <a:off x="2627784" y="27809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779912" y="980728"/>
            <a:ext cx="1512168" cy="10350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788022" y="2780927"/>
            <a:ext cx="2097280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83568" y="2747282"/>
            <a:ext cx="1944216" cy="14183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Rectangle 30"/>
          <p:cNvSpPr/>
          <p:nvPr/>
        </p:nvSpPr>
        <p:spPr>
          <a:xfrm>
            <a:off x="683568" y="242088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Mifune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[47,35%]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5778" name="Picture 2" descr="http://fc07.deviantart.net/fs71/i/2013/037/1/3/final_battle_by_marxedp-d5u2f2u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-2448272" y="1556792"/>
            <a:ext cx="2448272" cy="1193055"/>
          </a:xfrm>
          <a:prstGeom prst="rect">
            <a:avLst/>
          </a:prstGeom>
          <a:noFill/>
        </p:spPr>
      </p:pic>
      <p:pic>
        <p:nvPicPr>
          <p:cNvPr id="65538" name="Picture 2" descr="http://th07.deviantart.net/fs70/PRE/i/2011/082/5/5/hanzou_by_deiviscc-d3cbr8q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144000" y="0"/>
            <a:ext cx="1615351" cy="908720"/>
          </a:xfrm>
          <a:prstGeom prst="rect">
            <a:avLst/>
          </a:prstGeom>
          <a:noFill/>
        </p:spPr>
      </p:pic>
      <p:graphicFrame>
        <p:nvGraphicFramePr>
          <p:cNvPr id="30" name="Tableau 29"/>
          <p:cNvGraphicFramePr>
            <a:graphicFrameLocks noGrp="1"/>
          </p:cNvGraphicFramePr>
          <p:nvPr/>
        </p:nvGraphicFramePr>
        <p:xfrm>
          <a:off x="4788026" y="661366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8EB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8EB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8EB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8EB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8EB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8EB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8EB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8EB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81C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2,94</a:t>
                      </a:r>
                      <a:endParaRPr lang="fr-FR" sz="800" b="1" dirty="0">
                        <a:solidFill>
                          <a:srgbClr val="B081C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BC6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81C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3,93</a:t>
                      </a:r>
                      <a:endParaRPr lang="fr-FR" sz="800" b="1" dirty="0">
                        <a:solidFill>
                          <a:srgbClr val="B081C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BC6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81C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1,56</a:t>
                      </a:r>
                      <a:endParaRPr lang="fr-FR" sz="800" b="1" dirty="0">
                        <a:solidFill>
                          <a:srgbClr val="B081C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BC6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81C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3,50</a:t>
                      </a:r>
                      <a:endParaRPr lang="fr-FR" sz="800" b="1" dirty="0">
                        <a:solidFill>
                          <a:srgbClr val="B081C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BC6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81C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2,68</a:t>
                      </a:r>
                      <a:endParaRPr lang="fr-FR" sz="800" b="1" dirty="0">
                        <a:solidFill>
                          <a:srgbClr val="B081C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BC6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81C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4,00</a:t>
                      </a:r>
                      <a:endParaRPr lang="fr-FR" sz="800" b="1" dirty="0">
                        <a:solidFill>
                          <a:srgbClr val="B081C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BC6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81C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3,61</a:t>
                      </a:r>
                      <a:endParaRPr lang="fr-FR" sz="800" b="1" dirty="0">
                        <a:solidFill>
                          <a:srgbClr val="B081C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BC6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81C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2,46</a:t>
                      </a:r>
                      <a:endParaRPr lang="fr-FR" sz="800" b="1" dirty="0">
                        <a:solidFill>
                          <a:srgbClr val="B081C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BC6E4"/>
                    </a:solidFill>
                  </a:tcPr>
                </a:tc>
              </a:tr>
            </a:tbl>
          </a:graphicData>
        </a:graphic>
      </p:graphicFrame>
      <p:sp>
        <p:nvSpPr>
          <p:cNvPr id="32" name="Rectangle 31"/>
          <p:cNvSpPr/>
          <p:nvPr/>
        </p:nvSpPr>
        <p:spPr>
          <a:xfrm>
            <a:off x="4788026" y="4813468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B081C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Hanzo</a:t>
            </a:r>
            <a:r>
              <a:rPr lang="fr-FR" sz="2000" b="1" cap="none" spc="0" dirty="0" smtClean="0">
                <a:ln w="1905"/>
                <a:solidFill>
                  <a:srgbClr val="B081C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[61,70%]</a:t>
            </a:r>
            <a:endParaRPr lang="fr-FR" sz="2000" b="1" cap="none" spc="0" dirty="0">
              <a:ln w="1905"/>
              <a:solidFill>
                <a:srgbClr val="B081C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3" name="Graphique 32"/>
          <p:cNvGraphicFramePr/>
          <p:nvPr/>
        </p:nvGraphicFramePr>
        <p:xfrm>
          <a:off x="6804250" y="516772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pic>
        <p:nvPicPr>
          <p:cNvPr id="35" name="Picture 2" descr="Hanzo Salamandra Comission by HulfBlood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144000" y="3284984"/>
            <a:ext cx="1620688" cy="987983"/>
          </a:xfrm>
          <a:prstGeom prst="rect">
            <a:avLst/>
          </a:prstGeom>
          <a:noFill/>
        </p:spPr>
      </p:pic>
      <p:pic>
        <p:nvPicPr>
          <p:cNvPr id="110593" name="Picture 1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788025" y="5157191"/>
            <a:ext cx="2000669" cy="142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82" name="Picture 2" descr="http://www.google.fr/url?source=imglanding&amp;ct=img&amp;q=http://images4.fanpop.com/image/polls/635000/635628_1296951117822_full.jpg&amp;sa=X&amp;ei=t2WDVamRNaL9ywPVv4OQDA&amp;ved=0CAkQ8wc4Jw&amp;usg=AFQjCNFQJv1dpZB1y3cxx60aP28OIp6_J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9144000" y="908720"/>
            <a:ext cx="1610544" cy="1266961"/>
          </a:xfrm>
          <a:prstGeom prst="rect">
            <a:avLst/>
          </a:prstGeom>
          <a:noFill/>
        </p:spPr>
      </p:pic>
      <p:graphicFrame>
        <p:nvGraphicFramePr>
          <p:cNvPr id="36" name="Tableau 35"/>
          <p:cNvGraphicFramePr>
            <a:graphicFrameLocks noGrp="1"/>
          </p:cNvGraphicFramePr>
          <p:nvPr/>
        </p:nvGraphicFramePr>
        <p:xfrm>
          <a:off x="899592" y="674136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C6A7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C6A7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C6A7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C6A7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C6A7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C6A7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C6A7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C6A74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C6A7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1,35</a:t>
                      </a:r>
                      <a:endParaRPr lang="fr-FR" sz="800" b="1" dirty="0">
                        <a:solidFill>
                          <a:srgbClr val="6C6A7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CCB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C6A7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3,98</a:t>
                      </a:r>
                      <a:endParaRPr lang="fr-FR" sz="800" b="1" dirty="0">
                        <a:solidFill>
                          <a:srgbClr val="6C6A7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CCB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C6A7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0,68</a:t>
                      </a:r>
                      <a:endParaRPr lang="fr-FR" sz="800" b="1" dirty="0">
                        <a:solidFill>
                          <a:srgbClr val="6C6A7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CCB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C6A7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3,53</a:t>
                      </a:r>
                      <a:endParaRPr lang="fr-FR" sz="800" b="1" dirty="0">
                        <a:solidFill>
                          <a:srgbClr val="6C6A7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CCB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C6A7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2,28</a:t>
                      </a:r>
                      <a:endParaRPr lang="fr-FR" sz="800" b="1" dirty="0">
                        <a:solidFill>
                          <a:srgbClr val="6C6A7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CCB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C6A7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3,98</a:t>
                      </a:r>
                      <a:endParaRPr lang="fr-FR" sz="800" b="1" dirty="0">
                        <a:solidFill>
                          <a:srgbClr val="6C6A7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CCB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C6A7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2,96</a:t>
                      </a:r>
                      <a:endParaRPr lang="fr-FR" sz="800" b="1" dirty="0">
                        <a:solidFill>
                          <a:srgbClr val="6C6A7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CCB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C6A7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0,18</a:t>
                      </a:r>
                      <a:endParaRPr lang="fr-FR" sz="800" b="1" dirty="0">
                        <a:solidFill>
                          <a:srgbClr val="6C6A7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CCBC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7" name="Graphique 36"/>
          <p:cNvGraphicFramePr/>
          <p:nvPr/>
        </p:nvGraphicFramePr>
        <p:xfrm>
          <a:off x="2843808" y="530120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sp>
        <p:nvSpPr>
          <p:cNvPr id="39" name="Rectangle 38"/>
          <p:cNvSpPr/>
          <p:nvPr/>
        </p:nvSpPr>
        <p:spPr>
          <a:xfrm>
            <a:off x="899592" y="494116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6C6A7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Mifune</a:t>
            </a:r>
            <a:r>
              <a:rPr lang="fr-FR" sz="2000" b="1" cap="none" spc="0" dirty="0" smtClean="0">
                <a:ln w="1905"/>
                <a:solidFill>
                  <a:srgbClr val="6C6A7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[47,35%]</a:t>
            </a:r>
            <a:endParaRPr lang="fr-FR" sz="2000" b="1" cap="none" spc="0" dirty="0">
              <a:ln w="1905"/>
              <a:solidFill>
                <a:srgbClr val="6C6A7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" name="Picture 2" descr="The_Samurai_Mifume by montecorp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-3456384" y="0"/>
            <a:ext cx="3456384" cy="1300464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899592" y="5301208"/>
            <a:ext cx="2017787" cy="1381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Picture 4" descr="http://www.google.fr/url?source=imglanding&amp;ct=img&amp;q=http://r14.imgfast.net/users/1412/15/15/32/avatars/23-82.jpg&amp;sa=X&amp;ei=UGaDVbT5O6rMygOyla_4Dg&amp;ved=0CAkQ8wc&amp;usg=AFQjCNGdvvmJJKN9MKXPNUiCwi1ON7pdNQ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9144000" y="4293095"/>
            <a:ext cx="1188640" cy="181103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843808" y="2276872"/>
            <a:ext cx="345638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Kisame</a:t>
            </a:r>
            <a:r>
              <a:rPr lang="fr-FR" sz="2000" b="1" cap="none" spc="0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Hoshigaki</a:t>
            </a:r>
            <a:r>
              <a:rPr lang="fr-FR" sz="2000" b="1" cap="none" spc="0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[67,03%]</a:t>
            </a:r>
            <a:endParaRPr lang="fr-FR" sz="2000" b="1" cap="none" spc="0" dirty="0">
              <a:ln w="1905"/>
              <a:solidFill>
                <a:srgbClr val="8064A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Graphique 3"/>
          <p:cNvGraphicFramePr/>
          <p:nvPr/>
        </p:nvGraphicFramePr>
        <p:xfrm>
          <a:off x="4716016" y="26369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rapèze 4"/>
          <p:cNvSpPr/>
          <p:nvPr/>
        </p:nvSpPr>
        <p:spPr>
          <a:xfrm rot="10800000">
            <a:off x="3563888" y="674226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Rectangle 5"/>
          <p:cNvSpPr/>
          <p:nvPr/>
        </p:nvSpPr>
        <p:spPr>
          <a:xfrm>
            <a:off x="3925757" y="592927"/>
            <a:ext cx="87556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Kisame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7" name="Picture 3" descr="C:\Mes Documents\Manga\Topic\Render\I-J-K-L\Kisame\3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60885" y="508610"/>
            <a:ext cx="1351275" cy="1773981"/>
          </a:xfrm>
          <a:prstGeom prst="rect">
            <a:avLst/>
          </a:prstGeom>
          <a:noFill/>
        </p:spPr>
      </p:pic>
      <p:graphicFrame>
        <p:nvGraphicFramePr>
          <p:cNvPr id="8" name="Graphique 7"/>
          <p:cNvGraphicFramePr/>
          <p:nvPr/>
        </p:nvGraphicFramePr>
        <p:xfrm>
          <a:off x="3419872" y="79664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9" name="Rectangle 8"/>
          <p:cNvSpPr/>
          <p:nvPr/>
        </p:nvSpPr>
        <p:spPr>
          <a:xfrm>
            <a:off x="3995936" y="110732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87817" y="5444185"/>
            <a:ext cx="1656183" cy="14138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rapèze 10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Rectangle 11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Kisame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le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bijuu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sans queue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4" name="Tableau 13"/>
          <p:cNvGraphicFramePr>
            <a:graphicFrameLocks noGrp="1"/>
          </p:cNvGraphicFramePr>
          <p:nvPr/>
        </p:nvGraphicFramePr>
        <p:xfrm>
          <a:off x="2843808" y="414908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3,79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4,30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1,97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3,05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3,86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3,20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4,28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2,36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</a:tr>
            </a:tbl>
          </a:graphicData>
        </a:graphic>
      </p:graphicFrame>
      <p:pic>
        <p:nvPicPr>
          <p:cNvPr id="15" name="Picture 5" descr="C:\Users\SEDNA\Pictures\Manga\Naruto\Personnages\Kisame\Kisame 3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76056" y="4993079"/>
            <a:ext cx="1368152" cy="1864921"/>
          </a:xfrm>
          <a:prstGeom prst="rect">
            <a:avLst/>
          </a:prstGeom>
          <a:noFill/>
        </p:spPr>
      </p:pic>
      <p:pic>
        <p:nvPicPr>
          <p:cNvPr id="20" name="Picture 2" descr="C:\Mes Documents\Manga\Topic diagramme\Images\kisam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161208"/>
            <a:ext cx="1512168" cy="1696792"/>
          </a:xfrm>
          <a:prstGeom prst="rect">
            <a:avLst/>
          </a:prstGeom>
          <a:noFill/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43809" y="2636912"/>
            <a:ext cx="1818368" cy="146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4210" name="Picture 2" descr="Naruto 471 Kisame's New Form by DarkFlameDragon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75856" y="5258462"/>
            <a:ext cx="1728192" cy="1599538"/>
          </a:xfrm>
          <a:prstGeom prst="rect">
            <a:avLst/>
          </a:prstGeom>
          <a:noFill/>
        </p:spPr>
      </p:pic>
      <p:pic>
        <p:nvPicPr>
          <p:cNvPr id="99330" name="Picture 2" descr="Kisame - Naruto Panel by MastaHicks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619672" y="4970121"/>
            <a:ext cx="1584176" cy="1887879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0"/>
            <a:ext cx="2180268" cy="2046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1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948264" y="0"/>
            <a:ext cx="2195736" cy="3607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34" name="Picture 2" descr="http://img04.deviantart.net/5c24/i/2014/285/7/8/dangerous_by_yvanieartmaker-d5s3ej2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527946" y="3717032"/>
            <a:ext cx="2616054" cy="15434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Graphique 2"/>
          <p:cNvGraphicFramePr/>
          <p:nvPr/>
        </p:nvGraphicFramePr>
        <p:xfrm>
          <a:off x="2598115" y="66428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Rectangle 3"/>
          <p:cNvSpPr/>
          <p:nvPr/>
        </p:nvSpPr>
        <p:spPr>
          <a:xfrm>
            <a:off x="3174179" y="97496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rapèze 4"/>
          <p:cNvSpPr/>
          <p:nvPr/>
        </p:nvSpPr>
        <p:spPr>
          <a:xfrm rot="10800000">
            <a:off x="2454099" y="457547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Rectangle 5"/>
          <p:cNvSpPr/>
          <p:nvPr/>
        </p:nvSpPr>
        <p:spPr>
          <a:xfrm>
            <a:off x="2976535" y="376249"/>
            <a:ext cx="84247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Tayuya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" name="Graphique 7"/>
          <p:cNvGraphicFramePr/>
          <p:nvPr/>
        </p:nvGraphicFramePr>
        <p:xfrm>
          <a:off x="5508104" y="66428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9" name="Rectangle 8"/>
          <p:cNvSpPr/>
          <p:nvPr/>
        </p:nvSpPr>
        <p:spPr>
          <a:xfrm>
            <a:off x="6084168" y="97496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Trapèze 9"/>
          <p:cNvSpPr/>
          <p:nvPr/>
        </p:nvSpPr>
        <p:spPr>
          <a:xfrm rot="10800000">
            <a:off x="5148064" y="457547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" name="Rectangle 10"/>
          <p:cNvSpPr/>
          <p:nvPr/>
        </p:nvSpPr>
        <p:spPr>
          <a:xfrm>
            <a:off x="5626354" y="376249"/>
            <a:ext cx="93076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Lee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5" name="Trapèze 14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6" name="Rectangle 15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Tayuya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Lee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050" name="Picture 2" descr="C:\Mes Documents\Manga\Topic\Render\I-J-K-L\Lee\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35368" y="476672"/>
            <a:ext cx="1074951" cy="1601416"/>
          </a:xfrm>
          <a:prstGeom prst="rect">
            <a:avLst/>
          </a:prstGeom>
          <a:noFill/>
        </p:spPr>
      </p:pic>
      <p:pic>
        <p:nvPicPr>
          <p:cNvPr id="2" name="Picture 2" descr="C:\Mes Documents\Manga\Topic\Render\Q-R-S-T\Tayuya\1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29348" y="548680"/>
            <a:ext cx="1130484" cy="1673424"/>
          </a:xfrm>
          <a:prstGeom prst="rect">
            <a:avLst/>
          </a:prstGeom>
          <a:noFill/>
        </p:spPr>
      </p:pic>
      <p:graphicFrame>
        <p:nvGraphicFramePr>
          <p:cNvPr id="18" name="Graphique 17"/>
          <p:cNvGraphicFramePr/>
          <p:nvPr/>
        </p:nvGraphicFramePr>
        <p:xfrm>
          <a:off x="2267744" y="29249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3" name="Rectangle 22"/>
          <p:cNvSpPr/>
          <p:nvPr/>
        </p:nvSpPr>
        <p:spPr>
          <a:xfrm>
            <a:off x="4427984" y="249289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Rock Lee (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[43,28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46966" y="5489848"/>
            <a:ext cx="1997034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4" name="Graphique 23"/>
          <p:cNvGraphicFramePr/>
          <p:nvPr/>
        </p:nvGraphicFramePr>
        <p:xfrm>
          <a:off x="6372200" y="28529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graphicFrame>
        <p:nvGraphicFramePr>
          <p:cNvPr id="27" name="Tableau 26"/>
          <p:cNvGraphicFramePr>
            <a:graphicFrameLocks noGrp="1"/>
          </p:cNvGraphicFramePr>
          <p:nvPr/>
        </p:nvGraphicFramePr>
        <p:xfrm>
          <a:off x="4427984" y="430122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0,13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25601" name="Picture 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259632" y="5993904"/>
            <a:ext cx="1058739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23528" y="2852936"/>
            <a:ext cx="1982877" cy="1451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8" name="Tableau 27"/>
          <p:cNvGraphicFramePr>
            <a:graphicFrameLocks noGrp="1"/>
          </p:cNvGraphicFramePr>
          <p:nvPr/>
        </p:nvGraphicFramePr>
        <p:xfrm>
          <a:off x="323528" y="433316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1,69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1,15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3,04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1,89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2,16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1,47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2,02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2,72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9" name="Rectangle 28"/>
          <p:cNvSpPr/>
          <p:nvPr/>
        </p:nvSpPr>
        <p:spPr>
          <a:xfrm>
            <a:off x="323529" y="2492896"/>
            <a:ext cx="3456384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Tayuya</a:t>
            </a:r>
            <a:r>
              <a:rPr lang="fr-FR" sz="2000" b="1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[40,35%]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427984" y="2852936"/>
            <a:ext cx="2016625" cy="141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2338" name="Picture 2" descr="http://i.imgur.com/luHclYL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0" y="5192895"/>
            <a:ext cx="1178855" cy="1665105"/>
          </a:xfrm>
          <a:prstGeom prst="rect">
            <a:avLst/>
          </a:prstGeom>
          <a:noFill/>
        </p:spPr>
      </p:pic>
      <p:pic>
        <p:nvPicPr>
          <p:cNvPr id="142340" name="Picture 4" descr="http://th08.deviantart.net/fs70/PRE/f/2013/109/a/1/tayuya_by_slipknot31666-d62bbrh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1268760"/>
            <a:ext cx="1240444" cy="1152128"/>
          </a:xfrm>
          <a:prstGeom prst="rect">
            <a:avLst/>
          </a:prstGeom>
          <a:noFill/>
        </p:spPr>
      </p:pic>
      <p:pic>
        <p:nvPicPr>
          <p:cNvPr id="142342" name="Picture 6" descr="Tayuya by SLIPKNOT31666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339752" y="5733256"/>
            <a:ext cx="1476587" cy="1124744"/>
          </a:xfrm>
          <a:prstGeom prst="rect">
            <a:avLst/>
          </a:prstGeom>
          <a:noFill/>
        </p:spPr>
      </p:pic>
      <p:pic>
        <p:nvPicPr>
          <p:cNvPr id="30" name="Picture 1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508104" y="5517232"/>
            <a:ext cx="1533430" cy="1340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Néji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-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Mei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" name="Graphique 9"/>
          <p:cNvGraphicFramePr/>
          <p:nvPr/>
        </p:nvGraphicFramePr>
        <p:xfrm>
          <a:off x="2123728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1" name="Rectangle 10"/>
          <p:cNvSpPr/>
          <p:nvPr/>
        </p:nvSpPr>
        <p:spPr>
          <a:xfrm>
            <a:off x="2699792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Trapèze 11"/>
          <p:cNvSpPr/>
          <p:nvPr/>
        </p:nvSpPr>
        <p:spPr>
          <a:xfrm rot="10800000">
            <a:off x="2267745" y="62997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Rectangle 12"/>
          <p:cNvSpPr/>
          <p:nvPr/>
        </p:nvSpPr>
        <p:spPr>
          <a:xfrm>
            <a:off x="2574762" y="548680"/>
            <a:ext cx="98527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Néji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6" name="Picture 2" descr="C:\Mes Documents\Manga\Topic\Render\M-N-O-P\Mei\5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692696"/>
            <a:ext cx="1002650" cy="1673424"/>
          </a:xfrm>
          <a:prstGeom prst="rect">
            <a:avLst/>
          </a:prstGeom>
          <a:noFill/>
        </p:spPr>
      </p:pic>
      <p:graphicFrame>
        <p:nvGraphicFramePr>
          <p:cNvPr id="19" name="Graphique 18"/>
          <p:cNvGraphicFramePr/>
          <p:nvPr/>
        </p:nvGraphicFramePr>
        <p:xfrm>
          <a:off x="5508104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0" name="Rectangle 19"/>
          <p:cNvSpPr/>
          <p:nvPr/>
        </p:nvSpPr>
        <p:spPr>
          <a:xfrm>
            <a:off x="6084168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Trapèze 20"/>
          <p:cNvSpPr/>
          <p:nvPr/>
        </p:nvSpPr>
        <p:spPr>
          <a:xfrm rot="10800000">
            <a:off x="5436097" y="62997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2" name="Rectangle 21"/>
          <p:cNvSpPr/>
          <p:nvPr/>
        </p:nvSpPr>
        <p:spPr>
          <a:xfrm>
            <a:off x="5956665" y="548680"/>
            <a:ext cx="55816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Mei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7" name="Picture 3" descr="C:\Mes Documents\Manga\Topic\Render\M-N-O-P\Néji\5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548680"/>
            <a:ext cx="1177701" cy="1817440"/>
          </a:xfrm>
          <a:prstGeom prst="rect">
            <a:avLst/>
          </a:prstGeom>
          <a:noFill/>
        </p:spPr>
      </p:pic>
      <p:graphicFrame>
        <p:nvGraphicFramePr>
          <p:cNvPr id="16" name="Tableau 15"/>
          <p:cNvGraphicFramePr>
            <a:graphicFrameLocks noGrp="1"/>
          </p:cNvGraphicFramePr>
          <p:nvPr/>
        </p:nvGraphicFramePr>
        <p:xfrm>
          <a:off x="611560" y="4606305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1,07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17" name="Rectangle 16"/>
          <p:cNvSpPr/>
          <p:nvPr/>
        </p:nvSpPr>
        <p:spPr>
          <a:xfrm>
            <a:off x="611560" y="278092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Néji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Hyûga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[47,68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3" name="Graphique 22"/>
          <p:cNvGraphicFramePr/>
          <p:nvPr/>
        </p:nvGraphicFramePr>
        <p:xfrm>
          <a:off x="2555776" y="316036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4" name="Rectangle 23"/>
          <p:cNvSpPr/>
          <p:nvPr/>
        </p:nvSpPr>
        <p:spPr>
          <a:xfrm>
            <a:off x="4788024" y="274085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Mei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Terumi</a:t>
            </a:r>
            <a:r>
              <a:rPr lang="fr-FR" sz="2000" b="1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[47,70%]</a:t>
            </a:r>
            <a:endParaRPr lang="fr-FR" sz="2000" b="1" cap="none" spc="0" dirty="0">
              <a:ln w="1905"/>
              <a:solidFill>
                <a:srgbClr val="4F81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144000" y="1844824"/>
            <a:ext cx="1224136" cy="16858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8024" y="5229200"/>
            <a:ext cx="1872208" cy="1420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6" name="Tableau 25"/>
          <p:cNvGraphicFramePr>
            <a:graphicFrameLocks noGrp="1"/>
          </p:cNvGraphicFramePr>
          <p:nvPr/>
        </p:nvGraphicFramePr>
        <p:xfrm>
          <a:off x="4788024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/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4,11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1,99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1,41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2,86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2,33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graphicFrame>
        <p:nvGraphicFramePr>
          <p:cNvPr id="27" name="Graphique 26"/>
          <p:cNvGraphicFramePr/>
          <p:nvPr/>
        </p:nvGraphicFramePr>
        <p:xfrm>
          <a:off x="6660232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199784" y="0"/>
            <a:ext cx="1944216" cy="1388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788024" y="3140968"/>
            <a:ext cx="1909228" cy="13110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8066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11560" y="3154430"/>
            <a:ext cx="2016224" cy="1415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8068" name="Picture 4" descr="http://th01.deviantart.net/fs70/PRE/f/2012/114/4/c/naruto_by_rikamello-d4xfse3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9144000" y="0"/>
            <a:ext cx="1383618" cy="1844824"/>
          </a:xfrm>
          <a:prstGeom prst="rect">
            <a:avLst/>
          </a:prstGeom>
          <a:noFill/>
        </p:spPr>
      </p:pic>
      <p:pic>
        <p:nvPicPr>
          <p:cNvPr id="133122" name="Picture 2" descr="Neji collab v2 by Lee-nus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043609" y="5229200"/>
            <a:ext cx="1087074" cy="1628800"/>
          </a:xfrm>
          <a:prstGeom prst="rect">
            <a:avLst/>
          </a:prstGeom>
          <a:noFill/>
        </p:spPr>
      </p:pic>
      <p:sp>
        <p:nvSpPr>
          <p:cNvPr id="28" name="Rectangle 27"/>
          <p:cNvSpPr/>
          <p:nvPr/>
        </p:nvSpPr>
        <p:spPr>
          <a:xfrm>
            <a:off x="4788024" y="490109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BD4F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Mei</a:t>
            </a:r>
            <a:r>
              <a:rPr lang="fr-FR" sz="2000" b="1" cap="none" spc="0" dirty="0" smtClean="0">
                <a:ln w="1905"/>
                <a:solidFill>
                  <a:srgbClr val="BD4F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BD4F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Terumi</a:t>
            </a:r>
            <a:r>
              <a:rPr lang="fr-FR" sz="2000" b="1" dirty="0" smtClean="0">
                <a:ln w="1905"/>
                <a:solidFill>
                  <a:srgbClr val="BD4F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[47,70%]</a:t>
            </a:r>
            <a:endParaRPr lang="fr-FR" sz="2000" b="1" cap="none" spc="0" dirty="0">
              <a:ln w="1905"/>
              <a:solidFill>
                <a:srgbClr val="BD4F3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9" name="Tableau 28"/>
          <p:cNvGraphicFramePr>
            <a:graphicFrameLocks noGrp="1"/>
          </p:cNvGraphicFramePr>
          <p:nvPr/>
        </p:nvGraphicFramePr>
        <p:xfrm>
          <a:off x="4788024" y="6669360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BD4F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BD4F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BD4F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BD4F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BD4F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BD4F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BD4F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BD4F31"/>
                    </a:solidFill>
                  </a:tcPr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D4F3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4,11</a:t>
                      </a:r>
                      <a:endParaRPr lang="fr-FR" sz="800" b="1" dirty="0">
                        <a:solidFill>
                          <a:srgbClr val="BD4F3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1AC9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D4F3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1,99</a:t>
                      </a:r>
                    </a:p>
                  </a:txBody>
                  <a:tcPr anchor="ctr" anchorCtr="1">
                    <a:solidFill>
                      <a:srgbClr val="F1AC9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D4F3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1,41</a:t>
                      </a:r>
                      <a:endParaRPr lang="fr-FR" sz="800" b="1" dirty="0">
                        <a:solidFill>
                          <a:srgbClr val="BD4F3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1AC9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D4F3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2,86</a:t>
                      </a:r>
                      <a:endParaRPr lang="fr-FR" sz="800" b="1" dirty="0">
                        <a:solidFill>
                          <a:srgbClr val="BD4F3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1AC9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D4F3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rgbClr val="BD4F3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1AC9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D4F3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2,33</a:t>
                      </a:r>
                      <a:endParaRPr lang="fr-FR" sz="800" b="1" dirty="0">
                        <a:solidFill>
                          <a:srgbClr val="BD4F3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1AC9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D4F3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2,80</a:t>
                      </a:r>
                      <a:endParaRPr lang="fr-FR" sz="800" b="1" dirty="0">
                        <a:solidFill>
                          <a:srgbClr val="BD4F3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1AC9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D4F3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1,68</a:t>
                      </a:r>
                      <a:endParaRPr lang="fr-FR" sz="800" b="1" dirty="0">
                        <a:solidFill>
                          <a:srgbClr val="BD4F3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1AC9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" name="Graphique 29"/>
          <p:cNvGraphicFramePr/>
          <p:nvPr/>
        </p:nvGraphicFramePr>
        <p:xfrm>
          <a:off x="6660232" y="522920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pic>
        <p:nvPicPr>
          <p:cNvPr id="35842" name="Picture 2" descr="http://fc00.deviantart.net/fs71/i/2013/095/3/b/naruto_shippuden_opening_13___mei_terumi_by_hikarinogiri-d60lbbm.pn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144000" y="3501008"/>
            <a:ext cx="1979919" cy="1111771"/>
          </a:xfrm>
          <a:prstGeom prst="rect">
            <a:avLst/>
          </a:prstGeom>
          <a:noFill/>
        </p:spPr>
      </p:pic>
      <p:pic>
        <p:nvPicPr>
          <p:cNvPr id="22530" name="Picture 2" descr="Sunrise by Rigoberto60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0548664" y="0"/>
            <a:ext cx="1074394" cy="1800000"/>
          </a:xfrm>
          <a:prstGeom prst="rect">
            <a:avLst/>
          </a:prstGeom>
          <a:noFill/>
        </p:spPr>
      </p:pic>
      <p:pic>
        <p:nvPicPr>
          <p:cNvPr id="54274" name="Picture 2" descr="Neji - Naruto ch617 by aConst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2195737" y="5214056"/>
            <a:ext cx="1296144" cy="1643943"/>
          </a:xfrm>
          <a:prstGeom prst="rect">
            <a:avLst/>
          </a:prstGeom>
          <a:noFill/>
        </p:spPr>
      </p:pic>
      <p:pic>
        <p:nvPicPr>
          <p:cNvPr id="34" name="Picture 2" descr="http://th02.deviantart.net/fs71/PRE/i/2014/348/d/9/neji_hyugo_by_yukikofuyu-d89t09m.png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0" y="5296549"/>
            <a:ext cx="971600" cy="156145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phique 1"/>
          <p:cNvGraphicFramePr/>
          <p:nvPr/>
        </p:nvGraphicFramePr>
        <p:xfrm>
          <a:off x="3563888" y="64228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Rectangle 2"/>
          <p:cNvSpPr/>
          <p:nvPr/>
        </p:nvSpPr>
        <p:spPr>
          <a:xfrm>
            <a:off x="4139952" y="952968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 rot="10800000">
            <a:off x="3881695" y="48596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4324837" y="404664"/>
            <a:ext cx="71301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Itachi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" name="Tableau 7"/>
          <p:cNvGraphicFramePr>
            <a:graphicFrameLocks noGrp="1"/>
          </p:cNvGraphicFramePr>
          <p:nvPr/>
        </p:nvGraphicFramePr>
        <p:xfrm>
          <a:off x="2915816" y="386104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3,88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3,82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5,00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4,73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3,81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2,04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3,59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2915816" y="206084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Itachi</a:t>
            </a:r>
            <a:r>
              <a:rPr lang="fr-FR" sz="2000" b="1" cap="none" spc="0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cap="none" spc="0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72,25</a:t>
            </a:r>
            <a:r>
              <a:rPr lang="fr-FR" sz="2000" b="1" cap="none" spc="0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8064A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0" name="Graphique 9"/>
          <p:cNvGraphicFramePr/>
          <p:nvPr/>
        </p:nvGraphicFramePr>
        <p:xfrm>
          <a:off x="4860032" y="241510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" name="Trapèze 10"/>
          <p:cNvSpPr/>
          <p:nvPr/>
        </p:nvSpPr>
        <p:spPr>
          <a:xfrm rot="10800000">
            <a:off x="2915816" y="53915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Rectangle 11"/>
          <p:cNvSpPr/>
          <p:nvPr/>
        </p:nvSpPr>
        <p:spPr>
          <a:xfrm>
            <a:off x="3059832" y="-2738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Itachi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 le génie du clan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Uchiha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2408907"/>
            <a:ext cx="1962998" cy="14247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 descr="C:\Mes Documents\Manga\Topic\Render\I-J-K-L\Itachi\Jutsu\5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476672"/>
            <a:ext cx="1296144" cy="1513997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-1656184" y="1124744"/>
            <a:ext cx="1656184" cy="1268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7288" y="4005064"/>
            <a:ext cx="1836712" cy="1460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2" name="Picture 2" descr="http://th04.deviantart.net/fs71/PRE/i/2013/034/1/f/itachi_uchiha___by_eikens-d5to4wq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144000" y="0"/>
            <a:ext cx="777929" cy="2204864"/>
          </a:xfrm>
          <a:prstGeom prst="rect">
            <a:avLst/>
          </a:prstGeom>
          <a:noFill/>
        </p:spPr>
      </p:pic>
      <p:pic>
        <p:nvPicPr>
          <p:cNvPr id="91138" name="Picture 2" descr="http://static.zerochan.net/Uchiha.Itachi.full.261784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1628800"/>
            <a:ext cx="1691680" cy="1268760"/>
          </a:xfrm>
          <a:prstGeom prst="rect">
            <a:avLst/>
          </a:prstGeom>
          <a:noFill/>
        </p:spPr>
      </p:pic>
      <p:pic>
        <p:nvPicPr>
          <p:cNvPr id="20" name="Picture 2" descr="In the Red World by SilverCore9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2924944"/>
            <a:ext cx="2339752" cy="1197084"/>
          </a:xfrm>
          <a:prstGeom prst="rect">
            <a:avLst/>
          </a:prstGeom>
          <a:noFill/>
        </p:spPr>
      </p:pic>
      <p:pic>
        <p:nvPicPr>
          <p:cNvPr id="140290" name="Picture 2" descr="http://fc05.deviantart.net/fs70/i/2014/097/c/f/naruto_392___susanoo_by_belucen-d71qc8o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5013175"/>
            <a:ext cx="1718781" cy="1844825"/>
          </a:xfrm>
          <a:prstGeom prst="rect">
            <a:avLst/>
          </a:prstGeom>
          <a:noFill/>
        </p:spPr>
      </p:pic>
      <p:pic>
        <p:nvPicPr>
          <p:cNvPr id="21" name="Picture 3" descr="http://fc05.deviantart.net/fs71/i/2014/075/1/4/itachi_by_maxivad-d7agf6f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" y="0"/>
            <a:ext cx="1916236" cy="1628800"/>
          </a:xfrm>
          <a:prstGeom prst="rect">
            <a:avLst/>
          </a:prstGeom>
          <a:noFill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9144000" y="2204864"/>
            <a:ext cx="1031183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8066" name="Picture 2" descr="Itachi Uchiha (Quick Color) by EspadaZero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-2808312" y="0"/>
            <a:ext cx="2808312" cy="1123325"/>
          </a:xfrm>
          <a:prstGeom prst="rect">
            <a:avLst/>
          </a:prstGeom>
          <a:noFill/>
        </p:spPr>
      </p:pic>
      <p:pic>
        <p:nvPicPr>
          <p:cNvPr id="88068" name="Picture 4" descr="http://th02.deviantart.net/fs70/PRE/f/2013/181/7/d/uchiha_itachi_by_aconst-d6bbuow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972600" y="0"/>
            <a:ext cx="949339" cy="2204864"/>
          </a:xfrm>
          <a:prstGeom prst="rect">
            <a:avLst/>
          </a:prstGeom>
          <a:noFill/>
        </p:spPr>
      </p:pic>
      <p:pic>
        <p:nvPicPr>
          <p:cNvPr id="14" name="Picture 2" descr="Itachi_Uchiha by abuamin3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144000" y="4005064"/>
            <a:ext cx="1147218" cy="1800200"/>
          </a:xfrm>
          <a:prstGeom prst="rect">
            <a:avLst/>
          </a:prstGeom>
          <a:noFill/>
        </p:spPr>
      </p:pic>
      <p:graphicFrame>
        <p:nvGraphicFramePr>
          <p:cNvPr id="25" name="Tableau 24"/>
          <p:cNvGraphicFramePr>
            <a:graphicFrameLocks noGrp="1"/>
          </p:cNvGraphicFramePr>
          <p:nvPr/>
        </p:nvGraphicFramePr>
        <p:xfrm>
          <a:off x="2915816" y="616714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1663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1663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1663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1663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1663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1663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1663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1663F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0" dirty="0" smtClean="0">
                          <a:solidFill>
                            <a:srgbClr val="B13F1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3,88</a:t>
                      </a:r>
                      <a:endParaRPr lang="fr-FR" sz="800" b="1" dirty="0">
                        <a:solidFill>
                          <a:srgbClr val="B13F1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B29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solidFill>
                            <a:srgbClr val="B13F1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3,82</a:t>
                      </a:r>
                      <a:endParaRPr lang="fr-FR" sz="800" b="1" dirty="0">
                        <a:solidFill>
                          <a:srgbClr val="B13F1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B29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solidFill>
                            <a:srgbClr val="B13F1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5,00</a:t>
                      </a:r>
                      <a:endParaRPr lang="fr-FR" sz="800" b="1" dirty="0">
                        <a:solidFill>
                          <a:srgbClr val="B13F1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B29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solidFill>
                            <a:srgbClr val="B13F1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4,73</a:t>
                      </a:r>
                      <a:endParaRPr lang="fr-FR" sz="800" b="1" dirty="0">
                        <a:solidFill>
                          <a:srgbClr val="B13F1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B29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solidFill>
                            <a:srgbClr val="B13F1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B13F1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B29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solidFill>
                            <a:srgbClr val="B13F1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3,81</a:t>
                      </a:r>
                      <a:endParaRPr lang="fr-FR" sz="800" b="1" dirty="0">
                        <a:solidFill>
                          <a:srgbClr val="B13F1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B29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solidFill>
                            <a:srgbClr val="B13F1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2,04</a:t>
                      </a:r>
                      <a:endParaRPr lang="fr-FR" sz="800" b="1" dirty="0">
                        <a:solidFill>
                          <a:srgbClr val="B13F1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B29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solidFill>
                            <a:srgbClr val="B13F1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3,59</a:t>
                      </a:r>
                      <a:endParaRPr lang="fr-FR" sz="800" b="1" dirty="0">
                        <a:solidFill>
                          <a:srgbClr val="B13F1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B29E"/>
                    </a:solidFill>
                  </a:tcPr>
                </a:tc>
              </a:tr>
            </a:tbl>
          </a:graphicData>
        </a:graphic>
      </p:graphicFrame>
      <p:sp>
        <p:nvSpPr>
          <p:cNvPr id="26" name="Rectangle 25"/>
          <p:cNvSpPr/>
          <p:nvPr/>
        </p:nvSpPr>
        <p:spPr>
          <a:xfrm>
            <a:off x="2915816" y="436694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DF59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Itachi</a:t>
            </a:r>
            <a:r>
              <a:rPr lang="fr-FR" sz="2000" b="1" cap="none" spc="0" dirty="0" smtClean="0">
                <a:ln w="1905"/>
                <a:solidFill>
                  <a:srgbClr val="DF59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DF59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cap="none" spc="0" dirty="0" smtClean="0">
                <a:ln w="1905"/>
                <a:solidFill>
                  <a:srgbClr val="DF59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rgbClr val="DF59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72,25</a:t>
            </a:r>
            <a:r>
              <a:rPr lang="fr-FR" sz="2000" b="1" cap="none" spc="0" dirty="0" smtClean="0">
                <a:ln w="1905"/>
                <a:solidFill>
                  <a:srgbClr val="DF59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DF59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7" name="Graphique 26"/>
          <p:cNvGraphicFramePr/>
          <p:nvPr/>
        </p:nvGraphicFramePr>
        <p:xfrm>
          <a:off x="4860032" y="46950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2915816" y="4725144"/>
            <a:ext cx="1992475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7826" name="Picture 2" descr="Chibaku Tensei by AlexeyArt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7908627" y="2060848"/>
            <a:ext cx="1235373" cy="1844824"/>
          </a:xfrm>
          <a:prstGeom prst="rect">
            <a:avLst/>
          </a:prstGeom>
          <a:noFill/>
        </p:spPr>
      </p:pic>
      <p:pic>
        <p:nvPicPr>
          <p:cNvPr id="106498" name="Picture 2" descr="http://fc00.deviantart.net/fs71/f/2011/323/0/1/from_now_on_by_geerdesings-d4gp8cr.jp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7740352" y="0"/>
            <a:ext cx="1403648" cy="2035290"/>
          </a:xfrm>
          <a:prstGeom prst="rect">
            <a:avLst/>
          </a:prstGeom>
          <a:noFill/>
        </p:spPr>
      </p:pic>
      <p:pic>
        <p:nvPicPr>
          <p:cNvPr id="73730" name="Picture 2" descr="http://orig04.deviantart.net/e343/f/2013/060/8/f/are_me_____coloured__updated__by_tremblax-d4stzcv.png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-1589709" y="2420888"/>
            <a:ext cx="1589709" cy="1800200"/>
          </a:xfrm>
          <a:prstGeom prst="rect">
            <a:avLst/>
          </a:prstGeom>
          <a:noFill/>
        </p:spPr>
      </p:pic>
      <p:pic>
        <p:nvPicPr>
          <p:cNvPr id="104450" name="Picture 2" descr="Itachi by KhalilXPirates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-1392616" y="4509120"/>
            <a:ext cx="1392616" cy="2348880"/>
          </a:xfrm>
          <a:prstGeom prst="rect">
            <a:avLst/>
          </a:prstGeom>
          <a:noFill/>
        </p:spPr>
      </p:pic>
      <p:pic>
        <p:nvPicPr>
          <p:cNvPr id="15" name="Picture 2" descr="Naruto chapitre 366 colorisé - Page 1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-2772816" y="4869160"/>
            <a:ext cx="1363259" cy="1988840"/>
          </a:xfrm>
          <a:prstGeom prst="rect">
            <a:avLst/>
          </a:prstGeom>
          <a:noFill/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-2844824" y="1124744"/>
            <a:ext cx="1184132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449" name="Picture 1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-2988840" y="3431469"/>
            <a:ext cx="1378843" cy="1394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Picture 1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7285341" y="5517233"/>
            <a:ext cx="1858659" cy="1340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phique 1"/>
          <p:cNvGraphicFramePr/>
          <p:nvPr/>
        </p:nvGraphicFramePr>
        <p:xfrm>
          <a:off x="5580112" y="66428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Rectangle 2"/>
          <p:cNvSpPr/>
          <p:nvPr/>
        </p:nvSpPr>
        <p:spPr>
          <a:xfrm>
            <a:off x="6156176" y="97496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 rot="10800000">
            <a:off x="5550443" y="457547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6262322" y="376249"/>
            <a:ext cx="46358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" name="Graphique 6"/>
          <p:cNvGraphicFramePr/>
          <p:nvPr/>
        </p:nvGraphicFramePr>
        <p:xfrm>
          <a:off x="2699792" y="6926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Rectangle 7"/>
          <p:cNvSpPr/>
          <p:nvPr/>
        </p:nvSpPr>
        <p:spPr>
          <a:xfrm>
            <a:off x="3275856" y="100337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rapèze 8"/>
          <p:cNvSpPr/>
          <p:nvPr/>
        </p:nvSpPr>
        <p:spPr>
          <a:xfrm rot="10800000">
            <a:off x="2389088" y="48596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/>
          <p:cNvSpPr/>
          <p:nvPr/>
        </p:nvSpPr>
        <p:spPr>
          <a:xfrm>
            <a:off x="2949291" y="404664"/>
            <a:ext cx="76694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Jirôbô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1" name="Trapèze 10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Rectangle 11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Jirôbô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- Sai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050" name="Picture 2" descr="C:\Mes Documents\Manga\Topic\Render\Q-R-S-T\Sai\sai2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476672"/>
            <a:ext cx="1224136" cy="1732268"/>
          </a:xfrm>
          <a:prstGeom prst="rect">
            <a:avLst/>
          </a:prstGeom>
          <a:noFill/>
        </p:spPr>
      </p:pic>
      <p:pic>
        <p:nvPicPr>
          <p:cNvPr id="1026" name="Picture 2" descr="C:\Mes Documents\Manga\Topic\Render\I-J-K-L\Jorobo\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404664"/>
            <a:ext cx="1428296" cy="1869037"/>
          </a:xfrm>
          <a:prstGeom prst="rect">
            <a:avLst/>
          </a:prstGeom>
          <a:noFill/>
        </p:spPr>
      </p:pic>
      <p:graphicFrame>
        <p:nvGraphicFramePr>
          <p:cNvPr id="14" name="Tableau 13"/>
          <p:cNvGraphicFramePr>
            <a:graphicFrameLocks noGrp="1"/>
          </p:cNvGraphicFramePr>
          <p:nvPr/>
        </p:nvGraphicFramePr>
        <p:xfrm>
          <a:off x="323528" y="433316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2,19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0,68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0,93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3,70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1,21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2,56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2,06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Graphique 14"/>
          <p:cNvGraphicFramePr/>
          <p:nvPr/>
        </p:nvGraphicFramePr>
        <p:xfrm>
          <a:off x="2195736" y="29249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6" name="Rectangle 15"/>
          <p:cNvSpPr/>
          <p:nvPr/>
        </p:nvSpPr>
        <p:spPr>
          <a:xfrm>
            <a:off x="323529" y="2564904"/>
            <a:ext cx="3456384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Jirôbô</a:t>
            </a:r>
            <a:r>
              <a:rPr lang="fr-FR" sz="2000" b="1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[38,33%]</a:t>
            </a:r>
          </a:p>
        </p:txBody>
      </p:sp>
      <p:sp>
        <p:nvSpPr>
          <p:cNvPr id="19" name="Rectangle 18"/>
          <p:cNvSpPr/>
          <p:nvPr/>
        </p:nvSpPr>
        <p:spPr>
          <a:xfrm>
            <a:off x="4788025" y="208218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Sai [42,25%]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1" name="Graphique 20"/>
          <p:cNvGraphicFramePr/>
          <p:nvPr/>
        </p:nvGraphicFramePr>
        <p:xfrm>
          <a:off x="6660233" y="24422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144000" y="3429000"/>
            <a:ext cx="1580607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5" name="Tableau 24"/>
          <p:cNvGraphicFramePr>
            <a:graphicFrameLocks noGrp="1"/>
          </p:cNvGraphicFramePr>
          <p:nvPr/>
        </p:nvGraphicFramePr>
        <p:xfrm>
          <a:off x="4788025" y="389051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2,89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3528" y="2924944"/>
            <a:ext cx="1906342" cy="13689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9144000" y="4581128"/>
            <a:ext cx="1454832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6018" name="Picture 2" descr="http://fc00.deviantart.net/fs70/f/2012/106/2/4/sai_by_pumpkindanko-d4wd1yq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0476656" y="-1"/>
            <a:ext cx="1152128" cy="1493499"/>
          </a:xfrm>
          <a:prstGeom prst="rect">
            <a:avLst/>
          </a:prstGeom>
          <a:noFill/>
        </p:spPr>
      </p:pic>
      <p:pic>
        <p:nvPicPr>
          <p:cNvPr id="131074" name="Picture 2" descr="http://fc06.deviantart.net/fs21/i/2007/270/7/0/Sai_collab_v2_by_Lee_nus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9144000" y="-1"/>
            <a:ext cx="1332656" cy="1728011"/>
          </a:xfrm>
          <a:prstGeom prst="rect">
            <a:avLst/>
          </a:prstGeom>
          <a:noFill/>
        </p:spPr>
      </p:pic>
      <p:pic>
        <p:nvPicPr>
          <p:cNvPr id="27" name="Picture 2" descr="Commission: Sai by GaaraJamiE88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9144000" y="5716200"/>
            <a:ext cx="1440160" cy="1141800"/>
          </a:xfrm>
          <a:prstGeom prst="rect">
            <a:avLst/>
          </a:prstGeom>
          <a:noFill/>
        </p:spPr>
      </p:pic>
      <p:pic>
        <p:nvPicPr>
          <p:cNvPr id="137220" name="Picture 4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788024" y="2420888"/>
            <a:ext cx="1904852" cy="14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2" name="Picture 2" descr="Naruto - Sai - Breakeven by GaaraJamiE88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788024" y="4797152"/>
            <a:ext cx="1978317" cy="1396800"/>
          </a:xfrm>
          <a:prstGeom prst="rect">
            <a:avLst/>
          </a:prstGeom>
          <a:noFill/>
        </p:spPr>
      </p:pic>
      <p:sp>
        <p:nvSpPr>
          <p:cNvPr id="28" name="Rectangle 27"/>
          <p:cNvSpPr/>
          <p:nvPr/>
        </p:nvSpPr>
        <p:spPr>
          <a:xfrm>
            <a:off x="4788026" y="443711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6EA09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Sai [42,25%]</a:t>
            </a:r>
            <a:endParaRPr lang="fr-FR" sz="2000" b="1" cap="none" spc="0" dirty="0">
              <a:ln w="1905"/>
              <a:solidFill>
                <a:srgbClr val="6EA09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9" name="Graphique 28"/>
          <p:cNvGraphicFramePr/>
          <p:nvPr/>
        </p:nvGraphicFramePr>
        <p:xfrm>
          <a:off x="6660234" y="476780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graphicFrame>
        <p:nvGraphicFramePr>
          <p:cNvPr id="30" name="Tableau 29"/>
          <p:cNvGraphicFramePr>
            <a:graphicFrameLocks noGrp="1"/>
          </p:cNvGraphicFramePr>
          <p:nvPr/>
        </p:nvGraphicFramePr>
        <p:xfrm>
          <a:off x="4788026" y="621610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EA09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EA09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EA09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EA09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EA09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EA09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EA09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EA09B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A888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2,51</a:t>
                      </a:r>
                      <a:endParaRPr lang="fr-FR" sz="800" b="1" dirty="0">
                        <a:solidFill>
                          <a:srgbClr val="5A888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4E2E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A888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2,32</a:t>
                      </a:r>
                      <a:endParaRPr lang="fr-FR" sz="800" b="1" dirty="0">
                        <a:solidFill>
                          <a:srgbClr val="5A888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4E2E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A888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5A888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4E2E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A888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2,14</a:t>
                      </a:r>
                      <a:endParaRPr lang="fr-FR" sz="800" b="1" dirty="0">
                        <a:solidFill>
                          <a:srgbClr val="5A888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4E2E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A888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1,50</a:t>
                      </a:r>
                      <a:endParaRPr lang="fr-FR" sz="800" b="1" dirty="0">
                        <a:solidFill>
                          <a:srgbClr val="5A888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4E2E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A888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2,38</a:t>
                      </a:r>
                      <a:endParaRPr lang="fr-FR" sz="800" b="1" dirty="0">
                        <a:solidFill>
                          <a:srgbClr val="5A888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4E2E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A888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1,98</a:t>
                      </a:r>
                      <a:endParaRPr lang="fr-FR" sz="800" b="1" dirty="0">
                        <a:solidFill>
                          <a:srgbClr val="5A888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4E2E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A888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2,89</a:t>
                      </a:r>
                    </a:p>
                  </a:txBody>
                  <a:tcPr marL="0" marR="0" marT="0" marB="0" anchor="ctr">
                    <a:solidFill>
                      <a:srgbClr val="D4E2E1"/>
                    </a:solidFill>
                  </a:tcPr>
                </a:tc>
              </a:tr>
            </a:tbl>
          </a:graphicData>
        </a:graphic>
      </p:graphicFrame>
      <p:pic>
        <p:nvPicPr>
          <p:cNvPr id="61442" name="Picture 2" descr="Sai 473 by Giilshark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9144000" y="2204864"/>
            <a:ext cx="2207344" cy="119675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Graphique 4"/>
          <p:cNvGraphicFramePr/>
          <p:nvPr/>
        </p:nvGraphicFramePr>
        <p:xfrm>
          <a:off x="2627784" y="27089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9" name="Trapèze 8"/>
          <p:cNvSpPr/>
          <p:nvPr/>
        </p:nvSpPr>
        <p:spPr>
          <a:xfrm rot="10800000">
            <a:off x="5550443" y="457547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/>
          <p:cNvSpPr/>
          <p:nvPr/>
        </p:nvSpPr>
        <p:spPr>
          <a:xfrm>
            <a:off x="6159730" y="376249"/>
            <a:ext cx="66877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Dosu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5" name="Trapèze 14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6" name="Rectangle 15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Sasuke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Hébi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-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Dosu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9" name="Picture 2" descr="C:\Mes Documents\Manga\Topic\Render\A-B-C-D\Dosu\3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093" y="404664"/>
            <a:ext cx="833251" cy="1679079"/>
          </a:xfrm>
          <a:prstGeom prst="rect">
            <a:avLst/>
          </a:prstGeom>
          <a:noFill/>
        </p:spPr>
      </p:pic>
      <p:graphicFrame>
        <p:nvGraphicFramePr>
          <p:cNvPr id="20" name="Graphique 19"/>
          <p:cNvGraphicFramePr/>
          <p:nvPr/>
        </p:nvGraphicFramePr>
        <p:xfrm>
          <a:off x="5580112" y="66428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1" name="Rectangle 20"/>
          <p:cNvSpPr/>
          <p:nvPr/>
        </p:nvSpPr>
        <p:spPr>
          <a:xfrm>
            <a:off x="6156176" y="97496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7" name="Picture 3" descr="C:\Mes Documents\Manga\Topic\Render\Q-R-S-T\Sasuke\Hebi\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260648"/>
            <a:ext cx="2088232" cy="2025585"/>
          </a:xfrm>
          <a:prstGeom prst="rect">
            <a:avLst/>
          </a:prstGeom>
          <a:noFill/>
        </p:spPr>
      </p:pic>
      <p:graphicFrame>
        <p:nvGraphicFramePr>
          <p:cNvPr id="23" name="Graphique 22"/>
          <p:cNvGraphicFramePr/>
          <p:nvPr/>
        </p:nvGraphicFramePr>
        <p:xfrm>
          <a:off x="2699792" y="6926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4" name="Rectangle 23"/>
          <p:cNvSpPr/>
          <p:nvPr/>
        </p:nvSpPr>
        <p:spPr>
          <a:xfrm>
            <a:off x="3275856" y="100337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5" name="Trapèze 24"/>
          <p:cNvSpPr/>
          <p:nvPr/>
        </p:nvSpPr>
        <p:spPr>
          <a:xfrm rot="10800000">
            <a:off x="2389088" y="48596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6" name="Rectangle 25"/>
          <p:cNvSpPr/>
          <p:nvPr/>
        </p:nvSpPr>
        <p:spPr>
          <a:xfrm>
            <a:off x="2664887" y="404664"/>
            <a:ext cx="133575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Sasuke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Hébi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2" name="Graphique 21"/>
          <p:cNvGraphicFramePr/>
          <p:nvPr/>
        </p:nvGraphicFramePr>
        <p:xfrm>
          <a:off x="6948264" y="276701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28" name="Rectangle 27"/>
          <p:cNvSpPr/>
          <p:nvPr/>
        </p:nvSpPr>
        <p:spPr>
          <a:xfrm>
            <a:off x="683568" y="2348880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Sasuke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bi) [68,13%]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9" name="Tableau 28"/>
          <p:cNvGraphicFramePr>
            <a:graphicFrameLocks noGrp="1"/>
          </p:cNvGraphicFramePr>
          <p:nvPr/>
        </p:nvGraphicFramePr>
        <p:xfrm>
          <a:off x="683568" y="414908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pic>
        <p:nvPicPr>
          <p:cNvPr id="18436" name="Picture 4" descr="Dosu by kankuro-san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32240" y="5106723"/>
            <a:ext cx="1224136" cy="1751277"/>
          </a:xfrm>
          <a:prstGeom prst="rect">
            <a:avLst/>
          </a:prstGeom>
          <a:noFill/>
        </p:spPr>
      </p:pic>
      <p:sp>
        <p:nvSpPr>
          <p:cNvPr id="30" name="Rectangle 29"/>
          <p:cNvSpPr/>
          <p:nvPr/>
        </p:nvSpPr>
        <p:spPr>
          <a:xfrm>
            <a:off x="5076056" y="2348880"/>
            <a:ext cx="3384376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Dosu</a:t>
            </a:r>
            <a:r>
              <a:rPr lang="fr-FR" sz="2000" b="1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Kinuta [</a:t>
            </a:r>
            <a:r>
              <a:rPr lang="fr-FR" sz="2000" b="1" cap="none" spc="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21,65%]</a:t>
            </a:r>
            <a:endParaRPr lang="fr-FR" sz="2000" b="1" cap="none" spc="0" dirty="0">
              <a:ln w="1905"/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7" name="Tableau 26"/>
          <p:cNvGraphicFramePr>
            <a:graphicFrameLocks noGrp="1"/>
          </p:cNvGraphicFramePr>
          <p:nvPr/>
        </p:nvGraphicFramePr>
        <p:xfrm>
          <a:off x="5076056" y="4221088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1,29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1,35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0,47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1,64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1,26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1,39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1,01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0,25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1" name="Picture 2" descr="http://th01.deviantart.net/fs46/PRE/f/2009/172/a/8/Sasuke_appears_by_V31987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4841776"/>
            <a:ext cx="1592917" cy="2016224"/>
          </a:xfrm>
          <a:prstGeom prst="rect">
            <a:avLst/>
          </a:prstGeom>
          <a:noFill/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046328" y="5489848"/>
            <a:ext cx="1097672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076057" y="2674126"/>
            <a:ext cx="1800200" cy="1511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10" name="Picture 2" descr="Naruto 485 by KostanRyuk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691680" y="4797152"/>
            <a:ext cx="962416" cy="2060848"/>
          </a:xfrm>
          <a:prstGeom prst="rect">
            <a:avLst/>
          </a:prstGeom>
          <a:noFill/>
        </p:spPr>
      </p:pic>
      <p:pic>
        <p:nvPicPr>
          <p:cNvPr id="89090" name="Picture 2" descr="http://fc03.deviantart.net/fs45/f/2009/131/e/c/Uchiha_Sasuke_by_JManuelC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771800" y="4913784"/>
            <a:ext cx="1668980" cy="1944216"/>
          </a:xfrm>
          <a:prstGeom prst="rect">
            <a:avLst/>
          </a:prstGeom>
          <a:noFill/>
        </p:spPr>
      </p:pic>
      <p:pic>
        <p:nvPicPr>
          <p:cNvPr id="3076" name="Picture 4" descr="http://fc05.deviantart.net/fs18/f/2007/187/2/2/Sasuke_Next_by_MastaHicks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-1512168" y="0"/>
            <a:ext cx="1512168" cy="1522199"/>
          </a:xfrm>
          <a:prstGeom prst="rect">
            <a:avLst/>
          </a:prstGeom>
          <a:noFill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83567" y="2708920"/>
            <a:ext cx="1904105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0050" name="Picture 2" descr="Sasuke - Protector of Peace by Lee-nus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0" y="0"/>
            <a:ext cx="1152128" cy="1424798"/>
          </a:xfrm>
          <a:prstGeom prst="rect">
            <a:avLst/>
          </a:prstGeom>
          <a:noFill/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-2390468" y="1556792"/>
            <a:ext cx="2390468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4788024" y="5442945"/>
            <a:ext cx="1944215" cy="14150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555776" y="125919"/>
            <a:ext cx="3816424" cy="20673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2627784" y="44624"/>
            <a:ext cx="360040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Kabuto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, le nécromancien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" name="Graphique 3"/>
          <p:cNvGraphicFramePr/>
          <p:nvPr/>
        </p:nvGraphicFramePr>
        <p:xfrm>
          <a:off x="4139952" y="9180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Rectangle 4"/>
          <p:cNvSpPr/>
          <p:nvPr/>
        </p:nvSpPr>
        <p:spPr>
          <a:xfrm>
            <a:off x="4716016" y="12286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rapèze 5"/>
          <p:cNvSpPr/>
          <p:nvPr/>
        </p:nvSpPr>
        <p:spPr>
          <a:xfrm rot="10800000">
            <a:off x="4067943" y="62068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" name="Rectangle 6"/>
          <p:cNvSpPr/>
          <p:nvPr/>
        </p:nvSpPr>
        <p:spPr>
          <a:xfrm>
            <a:off x="4223668" y="539388"/>
            <a:ext cx="128785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Kabuto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8" name="Picture 7" descr="C:\Mes Documents\Manga\Topic\Render\I-J-K-L\Kabuto\5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74106" y="404664"/>
            <a:ext cx="904059" cy="1944216"/>
          </a:xfrm>
          <a:prstGeom prst="rect">
            <a:avLst/>
          </a:prstGeom>
          <a:noFill/>
        </p:spPr>
      </p:pic>
      <p:sp>
        <p:nvSpPr>
          <p:cNvPr id="10" name="Rectangle 9"/>
          <p:cNvSpPr/>
          <p:nvPr/>
        </p:nvSpPr>
        <p:spPr>
          <a:xfrm>
            <a:off x="2771799" y="2312159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Kabuto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Yakushi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fr-FR" sz="2000" b="1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81,73%]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2" name="Graphique 11"/>
          <p:cNvGraphicFramePr/>
          <p:nvPr/>
        </p:nvGraphicFramePr>
        <p:xfrm>
          <a:off x="4716015" y="259440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15808" y="1268760"/>
            <a:ext cx="1728192" cy="1473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6" name="Tableau 15"/>
          <p:cNvGraphicFramePr>
            <a:graphicFrameLocks noGrp="1"/>
          </p:cNvGraphicFramePr>
          <p:nvPr/>
        </p:nvGraphicFramePr>
        <p:xfrm>
          <a:off x="2771799" y="4040351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pic>
        <p:nvPicPr>
          <p:cNvPr id="18" name="Picture 4" descr="C:\Users\SEDNA\Pictures\Manga\Naruto\Personnages\Kabuto\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1"/>
            <a:ext cx="2195736" cy="1254708"/>
          </a:xfrm>
          <a:prstGeom prst="rect">
            <a:avLst/>
          </a:prstGeom>
          <a:noFill/>
        </p:spPr>
      </p:pic>
      <p:pic>
        <p:nvPicPr>
          <p:cNvPr id="72706" name="Picture 2" descr="Albergando Esencias Ajenas by novedsu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4725144"/>
            <a:ext cx="1429717" cy="2132856"/>
          </a:xfrm>
          <a:prstGeom prst="rect">
            <a:avLst/>
          </a:prstGeom>
          <a:noFill/>
        </p:spPr>
      </p:pic>
      <p:pic>
        <p:nvPicPr>
          <p:cNvPr id="137218" name="Picture 2" descr="http://th03.deviantart.net/fs70/PRE/f/2014/115/1/3/naruto_580___sage_kabuto_by_belucen-d7fsz29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07185" y="4797152"/>
            <a:ext cx="1436815" cy="2060848"/>
          </a:xfrm>
          <a:prstGeom prst="rect">
            <a:avLst/>
          </a:prstGeom>
          <a:noFill/>
        </p:spPr>
      </p:pic>
      <p:pic>
        <p:nvPicPr>
          <p:cNvPr id="19" name="Picture 2" descr="http://fc08.deviantart.net/fs70/f/2013/004/3/1/kabuto_yakushi_by_132jester-d5qedff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" y="2492896"/>
            <a:ext cx="2051720" cy="1126194"/>
          </a:xfrm>
          <a:prstGeom prst="rect">
            <a:avLst/>
          </a:prstGeom>
          <a:noFill/>
        </p:spPr>
      </p:pic>
      <p:pic>
        <p:nvPicPr>
          <p:cNvPr id="84995" name="Picture 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771800" y="2636912"/>
            <a:ext cx="1996413" cy="13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2818" name="Picture 2" descr="http://fc03.deviantart.net/fs71/i/2010/080/b/c/Naruto_487__Orochibuto_by_aponcecortess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1196752"/>
            <a:ext cx="1907704" cy="1269683"/>
          </a:xfrm>
          <a:prstGeom prst="rect">
            <a:avLst/>
          </a:prstGeom>
          <a:noFill/>
        </p:spPr>
      </p:pic>
      <p:sp>
        <p:nvSpPr>
          <p:cNvPr id="20" name="Rectangle 19"/>
          <p:cNvSpPr/>
          <p:nvPr/>
        </p:nvSpPr>
        <p:spPr>
          <a:xfrm>
            <a:off x="2843808" y="4697760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724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Kabuto</a:t>
            </a:r>
            <a:r>
              <a:rPr lang="fr-FR" sz="2000" b="1" cap="none" spc="0" dirty="0" smtClean="0">
                <a:ln w="1905"/>
                <a:solidFill>
                  <a:srgbClr val="5724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5724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Yakushi</a:t>
            </a:r>
            <a:r>
              <a:rPr lang="fr-FR" sz="2000" b="1" cap="none" spc="0" dirty="0" smtClean="0">
                <a:ln w="1905"/>
                <a:solidFill>
                  <a:srgbClr val="5724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5724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5724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fr-FR" sz="2000" b="1" dirty="0" smtClean="0">
                <a:ln w="1905"/>
                <a:solidFill>
                  <a:srgbClr val="5724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cap="none" spc="0" dirty="0" smtClean="0">
                <a:ln w="1905"/>
                <a:solidFill>
                  <a:srgbClr val="5724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78,50%]</a:t>
            </a:r>
            <a:endParaRPr lang="fr-FR" sz="2000" b="1" cap="none" spc="0" dirty="0">
              <a:ln w="1905"/>
              <a:solidFill>
                <a:srgbClr val="57242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1" name="Graphique 20"/>
          <p:cNvGraphicFramePr/>
          <p:nvPr/>
        </p:nvGraphicFramePr>
        <p:xfrm>
          <a:off x="4788024" y="505780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graphicFrame>
        <p:nvGraphicFramePr>
          <p:cNvPr id="22" name="Tableau 21"/>
          <p:cNvGraphicFramePr>
            <a:graphicFrameLocks noGrp="1"/>
          </p:cNvGraphicFramePr>
          <p:nvPr/>
        </p:nvGraphicFramePr>
        <p:xfrm>
          <a:off x="2843808" y="642595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7242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7242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7242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7242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7242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7242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7242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72423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7242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4,60</a:t>
                      </a:r>
                      <a:endParaRPr lang="fr-FR" sz="800" b="1" dirty="0">
                        <a:solidFill>
                          <a:srgbClr val="57242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ACA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7242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3,60</a:t>
                      </a:r>
                      <a:endParaRPr lang="fr-FR" sz="800" b="1" dirty="0">
                        <a:solidFill>
                          <a:srgbClr val="57242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ACA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7242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4,00</a:t>
                      </a:r>
                      <a:endParaRPr lang="fr-FR" sz="800" b="1" dirty="0">
                        <a:solidFill>
                          <a:srgbClr val="57242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ACA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7242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4,70</a:t>
                      </a:r>
                      <a:endParaRPr lang="fr-FR" sz="800" b="1" dirty="0">
                        <a:solidFill>
                          <a:srgbClr val="57242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ACA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7242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57242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ACA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7242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3,60</a:t>
                      </a:r>
                      <a:endParaRPr lang="fr-FR" sz="800" b="1" dirty="0">
                        <a:solidFill>
                          <a:srgbClr val="57242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ACA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7242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4,70</a:t>
                      </a:r>
                      <a:endParaRPr lang="fr-FR" sz="800" b="1" dirty="0">
                        <a:solidFill>
                          <a:srgbClr val="57242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ACA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7242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4,20</a:t>
                      </a:r>
                      <a:endParaRPr lang="fr-FR" sz="800" b="1" dirty="0">
                        <a:solidFill>
                          <a:srgbClr val="57242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ACAB"/>
                    </a:solidFill>
                  </a:tcPr>
                </a:tc>
              </a:tr>
            </a:tbl>
          </a:graphicData>
        </a:graphic>
      </p:graphicFrame>
      <p:pic>
        <p:nvPicPr>
          <p:cNvPr id="23" name="Picture 1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127776" y="2780928"/>
            <a:ext cx="2016224" cy="13441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-1443128" y="0"/>
            <a:ext cx="1443128" cy="1844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2" descr="Kabuto Recolor by HulfBlood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0" y="0"/>
            <a:ext cx="2128611" cy="1196752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843808" y="5060160"/>
            <a:ext cx="1924707" cy="13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5550443" y="457547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5684699" y="376249"/>
            <a:ext cx="161884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Shikamaru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Hinata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 – Shikamaru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" name="Graphique 6"/>
          <p:cNvGraphicFramePr/>
          <p:nvPr/>
        </p:nvGraphicFramePr>
        <p:xfrm>
          <a:off x="5868144" y="66428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" name="Rectangle 7"/>
          <p:cNvSpPr/>
          <p:nvPr/>
        </p:nvSpPr>
        <p:spPr>
          <a:xfrm>
            <a:off x="6444208" y="97496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0" name="Graphique 9"/>
          <p:cNvGraphicFramePr/>
          <p:nvPr/>
        </p:nvGraphicFramePr>
        <p:xfrm>
          <a:off x="2699792" y="6926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" name="Rectangle 10"/>
          <p:cNvSpPr/>
          <p:nvPr/>
        </p:nvSpPr>
        <p:spPr>
          <a:xfrm>
            <a:off x="3275856" y="100337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Trapèze 11"/>
          <p:cNvSpPr/>
          <p:nvPr/>
        </p:nvSpPr>
        <p:spPr>
          <a:xfrm rot="10800000">
            <a:off x="2389088" y="48596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Rectangle 12"/>
          <p:cNvSpPr/>
          <p:nvPr/>
        </p:nvSpPr>
        <p:spPr>
          <a:xfrm>
            <a:off x="2773765" y="404664"/>
            <a:ext cx="111799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Hinata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6" name="Picture 2" descr="C:\Mes Documents\Manga\Topic\Render\E-F-G-H\Hinata\8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548680"/>
            <a:ext cx="727109" cy="1685145"/>
          </a:xfrm>
          <a:prstGeom prst="rect">
            <a:avLst/>
          </a:prstGeom>
          <a:noFill/>
        </p:spPr>
      </p:pic>
      <p:pic>
        <p:nvPicPr>
          <p:cNvPr id="1027" name="Picture 3" descr="C:\Mes Documents\Manga\Topic\Render\Q-R-S-T\Shikamaru\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507942"/>
            <a:ext cx="1152128" cy="1624914"/>
          </a:xfrm>
          <a:prstGeom prst="rect">
            <a:avLst/>
          </a:prstGeom>
          <a:noFill/>
        </p:spPr>
      </p:pic>
      <p:graphicFrame>
        <p:nvGraphicFramePr>
          <p:cNvPr id="15" name="Graphique 14"/>
          <p:cNvGraphicFramePr/>
          <p:nvPr/>
        </p:nvGraphicFramePr>
        <p:xfrm>
          <a:off x="6300193" y="256945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7" name="Graphique 16"/>
          <p:cNvGraphicFramePr/>
          <p:nvPr/>
        </p:nvGraphicFramePr>
        <p:xfrm>
          <a:off x="2339752" y="27809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22" name="Tableau 21"/>
          <p:cNvGraphicFramePr>
            <a:graphicFrameLocks noGrp="1"/>
          </p:cNvGraphicFramePr>
          <p:nvPr/>
        </p:nvGraphicFramePr>
        <p:xfrm>
          <a:off x="395536" y="419985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0,22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3" name="Rectangle 22"/>
          <p:cNvSpPr/>
          <p:nvPr/>
        </p:nvSpPr>
        <p:spPr>
          <a:xfrm>
            <a:off x="395536" y="2348880"/>
            <a:ext cx="3506686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Hinata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Hyûga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18,30%]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4" name="Tableau 23"/>
          <p:cNvGraphicFramePr>
            <a:graphicFrameLocks noGrp="1"/>
          </p:cNvGraphicFramePr>
          <p:nvPr/>
        </p:nvGraphicFramePr>
        <p:xfrm>
          <a:off x="4427985" y="404968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1,57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1332656" y="2132856"/>
            <a:ext cx="1332656" cy="1762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5536" y="2708920"/>
            <a:ext cx="1877085" cy="144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4" descr="http://4.bp.blogspot.com/-VXo383nUf5A/UIcnUub6eII/AAAAAAAAIek/FxjgtU558KA/s1600/naruto-imagens-image-wallpapers-nara-shikamaru-wallpapers-naruto-shippuden-andrielson-farias+%2528116%2529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9144000" y="1700808"/>
            <a:ext cx="1260648" cy="1617712"/>
          </a:xfrm>
          <a:prstGeom prst="rect">
            <a:avLst/>
          </a:prstGeom>
          <a:noFill/>
        </p:spPr>
      </p:pic>
      <p:pic>
        <p:nvPicPr>
          <p:cNvPr id="86019" name="Picture 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427984" y="2569458"/>
            <a:ext cx="1822292" cy="14536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Rectangle 27"/>
          <p:cNvSpPr/>
          <p:nvPr/>
        </p:nvSpPr>
        <p:spPr>
          <a:xfrm>
            <a:off x="4427985" y="2241356"/>
            <a:ext cx="3456385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Shikamaru Nara (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39,40%]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5" name="Picture 2" descr="http://fc06.deviantart.net/fs71/f/2012/112/3/2/321850a8160c6e06ec48af2032938125-d4wd4ru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9144000" y="0"/>
            <a:ext cx="1256503" cy="1628800"/>
          </a:xfrm>
          <a:prstGeom prst="rect">
            <a:avLst/>
          </a:prstGeom>
          <a:noFill/>
        </p:spPr>
      </p:pic>
      <p:pic>
        <p:nvPicPr>
          <p:cNvPr id="128002" name="Picture 2" descr="Hyuuga's new talent by Lee-nus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-1448783" y="3933056"/>
            <a:ext cx="1448783" cy="1512168"/>
          </a:xfrm>
          <a:prstGeom prst="rect">
            <a:avLst/>
          </a:prstGeom>
          <a:noFill/>
        </p:spPr>
      </p:pic>
      <p:graphicFrame>
        <p:nvGraphicFramePr>
          <p:cNvPr id="30" name="Graphique 29"/>
          <p:cNvGraphicFramePr/>
          <p:nvPr/>
        </p:nvGraphicFramePr>
        <p:xfrm>
          <a:off x="6372200" y="49411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graphicFrame>
        <p:nvGraphicFramePr>
          <p:cNvPr id="31" name="Tableau 30"/>
          <p:cNvGraphicFramePr>
            <a:graphicFrameLocks noGrp="1"/>
          </p:cNvGraphicFramePr>
          <p:nvPr/>
        </p:nvGraphicFramePr>
        <p:xfrm>
          <a:off x="4427986" y="642595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000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2,08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ABAB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1,53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ABAB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1,56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ABAB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4,27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ABAB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1,27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ABAB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1,68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ABAB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ABAB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1,57</a:t>
                      </a:r>
                    </a:p>
                  </a:txBody>
                  <a:tcPr marL="0" marR="0" marT="0" marB="0" anchor="ctr">
                    <a:solidFill>
                      <a:srgbClr val="BABABA"/>
                    </a:solidFill>
                  </a:tcPr>
                </a:tc>
              </a:tr>
            </a:tbl>
          </a:graphicData>
        </a:graphic>
      </p:graphicFrame>
      <p:sp>
        <p:nvSpPr>
          <p:cNvPr id="33" name="Rectangle 32"/>
          <p:cNvSpPr/>
          <p:nvPr/>
        </p:nvSpPr>
        <p:spPr>
          <a:xfrm>
            <a:off x="4427986" y="4617620"/>
            <a:ext cx="3456385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Shikamaru Nara (</a:t>
            </a:r>
            <a:r>
              <a:rPr lang="fr-FR" sz="2000" b="1" dirty="0" err="1" smtClean="0">
                <a:ln w="1905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dirty="0" smtClean="0">
                <a:ln w="1905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</a:t>
            </a:r>
            <a:r>
              <a:rPr lang="fr-FR" sz="2000" b="1" cap="none" spc="0" dirty="0" smtClean="0">
                <a:ln w="1905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39,40%]</a:t>
            </a:r>
            <a:endParaRPr lang="fr-FR" sz="2000" b="1" cap="none" spc="0" dirty="0">
              <a:ln w="1905"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5" name="Picture 2" descr="http://th03.deviantart.net/fs71/PRE/f/2011/067/b/6/shikamaru_wallpaper_by_deiviscc-d3b82ok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144000" y="3356992"/>
            <a:ext cx="2099922" cy="1181316"/>
          </a:xfrm>
          <a:prstGeom prst="rect">
            <a:avLst/>
          </a:prstGeom>
          <a:noFill/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427984" y="4988990"/>
            <a:ext cx="1915182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10" name="Picture 2" descr="http://pre13.deviantart.net/3064/th/pre/i/2013/244/e/d/date_by_vikaboku-d6jd7ty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-1365257" y="0"/>
            <a:ext cx="1365257" cy="2132856"/>
          </a:xfrm>
          <a:prstGeom prst="rect">
            <a:avLst/>
          </a:prstGeom>
          <a:noFill/>
        </p:spPr>
      </p:pic>
      <p:pic>
        <p:nvPicPr>
          <p:cNvPr id="101378" name="Picture 2" descr="Embarrassed Hinata by Ironcid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-1620688" y="5467398"/>
            <a:ext cx="1620688" cy="1390601"/>
          </a:xfrm>
          <a:prstGeom prst="rect">
            <a:avLst/>
          </a:prstGeom>
          <a:noFill/>
        </p:spPr>
      </p:pic>
      <p:pic>
        <p:nvPicPr>
          <p:cNvPr id="34" name="Picture 4" descr="Naruto Coloring: Hinata kid - Do my best too by jane-in-the-box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-2988840" y="0"/>
            <a:ext cx="1587509" cy="15248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5550443" y="457547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6095645" y="376249"/>
            <a:ext cx="79694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Ino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Shino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Ino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Graphique 5"/>
          <p:cNvGraphicFramePr/>
          <p:nvPr/>
        </p:nvGraphicFramePr>
        <p:xfrm>
          <a:off x="5868144" y="66428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6444208" y="97496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Trapèze 9"/>
          <p:cNvSpPr/>
          <p:nvPr/>
        </p:nvSpPr>
        <p:spPr>
          <a:xfrm rot="10800000">
            <a:off x="2389088" y="48596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" name="Rectangle 10"/>
          <p:cNvSpPr/>
          <p:nvPr/>
        </p:nvSpPr>
        <p:spPr>
          <a:xfrm>
            <a:off x="2763988" y="404664"/>
            <a:ext cx="113755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Shino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55298" name="Picture 2" descr="C:\Mes Documents\Manga\Topic\Render\I-J-K-L\Ino\3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476671"/>
            <a:ext cx="1008112" cy="1674367"/>
          </a:xfrm>
          <a:prstGeom prst="rect">
            <a:avLst/>
          </a:prstGeom>
          <a:noFill/>
        </p:spPr>
      </p:pic>
      <p:pic>
        <p:nvPicPr>
          <p:cNvPr id="55299" name="Picture 3" descr="C:\Mes Documents\Manga\Topic\Render\Q-R-S-T\Shino\5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476672"/>
            <a:ext cx="1728192" cy="1705150"/>
          </a:xfrm>
          <a:prstGeom prst="rect">
            <a:avLst/>
          </a:prstGeom>
          <a:noFill/>
        </p:spPr>
      </p:pic>
      <p:graphicFrame>
        <p:nvGraphicFramePr>
          <p:cNvPr id="16" name="Graphique 15"/>
          <p:cNvGraphicFramePr/>
          <p:nvPr/>
        </p:nvGraphicFramePr>
        <p:xfrm>
          <a:off x="2699792" y="6926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7" name="Rectangle 16"/>
          <p:cNvSpPr/>
          <p:nvPr/>
        </p:nvSpPr>
        <p:spPr>
          <a:xfrm>
            <a:off x="3275856" y="100337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4" name="Graphique 13"/>
          <p:cNvGraphicFramePr/>
          <p:nvPr/>
        </p:nvGraphicFramePr>
        <p:xfrm>
          <a:off x="6300192" y="27089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9" name="Tableau 18"/>
          <p:cNvGraphicFramePr>
            <a:graphicFrameLocks noGrp="1"/>
          </p:cNvGraphicFramePr>
          <p:nvPr/>
        </p:nvGraphicFramePr>
        <p:xfrm>
          <a:off x="395536" y="419985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1,04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graphicFrame>
        <p:nvGraphicFramePr>
          <p:cNvPr id="22" name="Tableau 21"/>
          <p:cNvGraphicFramePr>
            <a:graphicFrameLocks noGrp="1"/>
          </p:cNvGraphicFramePr>
          <p:nvPr/>
        </p:nvGraphicFramePr>
        <p:xfrm>
          <a:off x="4427984" y="418915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0,39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3" name="Rectangle 22"/>
          <p:cNvSpPr/>
          <p:nvPr/>
        </p:nvSpPr>
        <p:spPr>
          <a:xfrm>
            <a:off x="4427984" y="2348880"/>
            <a:ext cx="3384376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Yamanaka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[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16,40%]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157192"/>
            <a:ext cx="2077464" cy="1407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Rectangle 20"/>
          <p:cNvSpPr/>
          <p:nvPr/>
        </p:nvSpPr>
        <p:spPr>
          <a:xfrm>
            <a:off x="395536" y="2380818"/>
            <a:ext cx="3528391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Shino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Aburame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33,30%]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5" name="Graphique 24"/>
          <p:cNvGraphicFramePr/>
          <p:nvPr/>
        </p:nvGraphicFramePr>
        <p:xfrm>
          <a:off x="2339752" y="27809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pic>
        <p:nvPicPr>
          <p:cNvPr id="84993" name="Picture 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5536" y="2737672"/>
            <a:ext cx="1872208" cy="1433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4994" name="Picture 2" descr="http://fc01.deviantart.net/fs17/f/2007/146/e/3/Shino_by_MastaHicks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195736" y="4869160"/>
            <a:ext cx="1484466" cy="1988840"/>
          </a:xfrm>
          <a:prstGeom prst="rect">
            <a:avLst/>
          </a:prstGeom>
          <a:noFill/>
        </p:spPr>
      </p:pic>
      <p:pic>
        <p:nvPicPr>
          <p:cNvPr id="137218" name="Picture 2" descr="http://idata.over-blog.com/0/31/91/11/colos-personnages/ino-1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289724" y="4725144"/>
            <a:ext cx="1445642" cy="2132856"/>
          </a:xfrm>
          <a:prstGeom prst="rect">
            <a:avLst/>
          </a:prstGeom>
          <a:noFill/>
        </p:spPr>
      </p:pic>
      <p:pic>
        <p:nvPicPr>
          <p:cNvPr id="137219" name="Picture 3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427984" y="2708920"/>
            <a:ext cx="1879374" cy="14483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5550443" y="457547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6007481" y="376249"/>
            <a:ext cx="97328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Choji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Tenten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Choji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Graphique 5"/>
          <p:cNvGraphicFramePr/>
          <p:nvPr/>
        </p:nvGraphicFramePr>
        <p:xfrm>
          <a:off x="5868144" y="66428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6444208" y="97496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rapèze 7"/>
          <p:cNvSpPr/>
          <p:nvPr/>
        </p:nvSpPr>
        <p:spPr>
          <a:xfrm rot="10800000">
            <a:off x="2389088" y="48596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/>
          <p:cNvSpPr/>
          <p:nvPr/>
        </p:nvSpPr>
        <p:spPr>
          <a:xfrm>
            <a:off x="2764791" y="404664"/>
            <a:ext cx="113595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Tenten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2" name="Graphique 11"/>
          <p:cNvGraphicFramePr/>
          <p:nvPr/>
        </p:nvGraphicFramePr>
        <p:xfrm>
          <a:off x="2699792" y="6926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3" name="Rectangle 12"/>
          <p:cNvSpPr/>
          <p:nvPr/>
        </p:nvSpPr>
        <p:spPr>
          <a:xfrm>
            <a:off x="3275856" y="100337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4" name="Graphique 13"/>
          <p:cNvGraphicFramePr/>
          <p:nvPr/>
        </p:nvGraphicFramePr>
        <p:xfrm>
          <a:off x="6372200" y="27089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5" name="Graphique 14"/>
          <p:cNvGraphicFramePr/>
          <p:nvPr/>
        </p:nvGraphicFramePr>
        <p:xfrm>
          <a:off x="2339752" y="27809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16" name="Tableau 15"/>
          <p:cNvGraphicFramePr>
            <a:graphicFrameLocks noGrp="1"/>
          </p:cNvGraphicFramePr>
          <p:nvPr/>
        </p:nvGraphicFramePr>
        <p:xfrm>
          <a:off x="395536" y="419985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0,92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1026" name="Picture 2" descr="C:\Mes Documents\Manga\Topic\Render\Q-R-S-T\Ten ten\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51720" y="497059"/>
            <a:ext cx="889476" cy="1653037"/>
          </a:xfrm>
          <a:prstGeom prst="rect">
            <a:avLst/>
          </a:prstGeom>
          <a:noFill/>
        </p:spPr>
      </p:pic>
      <p:pic>
        <p:nvPicPr>
          <p:cNvPr id="1027" name="Picture 3" descr="C:\Mes Documents\Manga\Topic\Render\A-B-C-D\Choji\9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056" y="404664"/>
            <a:ext cx="1304942" cy="1889448"/>
          </a:xfrm>
          <a:prstGeom prst="rect">
            <a:avLst/>
          </a:prstGeom>
          <a:noFill/>
        </p:spPr>
      </p:pic>
      <p:sp>
        <p:nvSpPr>
          <p:cNvPr id="23" name="Rectangle 22"/>
          <p:cNvSpPr/>
          <p:nvPr/>
        </p:nvSpPr>
        <p:spPr>
          <a:xfrm>
            <a:off x="395536" y="2348880"/>
            <a:ext cx="352839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Tenten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18,05%]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4427984" y="2348880"/>
            <a:ext cx="347807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Choji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Akimichi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[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23,13%]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5" name="Tableau 24"/>
          <p:cNvGraphicFramePr>
            <a:graphicFrameLocks noGrp="1"/>
          </p:cNvGraphicFramePr>
          <p:nvPr/>
        </p:nvGraphicFramePr>
        <p:xfrm>
          <a:off x="4427984" y="418915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0,16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5536" y="2708920"/>
            <a:ext cx="2016899" cy="14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3" descr="C:\Users\SEDNA\Pictures\Manga\Naruto\Personnages\Ten Ten\Ten ten 1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5373215"/>
            <a:ext cx="1167933" cy="1484785"/>
          </a:xfrm>
          <a:prstGeom prst="rect">
            <a:avLst/>
          </a:prstGeom>
          <a:noFill/>
        </p:spPr>
      </p:pic>
      <p:pic>
        <p:nvPicPr>
          <p:cNvPr id="80898" name="Picture 2" descr="http://th07.deviantart.net/fs70/PRE/f/2014/143/5/3/tenten__naruto_by_rikamello-d5g13ru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331640" y="5301208"/>
            <a:ext cx="2075722" cy="1556792"/>
          </a:xfrm>
          <a:prstGeom prst="rect">
            <a:avLst/>
          </a:prstGeom>
          <a:noFill/>
        </p:spPr>
      </p:pic>
      <p:pic>
        <p:nvPicPr>
          <p:cNvPr id="136194" name="Picture 2" descr="https://fbcdn-sphotos-g-a.akamaihd.net/hphotos-ak-xaf1/t31.0-8/288748_475641722477670_1685927963_o.jpg?dl=1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9144000" y="0"/>
            <a:ext cx="1440160" cy="1893810"/>
          </a:xfrm>
          <a:prstGeom prst="rect">
            <a:avLst/>
          </a:prstGeom>
          <a:noFill/>
        </p:spPr>
      </p:pic>
      <p:pic>
        <p:nvPicPr>
          <p:cNvPr id="26" name="Picture 5" descr="http://i181.photobucket.com/albums/x72/Nekosesshy_2007/Anime%20Guys/normal_s-12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9144000" y="1916832"/>
            <a:ext cx="1772833" cy="1499270"/>
          </a:xfrm>
          <a:prstGeom prst="rect">
            <a:avLst/>
          </a:prstGeom>
          <a:noFill/>
        </p:spPr>
      </p:pic>
      <p:graphicFrame>
        <p:nvGraphicFramePr>
          <p:cNvPr id="28" name="Graphique 27"/>
          <p:cNvGraphicFramePr/>
          <p:nvPr/>
        </p:nvGraphicFramePr>
        <p:xfrm>
          <a:off x="6372199" y="494572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29" name="Rectangle 28"/>
          <p:cNvSpPr/>
          <p:nvPr/>
        </p:nvSpPr>
        <p:spPr>
          <a:xfrm>
            <a:off x="4427983" y="4585682"/>
            <a:ext cx="347807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1661F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Choji</a:t>
            </a:r>
            <a:r>
              <a:rPr lang="fr-FR" sz="2000" b="1" dirty="0" smtClean="0">
                <a:ln w="1905"/>
                <a:solidFill>
                  <a:srgbClr val="1661F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1661F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Akimichi</a:t>
            </a:r>
            <a:r>
              <a:rPr lang="fr-FR" sz="2000" b="1" dirty="0" smtClean="0">
                <a:ln w="1905"/>
                <a:solidFill>
                  <a:srgbClr val="1661F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[</a:t>
            </a:r>
            <a:r>
              <a:rPr lang="fr-FR" sz="2000" b="1" cap="none" spc="0" dirty="0" smtClean="0">
                <a:ln w="1905"/>
                <a:solidFill>
                  <a:srgbClr val="1661F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23,13%]</a:t>
            </a:r>
            <a:endParaRPr lang="fr-FR" sz="2000" b="1" cap="none" spc="0" dirty="0">
              <a:ln w="1905"/>
              <a:solidFill>
                <a:srgbClr val="1661F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0" name="Tableau 29"/>
          <p:cNvGraphicFramePr>
            <a:graphicFrameLocks noGrp="1"/>
          </p:cNvGraphicFramePr>
          <p:nvPr/>
        </p:nvGraphicFramePr>
        <p:xfrm>
          <a:off x="4427983" y="642595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166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166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166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166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166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166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166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1661F8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661F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1,09</a:t>
                      </a:r>
                      <a:endParaRPr lang="fr-FR" sz="800" b="1" dirty="0">
                        <a:solidFill>
                          <a:srgbClr val="1661F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9D0F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661F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1,74</a:t>
                      </a:r>
                      <a:endParaRPr lang="fr-FR" sz="800" b="1" dirty="0">
                        <a:solidFill>
                          <a:srgbClr val="1661F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9D0F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661F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0,25</a:t>
                      </a:r>
                      <a:endParaRPr lang="fr-FR" sz="800" b="1" dirty="0">
                        <a:solidFill>
                          <a:srgbClr val="1661F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9D0F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661F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0,90</a:t>
                      </a:r>
                      <a:endParaRPr lang="fr-FR" sz="800" b="1" dirty="0">
                        <a:solidFill>
                          <a:srgbClr val="1661F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9D0F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661F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3,02</a:t>
                      </a:r>
                      <a:endParaRPr lang="fr-FR" sz="800" b="1" dirty="0">
                        <a:solidFill>
                          <a:srgbClr val="1661F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9D0F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661F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0,92</a:t>
                      </a:r>
                      <a:endParaRPr lang="fr-FR" sz="800" b="1" dirty="0">
                        <a:solidFill>
                          <a:srgbClr val="1661F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9D0F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661F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1,17</a:t>
                      </a:r>
                      <a:endParaRPr lang="fr-FR" sz="800" b="1" dirty="0">
                        <a:solidFill>
                          <a:srgbClr val="1661F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9D0F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661F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0,16</a:t>
                      </a:r>
                    </a:p>
                  </a:txBody>
                  <a:tcPr marL="0" marR="0" marT="0" marB="0" anchor="ctr">
                    <a:solidFill>
                      <a:srgbClr val="B9D0FD"/>
                    </a:solidFill>
                  </a:tcPr>
                </a:tc>
              </a:tr>
            </a:tbl>
          </a:graphicData>
        </a:graphic>
      </p:graphicFrame>
      <p:pic>
        <p:nvPicPr>
          <p:cNvPr id="32" name="Picture 2" descr="http://fc09.deviantart.net/fs35/f/2008/239/f/2/Choji__The_Butterfly_Power_by_MastaHicks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144000" y="3429000"/>
            <a:ext cx="1347342" cy="1988840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427984" y="4941167"/>
            <a:ext cx="1969051" cy="14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" name="Picture 2" descr="Tags: Anime, Shierutei, NARUTO, Akimichi Chouji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144000" y="5372200"/>
            <a:ext cx="1188640" cy="1485800"/>
          </a:xfrm>
          <a:prstGeom prst="rect">
            <a:avLst/>
          </a:prstGeom>
          <a:noFill/>
        </p:spPr>
      </p:pic>
      <p:pic>
        <p:nvPicPr>
          <p:cNvPr id="34819" name="Picture 3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427984" y="2709039"/>
            <a:ext cx="1918791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555776" y="125919"/>
            <a:ext cx="3816424" cy="20673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2627784" y="44624"/>
            <a:ext cx="360040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Sasori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, le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marionnetiste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" name="Graphique 3"/>
          <p:cNvGraphicFramePr/>
          <p:nvPr/>
        </p:nvGraphicFramePr>
        <p:xfrm>
          <a:off x="4139952" y="9180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Rectangle 4"/>
          <p:cNvSpPr/>
          <p:nvPr/>
        </p:nvSpPr>
        <p:spPr>
          <a:xfrm>
            <a:off x="4716016" y="12286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rapèze 5"/>
          <p:cNvSpPr/>
          <p:nvPr/>
        </p:nvSpPr>
        <p:spPr>
          <a:xfrm rot="10800000">
            <a:off x="4067943" y="62068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" name="Rectangle 6"/>
          <p:cNvSpPr/>
          <p:nvPr/>
        </p:nvSpPr>
        <p:spPr>
          <a:xfrm>
            <a:off x="4487523" y="539388"/>
            <a:ext cx="76014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Sasori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6" name="Picture 2" descr="C:\Mes Documents\Manga\Topic diagramme\Render\Q-R-S-T\Sasori\3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476672"/>
            <a:ext cx="1378946" cy="1944216"/>
          </a:xfrm>
          <a:prstGeom prst="rect">
            <a:avLst/>
          </a:prstGeom>
          <a:noFill/>
        </p:spPr>
      </p:pic>
      <p:sp>
        <p:nvSpPr>
          <p:cNvPr id="10" name="Rectangle 9"/>
          <p:cNvSpPr/>
          <p:nvPr/>
        </p:nvSpPr>
        <p:spPr>
          <a:xfrm>
            <a:off x="2843808" y="2348880"/>
            <a:ext cx="3320256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Sasori</a:t>
            </a:r>
            <a:r>
              <a:rPr lang="fr-FR" sz="2000" b="1" cap="none" spc="0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[63,73%]</a:t>
            </a:r>
            <a:endParaRPr lang="fr-FR" sz="2000" b="1" cap="none" spc="0" dirty="0">
              <a:ln w="1905"/>
              <a:solidFill>
                <a:srgbClr val="8064A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1" name="Graphique 10"/>
          <p:cNvGraphicFramePr/>
          <p:nvPr/>
        </p:nvGraphicFramePr>
        <p:xfrm>
          <a:off x="4716016" y="27089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1027" name="Picture 3" descr="C:\Users\SEDNA\Pictures\Manga\Naruto\Personnages\Sasori\Sasori 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31832" y="1700808"/>
            <a:ext cx="1512168" cy="2012208"/>
          </a:xfrm>
          <a:prstGeom prst="rect">
            <a:avLst/>
          </a:prstGeom>
          <a:noFill/>
        </p:spPr>
      </p:pic>
      <p:graphicFrame>
        <p:nvGraphicFramePr>
          <p:cNvPr id="14" name="Tableau 13"/>
          <p:cNvGraphicFramePr>
            <a:graphicFrameLocks noGrp="1"/>
          </p:cNvGraphicFramePr>
          <p:nvPr/>
        </p:nvGraphicFramePr>
        <p:xfrm>
          <a:off x="2843808" y="414908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3,78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3,94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3,81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1,98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3,07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4,07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2,94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</a:tr>
            </a:tbl>
          </a:graphicData>
        </a:graphic>
      </p:graphicFrame>
      <p:pic>
        <p:nvPicPr>
          <p:cNvPr id="15" name="Picture 1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144000" y="0"/>
            <a:ext cx="1733550" cy="1747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35280" y="4622882"/>
            <a:ext cx="1908720" cy="22351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9874" name="Picture 2" descr="http://th08.deviantart.net/fs71/PRE/f/2012/114/6/d/naruto_by_rikamello-d4xfrs8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5445224"/>
            <a:ext cx="2260042" cy="1412776"/>
          </a:xfrm>
          <a:prstGeom prst="rect">
            <a:avLst/>
          </a:prstGeom>
          <a:noFill/>
        </p:spPr>
      </p:pic>
      <p:pic>
        <p:nvPicPr>
          <p:cNvPr id="99330" name="Picture 2" descr="Sasori by ioshik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3807042"/>
            <a:ext cx="1979712" cy="1594768"/>
          </a:xfrm>
          <a:prstGeom prst="rect">
            <a:avLst/>
          </a:prstGeom>
          <a:noFill/>
        </p:spPr>
      </p:pic>
      <p:pic>
        <p:nvPicPr>
          <p:cNvPr id="99332" name="Picture 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843808" y="2696202"/>
            <a:ext cx="1989000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Rectangle 17"/>
          <p:cNvSpPr/>
          <p:nvPr/>
        </p:nvSpPr>
        <p:spPr>
          <a:xfrm>
            <a:off x="2843808" y="4625752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A3638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Sasori</a:t>
            </a:r>
            <a:r>
              <a:rPr lang="fr-FR" sz="2000" b="1" cap="none" spc="0" dirty="0" smtClean="0">
                <a:ln w="1905"/>
                <a:solidFill>
                  <a:srgbClr val="A3638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[63,73%]</a:t>
            </a:r>
            <a:endParaRPr lang="fr-FR" sz="2000" b="1" cap="none" spc="0" dirty="0">
              <a:ln w="1905"/>
              <a:solidFill>
                <a:srgbClr val="A3638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9" name="Graphique 18"/>
          <p:cNvGraphicFramePr/>
          <p:nvPr/>
        </p:nvGraphicFramePr>
        <p:xfrm>
          <a:off x="4716016" y="498579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graphicFrame>
        <p:nvGraphicFramePr>
          <p:cNvPr id="20" name="Tableau 19"/>
          <p:cNvGraphicFramePr>
            <a:graphicFrameLocks noGrp="1"/>
          </p:cNvGraphicFramePr>
          <p:nvPr/>
        </p:nvGraphicFramePr>
        <p:xfrm>
          <a:off x="2843808" y="642595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3638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3638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3638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3638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3638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3638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3638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36383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3638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3,78</a:t>
                      </a:r>
                      <a:endParaRPr lang="fr-FR" sz="800" b="1" dirty="0">
                        <a:solidFill>
                          <a:srgbClr val="A3638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4D2D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3638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3,94</a:t>
                      </a:r>
                      <a:endParaRPr lang="fr-FR" sz="800" b="1" dirty="0">
                        <a:solidFill>
                          <a:srgbClr val="A3638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4D2D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3638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rgbClr val="A3638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4D2D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3638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3,81</a:t>
                      </a:r>
                      <a:endParaRPr lang="fr-FR" sz="800" b="1" dirty="0">
                        <a:solidFill>
                          <a:srgbClr val="A3638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4D2D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3638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1,98</a:t>
                      </a:r>
                      <a:endParaRPr lang="fr-FR" sz="800" b="1" dirty="0">
                        <a:solidFill>
                          <a:srgbClr val="A3638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4D2D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3638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3,07</a:t>
                      </a:r>
                      <a:endParaRPr lang="fr-FR" sz="800" b="1" dirty="0">
                        <a:solidFill>
                          <a:srgbClr val="A3638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4D2D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3638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4,07</a:t>
                      </a:r>
                      <a:endParaRPr lang="fr-FR" sz="800" b="1" dirty="0">
                        <a:solidFill>
                          <a:srgbClr val="A3638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4D2D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3638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2,94</a:t>
                      </a:r>
                      <a:endParaRPr lang="fr-FR" sz="800" b="1" dirty="0">
                        <a:solidFill>
                          <a:srgbClr val="A3638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4D2DB"/>
                    </a:solidFill>
                  </a:tcPr>
                </a:tc>
              </a:tr>
            </a:tbl>
          </a:graphicData>
        </a:graphic>
      </p:graphicFrame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843808" y="5008074"/>
            <a:ext cx="1800200" cy="13857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0" name="Picture 2" descr="First Battle With Sandaime Kazekage by Kaoyux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1"/>
            <a:ext cx="2268549" cy="1556792"/>
          </a:xfrm>
          <a:prstGeom prst="rect">
            <a:avLst/>
          </a:prstGeom>
          <a:noFill/>
        </p:spPr>
      </p:pic>
      <p:pic>
        <p:nvPicPr>
          <p:cNvPr id="33794" name="Picture 2" descr="http://img08.deviantart.net/7ff0/i/2014/175/8/0/before_the_beginning_by_yvanieartmaker-d7nrd4t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404148" y="0"/>
            <a:ext cx="2739852" cy="1643912"/>
          </a:xfrm>
          <a:prstGeom prst="rect">
            <a:avLst/>
          </a:prstGeom>
          <a:noFill/>
        </p:spPr>
      </p:pic>
      <p:pic>
        <p:nvPicPr>
          <p:cNvPr id="33796" name="Picture 4" descr="http://img15.deviantart.net/74b6/i/2014/285/a/7/despair_is_my_hope_by_yvanieartmaker-d5n641y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0" y="1556791"/>
            <a:ext cx="1331640" cy="2308177"/>
          </a:xfrm>
          <a:prstGeom prst="rect">
            <a:avLst/>
          </a:prstGeom>
          <a:noFill/>
        </p:spPr>
      </p:pic>
      <p:pic>
        <p:nvPicPr>
          <p:cNvPr id="74754" name="Picture 2" descr="http://orig07.deviantart.net/7286/f/2011/072/1/3/1378d1fc45f83b1b485bc85c9dd3f716-d38e4ey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144000" y="1772816"/>
            <a:ext cx="1572367" cy="2223776"/>
          </a:xfrm>
          <a:prstGeom prst="rect">
            <a:avLst/>
          </a:prstGeom>
          <a:noFill/>
        </p:spPr>
      </p:pic>
      <p:pic>
        <p:nvPicPr>
          <p:cNvPr id="74756" name="Picture 4" descr="SASORI - Little Puppeteer by Kaoyux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9144001" y="4005064"/>
            <a:ext cx="1692696" cy="1681411"/>
          </a:xfrm>
          <a:prstGeom prst="rect">
            <a:avLst/>
          </a:prstGeom>
          <a:noFill/>
        </p:spPr>
      </p:pic>
      <p:pic>
        <p:nvPicPr>
          <p:cNvPr id="8" name="Picture 2" descr="http://pre08.deviantart.net/730c/th/pre/i/2015/197/4/0/sasori_badass_by_stingcunha-d91kiki.pn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-2719550" y="1"/>
            <a:ext cx="2719550" cy="24208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437875" y="48596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771964" y="404664"/>
            <a:ext cx="121918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 rot="10800000">
            <a:off x="2915816" y="53915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3059832" y="-2738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Temari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Graphique 5"/>
          <p:cNvGraphicFramePr/>
          <p:nvPr/>
        </p:nvGraphicFramePr>
        <p:xfrm>
          <a:off x="755576" y="6926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1331640" y="100337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rapèze 7"/>
          <p:cNvSpPr/>
          <p:nvPr/>
        </p:nvSpPr>
        <p:spPr>
          <a:xfrm rot="10800000">
            <a:off x="7141616" y="413954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/>
          <p:cNvSpPr/>
          <p:nvPr/>
        </p:nvSpPr>
        <p:spPr>
          <a:xfrm>
            <a:off x="7459966" y="332656"/>
            <a:ext cx="125066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Temari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6" name="Picture 2" descr="C:\Mes Documents\Manga\Topic diagramme\Render\Q-R-S-T\Temari\4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116632"/>
            <a:ext cx="1521045" cy="2028059"/>
          </a:xfrm>
          <a:prstGeom prst="rect">
            <a:avLst/>
          </a:prstGeom>
          <a:noFill/>
        </p:spPr>
      </p:pic>
      <p:graphicFrame>
        <p:nvGraphicFramePr>
          <p:cNvPr id="15" name="Graphique 14"/>
          <p:cNvGraphicFramePr/>
          <p:nvPr/>
        </p:nvGraphicFramePr>
        <p:xfrm>
          <a:off x="7452320" y="6206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6" name="Rectangle 15"/>
          <p:cNvSpPr/>
          <p:nvPr/>
        </p:nvSpPr>
        <p:spPr>
          <a:xfrm>
            <a:off x="8028384" y="9313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7" name="Picture 3" descr="C:\Mes Documents\Manga\Topic diagramme\Render\I-J-K-L\Kakashi\Adulte\25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7504" y="433079"/>
            <a:ext cx="844399" cy="1924146"/>
          </a:xfrm>
          <a:prstGeom prst="rect">
            <a:avLst/>
          </a:prstGeom>
          <a:noFill/>
        </p:spPr>
      </p:pic>
      <p:graphicFrame>
        <p:nvGraphicFramePr>
          <p:cNvPr id="19" name="Graphique 18"/>
          <p:cNvGraphicFramePr/>
          <p:nvPr/>
        </p:nvGraphicFramePr>
        <p:xfrm>
          <a:off x="1907704" y="260497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21" name="Tableau 20"/>
          <p:cNvGraphicFramePr>
            <a:graphicFrameLocks noGrp="1"/>
          </p:cNvGraphicFramePr>
          <p:nvPr/>
        </p:nvGraphicFramePr>
        <p:xfrm>
          <a:off x="5508104" y="400671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1,62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1,72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Graphique 21"/>
          <p:cNvGraphicFramePr/>
          <p:nvPr/>
        </p:nvGraphicFramePr>
        <p:xfrm>
          <a:off x="7452320" y="25649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23" name="Rectangle 22"/>
          <p:cNvSpPr/>
          <p:nvPr/>
        </p:nvSpPr>
        <p:spPr>
          <a:xfrm>
            <a:off x="5508104" y="213285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Temari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fr-FR" sz="2000" b="1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[37,33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4" name="Tableau 23"/>
          <p:cNvGraphicFramePr>
            <a:graphicFrameLocks noGrp="1"/>
          </p:cNvGraphicFramePr>
          <p:nvPr/>
        </p:nvGraphicFramePr>
        <p:xfrm>
          <a:off x="35496" y="404513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2,36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5" name="Rectangle 24"/>
          <p:cNvSpPr/>
          <p:nvPr/>
        </p:nvSpPr>
        <p:spPr>
          <a:xfrm>
            <a:off x="35497" y="2204864"/>
            <a:ext cx="3528391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Kakashi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Hatake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[59,63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6" name="Picture 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1296144" y="2060848"/>
            <a:ext cx="1296144" cy="16931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5496" y="2604974"/>
            <a:ext cx="1874713" cy="1387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7762" name="Picture 2" descr="Kakashi Division 3 General by Kasukiii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-1440160" y="3789040"/>
            <a:ext cx="1440160" cy="1572990"/>
          </a:xfrm>
          <a:prstGeom prst="rect">
            <a:avLst/>
          </a:prstGeom>
          <a:noFill/>
        </p:spPr>
      </p:pic>
      <p:pic>
        <p:nvPicPr>
          <p:cNvPr id="82946" name="Picture 2" descr="http://th04.deviantart.net/fs71/PRE/f/2013/036/6/8/temari2_by_megumiandsasuke-d5ty98a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9144000" y="5157192"/>
            <a:ext cx="1049180" cy="1700808"/>
          </a:xfrm>
          <a:prstGeom prst="rect">
            <a:avLst/>
          </a:prstGeom>
          <a:noFill/>
        </p:spPr>
      </p:pic>
      <p:pic>
        <p:nvPicPr>
          <p:cNvPr id="132100" name="Picture 4" descr="http://fc02.deviantart.net/fs70/i/2014/201/7/b/hatake_kakashi___naruto_by_aconst-d7rgas1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-1526503" y="0"/>
            <a:ext cx="1526503" cy="2118023"/>
          </a:xfrm>
          <a:prstGeom prst="rect">
            <a:avLst/>
          </a:prstGeom>
          <a:noFill/>
        </p:spPr>
      </p:pic>
      <p:pic>
        <p:nvPicPr>
          <p:cNvPr id="132101" name="Picture 5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508104" y="2501453"/>
            <a:ext cx="1954880" cy="147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8" name="Tableau 27"/>
          <p:cNvGraphicFramePr>
            <a:graphicFrameLocks noGrp="1"/>
          </p:cNvGraphicFramePr>
          <p:nvPr/>
        </p:nvGraphicFramePr>
        <p:xfrm>
          <a:off x="5508104" y="623731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7C1D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7C1D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7C1D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7C1D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7C1D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7C1D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7C1D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7C1DD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AB0D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2,46</a:t>
                      </a:r>
                      <a:endParaRPr lang="fr-FR" sz="800" b="1" dirty="0">
                        <a:solidFill>
                          <a:srgbClr val="7AB0D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DE1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AB0D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1,46</a:t>
                      </a:r>
                      <a:endParaRPr lang="fr-FR" sz="800" b="1" dirty="0">
                        <a:solidFill>
                          <a:srgbClr val="7AB0D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DE1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AB0D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1,49</a:t>
                      </a:r>
                      <a:endParaRPr lang="fr-FR" sz="800" b="1" dirty="0">
                        <a:solidFill>
                          <a:srgbClr val="7AB0D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DE1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AB0D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2,58</a:t>
                      </a:r>
                      <a:endParaRPr lang="fr-FR" sz="800" b="1" dirty="0">
                        <a:solidFill>
                          <a:srgbClr val="7AB0D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DE1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AB0D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1,62</a:t>
                      </a:r>
                      <a:endParaRPr lang="fr-FR" sz="800" b="1" dirty="0">
                        <a:solidFill>
                          <a:srgbClr val="7AB0D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DE1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AB0D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1,72</a:t>
                      </a:r>
                      <a:endParaRPr lang="fr-FR" sz="800" b="1" dirty="0">
                        <a:solidFill>
                          <a:srgbClr val="7AB0D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DE1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AB0D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1,91</a:t>
                      </a:r>
                      <a:endParaRPr lang="fr-FR" sz="800" b="1" dirty="0">
                        <a:solidFill>
                          <a:srgbClr val="7AB0D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DE1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AB0D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1,69</a:t>
                      </a:r>
                      <a:endParaRPr lang="fr-FR" sz="800" b="1" dirty="0">
                        <a:solidFill>
                          <a:srgbClr val="7AB0D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DE1E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Graphique 28"/>
          <p:cNvGraphicFramePr/>
          <p:nvPr/>
        </p:nvGraphicFramePr>
        <p:xfrm>
          <a:off x="7452320" y="479550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30" name="Rectangle 29"/>
          <p:cNvSpPr/>
          <p:nvPr/>
        </p:nvSpPr>
        <p:spPr>
          <a:xfrm>
            <a:off x="5508104" y="443711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97C1D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Temari</a:t>
            </a:r>
            <a:r>
              <a:rPr lang="fr-FR" sz="2000" b="1" cap="none" spc="0" dirty="0" smtClean="0">
                <a:ln w="1905"/>
                <a:solidFill>
                  <a:srgbClr val="97C1D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97C1D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97C1D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fr-FR" sz="2000" b="1" dirty="0" smtClean="0">
                <a:ln w="1905"/>
                <a:solidFill>
                  <a:srgbClr val="97C1D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[37,33</a:t>
            </a:r>
            <a:r>
              <a:rPr lang="fr-FR" sz="2000" b="1" cap="none" spc="0" dirty="0" smtClean="0">
                <a:ln w="1905"/>
                <a:solidFill>
                  <a:srgbClr val="97C1D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97C1D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4" name="Picture 2" descr="Temari Kamaitachi - Naruto CH464 by aConst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144000" y="0"/>
            <a:ext cx="2137057" cy="1196752"/>
          </a:xfrm>
          <a:prstGeom prst="rect">
            <a:avLst/>
          </a:prstGeom>
          <a:noFill/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508104" y="4791198"/>
            <a:ext cx="1975283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9634" name="Picture 2" descr="http://th04.deviantart.net/fs71/PRE/i/2015/006/0/9/kakashi_hatake_by_yukikofuyu-d8cuoeg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-1803344" y="5373216"/>
            <a:ext cx="1803344" cy="1484784"/>
          </a:xfrm>
          <a:prstGeom prst="rect">
            <a:avLst/>
          </a:prstGeom>
          <a:noFill/>
        </p:spPr>
      </p:pic>
      <p:graphicFrame>
        <p:nvGraphicFramePr>
          <p:cNvPr id="33" name="Graphique 32"/>
          <p:cNvGraphicFramePr/>
          <p:nvPr/>
        </p:nvGraphicFramePr>
        <p:xfrm>
          <a:off x="1907704" y="49411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8"/>
          </a:graphicData>
        </a:graphic>
      </p:graphicFrame>
      <p:graphicFrame>
        <p:nvGraphicFramePr>
          <p:cNvPr id="35" name="Tableau 34"/>
          <p:cNvGraphicFramePr>
            <a:graphicFrameLocks noGrp="1"/>
          </p:cNvGraphicFramePr>
          <p:nvPr/>
        </p:nvGraphicFramePr>
        <p:xfrm>
          <a:off x="0" y="642595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EA46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EA46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EA46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EA46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EA46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EA46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EA46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EA46A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78C5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3,40</a:t>
                      </a:r>
                      <a:endParaRPr lang="fr-FR" sz="800" b="1" dirty="0">
                        <a:solidFill>
                          <a:srgbClr val="878C5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D8B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78C5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3,40</a:t>
                      </a:r>
                      <a:endParaRPr lang="fr-FR" sz="800" b="1" dirty="0">
                        <a:solidFill>
                          <a:srgbClr val="878C5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D8B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78C5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3,08</a:t>
                      </a:r>
                      <a:endParaRPr lang="fr-FR" sz="800" b="1" dirty="0">
                        <a:solidFill>
                          <a:srgbClr val="878C5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D8B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78C5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4,24</a:t>
                      </a:r>
                      <a:endParaRPr lang="fr-FR" sz="800" b="1" dirty="0">
                        <a:solidFill>
                          <a:srgbClr val="878C5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D8B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78C5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2,34</a:t>
                      </a:r>
                      <a:endParaRPr lang="fr-FR" sz="800" b="1" dirty="0">
                        <a:solidFill>
                          <a:srgbClr val="878C5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D8B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78C5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3,22</a:t>
                      </a:r>
                      <a:endParaRPr lang="fr-FR" sz="800" b="1" dirty="0">
                        <a:solidFill>
                          <a:srgbClr val="878C5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D8B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78C5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1,81</a:t>
                      </a:r>
                      <a:endParaRPr lang="fr-FR" sz="800" b="1" dirty="0">
                        <a:solidFill>
                          <a:srgbClr val="878C5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D8B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78C5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2,36</a:t>
                      </a:r>
                    </a:p>
                  </a:txBody>
                  <a:tcPr marL="0" marR="0" marT="0" marB="0" anchor="ctr">
                    <a:solidFill>
                      <a:srgbClr val="D6D8BE"/>
                    </a:solidFill>
                  </a:tcPr>
                </a:tc>
              </a:tr>
            </a:tbl>
          </a:graphicData>
        </a:graphic>
      </p:graphicFrame>
      <p:sp>
        <p:nvSpPr>
          <p:cNvPr id="36" name="Rectangle 35"/>
          <p:cNvSpPr/>
          <p:nvPr/>
        </p:nvSpPr>
        <p:spPr>
          <a:xfrm>
            <a:off x="1" y="4585682"/>
            <a:ext cx="3528391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9EA46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Kakashi</a:t>
            </a:r>
            <a:r>
              <a:rPr lang="fr-FR" sz="2000" b="1" cap="none" spc="0" dirty="0" smtClean="0">
                <a:ln w="1905"/>
                <a:solidFill>
                  <a:srgbClr val="9EA46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9EA46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Hatake</a:t>
            </a:r>
            <a:r>
              <a:rPr lang="fr-FR" sz="2000" b="1" cap="none" spc="0" dirty="0" smtClean="0">
                <a:ln w="1905"/>
                <a:solidFill>
                  <a:srgbClr val="9EA46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</a:t>
            </a:r>
            <a:r>
              <a:rPr lang="fr-FR" sz="2000" b="1" dirty="0" smtClean="0">
                <a:ln w="1905"/>
                <a:solidFill>
                  <a:srgbClr val="9EA46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[59,63</a:t>
            </a:r>
            <a:r>
              <a:rPr lang="fr-FR" sz="2000" b="1" cap="none" spc="0" dirty="0" smtClean="0">
                <a:ln w="1905"/>
                <a:solidFill>
                  <a:srgbClr val="9EA46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9EA46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8" name="Picture 2" descr="Life of kakashi by HulfBlood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-2945199" y="1844824"/>
            <a:ext cx="1396519" cy="2304256"/>
          </a:xfrm>
          <a:prstGeom prst="rect">
            <a:avLst/>
          </a:prstGeom>
          <a:noFill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0" y="4922344"/>
            <a:ext cx="1835696" cy="147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4" name="Picture 2" descr="http://fc00.deviantart.net/fs51/f/2009/262/d/a/__Temari___by_shadsonic2.png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9144000" y="1196752"/>
            <a:ext cx="1313651" cy="2564904"/>
          </a:xfrm>
          <a:prstGeom prst="rect">
            <a:avLst/>
          </a:prstGeom>
          <a:noFill/>
        </p:spPr>
      </p:pic>
      <p:pic>
        <p:nvPicPr>
          <p:cNvPr id="28678" name="Picture 6" descr="http://fc03.deviantart.net/fs70/i/2010/157/2/4/Temari_by_pablofcb.jpg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9144000" y="3717032"/>
            <a:ext cx="2124744" cy="1463713"/>
          </a:xfrm>
          <a:prstGeom prst="rect">
            <a:avLst/>
          </a:prstGeom>
          <a:noFill/>
        </p:spPr>
      </p:pic>
      <p:pic>
        <p:nvPicPr>
          <p:cNvPr id="71682" name="Picture 2" descr="http://pre03.deviantart.net/5305/th/pre/i/2015/126/9/d/naruto_wind_book_the_rest_of_kakashi_by_iitheyahikodarkii-d8sg8tz.png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-2700808" y="0"/>
            <a:ext cx="1142200" cy="18575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èze 2"/>
          <p:cNvSpPr/>
          <p:nvPr/>
        </p:nvSpPr>
        <p:spPr>
          <a:xfrm rot="10800000">
            <a:off x="1950043" y="601563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Rectangle 3"/>
          <p:cNvSpPr/>
          <p:nvPr/>
        </p:nvSpPr>
        <p:spPr>
          <a:xfrm>
            <a:off x="2541319" y="520265"/>
            <a:ext cx="70480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Roshi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rapèze 4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Rectangle 5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Roshi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-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Kidomaru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" name="Graphique 6"/>
          <p:cNvGraphicFramePr/>
          <p:nvPr/>
        </p:nvGraphicFramePr>
        <p:xfrm>
          <a:off x="2267744" y="8082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" name="Rectangle 7"/>
          <p:cNvSpPr/>
          <p:nvPr/>
        </p:nvSpPr>
        <p:spPr>
          <a:xfrm>
            <a:off x="2843808" y="11189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rapèze 8"/>
          <p:cNvSpPr/>
          <p:nvPr/>
        </p:nvSpPr>
        <p:spPr>
          <a:xfrm rot="10800000">
            <a:off x="6133504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/>
          <p:cNvSpPr/>
          <p:nvPr/>
        </p:nvSpPr>
        <p:spPr>
          <a:xfrm>
            <a:off x="6516777" y="548680"/>
            <a:ext cx="112082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Kidomaru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5" name="Picture 2" descr="C:\Mes Documents\Manga\Topic diagramme\Render\Q-R-S-T\Roshi\1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0574" y="620688"/>
            <a:ext cx="512793" cy="1656184"/>
          </a:xfrm>
          <a:prstGeom prst="rect">
            <a:avLst/>
          </a:prstGeom>
          <a:noFill/>
        </p:spPr>
      </p:pic>
      <p:graphicFrame>
        <p:nvGraphicFramePr>
          <p:cNvPr id="18" name="Graphique 17"/>
          <p:cNvGraphicFramePr/>
          <p:nvPr/>
        </p:nvGraphicFramePr>
        <p:xfrm>
          <a:off x="2771800" y="28529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22" name="Graphique 21"/>
          <p:cNvGraphicFramePr/>
          <p:nvPr/>
        </p:nvGraphicFramePr>
        <p:xfrm>
          <a:off x="6876256" y="28529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27" name="Tableau 26"/>
          <p:cNvGraphicFramePr>
            <a:graphicFrameLocks noGrp="1"/>
          </p:cNvGraphicFramePr>
          <p:nvPr/>
        </p:nvGraphicFramePr>
        <p:xfrm>
          <a:off x="899593" y="4247999"/>
          <a:ext cx="3528392" cy="42938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3,50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3,33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1,76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3,16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2,46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2,95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3,82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</a:tr>
            </a:tbl>
          </a:graphicData>
        </a:graphic>
      </p:graphicFrame>
      <p:sp>
        <p:nvSpPr>
          <p:cNvPr id="28" name="Rectangle 27"/>
          <p:cNvSpPr/>
          <p:nvPr/>
        </p:nvSpPr>
        <p:spPr>
          <a:xfrm>
            <a:off x="899592" y="2492896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Rôshi</a:t>
            </a:r>
            <a:r>
              <a:rPr lang="fr-FR" sz="2000" b="1" cap="none" spc="0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[56,83%]</a:t>
            </a:r>
            <a:endParaRPr lang="fr-FR" sz="2000" b="1" cap="none" spc="0" dirty="0">
              <a:ln w="1905"/>
              <a:solidFill>
                <a:srgbClr val="E46A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4" name="Tableau 23"/>
          <p:cNvGraphicFramePr>
            <a:graphicFrameLocks noGrp="1"/>
          </p:cNvGraphicFramePr>
          <p:nvPr/>
        </p:nvGraphicFramePr>
        <p:xfrm>
          <a:off x="4917247" y="4266592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2,39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2,33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1,14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2,74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2,02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1,87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2,24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2,56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Picture 3" descr="C:\Mes Documents\Manga\Topic diagramme\Render\I-J-K-L\Kidomaru\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64288" y="548680"/>
            <a:ext cx="1640633" cy="1656184"/>
          </a:xfrm>
          <a:prstGeom prst="rect">
            <a:avLst/>
          </a:prstGeom>
          <a:noFill/>
        </p:spPr>
      </p:pic>
      <p:graphicFrame>
        <p:nvGraphicFramePr>
          <p:cNvPr id="26" name="Graphique 25"/>
          <p:cNvGraphicFramePr/>
          <p:nvPr/>
        </p:nvGraphicFramePr>
        <p:xfrm>
          <a:off x="6084168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29" name="Rectangle 28"/>
          <p:cNvSpPr/>
          <p:nvPr/>
        </p:nvSpPr>
        <p:spPr>
          <a:xfrm>
            <a:off x="6660232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4919566"/>
            <a:ext cx="1663000" cy="19384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99592" y="2861876"/>
            <a:ext cx="1770656" cy="135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919864" y="5655051"/>
            <a:ext cx="1224136" cy="1202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0" name="Picture 2" descr="Kidomarou by kayodedhoko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220072" y="5723154"/>
            <a:ext cx="2592288" cy="1134846"/>
          </a:xfrm>
          <a:prstGeom prst="rect">
            <a:avLst/>
          </a:prstGeom>
          <a:noFill/>
        </p:spPr>
      </p:pic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932040" y="2778357"/>
            <a:ext cx="1944216" cy="1442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Rectangle 30"/>
          <p:cNvSpPr/>
          <p:nvPr/>
        </p:nvSpPr>
        <p:spPr>
          <a:xfrm>
            <a:off x="4932040" y="2458260"/>
            <a:ext cx="34415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Kidomaru</a:t>
            </a:r>
            <a:r>
              <a:rPr lang="fr-FR" sz="2000" b="1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[43,23%]</a:t>
            </a:r>
          </a:p>
        </p:txBody>
      </p:sp>
      <p:pic>
        <p:nvPicPr>
          <p:cNvPr id="32" name="Picture 2" descr="http://fc03.deviantart.net/fs46/f/2009/239/2/d/Chapter_353_Panel_Gobi_by_Hari_Jizo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979712" y="5668238"/>
            <a:ext cx="2232248" cy="11897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3973264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4478387" y="548680"/>
            <a:ext cx="87716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Oonoki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" name="Graphique 3"/>
          <p:cNvGraphicFramePr/>
          <p:nvPr/>
        </p:nvGraphicFramePr>
        <p:xfrm>
          <a:off x="4283968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Rectangle 4"/>
          <p:cNvSpPr/>
          <p:nvPr/>
        </p:nvSpPr>
        <p:spPr>
          <a:xfrm>
            <a:off x="4860032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" name="Picture 2" descr="C:\Mes Documents\Manga\Topic diagramme\Render\M-N-O-P\Oonoki\3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2081" y="548680"/>
            <a:ext cx="1441927" cy="1728192"/>
          </a:xfrm>
          <a:prstGeom prst="rect">
            <a:avLst/>
          </a:prstGeom>
          <a:noFill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2388950"/>
            <a:ext cx="1944216" cy="1382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rapèze 8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Oonoki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, le vieux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Tsuchikage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1" name="Graphique 10"/>
          <p:cNvGraphicFramePr/>
          <p:nvPr/>
        </p:nvGraphicFramePr>
        <p:xfrm>
          <a:off x="4932040" y="231694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13" name="Tableau 12"/>
          <p:cNvGraphicFramePr>
            <a:graphicFrameLocks noGrp="1"/>
          </p:cNvGraphicFramePr>
          <p:nvPr/>
        </p:nvGraphicFramePr>
        <p:xfrm>
          <a:off x="2987825" y="3816100"/>
          <a:ext cx="3528392" cy="42938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4,20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2,11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1,63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3,60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3,23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3,38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</a:tr>
            </a:tbl>
          </a:graphicData>
        </a:graphic>
      </p:graphicFrame>
      <p:sp>
        <p:nvSpPr>
          <p:cNvPr id="14" name="Rectangle 13"/>
          <p:cNvSpPr/>
          <p:nvPr/>
        </p:nvSpPr>
        <p:spPr>
          <a:xfrm>
            <a:off x="2987825" y="206084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Ô</a:t>
            </a:r>
            <a:r>
              <a:rPr lang="fr-FR" sz="2000" b="1" cap="none" spc="0" dirty="0" err="1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noki</a:t>
            </a:r>
            <a:r>
              <a:rPr lang="fr-FR" sz="2000" b="1" cap="none" spc="0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[54,23%]</a:t>
            </a:r>
            <a:endParaRPr lang="fr-FR" sz="2000" b="1" cap="none" spc="0" dirty="0">
              <a:ln w="1905"/>
              <a:solidFill>
                <a:srgbClr val="E46A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6" name="Graphique 15"/>
          <p:cNvGraphicFramePr/>
          <p:nvPr/>
        </p:nvGraphicFramePr>
        <p:xfrm>
          <a:off x="4932040" y="469320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7" name="Tableau 16"/>
          <p:cNvGraphicFramePr>
            <a:graphicFrameLocks noGrp="1"/>
          </p:cNvGraphicFramePr>
          <p:nvPr/>
        </p:nvGraphicFramePr>
        <p:xfrm>
          <a:off x="2987825" y="6192364"/>
          <a:ext cx="3528392" cy="42938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70503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70503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70503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70503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70503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70503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70503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705030"/>
                    </a:solidFill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050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4,20</a:t>
                      </a:r>
                      <a:endParaRPr lang="fr-FR" sz="800" b="1" dirty="0">
                        <a:solidFill>
                          <a:srgbClr val="7050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CBA98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050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2,11</a:t>
                      </a:r>
                      <a:endParaRPr lang="fr-FR" sz="800" b="1" dirty="0">
                        <a:solidFill>
                          <a:srgbClr val="7050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CBA98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050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1,63</a:t>
                      </a:r>
                      <a:endParaRPr lang="fr-FR" sz="800" b="1" dirty="0">
                        <a:solidFill>
                          <a:srgbClr val="7050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CBA98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050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3,60</a:t>
                      </a:r>
                      <a:endParaRPr lang="fr-FR" sz="800" b="1" dirty="0">
                        <a:solidFill>
                          <a:srgbClr val="7050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CBA98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050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rgbClr val="7050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CBA98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050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3,23</a:t>
                      </a:r>
                      <a:endParaRPr lang="fr-FR" sz="800" b="1" dirty="0">
                        <a:solidFill>
                          <a:srgbClr val="7050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CBA98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050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3,38</a:t>
                      </a:r>
                      <a:endParaRPr lang="fr-FR" sz="800" b="1" dirty="0">
                        <a:solidFill>
                          <a:srgbClr val="7050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CBA98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050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7050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CBA987"/>
                    </a:solidFill>
                  </a:tcPr>
                </a:tc>
              </a:tr>
            </a:tbl>
          </a:graphicData>
        </a:graphic>
      </p:graphicFrame>
      <p:sp>
        <p:nvSpPr>
          <p:cNvPr id="18" name="Rectangle 17"/>
          <p:cNvSpPr/>
          <p:nvPr/>
        </p:nvSpPr>
        <p:spPr>
          <a:xfrm>
            <a:off x="2987825" y="443711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7050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Ô</a:t>
            </a:r>
            <a:r>
              <a:rPr lang="fr-FR" sz="2000" b="1" cap="none" spc="0" dirty="0" err="1" smtClean="0">
                <a:ln w="1905"/>
                <a:solidFill>
                  <a:srgbClr val="7050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noki</a:t>
            </a:r>
            <a:r>
              <a:rPr lang="fr-FR" sz="2000" b="1" cap="none" spc="0" dirty="0" smtClean="0">
                <a:ln w="1905"/>
                <a:solidFill>
                  <a:srgbClr val="7050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[54,23%]</a:t>
            </a:r>
            <a:endParaRPr lang="fr-FR" sz="2000" b="1" cap="none" spc="0" dirty="0">
              <a:ln w="1905"/>
              <a:solidFill>
                <a:srgbClr val="7050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4866374"/>
            <a:ext cx="2195736" cy="19916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87825" y="4793726"/>
            <a:ext cx="1930841" cy="13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2780928"/>
            <a:ext cx="2771775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1950043" y="601563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2424496" y="520265"/>
            <a:ext cx="93846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Chojuro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Chojuro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Sakura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Graphique 5"/>
          <p:cNvGraphicFramePr/>
          <p:nvPr/>
        </p:nvGraphicFramePr>
        <p:xfrm>
          <a:off x="2267744" y="8082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2843808" y="11189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rapèze 7"/>
          <p:cNvSpPr/>
          <p:nvPr/>
        </p:nvSpPr>
        <p:spPr>
          <a:xfrm rot="10800000">
            <a:off x="6133504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/>
          <p:cNvSpPr/>
          <p:nvPr/>
        </p:nvSpPr>
        <p:spPr>
          <a:xfrm>
            <a:off x="6453851" y="548680"/>
            <a:ext cx="124668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Sakura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" name="Graphique 9"/>
          <p:cNvGraphicFramePr/>
          <p:nvPr/>
        </p:nvGraphicFramePr>
        <p:xfrm>
          <a:off x="6444208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" name="Rectangle 10"/>
          <p:cNvSpPr/>
          <p:nvPr/>
        </p:nvSpPr>
        <p:spPr>
          <a:xfrm>
            <a:off x="7020272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146" name="Picture 2" descr="C:\Mes Documents\Manga\Topic diagramme\Render\A-B-C-D\Chojuro\Chojuro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620688"/>
            <a:ext cx="622991" cy="1584176"/>
          </a:xfrm>
          <a:prstGeom prst="rect">
            <a:avLst/>
          </a:prstGeom>
          <a:noFill/>
        </p:spPr>
      </p:pic>
      <p:pic>
        <p:nvPicPr>
          <p:cNvPr id="6147" name="Picture 3" descr="C:\Mes Documents\Manga\Topic diagramme\Render\Q-R-S-T\Sakura\3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21161" y="620688"/>
            <a:ext cx="639071" cy="1584176"/>
          </a:xfrm>
          <a:prstGeom prst="rect">
            <a:avLst/>
          </a:prstGeom>
          <a:noFill/>
        </p:spPr>
      </p:pic>
      <p:graphicFrame>
        <p:nvGraphicFramePr>
          <p:cNvPr id="14" name="Tableau 13"/>
          <p:cNvGraphicFramePr>
            <a:graphicFrameLocks noGrp="1"/>
          </p:cNvGraphicFramePr>
          <p:nvPr/>
        </p:nvGraphicFramePr>
        <p:xfrm>
          <a:off x="4860032" y="400506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3,21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16" name="Rectangle 15"/>
          <p:cNvSpPr/>
          <p:nvPr/>
        </p:nvSpPr>
        <p:spPr>
          <a:xfrm>
            <a:off x="4860032" y="220486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Sakura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Haruno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[60,88%]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0" name="Graphique 19"/>
          <p:cNvGraphicFramePr/>
          <p:nvPr/>
        </p:nvGraphicFramePr>
        <p:xfrm>
          <a:off x="2843808" y="25649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22" name="Graphique 21"/>
          <p:cNvGraphicFramePr/>
          <p:nvPr/>
        </p:nvGraphicFramePr>
        <p:xfrm>
          <a:off x="6804248" y="24928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23" name="Tableau 22"/>
          <p:cNvGraphicFramePr>
            <a:graphicFrameLocks noGrp="1"/>
          </p:cNvGraphicFramePr>
          <p:nvPr/>
        </p:nvGraphicFramePr>
        <p:xfrm>
          <a:off x="899592" y="3985754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/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1,85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3,18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1,17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2,11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2,41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2,43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2,33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1,12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sp>
        <p:nvSpPr>
          <p:cNvPr id="24" name="Rectangle 23"/>
          <p:cNvSpPr/>
          <p:nvPr/>
        </p:nvSpPr>
        <p:spPr>
          <a:xfrm>
            <a:off x="899592" y="220486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Chojuro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[41,50%]</a:t>
            </a:r>
            <a:endParaRPr lang="fr-FR" sz="2000" b="1" cap="none" spc="0" dirty="0">
              <a:ln w="1905"/>
              <a:solidFill>
                <a:srgbClr val="4F81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5781" name="Picture 5" descr="Sakura by PumpkinDanko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0332640" y="4077072"/>
            <a:ext cx="1043607" cy="1352824"/>
          </a:xfrm>
          <a:prstGeom prst="rect">
            <a:avLst/>
          </a:prstGeom>
          <a:noFill/>
        </p:spPr>
      </p:pic>
      <p:pic>
        <p:nvPicPr>
          <p:cNvPr id="7170" name="Picture 2" descr="Sakura 685  **Buy as a wallpaper by laurens-adoptables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144000" y="352420"/>
            <a:ext cx="1507960" cy="1348388"/>
          </a:xfrm>
          <a:prstGeom prst="rect">
            <a:avLst/>
          </a:prstGeom>
          <a:noFill/>
        </p:spPr>
      </p:pic>
      <p:pic>
        <p:nvPicPr>
          <p:cNvPr id="27" name="Picture 2" descr="Naruto 680 - What happens? by X7Rus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388424" y="620688"/>
            <a:ext cx="755576" cy="1316958"/>
          </a:xfrm>
          <a:prstGeom prst="rect">
            <a:avLst/>
          </a:prstGeom>
          <a:noFill/>
        </p:spPr>
      </p:pic>
      <p:pic>
        <p:nvPicPr>
          <p:cNvPr id="95234" name="Picture 2" descr="Sakura Haruno by SLIPKNOT31666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9144000" y="1772816"/>
            <a:ext cx="1553798" cy="874663"/>
          </a:xfrm>
          <a:prstGeom prst="rect">
            <a:avLst/>
          </a:prstGeom>
          <a:noFill/>
        </p:spPr>
      </p:pic>
      <p:pic>
        <p:nvPicPr>
          <p:cNvPr id="129026" name="Picture 2" descr="Naruto 482: Sasuke-kun by Ornav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8028384" y="0"/>
            <a:ext cx="1115616" cy="602433"/>
          </a:xfrm>
          <a:prstGeom prst="rect">
            <a:avLst/>
          </a:prstGeom>
          <a:noFill/>
        </p:spPr>
      </p:pic>
      <p:pic>
        <p:nvPicPr>
          <p:cNvPr id="12" name="Picture 2" descr="Sakura Haruno 483 Cover by SLIPKNOT31666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8370874" y="1988840"/>
            <a:ext cx="773125" cy="1008111"/>
          </a:xfrm>
          <a:prstGeom prst="rect">
            <a:avLst/>
          </a:prstGeom>
          <a:noFill/>
        </p:spPr>
      </p:pic>
      <p:pic>
        <p:nvPicPr>
          <p:cNvPr id="129028" name="Picture 4" descr="http://fc06.deviantart.net/fs71/f/2010/038/e/6/Sakura_Haruno_467_by_SLIPKNOT31666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144000" y="2780928"/>
            <a:ext cx="1672524" cy="1257344"/>
          </a:xfrm>
          <a:prstGeom prst="rect">
            <a:avLst/>
          </a:prstGeom>
          <a:noFill/>
        </p:spPr>
      </p:pic>
      <p:pic>
        <p:nvPicPr>
          <p:cNvPr id="129030" name="Picture 6" descr="http://fc09.deviantart.net/fs50/f/2009/311/8/3/Sakura_Haruno_470_by_SLIPKNOT31666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144000" y="4077072"/>
            <a:ext cx="1169739" cy="2204864"/>
          </a:xfrm>
          <a:prstGeom prst="rect">
            <a:avLst/>
          </a:prstGeom>
          <a:noFill/>
        </p:spPr>
      </p:pic>
      <p:pic>
        <p:nvPicPr>
          <p:cNvPr id="32" name="Picture 2" descr="http://th04.deviantart.net/fs71/PRE/f/2011/309/5/c/choujiro_562_by_rollando35-d4f7jrz.pn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0" y="5222942"/>
            <a:ext cx="1080120" cy="1635058"/>
          </a:xfrm>
          <a:prstGeom prst="rect">
            <a:avLst/>
          </a:prstGeom>
          <a:noFill/>
        </p:spPr>
      </p:pic>
      <p:pic>
        <p:nvPicPr>
          <p:cNvPr id="131075" name="Picture 3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899592" y="2555876"/>
            <a:ext cx="1977993" cy="141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Picture 3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3923928" y="836712"/>
            <a:ext cx="1972598" cy="12838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1076" name="Picture 4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4860032" y="2539109"/>
            <a:ext cx="2007591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3" name="Tableau 32"/>
          <p:cNvGraphicFramePr>
            <a:graphicFrameLocks noGrp="1"/>
          </p:cNvGraphicFramePr>
          <p:nvPr/>
        </p:nvGraphicFramePr>
        <p:xfrm>
          <a:off x="4860032" y="6263107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847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847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847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847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847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847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847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847E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C5D5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2,95</a:t>
                      </a:r>
                      <a:endParaRPr lang="fr-FR" sz="800" b="1" dirty="0">
                        <a:solidFill>
                          <a:srgbClr val="CC5D5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C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C5D5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3,20</a:t>
                      </a:r>
                      <a:endParaRPr lang="fr-FR" sz="800" b="1" dirty="0">
                        <a:solidFill>
                          <a:srgbClr val="CC5D5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C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C5D5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1,78</a:t>
                      </a:r>
                      <a:endParaRPr lang="fr-FR" sz="800" b="1" dirty="0">
                        <a:solidFill>
                          <a:srgbClr val="CC5D5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C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C5D5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2,97</a:t>
                      </a:r>
                      <a:endParaRPr lang="fr-FR" sz="800" b="1" dirty="0">
                        <a:solidFill>
                          <a:srgbClr val="CC5D5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C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C5D5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4,78</a:t>
                      </a:r>
                      <a:endParaRPr lang="fr-FR" sz="800" b="1" dirty="0">
                        <a:solidFill>
                          <a:srgbClr val="CC5D5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C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C5D5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2,10</a:t>
                      </a:r>
                      <a:endParaRPr lang="fr-FR" sz="800" b="1" dirty="0">
                        <a:solidFill>
                          <a:srgbClr val="CC5D5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C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C5D5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3,36</a:t>
                      </a:r>
                      <a:endParaRPr lang="fr-FR" sz="800" b="1" dirty="0">
                        <a:solidFill>
                          <a:srgbClr val="CC5D5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C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C5D5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3,21</a:t>
                      </a:r>
                    </a:p>
                  </a:txBody>
                  <a:tcPr marL="0" marR="0" marT="0" marB="0" anchor="ctr">
                    <a:solidFill>
                      <a:srgbClr val="F0CFCC"/>
                    </a:solidFill>
                  </a:tcPr>
                </a:tc>
              </a:tr>
            </a:tbl>
          </a:graphicData>
        </a:graphic>
      </p:graphicFrame>
      <p:sp>
        <p:nvSpPr>
          <p:cNvPr id="35" name="Rectangle 34"/>
          <p:cNvSpPr/>
          <p:nvPr/>
        </p:nvSpPr>
        <p:spPr>
          <a:xfrm>
            <a:off x="4860032" y="4462907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D8847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Sakura</a:t>
            </a:r>
            <a:r>
              <a:rPr lang="fr-FR" sz="2000" b="1" cap="none" spc="0" dirty="0" smtClean="0">
                <a:ln w="1905"/>
                <a:solidFill>
                  <a:srgbClr val="D8847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D8847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Haruno</a:t>
            </a:r>
            <a:r>
              <a:rPr lang="fr-FR" sz="2000" b="1" cap="none" spc="0" dirty="0" smtClean="0">
                <a:ln w="1905"/>
                <a:solidFill>
                  <a:srgbClr val="D8847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D8847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D8847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[60,88%]</a:t>
            </a:r>
            <a:endParaRPr lang="fr-FR" sz="2000" b="1" cap="none" spc="0" dirty="0">
              <a:ln w="1905"/>
              <a:solidFill>
                <a:srgbClr val="D8847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6" name="Graphique 35"/>
          <p:cNvGraphicFramePr/>
          <p:nvPr/>
        </p:nvGraphicFramePr>
        <p:xfrm>
          <a:off x="6804248" y="47971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0"/>
          </a:graphicData>
        </a:graphic>
      </p:graphicFrame>
      <p:pic>
        <p:nvPicPr>
          <p:cNvPr id="37" name="Picture 2" descr="Tears . . . by RobCV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2267744" y="5251985"/>
            <a:ext cx="2267744" cy="1339588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4860032" y="4842543"/>
            <a:ext cx="1911423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-1429320" y="0"/>
            <a:ext cx="1429320" cy="1940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1950043" y="601563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3" name="Rectangle 2"/>
          <p:cNvSpPr/>
          <p:nvPr/>
        </p:nvSpPr>
        <p:spPr>
          <a:xfrm>
            <a:off x="2278236" y="520265"/>
            <a:ext cx="123097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Hinata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Hinata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-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Shikaku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Graphique 5"/>
          <p:cNvGraphicFramePr/>
          <p:nvPr/>
        </p:nvGraphicFramePr>
        <p:xfrm>
          <a:off x="2267744" y="8082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2843808" y="11189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rapèze 7"/>
          <p:cNvSpPr/>
          <p:nvPr/>
        </p:nvSpPr>
        <p:spPr>
          <a:xfrm rot="10800000">
            <a:off x="6133504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/>
          <p:cNvSpPr/>
          <p:nvPr/>
        </p:nvSpPr>
        <p:spPr>
          <a:xfrm>
            <a:off x="6614179" y="548680"/>
            <a:ext cx="92602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Shikaku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098" name="Picture 2" descr="C:\Mes Documents\Manga\Topic diagramme\Render\E-F-G-H\Hinata\1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548680"/>
            <a:ext cx="1368152" cy="1835604"/>
          </a:xfrm>
          <a:prstGeom prst="rect">
            <a:avLst/>
          </a:prstGeom>
          <a:noFill/>
        </p:spPr>
      </p:pic>
      <p:pic>
        <p:nvPicPr>
          <p:cNvPr id="4099" name="Picture 3" descr="C:\Mes Documents\Manga\Topic diagramme\Render\Q-R-S-T\Shikaku\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692696"/>
            <a:ext cx="1872208" cy="1643382"/>
          </a:xfrm>
          <a:prstGeom prst="rect">
            <a:avLst/>
          </a:prstGeom>
          <a:noFill/>
        </p:spPr>
      </p:pic>
      <p:graphicFrame>
        <p:nvGraphicFramePr>
          <p:cNvPr id="16" name="Graphique 15"/>
          <p:cNvGraphicFramePr/>
          <p:nvPr/>
        </p:nvGraphicFramePr>
        <p:xfrm>
          <a:off x="6444208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7" name="Rectangle 16"/>
          <p:cNvSpPr/>
          <p:nvPr/>
        </p:nvSpPr>
        <p:spPr>
          <a:xfrm>
            <a:off x="7020272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5" name="Graphique 14"/>
          <p:cNvGraphicFramePr/>
          <p:nvPr/>
        </p:nvGraphicFramePr>
        <p:xfrm>
          <a:off x="2627784" y="28255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9" name="Rectangle 18"/>
          <p:cNvSpPr/>
          <p:nvPr/>
        </p:nvSpPr>
        <p:spPr>
          <a:xfrm>
            <a:off x="683568" y="2537520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Hinata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yûga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[33,03%]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1" name="Graphique 20"/>
          <p:cNvGraphicFramePr/>
          <p:nvPr/>
        </p:nvGraphicFramePr>
        <p:xfrm>
          <a:off x="6516216" y="29969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2019985" y="2924944"/>
            <a:ext cx="2019985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2" name="Tableau 21"/>
          <p:cNvGraphicFramePr>
            <a:graphicFrameLocks noGrp="1"/>
          </p:cNvGraphicFramePr>
          <p:nvPr/>
        </p:nvGraphicFramePr>
        <p:xfrm>
          <a:off x="683568" y="426571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0,74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graphicFrame>
        <p:nvGraphicFramePr>
          <p:cNvPr id="24" name="Tableau 23"/>
          <p:cNvGraphicFramePr>
            <a:graphicFrameLocks noGrp="1"/>
          </p:cNvGraphicFramePr>
          <p:nvPr/>
        </p:nvGraphicFramePr>
        <p:xfrm>
          <a:off x="4621035" y="4477147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1,78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5" name="Rectangle 24"/>
          <p:cNvSpPr/>
          <p:nvPr/>
        </p:nvSpPr>
        <p:spPr>
          <a:xfrm>
            <a:off x="4644008" y="2636877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Shikaku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Nara [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45,85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3969" name="Picture 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3568" y="2897560"/>
            <a:ext cx="1969095" cy="13279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44008" y="2996952"/>
            <a:ext cx="1950078" cy="14371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85" name="Picture 1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165851" y="5430525"/>
            <a:ext cx="1978149" cy="142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6" name="Picture 2" descr="http://th00.deviantart.net/fs70/PRE/f/2012/306/4/0/hinata_hyuuga_by_princesasuke12-d5jr47d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0" y="0"/>
            <a:ext cx="1493224" cy="2362697"/>
          </a:xfrm>
          <a:prstGeom prst="rect">
            <a:avLst/>
          </a:prstGeom>
          <a:noFill/>
        </p:spPr>
      </p:pic>
      <p:pic>
        <p:nvPicPr>
          <p:cNvPr id="137218" name="Picture 2" descr="Hinata =) by graypapaya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-3276872" y="5013176"/>
            <a:ext cx="1224135" cy="1844824"/>
          </a:xfrm>
          <a:prstGeom prst="rect">
            <a:avLst/>
          </a:prstGeom>
          <a:noFill/>
        </p:spPr>
      </p:pic>
      <p:pic>
        <p:nvPicPr>
          <p:cNvPr id="31" name="Picture 1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-2088232" y="1484784"/>
            <a:ext cx="2088232" cy="13664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Picture 6" descr="http://fc07.deviantart.net/fs71/f/2012/106/e/0/hinata_by_pumpkindanko-d4wd2ag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012160" y="5157192"/>
            <a:ext cx="1312052" cy="1700808"/>
          </a:xfrm>
          <a:prstGeom prst="rect">
            <a:avLst/>
          </a:prstGeom>
          <a:noFill/>
        </p:spPr>
      </p:pic>
      <p:pic>
        <p:nvPicPr>
          <p:cNvPr id="136196" name="Picture 4" descr="http://th07.deviantart.net/fs71/PRE/i/2014/107/6/2/hinata_hyuga_again_____by_imscrappy-d7eves7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-1980727" y="4546985"/>
            <a:ext cx="1980728" cy="1114263"/>
          </a:xfrm>
          <a:prstGeom prst="rect">
            <a:avLst/>
          </a:prstGeom>
          <a:noFill/>
        </p:spPr>
      </p:pic>
      <p:graphicFrame>
        <p:nvGraphicFramePr>
          <p:cNvPr id="34" name="Graphique 33"/>
          <p:cNvGraphicFramePr/>
          <p:nvPr/>
        </p:nvGraphicFramePr>
        <p:xfrm>
          <a:off x="2627784" y="498579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35" name="Rectangle 34"/>
          <p:cNvSpPr/>
          <p:nvPr/>
        </p:nvSpPr>
        <p:spPr>
          <a:xfrm>
            <a:off x="683568" y="469776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BF6FE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Hinata</a:t>
            </a:r>
            <a:r>
              <a:rPr lang="fr-FR" sz="2000" b="1" cap="none" spc="0" dirty="0" smtClean="0">
                <a:ln w="1905"/>
                <a:solidFill>
                  <a:srgbClr val="BF6FE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BF6FE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fr-FR" sz="2000" b="1" cap="none" spc="0" dirty="0" err="1" smtClean="0">
                <a:ln w="1905"/>
                <a:solidFill>
                  <a:srgbClr val="BF6FE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yûga</a:t>
            </a:r>
            <a:r>
              <a:rPr lang="fr-FR" sz="2000" b="1" cap="none" spc="0" dirty="0" smtClean="0">
                <a:ln w="1905"/>
                <a:solidFill>
                  <a:srgbClr val="BF6FE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BF6FE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BF6FE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[33,03%]</a:t>
            </a:r>
            <a:endParaRPr lang="fr-FR" sz="2000" b="1" cap="none" spc="0" dirty="0">
              <a:ln w="1905"/>
              <a:solidFill>
                <a:srgbClr val="BF6FE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6" name="Tableau 35"/>
          <p:cNvGraphicFramePr>
            <a:graphicFrameLocks noGrp="1"/>
          </p:cNvGraphicFramePr>
          <p:nvPr/>
        </p:nvGraphicFramePr>
        <p:xfrm>
          <a:off x="683568" y="642595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F6F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F6F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F6F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F6F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F6F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F6F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F6F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F6FEB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02AE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1,11</a:t>
                      </a:r>
                      <a:endParaRPr lang="fr-FR" sz="800" b="1" dirty="0">
                        <a:solidFill>
                          <a:srgbClr val="A02AE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C0F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02AE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2,97</a:t>
                      </a:r>
                      <a:endParaRPr lang="fr-FR" sz="800" b="1" dirty="0">
                        <a:solidFill>
                          <a:srgbClr val="A02AE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C0F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02AE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1,29</a:t>
                      </a:r>
                      <a:endParaRPr lang="fr-FR" sz="800" b="1" dirty="0">
                        <a:solidFill>
                          <a:srgbClr val="A02AE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C0F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02AE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rgbClr val="A02AE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C0F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02AE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1,34</a:t>
                      </a:r>
                      <a:endParaRPr lang="fr-FR" sz="800" b="1" dirty="0">
                        <a:solidFill>
                          <a:srgbClr val="A02AE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C0F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02AE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2,06</a:t>
                      </a:r>
                      <a:endParaRPr lang="fr-FR" sz="800" b="1" dirty="0">
                        <a:solidFill>
                          <a:srgbClr val="A02AE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C0F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02AE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rgbClr val="A02AE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C0F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02AE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0,74</a:t>
                      </a:r>
                    </a:p>
                  </a:txBody>
                  <a:tcPr marL="0" marR="0" marT="0" marB="0" anchor="ctr">
                    <a:solidFill>
                      <a:srgbClr val="E3C0F6"/>
                    </a:solidFill>
                  </a:tcPr>
                </a:tc>
              </a:tr>
            </a:tbl>
          </a:graphicData>
        </a:graphic>
      </p:graphicFrame>
      <p:pic>
        <p:nvPicPr>
          <p:cNvPr id="38" name="Picture 2" descr="Hinata Hyuga *_* by ImScrappY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-1999356" y="5733256"/>
            <a:ext cx="1999356" cy="1124744"/>
          </a:xfrm>
          <a:prstGeom prst="rect">
            <a:avLst/>
          </a:prstGeom>
          <a:noFill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683568" y="5059436"/>
            <a:ext cx="2018837" cy="1321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62" name="Picture 2" descr="Naruto 437 - Hinata [Because I love you] version 2 by Kortrex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-2168371" y="0"/>
            <a:ext cx="2168371" cy="1467544"/>
          </a:xfrm>
          <a:prstGeom prst="rect">
            <a:avLst/>
          </a:prstGeom>
          <a:noFill/>
        </p:spPr>
      </p:pic>
      <p:pic>
        <p:nvPicPr>
          <p:cNvPr id="14338" name="Picture 2" descr="http://img05.deviantart.net/cbe6/i/2014/332/e/0/hinata_chan_by_shigeruuu-d87xpr1.png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-3420888" y="2996952"/>
            <a:ext cx="1309869" cy="1964804"/>
          </a:xfrm>
          <a:prstGeom prst="rect">
            <a:avLst/>
          </a:prstGeom>
          <a:noFill/>
        </p:spPr>
      </p:pic>
      <p:pic>
        <p:nvPicPr>
          <p:cNvPr id="37" name="Picture 4" descr="http://fc03.deviantart.net/fs70/f/2012/085/4/e/hinata_by_graypapaya-d4tyxd9.png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4716016" y="5013176"/>
            <a:ext cx="1236331" cy="1844824"/>
          </a:xfrm>
          <a:prstGeom prst="rect">
            <a:avLst/>
          </a:prstGeom>
          <a:noFill/>
        </p:spPr>
      </p:pic>
      <p:pic>
        <p:nvPicPr>
          <p:cNvPr id="16386" name="Picture 2" descr="http://pre05.deviantart.net/f207/th/pre/f/2013/199/d/e/__hinata_hyuuga___by_gia_secando92-d6e1ix5.jpg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-3420888" y="0"/>
            <a:ext cx="1187624" cy="292322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phique 1"/>
          <p:cNvGraphicFramePr/>
          <p:nvPr/>
        </p:nvGraphicFramePr>
        <p:xfrm>
          <a:off x="3923928" y="69308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Rectangle 2"/>
          <p:cNvSpPr/>
          <p:nvPr/>
        </p:nvSpPr>
        <p:spPr>
          <a:xfrm>
            <a:off x="4499992" y="100376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 rot="10800000">
            <a:off x="3851920" y="540212"/>
            <a:ext cx="1800200" cy="198349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3923928" y="450530"/>
            <a:ext cx="1677447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Orochimaru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Picture 5" descr="C:\Mes Documents\Manga\Topic\Render\M-N-O-P\Orochimaru\3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37361" y="549070"/>
            <a:ext cx="1018815" cy="1440160"/>
          </a:xfrm>
          <a:prstGeom prst="rect">
            <a:avLst/>
          </a:prstGeom>
          <a:noFill/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5288722"/>
            <a:ext cx="1440160" cy="15692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5" y="4680552"/>
            <a:ext cx="2029105" cy="14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rapèze 11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Rectangle 12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Le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Sannin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Orochimaru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4" name="Graphique 13"/>
          <p:cNvGraphicFramePr/>
          <p:nvPr/>
        </p:nvGraphicFramePr>
        <p:xfrm>
          <a:off x="4932040" y="24208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7" name="Rectangle 16"/>
          <p:cNvSpPr/>
          <p:nvPr/>
        </p:nvSpPr>
        <p:spPr>
          <a:xfrm>
            <a:off x="2987824" y="202077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Orochimaru</a:t>
            </a:r>
            <a:r>
              <a:rPr lang="fr-FR" sz="2000" b="1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[68,98%]</a:t>
            </a:r>
            <a:endParaRPr lang="fr-FR" sz="2000" b="1" cap="none" spc="0" dirty="0">
              <a:ln w="1905"/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8" name="Tableau 17"/>
          <p:cNvGraphicFramePr>
            <a:graphicFrameLocks noGrp="1"/>
          </p:cNvGraphicFramePr>
          <p:nvPr/>
        </p:nvGraphicFramePr>
        <p:xfrm>
          <a:off x="2987824" y="3861048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3,54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3,11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1,97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4,66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2,24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3,25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4,18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4,64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61442" name="Picture 2" descr="http://fc04.deviantart.net/fs71/f/2011/167/d/3/orochimaru_by_art_tk-d3j1jvv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56942" y="4653136"/>
            <a:ext cx="1487058" cy="2204864"/>
          </a:xfrm>
          <a:prstGeom prst="rect">
            <a:avLst/>
          </a:prstGeom>
          <a:noFill/>
        </p:spPr>
      </p:pic>
      <p:pic>
        <p:nvPicPr>
          <p:cNvPr id="66561" name="Picture 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21939" y="1412776"/>
            <a:ext cx="2322061" cy="1700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7762" name="Picture 2" descr="Orochimaru 627 by uchiha-itasuke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51712" y="3140968"/>
            <a:ext cx="2592288" cy="1386437"/>
          </a:xfrm>
          <a:prstGeom prst="rect">
            <a:avLst/>
          </a:prstGeom>
          <a:noFill/>
        </p:spPr>
      </p:pic>
      <p:graphicFrame>
        <p:nvGraphicFramePr>
          <p:cNvPr id="20" name="Graphique 19"/>
          <p:cNvGraphicFramePr/>
          <p:nvPr/>
        </p:nvGraphicFramePr>
        <p:xfrm>
          <a:off x="4932040" y="47251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21" name="Rectangle 20"/>
          <p:cNvSpPr/>
          <p:nvPr/>
        </p:nvSpPr>
        <p:spPr>
          <a:xfrm>
            <a:off x="2987824" y="432503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D08B2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Orochimaru</a:t>
            </a:r>
            <a:r>
              <a:rPr lang="fr-FR" sz="2000" b="1" dirty="0" smtClean="0">
                <a:ln w="1905"/>
                <a:solidFill>
                  <a:srgbClr val="D08B2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[68,98%]</a:t>
            </a:r>
            <a:endParaRPr lang="fr-FR" sz="2000" b="1" cap="none" spc="0" dirty="0">
              <a:ln w="1905"/>
              <a:solidFill>
                <a:srgbClr val="D08B2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2" name="Tableau 21"/>
          <p:cNvGraphicFramePr>
            <a:graphicFrameLocks noGrp="1"/>
          </p:cNvGraphicFramePr>
          <p:nvPr/>
        </p:nvGraphicFramePr>
        <p:xfrm>
          <a:off x="2987824" y="6165304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08B2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08B2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08B2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08B2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08B2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08B2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08B2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08B2E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08B2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3,54</a:t>
                      </a:r>
                      <a:endParaRPr lang="fr-FR" sz="800" b="1" dirty="0">
                        <a:solidFill>
                          <a:srgbClr val="D08B2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4D18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08B2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3,11</a:t>
                      </a:r>
                      <a:endParaRPr lang="fr-FR" sz="800" b="1" dirty="0">
                        <a:solidFill>
                          <a:srgbClr val="D08B2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4D18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08B2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1,97</a:t>
                      </a:r>
                      <a:endParaRPr lang="fr-FR" sz="800" b="1" dirty="0">
                        <a:solidFill>
                          <a:srgbClr val="D08B2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4D18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08B2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4,66</a:t>
                      </a:r>
                      <a:endParaRPr lang="fr-FR" sz="800" b="1" dirty="0">
                        <a:solidFill>
                          <a:srgbClr val="D08B2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4D18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08B2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2,24</a:t>
                      </a:r>
                      <a:endParaRPr lang="fr-FR" sz="800" b="1" dirty="0">
                        <a:solidFill>
                          <a:srgbClr val="D08B2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4D18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08B2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3,25</a:t>
                      </a:r>
                      <a:endParaRPr lang="fr-FR" sz="800" b="1" dirty="0">
                        <a:solidFill>
                          <a:srgbClr val="D08B2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4D18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08B2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4,18</a:t>
                      </a:r>
                      <a:endParaRPr lang="fr-FR" sz="800" b="1" dirty="0">
                        <a:solidFill>
                          <a:srgbClr val="D08B2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4D18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08B2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4,64</a:t>
                      </a:r>
                      <a:endParaRPr lang="fr-FR" sz="800" b="1" dirty="0">
                        <a:solidFill>
                          <a:srgbClr val="D08B2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4D18C"/>
                    </a:solidFill>
                  </a:tcPr>
                </a:tc>
              </a:tr>
            </a:tbl>
          </a:graphicData>
        </a:graphic>
      </p:graphicFrame>
      <p:pic>
        <p:nvPicPr>
          <p:cNvPr id="23" name="Picture 2" descr="http://th07.deviantart.net/fs71/PRE/f/2012/071/a/2/orochimaru_oldie_by_lee_nus-d4slnbl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2708920"/>
            <a:ext cx="1153849" cy="2592288"/>
          </a:xfrm>
          <a:prstGeom prst="rect">
            <a:avLst/>
          </a:prstGeom>
          <a:noFill/>
        </p:spPr>
      </p:pic>
      <p:pic>
        <p:nvPicPr>
          <p:cNvPr id="91137" name="Picture 1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987824" y="2348879"/>
            <a:ext cx="2039109" cy="149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2" descr="http://orig08.deviantart.net/dca4/f/2012/193/3/c/naruto_593__orochimaru_by_lideralianzashinobi-d5708m5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1634199" cy="275733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1950043" y="601563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2381438" y="520265"/>
            <a:ext cx="102457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Shino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Shino FG -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Kurotsuchi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Graphique 5"/>
          <p:cNvGraphicFramePr/>
          <p:nvPr/>
        </p:nvGraphicFramePr>
        <p:xfrm>
          <a:off x="2267744" y="8082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2843808" y="11189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rapèze 7"/>
          <p:cNvSpPr/>
          <p:nvPr/>
        </p:nvSpPr>
        <p:spPr>
          <a:xfrm rot="10800000">
            <a:off x="6133504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/>
          <p:cNvSpPr/>
          <p:nvPr/>
        </p:nvSpPr>
        <p:spPr>
          <a:xfrm>
            <a:off x="6474560" y="548680"/>
            <a:ext cx="120526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Kurotsuchi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2" name="Graphique 11"/>
          <p:cNvGraphicFramePr/>
          <p:nvPr/>
        </p:nvGraphicFramePr>
        <p:xfrm>
          <a:off x="6444208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3" name="Rectangle 12"/>
          <p:cNvSpPr/>
          <p:nvPr/>
        </p:nvSpPr>
        <p:spPr>
          <a:xfrm>
            <a:off x="7020272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122" name="Picture 2" descr="C:\Mes Documents\Manga\Topic diagramme\Render\Q-R-S-T\Shino\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39652" y="620688"/>
            <a:ext cx="1035115" cy="1656184"/>
          </a:xfrm>
          <a:prstGeom prst="rect">
            <a:avLst/>
          </a:prstGeom>
          <a:noFill/>
        </p:spPr>
      </p:pic>
      <p:pic>
        <p:nvPicPr>
          <p:cNvPr id="5123" name="Picture 3" descr="C:\Mes Documents\Manga\Topic diagramme\Render\I-J-K-L\Kurotsuchi\1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87196" y="620688"/>
            <a:ext cx="529020" cy="1656184"/>
          </a:xfrm>
          <a:prstGeom prst="rect">
            <a:avLst/>
          </a:prstGeom>
          <a:noFill/>
        </p:spPr>
      </p:pic>
      <p:graphicFrame>
        <p:nvGraphicFramePr>
          <p:cNvPr id="18" name="Graphique 17"/>
          <p:cNvGraphicFramePr/>
          <p:nvPr/>
        </p:nvGraphicFramePr>
        <p:xfrm>
          <a:off x="6516216" y="29969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2" name="Rectangle 21"/>
          <p:cNvSpPr/>
          <p:nvPr/>
        </p:nvSpPr>
        <p:spPr>
          <a:xfrm>
            <a:off x="4644008" y="263691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Kurotsuchi</a:t>
            </a:r>
            <a:r>
              <a:rPr lang="fr-FR" sz="2000" b="1" cap="none" spc="0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41</a:t>
            </a:r>
            <a:r>
              <a:rPr lang="fr-FR" sz="2000" b="1" cap="none" spc="0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,47%]</a:t>
            </a:r>
            <a:endParaRPr lang="fr-FR" sz="2000" b="1" cap="none" spc="0" dirty="0">
              <a:ln w="1905"/>
              <a:solidFill>
                <a:srgbClr val="E46A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7" name="Tableau 26"/>
          <p:cNvGraphicFramePr>
            <a:graphicFrameLocks noGrp="1"/>
          </p:cNvGraphicFramePr>
          <p:nvPr/>
        </p:nvGraphicFramePr>
        <p:xfrm>
          <a:off x="4644009" y="4428309"/>
          <a:ext cx="3528392" cy="42938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3,51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2,31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1,21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2,17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1,76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2,14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2,31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" name="Graphique 23"/>
          <p:cNvGraphicFramePr/>
          <p:nvPr/>
        </p:nvGraphicFramePr>
        <p:xfrm>
          <a:off x="2555776" y="29969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25" name="Tableau 24"/>
          <p:cNvGraphicFramePr>
            <a:graphicFrameLocks noGrp="1"/>
          </p:cNvGraphicFramePr>
          <p:nvPr/>
        </p:nvGraphicFramePr>
        <p:xfrm>
          <a:off x="611560" y="443711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0,39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8" name="Rectangle 27"/>
          <p:cNvSpPr/>
          <p:nvPr/>
        </p:nvSpPr>
        <p:spPr>
          <a:xfrm>
            <a:off x="611560" y="2596842"/>
            <a:ext cx="350161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Shino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Aburame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[22,45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1560" y="2924944"/>
            <a:ext cx="2056978" cy="147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44008" y="2981562"/>
            <a:ext cx="1808665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394" name="Picture 2" descr="Tags: Anime, Ireal70, NARUTO, Deidara, Kurotsuchi, Black Shirt, Brown Outerwear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9144000" y="0"/>
            <a:ext cx="2250059" cy="21075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apèze 3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Sasuke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Kankuro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Trapèze 7"/>
          <p:cNvSpPr/>
          <p:nvPr/>
        </p:nvSpPr>
        <p:spPr>
          <a:xfrm rot="10800000">
            <a:off x="6133504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/>
          <p:cNvSpPr/>
          <p:nvPr/>
        </p:nvSpPr>
        <p:spPr>
          <a:xfrm>
            <a:off x="6378858" y="548680"/>
            <a:ext cx="139666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Kankuro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" name="Graphique 9"/>
          <p:cNvGraphicFramePr/>
          <p:nvPr/>
        </p:nvGraphicFramePr>
        <p:xfrm>
          <a:off x="6372200" y="7647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" name="Rectangle 10"/>
          <p:cNvSpPr/>
          <p:nvPr/>
        </p:nvSpPr>
        <p:spPr>
          <a:xfrm>
            <a:off x="6948264" y="107538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5" name="Picture 3" descr="C:\Mes Documents\Manga\Topic diagramme\Render\I-J-K-L\Kankuro\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659643"/>
            <a:ext cx="1009730" cy="1473213"/>
          </a:xfrm>
          <a:prstGeom prst="rect">
            <a:avLst/>
          </a:prstGeom>
          <a:noFill/>
        </p:spPr>
      </p:pic>
      <p:graphicFrame>
        <p:nvGraphicFramePr>
          <p:cNvPr id="19" name="Graphique 18"/>
          <p:cNvGraphicFramePr/>
          <p:nvPr/>
        </p:nvGraphicFramePr>
        <p:xfrm>
          <a:off x="6660232" y="24928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39650" y="4765352"/>
            <a:ext cx="1304350" cy="2092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Rectangle 25"/>
          <p:cNvSpPr/>
          <p:nvPr/>
        </p:nvSpPr>
        <p:spPr>
          <a:xfrm>
            <a:off x="4716016" y="213285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Kankuro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fr-FR" sz="2000" b="1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[39,50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6015" y="2492895"/>
            <a:ext cx="1993144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7" name="Tableau 26"/>
          <p:cNvGraphicFramePr>
            <a:graphicFrameLocks noGrp="1"/>
          </p:cNvGraphicFramePr>
          <p:nvPr/>
        </p:nvGraphicFramePr>
        <p:xfrm>
          <a:off x="4704234" y="3982677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3,02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Graphique 13"/>
          <p:cNvGraphicFramePr/>
          <p:nvPr/>
        </p:nvGraphicFramePr>
        <p:xfrm>
          <a:off x="1475656" y="80593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15" name="Rectangle 14"/>
          <p:cNvSpPr/>
          <p:nvPr/>
        </p:nvSpPr>
        <p:spPr>
          <a:xfrm>
            <a:off x="2051720" y="111661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Trapèze 15"/>
          <p:cNvSpPr/>
          <p:nvPr/>
        </p:nvSpPr>
        <p:spPr>
          <a:xfrm rot="10800000">
            <a:off x="1331640" y="66191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7" name="Rectangle 16"/>
          <p:cNvSpPr/>
          <p:nvPr/>
        </p:nvSpPr>
        <p:spPr>
          <a:xfrm>
            <a:off x="1558024" y="580618"/>
            <a:ext cx="114653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Sasuke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8" name="Picture 4" descr="C:\Mes Documents\Manga\Topic\Render\Q-R-S-T\Sasuke\11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5576" y="751344"/>
            <a:ext cx="1188406" cy="1408896"/>
          </a:xfrm>
          <a:prstGeom prst="rect">
            <a:avLst/>
          </a:prstGeom>
          <a:noFill/>
        </p:spPr>
      </p:pic>
      <p:graphicFrame>
        <p:nvGraphicFramePr>
          <p:cNvPr id="20" name="Graphique 19"/>
          <p:cNvGraphicFramePr/>
          <p:nvPr/>
        </p:nvGraphicFramePr>
        <p:xfrm>
          <a:off x="2267744" y="24928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22" name="Rectangle 21"/>
          <p:cNvSpPr/>
          <p:nvPr/>
        </p:nvSpPr>
        <p:spPr>
          <a:xfrm>
            <a:off x="323528" y="2164794"/>
            <a:ext cx="349192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Sasuke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[40,78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3" name="Tableau 22"/>
          <p:cNvGraphicFramePr>
            <a:graphicFrameLocks noGrp="1"/>
          </p:cNvGraphicFramePr>
          <p:nvPr/>
        </p:nvGraphicFramePr>
        <p:xfrm>
          <a:off x="323528" y="393305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1,07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55298" name="Picture 2" descr="http://th06.deviantart.net/fs70/PRE/f/2011/323/9/2/i__m_kill_you_by_silvercore94-d4gpudd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-1080120" y="1556792"/>
            <a:ext cx="1080120" cy="1444817"/>
          </a:xfrm>
          <a:prstGeom prst="rect">
            <a:avLst/>
          </a:prstGeom>
          <a:noFill/>
        </p:spPr>
      </p:pic>
      <p:pic>
        <p:nvPicPr>
          <p:cNvPr id="7170" name="Picture 2" descr="the mark of hate by Hiruka00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-3564904" y="0"/>
            <a:ext cx="1350417" cy="1449752"/>
          </a:xfrm>
          <a:prstGeom prst="rect">
            <a:avLst/>
          </a:prstGeom>
          <a:noFill/>
        </p:spPr>
      </p:pic>
      <p:pic>
        <p:nvPicPr>
          <p:cNvPr id="28" name="Picture 1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-2339752" y="5951346"/>
            <a:ext cx="2339752" cy="9066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0594" name="Picture 2" descr="http://fc08.deviantart.net/fs70/i/2013/306/1/f/sasuke_by_watersuigetsu-d6sqdry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-2628800" y="1556792"/>
            <a:ext cx="1512168" cy="1134126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23528" y="2539248"/>
            <a:ext cx="2016224" cy="13618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8481" name="Picture 1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-2196752" y="0"/>
            <a:ext cx="1075707" cy="15453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2" descr="http://fc06.deviantart.net/fs71/f/2014/157/4/b/sasuke_uchiha_by_morivolo-d7l7xqk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-932263" y="2996952"/>
            <a:ext cx="932263" cy="1452999"/>
          </a:xfrm>
          <a:prstGeom prst="rect">
            <a:avLst/>
          </a:prstGeom>
          <a:noFill/>
        </p:spPr>
      </p:pic>
      <p:pic>
        <p:nvPicPr>
          <p:cNvPr id="178178" name="Picture 2" descr="sasuke by kurosaki62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-2844824" y="4365104"/>
            <a:ext cx="1499097" cy="1578268"/>
          </a:xfrm>
          <a:prstGeom prst="rect">
            <a:avLst/>
          </a:prstGeom>
          <a:noFill/>
        </p:spPr>
      </p:pic>
      <p:graphicFrame>
        <p:nvGraphicFramePr>
          <p:cNvPr id="31" name="Graphique 30"/>
          <p:cNvGraphicFramePr/>
          <p:nvPr/>
        </p:nvGraphicFramePr>
        <p:xfrm>
          <a:off x="2267744" y="498579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sp>
        <p:nvSpPr>
          <p:cNvPr id="32" name="Rectangle 31"/>
          <p:cNvSpPr/>
          <p:nvPr/>
        </p:nvSpPr>
        <p:spPr>
          <a:xfrm>
            <a:off x="323528" y="4657690"/>
            <a:ext cx="349192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47B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Sasuke</a:t>
            </a:r>
            <a:r>
              <a:rPr lang="fr-FR" sz="2000" b="1" cap="none" spc="0" dirty="0" smtClean="0">
                <a:ln w="1905"/>
                <a:solidFill>
                  <a:srgbClr val="447B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447B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cap="none" spc="0" dirty="0" smtClean="0">
                <a:ln w="1905"/>
                <a:solidFill>
                  <a:srgbClr val="447B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</a:t>
            </a:r>
            <a:r>
              <a:rPr lang="fr-FR" sz="2000" b="1" dirty="0" smtClean="0">
                <a:ln w="1905"/>
                <a:solidFill>
                  <a:srgbClr val="447B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[40,78</a:t>
            </a:r>
            <a:r>
              <a:rPr lang="fr-FR" sz="2000" b="1" cap="none" spc="0" dirty="0" smtClean="0">
                <a:ln w="1905"/>
                <a:solidFill>
                  <a:srgbClr val="447B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447BD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3" name="Tableau 32"/>
          <p:cNvGraphicFramePr>
            <a:graphicFrameLocks noGrp="1"/>
          </p:cNvGraphicFramePr>
          <p:nvPr/>
        </p:nvGraphicFramePr>
        <p:xfrm>
          <a:off x="323528" y="642595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47BD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47BD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47BD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47BD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47BD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47BD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47BD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47BD4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95DB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2,69</a:t>
                      </a:r>
                      <a:endParaRPr lang="fr-FR" sz="800" b="1" dirty="0">
                        <a:solidFill>
                          <a:srgbClr val="295DB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DF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95DB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2,44</a:t>
                      </a:r>
                      <a:endParaRPr lang="fr-FR" sz="800" b="1" dirty="0">
                        <a:solidFill>
                          <a:srgbClr val="295DB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DF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95DB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rgbClr val="295DB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DF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95DB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2,27</a:t>
                      </a:r>
                      <a:endParaRPr lang="fr-FR" sz="800" b="1" dirty="0">
                        <a:solidFill>
                          <a:srgbClr val="295DB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DF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95DB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1,97</a:t>
                      </a:r>
                      <a:endParaRPr lang="fr-FR" sz="800" b="1" dirty="0">
                        <a:solidFill>
                          <a:srgbClr val="295DB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DF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95DB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2,40</a:t>
                      </a:r>
                      <a:endParaRPr lang="fr-FR" sz="800" b="1" dirty="0">
                        <a:solidFill>
                          <a:srgbClr val="295DB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DF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95DB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2,17</a:t>
                      </a:r>
                      <a:endParaRPr lang="fr-FR" sz="800" b="1" dirty="0">
                        <a:solidFill>
                          <a:srgbClr val="295DB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DF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95DB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1,07</a:t>
                      </a:r>
                    </a:p>
                  </a:txBody>
                  <a:tcPr marL="0" marR="0" marT="0" marB="0" anchor="ctr">
                    <a:solidFill>
                      <a:srgbClr val="C1DFF1"/>
                    </a:solidFill>
                  </a:tcPr>
                </a:tc>
              </a:tr>
            </a:tbl>
          </a:graphicData>
        </a:graphic>
      </p:graphicFrame>
      <p:pic>
        <p:nvPicPr>
          <p:cNvPr id="35" name="Picture 2" descr="http://fc09.deviantart.net/fs10/i/2006/085/8/f/_Chidori__by_TSHORYUKEN.jp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-1116632" y="0"/>
            <a:ext cx="1116632" cy="1522681"/>
          </a:xfrm>
          <a:prstGeom prst="rect">
            <a:avLst/>
          </a:prstGeom>
          <a:noFill/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23527" y="5013175"/>
            <a:ext cx="1859925" cy="138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2" descr="http://pre04.deviantart.net/4145/th/pre/i/2015/056/a/0/sasuke_vs_gaara_color_by_afran67_by_afran67-d8jhuv8.png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-1296856" y="4437112"/>
            <a:ext cx="1296856" cy="1484784"/>
          </a:xfrm>
          <a:prstGeom prst="rect">
            <a:avLst/>
          </a:prstGeom>
          <a:noFill/>
        </p:spPr>
      </p:pic>
      <p:pic>
        <p:nvPicPr>
          <p:cNvPr id="27650" name="Picture 2" descr="http://orig13.deviantart.net/6983/f/2015/192/c/1/cursed_seal_by_afran67-d90uanh.png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-2930804" y="2708920"/>
            <a:ext cx="1814172" cy="15826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Graphique 7"/>
          <p:cNvGraphicFramePr/>
          <p:nvPr/>
        </p:nvGraphicFramePr>
        <p:xfrm>
          <a:off x="4788024" y="27007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9" name="Rectangle 8"/>
          <p:cNvSpPr/>
          <p:nvPr/>
        </p:nvSpPr>
        <p:spPr>
          <a:xfrm>
            <a:off x="2843808" y="2340748"/>
            <a:ext cx="3528391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Hashirama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Senju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[80,75%]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rapèze 9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" name="Rectangle 10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Hashirama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, le Dieu des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shinobis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8" name="Tableau 17"/>
          <p:cNvGraphicFramePr>
            <a:graphicFrameLocks noGrp="1"/>
          </p:cNvGraphicFramePr>
          <p:nvPr/>
        </p:nvGraphicFramePr>
        <p:xfrm>
          <a:off x="2843808" y="414908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4,55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graphicFrame>
        <p:nvGraphicFramePr>
          <p:cNvPr id="20" name="Graphique 19"/>
          <p:cNvGraphicFramePr/>
          <p:nvPr/>
        </p:nvGraphicFramePr>
        <p:xfrm>
          <a:off x="4211960" y="9087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1" name="Rectangle 20"/>
          <p:cNvSpPr/>
          <p:nvPr/>
        </p:nvSpPr>
        <p:spPr>
          <a:xfrm>
            <a:off x="4788024" y="121939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2" name="Trapèze 21"/>
          <p:cNvSpPr/>
          <p:nvPr/>
        </p:nvSpPr>
        <p:spPr>
          <a:xfrm rot="10800000">
            <a:off x="3995937" y="70198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3" name="Rectangle 22"/>
          <p:cNvSpPr/>
          <p:nvPr/>
        </p:nvSpPr>
        <p:spPr>
          <a:xfrm>
            <a:off x="4192023" y="620688"/>
            <a:ext cx="120712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Hashirama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4" name="Picture 2" descr="C:\Mes Documents\Manga\Topic\Render\E-F-G-H\Hashirama\senni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531440"/>
            <a:ext cx="1514005" cy="1961456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03641" y="0"/>
            <a:ext cx="2440359" cy="147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43809" y="2700788"/>
            <a:ext cx="1966846" cy="14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0"/>
            <a:ext cx="1856631" cy="14107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905" name="Picture 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1484783"/>
            <a:ext cx="2483768" cy="14312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2" descr="http://fc03.deviantart.net/fs70/f/2013/261/4/0/i_told_you____not_to_give_up____naruto_647_color_by_stingcunha-d6msvd4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4509121"/>
            <a:ext cx="2771800" cy="1668624"/>
          </a:xfrm>
          <a:prstGeom prst="rect">
            <a:avLst/>
          </a:prstGeom>
          <a:noFill/>
        </p:spPr>
      </p:pic>
      <p:pic>
        <p:nvPicPr>
          <p:cNvPr id="28" name="Picture 2" descr="http://th01.deviantart.net/fs71/PRE/i/2013/086/b/d/farewell_by_robcv-d5zglwx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746953" y="1484784"/>
            <a:ext cx="2397047" cy="2025050"/>
          </a:xfrm>
          <a:prstGeom prst="rect">
            <a:avLst/>
          </a:prstGeom>
          <a:noFill/>
        </p:spPr>
      </p:pic>
      <p:graphicFrame>
        <p:nvGraphicFramePr>
          <p:cNvPr id="29" name="Graphique 28"/>
          <p:cNvGraphicFramePr/>
          <p:nvPr/>
        </p:nvGraphicFramePr>
        <p:xfrm>
          <a:off x="4716016" y="48610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30" name="Rectangle 29"/>
          <p:cNvSpPr/>
          <p:nvPr/>
        </p:nvSpPr>
        <p:spPr>
          <a:xfrm>
            <a:off x="2843808" y="4500988"/>
            <a:ext cx="3528391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Hashirama </a:t>
            </a:r>
            <a:r>
              <a:rPr lang="fr-FR" sz="2000" b="1" cap="none" spc="0" dirty="0" err="1" smtClean="0">
                <a:ln w="1905"/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Senju</a:t>
            </a:r>
            <a:r>
              <a:rPr lang="fr-FR" sz="2000" b="1" cap="none" spc="0" dirty="0" smtClean="0">
                <a:ln w="1905"/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80,75</a:t>
            </a:r>
            <a:r>
              <a:rPr lang="fr-FR" sz="2000" b="1" cap="none" spc="0" dirty="0" smtClean="0">
                <a:ln w="1905"/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1" name="Tableau 30"/>
          <p:cNvGraphicFramePr>
            <a:graphicFrameLocks noGrp="1"/>
          </p:cNvGraphicFramePr>
          <p:nvPr/>
        </p:nvGraphicFramePr>
        <p:xfrm>
          <a:off x="2843808" y="6237312"/>
          <a:ext cx="3528392" cy="43204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4913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4913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4913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4913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4913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4913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4913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4913B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4,75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7CE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4,17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7CE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3,51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7CE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3,59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7CE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3,50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7CE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3,43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7CE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4,80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7CE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4,55</a:t>
                      </a:r>
                      <a:endParaRPr lang="fr-FR" sz="800" b="1" dirty="0" smtClean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7CE88"/>
                    </a:solidFill>
                  </a:tcPr>
                </a:tc>
              </a:tr>
            </a:tbl>
          </a:graphicData>
        </a:graphic>
      </p:graphicFrame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843808" y="4818098"/>
            <a:ext cx="1872207" cy="13920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Picture 2" descr="http://th03.deviantart.net/fs71/PRE/i/2013/050/f/8/hashirama_senju___god_of_the_shinobi_by_michaelsmith94-d5vhnsj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804248" y="4989132"/>
            <a:ext cx="1255619" cy="1868868"/>
          </a:xfrm>
          <a:prstGeom prst="rect">
            <a:avLst/>
          </a:prstGeom>
          <a:noFill/>
        </p:spPr>
      </p:pic>
      <p:pic>
        <p:nvPicPr>
          <p:cNvPr id="34" name="Picture 2" descr="http://fc04.deviantart.net/fs71/f/2013/051/e/3/naruto_621_by_ksop-d5vmx69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8206614" y="4941168"/>
            <a:ext cx="937385" cy="1916832"/>
          </a:xfrm>
          <a:prstGeom prst="rect">
            <a:avLst/>
          </a:prstGeom>
          <a:noFill/>
        </p:spPr>
      </p:pic>
      <p:sp>
        <p:nvSpPr>
          <p:cNvPr id="35" name="Rectangle 34"/>
          <p:cNvSpPr>
            <a:spLocks noChangeAspect="1"/>
          </p:cNvSpPr>
          <p:nvPr/>
        </p:nvSpPr>
        <p:spPr>
          <a:xfrm rot="10800000" flipH="1">
            <a:off x="0" y="2924943"/>
            <a:ext cx="2339752" cy="1192241"/>
          </a:xfrm>
          <a:prstGeom prst="rect">
            <a:avLst/>
          </a:prstGeom>
          <a:blipFill dpi="0" rotWithShape="0">
            <a:blip r:embed="rId15" cstate="print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1950043" y="601563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2269263" y="520265"/>
            <a:ext cx="124893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Tenten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Tenten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Choza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Graphique 5"/>
          <p:cNvGraphicFramePr/>
          <p:nvPr/>
        </p:nvGraphicFramePr>
        <p:xfrm>
          <a:off x="2195736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2771800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rapèze 7"/>
          <p:cNvSpPr/>
          <p:nvPr/>
        </p:nvSpPr>
        <p:spPr>
          <a:xfrm rot="10800000">
            <a:off x="6133504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/>
          <p:cNvSpPr/>
          <p:nvPr/>
        </p:nvSpPr>
        <p:spPr>
          <a:xfrm>
            <a:off x="6700586" y="548680"/>
            <a:ext cx="75322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Choza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" name="Graphique 9"/>
          <p:cNvGraphicFramePr/>
          <p:nvPr/>
        </p:nvGraphicFramePr>
        <p:xfrm>
          <a:off x="6372200" y="7647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" name="Rectangle 10"/>
          <p:cNvSpPr/>
          <p:nvPr/>
        </p:nvSpPr>
        <p:spPr>
          <a:xfrm>
            <a:off x="6948264" y="107538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7170" name="Picture 2" descr="C:\Mes Documents\Manga\Topic diagramme\Render\Q-R-S-T\Ten ten\3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494004"/>
            <a:ext cx="1210317" cy="1710860"/>
          </a:xfrm>
          <a:prstGeom prst="rect">
            <a:avLst/>
          </a:prstGeom>
          <a:noFill/>
        </p:spPr>
      </p:pic>
      <p:pic>
        <p:nvPicPr>
          <p:cNvPr id="7171" name="Picture 3" descr="C:\Mes Documents\Manga\Topic diagramme\Render\A-B-C-D\Choza\1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28117" y="260648"/>
            <a:ext cx="1248140" cy="1872208"/>
          </a:xfrm>
          <a:prstGeom prst="rect">
            <a:avLst/>
          </a:prstGeom>
          <a:noFill/>
        </p:spPr>
      </p:pic>
      <p:pic>
        <p:nvPicPr>
          <p:cNvPr id="14" name="Picture 2" descr="http://2.bp.blogspot.com/-4b16O9A6OX4/ULz3Z2n8GFI/AAAAAAAALEc/8KAInhDV8NQ/s400/shippuden+tenten+wallpapers_tenten+imagens_tenten+shippuden+pictures_tenten+fotos+_tenten+shippuden+wallpapers_tenten+imagens_tenten+shippuden+shippuden_tenten+shippuden+shipuden_wallpapers+e+imagens_naruto+%252856%2529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5805264"/>
            <a:ext cx="1871531" cy="1052736"/>
          </a:xfrm>
          <a:prstGeom prst="rect">
            <a:avLst/>
          </a:prstGeom>
          <a:noFill/>
        </p:spPr>
      </p:pic>
      <p:sp>
        <p:nvSpPr>
          <p:cNvPr id="17" name="Rectangle 16"/>
          <p:cNvSpPr/>
          <p:nvPr/>
        </p:nvSpPr>
        <p:spPr>
          <a:xfrm>
            <a:off x="827584" y="278092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Tenten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[37,00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9" name="Graphique 18"/>
          <p:cNvGraphicFramePr/>
          <p:nvPr/>
        </p:nvGraphicFramePr>
        <p:xfrm>
          <a:off x="6876256" y="31409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20" name="Rectangle 19"/>
          <p:cNvSpPr/>
          <p:nvPr/>
        </p:nvSpPr>
        <p:spPr>
          <a:xfrm>
            <a:off x="4932040" y="2780928"/>
            <a:ext cx="345638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Choza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Akimichi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[47,88%]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9091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835696" y="5800383"/>
            <a:ext cx="1535781" cy="10576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3" name="Graphique 22"/>
          <p:cNvGraphicFramePr/>
          <p:nvPr/>
        </p:nvGraphicFramePr>
        <p:xfrm>
          <a:off x="2771800" y="31409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graphicFrame>
        <p:nvGraphicFramePr>
          <p:cNvPr id="24" name="Tableau 23"/>
          <p:cNvGraphicFramePr>
            <a:graphicFrameLocks noGrp="1"/>
          </p:cNvGraphicFramePr>
          <p:nvPr/>
        </p:nvGraphicFramePr>
        <p:xfrm>
          <a:off x="827584" y="458112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1,66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89095" name="Picture 7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271792" y="5394475"/>
            <a:ext cx="1872208" cy="146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9" name="Tableau 28"/>
          <p:cNvGraphicFramePr>
            <a:graphicFrameLocks noGrp="1"/>
          </p:cNvGraphicFramePr>
          <p:nvPr/>
        </p:nvGraphicFramePr>
        <p:xfrm>
          <a:off x="4932040" y="458112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72706" name="Picture 2" descr="http://fc01.deviantart.net/fs70/f/2012/106/7/6/ten_ten_by_pumpkindanko-d4wd2ph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203849" y="5084470"/>
            <a:ext cx="1368152" cy="1773530"/>
          </a:xfrm>
          <a:prstGeom prst="rect">
            <a:avLst/>
          </a:prstGeom>
          <a:noFill/>
        </p:spPr>
      </p:pic>
      <p:pic>
        <p:nvPicPr>
          <p:cNvPr id="72707" name="Picture 3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827584" y="3163596"/>
            <a:ext cx="1927443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881" name="Picture 1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32038" y="3140968"/>
            <a:ext cx="2020737" cy="142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5838475" y="601563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6513504" y="520265"/>
            <a:ext cx="53732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Cee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Anko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- Cee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Graphique 5"/>
          <p:cNvGraphicFramePr/>
          <p:nvPr/>
        </p:nvGraphicFramePr>
        <p:xfrm>
          <a:off x="6156176" y="8082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6732240" y="11189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rapèze 7"/>
          <p:cNvSpPr/>
          <p:nvPr/>
        </p:nvSpPr>
        <p:spPr>
          <a:xfrm rot="10800000">
            <a:off x="2245072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/>
          <p:cNvSpPr/>
          <p:nvPr/>
        </p:nvSpPr>
        <p:spPr>
          <a:xfrm>
            <a:off x="2851240" y="548680"/>
            <a:ext cx="67505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Anko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" name="Graphique 9"/>
          <p:cNvGraphicFramePr/>
          <p:nvPr/>
        </p:nvGraphicFramePr>
        <p:xfrm>
          <a:off x="2555776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" name="Rectangle 10"/>
          <p:cNvSpPr/>
          <p:nvPr/>
        </p:nvSpPr>
        <p:spPr>
          <a:xfrm>
            <a:off x="3131840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 descr="C:\Mes Documents\Manga\Topic diagramme\Render\A-B-C-D\Anko\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38209" y="620688"/>
            <a:ext cx="1377607" cy="1745432"/>
          </a:xfrm>
          <a:prstGeom prst="rect">
            <a:avLst/>
          </a:prstGeom>
          <a:noFill/>
        </p:spPr>
      </p:pic>
      <p:pic>
        <p:nvPicPr>
          <p:cNvPr id="3075" name="Picture 3" descr="C:\Mes Documents\Manga\Topic diagramme\Render\A-B-C-D\Cee\3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5" y="508048"/>
            <a:ext cx="1008111" cy="1840832"/>
          </a:xfrm>
          <a:prstGeom prst="rect">
            <a:avLst/>
          </a:prstGeom>
          <a:noFill/>
        </p:spPr>
      </p:pic>
      <p:sp>
        <p:nvSpPr>
          <p:cNvPr id="14" name="Rectangle 13"/>
          <p:cNvSpPr/>
          <p:nvPr/>
        </p:nvSpPr>
        <p:spPr>
          <a:xfrm>
            <a:off x="827584" y="285293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Anko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Mitarashi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38,85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6" name="Graphique 15"/>
          <p:cNvGraphicFramePr/>
          <p:nvPr/>
        </p:nvGraphicFramePr>
        <p:xfrm>
          <a:off x="2699792" y="31409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9" name="Tableau 18"/>
          <p:cNvGraphicFramePr>
            <a:graphicFrameLocks noGrp="1"/>
          </p:cNvGraphicFramePr>
          <p:nvPr/>
        </p:nvGraphicFramePr>
        <p:xfrm>
          <a:off x="4932040" y="4581128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1,44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2,76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1,94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1,54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sp>
        <p:nvSpPr>
          <p:cNvPr id="21" name="Rectangle 20"/>
          <p:cNvSpPr/>
          <p:nvPr/>
        </p:nvSpPr>
        <p:spPr>
          <a:xfrm>
            <a:off x="4932040" y="2812866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Cee [39,80%]</a:t>
            </a:r>
            <a:endParaRPr lang="fr-FR" sz="2000" b="1" cap="none" spc="0" dirty="0">
              <a:ln w="1905"/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3" name="Tableau 22"/>
          <p:cNvGraphicFramePr>
            <a:graphicFrameLocks noGrp="1"/>
          </p:cNvGraphicFramePr>
          <p:nvPr/>
        </p:nvGraphicFramePr>
        <p:xfrm>
          <a:off x="827584" y="458112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1,95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1028" name="Picture 4" descr="http://img2.wikia.nocookie.net/__cb20110417073648/naruto/fr/images/e/ee/C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32041" y="3212976"/>
            <a:ext cx="2045297" cy="1332000"/>
          </a:xfrm>
          <a:prstGeom prst="rect">
            <a:avLst/>
          </a:prstGeom>
          <a:noFill/>
        </p:spPr>
      </p:pic>
      <p:graphicFrame>
        <p:nvGraphicFramePr>
          <p:cNvPr id="25" name="Graphique 24"/>
          <p:cNvGraphicFramePr/>
          <p:nvPr/>
        </p:nvGraphicFramePr>
        <p:xfrm>
          <a:off x="6876256" y="31409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5356372"/>
            <a:ext cx="1755193" cy="1501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27584" y="3202158"/>
            <a:ext cx="1872208" cy="13551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10" name="Picture 2" descr="http://th01.deviantart.net/fs71/PRE/f/2012/140/5/1/naruto__mitarashi_anko_by_rikamello-d50go4b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835696" y="5417840"/>
            <a:ext cx="2352879" cy="14401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2987824" y="44624"/>
            <a:ext cx="3456384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Tobirama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, le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kage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créateur 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3" name="Graphique 22"/>
          <p:cNvGraphicFramePr/>
          <p:nvPr/>
        </p:nvGraphicFramePr>
        <p:xfrm>
          <a:off x="4572000" y="267698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140968"/>
            <a:ext cx="1160445" cy="16933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SEDNA\Pictures\Render\eau 4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476672"/>
            <a:ext cx="1918295" cy="1918295"/>
          </a:xfrm>
          <a:prstGeom prst="rect">
            <a:avLst/>
          </a:prstGeom>
          <a:noFill/>
        </p:spPr>
      </p:pic>
      <p:graphicFrame>
        <p:nvGraphicFramePr>
          <p:cNvPr id="17" name="Graphique 16"/>
          <p:cNvGraphicFramePr/>
          <p:nvPr/>
        </p:nvGraphicFramePr>
        <p:xfrm>
          <a:off x="4139952" y="7647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8" name="Rectangle 17"/>
          <p:cNvSpPr/>
          <p:nvPr/>
        </p:nvSpPr>
        <p:spPr>
          <a:xfrm>
            <a:off x="4716016" y="107538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Trapèze 20"/>
          <p:cNvSpPr/>
          <p:nvPr/>
        </p:nvSpPr>
        <p:spPr>
          <a:xfrm rot="10800000">
            <a:off x="4139952" y="55797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5" name="Rectangle 24"/>
          <p:cNvSpPr/>
          <p:nvPr/>
        </p:nvSpPr>
        <p:spPr>
          <a:xfrm>
            <a:off x="4402916" y="476672"/>
            <a:ext cx="107337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Tobirama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7" name="Picture 3" descr="C:\Users\SEDNA\Pictures\Render\eau 3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86608" y="1340768"/>
            <a:ext cx="1241376" cy="1241376"/>
          </a:xfrm>
          <a:prstGeom prst="rect">
            <a:avLst/>
          </a:prstGeom>
          <a:noFill/>
        </p:spPr>
      </p:pic>
      <p:pic>
        <p:nvPicPr>
          <p:cNvPr id="19" name="Picture 4" descr="C:\Mes Documents\Manga\Topic\Render\Q-R-S-T\Tobirama\6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57558" y="404664"/>
            <a:ext cx="1158458" cy="1728192"/>
          </a:xfrm>
          <a:prstGeom prst="rect">
            <a:avLst/>
          </a:prstGeom>
          <a:noFill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4869160"/>
            <a:ext cx="1589813" cy="1127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Rectangle 21"/>
          <p:cNvSpPr/>
          <p:nvPr/>
        </p:nvSpPr>
        <p:spPr>
          <a:xfrm>
            <a:off x="2627784" y="2276872"/>
            <a:ext cx="3456385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Tobirama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Senju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[77,00%]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479704" y="5525852"/>
            <a:ext cx="2664296" cy="1332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25" name="Picture 1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219950" y="3933056"/>
            <a:ext cx="1924050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0" name="Tableau 29"/>
          <p:cNvGraphicFramePr>
            <a:graphicFrameLocks noGrp="1"/>
          </p:cNvGraphicFramePr>
          <p:nvPr/>
        </p:nvGraphicFramePr>
        <p:xfrm>
          <a:off x="2627784" y="411714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5,00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4,23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0"/>
            <a:ext cx="912787" cy="18674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0" y="1844824"/>
            <a:ext cx="2038292" cy="15563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2706" name="Picture 2" descr="http://th07.deviantart.net/fs70/PRE/f/2014/186/a/2/tobirama_the_end_power_by_the_danstyle_art-d7pdsi0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948264" y="0"/>
            <a:ext cx="2195736" cy="1234181"/>
          </a:xfrm>
          <a:prstGeom prst="rect">
            <a:avLst/>
          </a:prstGeom>
          <a:noFill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627783" y="2604973"/>
            <a:ext cx="2010763" cy="148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2" descr="Second Hokage - Tobirama Senju by aConst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899592" y="0"/>
            <a:ext cx="2036064" cy="1097566"/>
          </a:xfrm>
          <a:prstGeom prst="rect">
            <a:avLst/>
          </a:prstGeom>
          <a:noFill/>
        </p:spPr>
      </p:pic>
      <p:pic>
        <p:nvPicPr>
          <p:cNvPr id="69633" name="Picture 1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627784" y="4901820"/>
            <a:ext cx="2080071" cy="140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6" name="Graphique 25"/>
          <p:cNvGraphicFramePr/>
          <p:nvPr/>
        </p:nvGraphicFramePr>
        <p:xfrm>
          <a:off x="4572001" y="490923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29" name="Rectangle 28"/>
          <p:cNvSpPr/>
          <p:nvPr/>
        </p:nvSpPr>
        <p:spPr>
          <a:xfrm>
            <a:off x="2627785" y="4541058"/>
            <a:ext cx="3456385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253D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Tobirama</a:t>
            </a:r>
            <a:r>
              <a:rPr lang="fr-FR" sz="2000" b="1" cap="none" spc="0" dirty="0" smtClean="0">
                <a:ln w="1905"/>
                <a:solidFill>
                  <a:srgbClr val="253D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253D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Senju</a:t>
            </a:r>
            <a:r>
              <a:rPr lang="fr-FR" sz="2000" b="1" cap="none" spc="0" dirty="0" smtClean="0">
                <a:ln w="1905"/>
                <a:solidFill>
                  <a:srgbClr val="253D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[77,00%]</a:t>
            </a:r>
            <a:endParaRPr lang="fr-FR" sz="2000" b="1" cap="none" spc="0" dirty="0">
              <a:ln w="1905"/>
              <a:solidFill>
                <a:srgbClr val="253D8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1" name="Tableau 30"/>
          <p:cNvGraphicFramePr>
            <a:graphicFrameLocks noGrp="1"/>
          </p:cNvGraphicFramePr>
          <p:nvPr/>
        </p:nvGraphicFramePr>
        <p:xfrm>
          <a:off x="2627785" y="634939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53D8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53D8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53D8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53D8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53D8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53D8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53D8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53D8B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53D8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3,93</a:t>
                      </a:r>
                    </a:p>
                  </a:txBody>
                  <a:tcPr marL="0" marR="0" marT="0" marB="0" anchor="ctr">
                    <a:solidFill>
                      <a:srgbClr val="A6B6E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53D8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4,17</a:t>
                      </a:r>
                      <a:endParaRPr lang="fr-FR" sz="800" b="1" dirty="0">
                        <a:solidFill>
                          <a:srgbClr val="253D8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6B6E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53D8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rgbClr val="253D8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6B6E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53D8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5,00</a:t>
                      </a:r>
                      <a:endParaRPr lang="fr-FR" sz="800" b="1" dirty="0">
                        <a:solidFill>
                          <a:srgbClr val="253D8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6B6E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53D8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3,17</a:t>
                      </a:r>
                      <a:endParaRPr lang="fr-FR" sz="800" b="1" dirty="0">
                        <a:solidFill>
                          <a:srgbClr val="253D8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6B6E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53D8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4,64</a:t>
                      </a:r>
                      <a:endParaRPr lang="fr-FR" sz="800" b="1" dirty="0">
                        <a:solidFill>
                          <a:srgbClr val="253D8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6B6E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53D8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3,70</a:t>
                      </a:r>
                      <a:endParaRPr lang="fr-FR" sz="800" b="1" dirty="0">
                        <a:solidFill>
                          <a:srgbClr val="253D8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6B6E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53D8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4,23</a:t>
                      </a:r>
                    </a:p>
                  </a:txBody>
                  <a:tcPr marL="0" marR="0" marT="0" marB="0" anchor="ctr">
                    <a:solidFill>
                      <a:srgbClr val="A6B6E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5838475" y="601563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6327197" y="520265"/>
            <a:ext cx="90992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Ino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Danzo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Ino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Graphique 5"/>
          <p:cNvGraphicFramePr/>
          <p:nvPr/>
        </p:nvGraphicFramePr>
        <p:xfrm>
          <a:off x="6156176" y="8082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6732240" y="11189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rapèze 7"/>
          <p:cNvSpPr/>
          <p:nvPr/>
        </p:nvSpPr>
        <p:spPr>
          <a:xfrm rot="10800000">
            <a:off x="2245072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/>
          <p:cNvSpPr/>
          <p:nvPr/>
        </p:nvSpPr>
        <p:spPr>
          <a:xfrm>
            <a:off x="2799459" y="548680"/>
            <a:ext cx="77861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Danzo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" name="Graphique 9"/>
          <p:cNvGraphicFramePr/>
          <p:nvPr/>
        </p:nvGraphicFramePr>
        <p:xfrm>
          <a:off x="2555776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" name="Rectangle 10"/>
          <p:cNvSpPr/>
          <p:nvPr/>
        </p:nvSpPr>
        <p:spPr>
          <a:xfrm>
            <a:off x="3131840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8194" name="Picture 2" descr="C:\Mes Documents\Manga\Topic diagramme\Render\I-J-K-L\Ino\8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597906"/>
            <a:ext cx="1008111" cy="1606958"/>
          </a:xfrm>
          <a:prstGeom prst="rect">
            <a:avLst/>
          </a:prstGeom>
          <a:noFill/>
        </p:spPr>
      </p:pic>
      <p:pic>
        <p:nvPicPr>
          <p:cNvPr id="8195" name="Picture 3" descr="C:\Mes Documents\Manga\Topic diagramme\Render\A-B-C-D\Danzo\6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38388" y="620688"/>
            <a:ext cx="1265636" cy="1656184"/>
          </a:xfrm>
          <a:prstGeom prst="rect">
            <a:avLst/>
          </a:prstGeom>
          <a:noFill/>
        </p:spPr>
      </p:pic>
      <p:graphicFrame>
        <p:nvGraphicFramePr>
          <p:cNvPr id="17" name="Tableau 16"/>
          <p:cNvGraphicFramePr>
            <a:graphicFrameLocks noGrp="1"/>
          </p:cNvGraphicFramePr>
          <p:nvPr/>
        </p:nvGraphicFramePr>
        <p:xfrm>
          <a:off x="827584" y="458112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3,60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19" name="Rectangle 18"/>
          <p:cNvSpPr/>
          <p:nvPr/>
        </p:nvSpPr>
        <p:spPr>
          <a:xfrm>
            <a:off x="827585" y="281286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Danzô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Shimura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63,93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1" name="Graphique 20"/>
          <p:cNvGraphicFramePr/>
          <p:nvPr/>
        </p:nvGraphicFramePr>
        <p:xfrm>
          <a:off x="2771800" y="31409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23" name="Graphique 22"/>
          <p:cNvGraphicFramePr/>
          <p:nvPr/>
        </p:nvGraphicFramePr>
        <p:xfrm>
          <a:off x="6804248" y="27089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25" name="Rectangle 24"/>
          <p:cNvSpPr/>
          <p:nvPr/>
        </p:nvSpPr>
        <p:spPr>
          <a:xfrm>
            <a:off x="4860032" y="2276872"/>
            <a:ext cx="345638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Yamanaka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[31,70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8" name="Tableau 27"/>
          <p:cNvGraphicFramePr>
            <a:graphicFrameLocks noGrp="1"/>
          </p:cNvGraphicFramePr>
          <p:nvPr/>
        </p:nvGraphicFramePr>
        <p:xfrm>
          <a:off x="4860032" y="407707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1,13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1033" name="Picture 9" descr="http://4.bp.blogspot.com/-YwZ2MK6vlZU/ULwAeekyBsI/AAAAAAAAKsM/-6vB1sn3Vjk/s1600/yamanaka+ino+wallpapers_ino+imagens_ino+yamanaka+pictures_ino+fotos+_ino+shippuden+wallpapers_ino+imagens_ino+yamanaka+shippuden_ino+yamanaka+shipuden_wallpapers+e+imagens_naruto+wallpapers+%252835%2529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144000" y="2780928"/>
            <a:ext cx="1152297" cy="1700808"/>
          </a:xfrm>
          <a:prstGeom prst="rect">
            <a:avLst/>
          </a:prstGeom>
          <a:noFill/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5864901"/>
            <a:ext cx="1656184" cy="993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27584" y="3140378"/>
            <a:ext cx="1992048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860032" y="2636912"/>
            <a:ext cx="2025910" cy="1409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2" name="Picture 2" descr="Yamanaka Ino  NARUTO by RikaMello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9144000" y="1052736"/>
            <a:ext cx="1329612" cy="1772816"/>
          </a:xfrm>
          <a:prstGeom prst="rect">
            <a:avLst/>
          </a:prstGeom>
          <a:noFill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691680" y="5181852"/>
            <a:ext cx="1152128" cy="167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771800" y="5294759"/>
            <a:ext cx="1862250" cy="15632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9" name="Graphique 28"/>
          <p:cNvGraphicFramePr/>
          <p:nvPr/>
        </p:nvGraphicFramePr>
        <p:xfrm>
          <a:off x="6804248" y="48691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sp>
        <p:nvSpPr>
          <p:cNvPr id="30" name="Rectangle 29"/>
          <p:cNvSpPr/>
          <p:nvPr/>
        </p:nvSpPr>
        <p:spPr>
          <a:xfrm>
            <a:off x="4860032" y="450912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DFC45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 </a:t>
            </a:r>
            <a:r>
              <a:rPr lang="fr-FR" sz="2000" b="1" cap="none" spc="0" dirty="0" err="1" smtClean="0">
                <a:ln w="1905"/>
                <a:solidFill>
                  <a:srgbClr val="DFC45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Yamanaka</a:t>
            </a:r>
            <a:r>
              <a:rPr lang="fr-FR" sz="2000" b="1" cap="none" spc="0" dirty="0" smtClean="0">
                <a:ln w="1905"/>
                <a:solidFill>
                  <a:srgbClr val="DFC45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DFC45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DFC45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fr-FR" sz="2000" b="1" dirty="0" smtClean="0">
                <a:ln w="1905"/>
                <a:solidFill>
                  <a:srgbClr val="DFC45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[31,70</a:t>
            </a:r>
            <a:r>
              <a:rPr lang="fr-FR" sz="2000" b="1" cap="none" spc="0" dirty="0" smtClean="0">
                <a:ln w="1905"/>
                <a:solidFill>
                  <a:srgbClr val="DFC45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DFC45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1" name="Tableau 30"/>
          <p:cNvGraphicFramePr>
            <a:graphicFrameLocks noGrp="1"/>
          </p:cNvGraphicFramePr>
          <p:nvPr/>
        </p:nvGraphicFramePr>
        <p:xfrm>
          <a:off x="4860032" y="63093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FC45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FC45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FC45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FC45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FC45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FC45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FC45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FC45F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6B3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2,11</a:t>
                      </a:r>
                      <a:endParaRPr lang="fr-FR" sz="800" b="1" dirty="0">
                        <a:solidFill>
                          <a:srgbClr val="D6B3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E1A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6B3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1,79</a:t>
                      </a:r>
                      <a:endParaRPr lang="fr-FR" sz="800" b="1" dirty="0">
                        <a:solidFill>
                          <a:srgbClr val="D6B3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E1A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6B3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1,08</a:t>
                      </a:r>
                      <a:endParaRPr lang="fr-FR" sz="800" b="1" dirty="0">
                        <a:solidFill>
                          <a:srgbClr val="D6B3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E1A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6B3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2,23</a:t>
                      </a:r>
                      <a:endParaRPr lang="fr-FR" sz="800" b="1" dirty="0">
                        <a:solidFill>
                          <a:srgbClr val="D6B3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E1A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6B3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1,09</a:t>
                      </a:r>
                      <a:endParaRPr lang="fr-FR" sz="800" b="1" dirty="0">
                        <a:solidFill>
                          <a:srgbClr val="D6B3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E1A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6B3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D6B3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E1A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6B3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1,55</a:t>
                      </a:r>
                      <a:endParaRPr lang="fr-FR" sz="800" b="1" dirty="0">
                        <a:solidFill>
                          <a:srgbClr val="D6B3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E1A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6B3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1,13</a:t>
                      </a:r>
                    </a:p>
                  </a:txBody>
                  <a:tcPr marL="0" marR="0" marT="0" marB="0" anchor="ctr">
                    <a:solidFill>
                      <a:srgbClr val="EFE1AF"/>
                    </a:solidFill>
                  </a:tcPr>
                </a:tc>
              </a:tr>
            </a:tbl>
          </a:graphicData>
        </a:graphic>
      </p:graphicFrame>
      <p:pic>
        <p:nvPicPr>
          <p:cNvPr id="33" name="Picture 7" descr="http://4.bp.blogspot.com/-rMD03_42rQs/ULwApx4RG4I/AAAAAAAAKt0/NGqP5eREUIw/s1600/yamanaka+ino+wallpapers_ino+imagens_ino+yamanaka+pictures_ino+fotos+_ino+shippuden+wallpapers_ino+imagens_ino+yamanaka+shippuden_ino+yamanaka+shipuden_wallpapers+e+imagens_naruto+wallpapers+%252844%2529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144000" y="4653136"/>
            <a:ext cx="1223585" cy="1586129"/>
          </a:xfrm>
          <a:prstGeom prst="rect">
            <a:avLst/>
          </a:prstGeom>
          <a:noFill/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864202" y="4869159"/>
            <a:ext cx="1996022" cy="141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Picture 2" descr="http://fc02.deviantart.net/fs16/f/2007/204/7/c/Portrait_Series__Ino_by_Lee_nus.jp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0548664" y="2636912"/>
            <a:ext cx="1528277" cy="26642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5838475" y="601563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6390424" y="520265"/>
            <a:ext cx="78348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Yugito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Kin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-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Yugito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Graphique 5"/>
          <p:cNvGraphicFramePr/>
          <p:nvPr/>
        </p:nvGraphicFramePr>
        <p:xfrm>
          <a:off x="6156176" y="8082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6732240" y="11189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rapèze 7"/>
          <p:cNvSpPr/>
          <p:nvPr/>
        </p:nvSpPr>
        <p:spPr>
          <a:xfrm rot="10800000">
            <a:off x="2245072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/>
          <p:cNvSpPr/>
          <p:nvPr/>
        </p:nvSpPr>
        <p:spPr>
          <a:xfrm>
            <a:off x="2943346" y="548680"/>
            <a:ext cx="49084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" name="Graphique 9"/>
          <p:cNvGraphicFramePr/>
          <p:nvPr/>
        </p:nvGraphicFramePr>
        <p:xfrm>
          <a:off x="2555776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" name="Rectangle 10"/>
          <p:cNvSpPr/>
          <p:nvPr/>
        </p:nvSpPr>
        <p:spPr>
          <a:xfrm>
            <a:off x="3131840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Mes Documents\Manga\Topic diagramme\Render\I-J-K-L\Kin\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637307"/>
            <a:ext cx="1296144" cy="1800821"/>
          </a:xfrm>
          <a:prstGeom prst="rect">
            <a:avLst/>
          </a:prstGeom>
          <a:noFill/>
        </p:spPr>
      </p:pic>
      <p:pic>
        <p:nvPicPr>
          <p:cNvPr id="1027" name="Picture 3" descr="C:\Mes Documents\Manga\Topic diagramme\Render\U-V-W-X-Y-Z\Yugito\1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620688"/>
            <a:ext cx="620094" cy="1673424"/>
          </a:xfrm>
          <a:prstGeom prst="rect">
            <a:avLst/>
          </a:prstGeom>
          <a:noFill/>
        </p:spPr>
      </p:pic>
      <p:graphicFrame>
        <p:nvGraphicFramePr>
          <p:cNvPr id="18" name="Graphique 17"/>
          <p:cNvGraphicFramePr/>
          <p:nvPr/>
        </p:nvGraphicFramePr>
        <p:xfrm>
          <a:off x="6804248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23" name="Graphique 22"/>
          <p:cNvGraphicFramePr/>
          <p:nvPr/>
        </p:nvGraphicFramePr>
        <p:xfrm>
          <a:off x="2699792" y="31409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24" name="Tableau 23"/>
          <p:cNvGraphicFramePr>
            <a:graphicFrameLocks noGrp="1"/>
          </p:cNvGraphicFramePr>
          <p:nvPr/>
        </p:nvGraphicFramePr>
        <p:xfrm>
          <a:off x="755576" y="4589260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0,36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1,05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0,78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0,88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0,57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0,74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0,62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0,16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5" name="Rectangle 24"/>
          <p:cNvSpPr/>
          <p:nvPr/>
        </p:nvSpPr>
        <p:spPr>
          <a:xfrm>
            <a:off x="755576" y="274085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Kin</a:t>
            </a:r>
            <a:r>
              <a:rPr lang="fr-FR" sz="2000" b="1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Tsuchi</a:t>
            </a:r>
            <a:r>
              <a:rPr lang="fr-FR" sz="2000" b="1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[12,90%]</a:t>
            </a:r>
            <a:endParaRPr lang="fr-FR" sz="2000" b="1" cap="none" spc="0" dirty="0">
              <a:ln w="1905"/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7" name="Tableau 26"/>
          <p:cNvGraphicFramePr>
            <a:graphicFrameLocks noGrp="1"/>
          </p:cNvGraphicFramePr>
          <p:nvPr/>
        </p:nvGraphicFramePr>
        <p:xfrm>
          <a:off x="4932040" y="4581128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3,16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2,32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3,32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1,74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sp>
        <p:nvSpPr>
          <p:cNvPr id="28" name="Rectangle 27"/>
          <p:cNvSpPr/>
          <p:nvPr/>
        </p:nvSpPr>
        <p:spPr>
          <a:xfrm>
            <a:off x="4932040" y="2668850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Yugito</a:t>
            </a:r>
            <a:r>
              <a:rPr lang="fr-FR" sz="2000" b="1" cap="none" spc="0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Nii</a:t>
            </a:r>
            <a:r>
              <a:rPr lang="fr-FR" sz="2000" b="1" cap="none" spc="0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51,43</a:t>
            </a:r>
            <a:r>
              <a:rPr lang="fr-FR" sz="2000" b="1" cap="none" spc="0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44208" y="5209604"/>
            <a:ext cx="2485044" cy="1648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5574" y="3082005"/>
            <a:ext cx="2016225" cy="14629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11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148064" y="5196673"/>
            <a:ext cx="1224136" cy="16613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932040" y="3039424"/>
            <a:ext cx="1944216" cy="15030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rapèze 10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Rectangle 11"/>
          <p:cNvSpPr/>
          <p:nvPr/>
        </p:nvSpPr>
        <p:spPr>
          <a:xfrm>
            <a:off x="2843808" y="44624"/>
            <a:ext cx="3816424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Madara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l’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Uchiha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ultime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3851920" y="476672"/>
            <a:ext cx="1656184" cy="1656184"/>
          </a:xfrm>
          <a:prstGeom prst="rect">
            <a:avLst/>
          </a:prstGeom>
          <a:blipFill dpi="0" rotWithShape="1">
            <a:blip r:embed="rId2" cstate="print">
              <a:alphaModFix amt="61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6" name="Trapèze 25"/>
          <p:cNvSpPr/>
          <p:nvPr/>
        </p:nvSpPr>
        <p:spPr>
          <a:xfrm rot="10800000">
            <a:off x="3995937" y="62068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Rectangle 28"/>
          <p:cNvSpPr/>
          <p:nvPr/>
        </p:nvSpPr>
        <p:spPr>
          <a:xfrm>
            <a:off x="3979630" y="548680"/>
            <a:ext cx="163192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Madara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Sennin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0" name="Graphique 29"/>
          <p:cNvGraphicFramePr/>
          <p:nvPr/>
        </p:nvGraphicFramePr>
        <p:xfrm>
          <a:off x="3851920" y="7647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1" name="Rectangle 30"/>
          <p:cNvSpPr/>
          <p:nvPr/>
        </p:nvSpPr>
        <p:spPr>
          <a:xfrm>
            <a:off x="4427984" y="107538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2" name="Picture 6" descr="C:\Mes Documents\Manga\Topic diagramme\Render\M-N-O-P\Madara\Vivant\Image3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42967" y="332656"/>
            <a:ext cx="1529233" cy="2016224"/>
          </a:xfrm>
          <a:prstGeom prst="rect">
            <a:avLst/>
          </a:prstGeom>
          <a:noFill/>
        </p:spPr>
      </p:pic>
      <p:graphicFrame>
        <p:nvGraphicFramePr>
          <p:cNvPr id="20" name="Graphique 19"/>
          <p:cNvGraphicFramePr/>
          <p:nvPr/>
        </p:nvGraphicFramePr>
        <p:xfrm>
          <a:off x="4788024" y="25649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1" name="Rectangle 20"/>
          <p:cNvSpPr/>
          <p:nvPr/>
        </p:nvSpPr>
        <p:spPr>
          <a:xfrm>
            <a:off x="2843808" y="2276872"/>
            <a:ext cx="3528392" cy="398571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199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Madara</a:t>
            </a:r>
            <a:r>
              <a:rPr lang="fr-FR" sz="199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199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199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199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Sennin</a:t>
            </a:r>
            <a:r>
              <a:rPr lang="fr-FR" sz="1990" b="1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[91,78%]</a:t>
            </a:r>
            <a:endParaRPr lang="fr-FR" sz="199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3" name="Tableau 22"/>
          <p:cNvGraphicFramePr>
            <a:graphicFrameLocks noGrp="1"/>
          </p:cNvGraphicFramePr>
          <p:nvPr/>
        </p:nvGraphicFramePr>
        <p:xfrm>
          <a:off x="2843808" y="400506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43808" y="2636912"/>
            <a:ext cx="2039954" cy="13117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0" name="Picture 2" descr="http://th08.deviantart.net/fs70/PRE/i/2013/346/f/3/the_real_fun_begins_now__by_tremblax-d6xkaka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2276872"/>
            <a:ext cx="2685338" cy="1872207"/>
          </a:xfrm>
          <a:prstGeom prst="rect">
            <a:avLst/>
          </a:prstGeom>
          <a:noFill/>
        </p:spPr>
      </p:pic>
      <p:pic>
        <p:nvPicPr>
          <p:cNvPr id="19" name="Picture 2" descr="http://th00.deviantart.net/fs71/PRE/f/2013/339/8/f/naruto_657___madara_by_pollo1567-d6wsqjf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4486485"/>
            <a:ext cx="1475656" cy="2371515"/>
          </a:xfrm>
          <a:prstGeom prst="rect">
            <a:avLst/>
          </a:prstGeom>
          <a:noFill/>
        </p:spPr>
      </p:pic>
      <p:pic>
        <p:nvPicPr>
          <p:cNvPr id="3074" name="Picture 2" descr="Naruto 659 - Madara Uchiha by StingCunha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92280" y="642846"/>
            <a:ext cx="2051721" cy="6215155"/>
          </a:xfrm>
          <a:prstGeom prst="rect">
            <a:avLst/>
          </a:prstGeom>
          <a:noFill/>
        </p:spPr>
      </p:pic>
      <p:pic>
        <p:nvPicPr>
          <p:cNvPr id="50177" name="Picture 1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0"/>
            <a:ext cx="1808237" cy="13478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8" name="Graphique 17"/>
          <p:cNvGraphicFramePr/>
          <p:nvPr/>
        </p:nvGraphicFramePr>
        <p:xfrm>
          <a:off x="4716016" y="47971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22" name="Rectangle 21"/>
          <p:cNvSpPr/>
          <p:nvPr/>
        </p:nvSpPr>
        <p:spPr>
          <a:xfrm>
            <a:off x="2843808" y="4437112"/>
            <a:ext cx="3528392" cy="3970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1990" b="1" cap="none" spc="0" dirty="0" err="1" smtClean="0">
                <a:ln w="1905"/>
                <a:solidFill>
                  <a:srgbClr val="928FB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Madara</a:t>
            </a:r>
            <a:r>
              <a:rPr lang="fr-FR" sz="1990" b="1" cap="none" spc="0" dirty="0" smtClean="0">
                <a:ln w="1905"/>
                <a:solidFill>
                  <a:srgbClr val="928FB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1990" b="1" cap="none" spc="0" dirty="0" err="1" smtClean="0">
                <a:ln w="1905"/>
                <a:solidFill>
                  <a:srgbClr val="928FB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1990" b="1" cap="none" spc="0" dirty="0" smtClean="0">
                <a:ln w="1905"/>
                <a:solidFill>
                  <a:srgbClr val="928FB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1990" b="1" cap="none" spc="0" dirty="0" err="1" smtClean="0">
                <a:ln w="1905"/>
                <a:solidFill>
                  <a:srgbClr val="928FB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Sennin</a:t>
            </a:r>
            <a:r>
              <a:rPr lang="fr-FR" sz="1990" b="1" cap="none" spc="0" dirty="0" smtClean="0">
                <a:ln w="1905"/>
                <a:solidFill>
                  <a:srgbClr val="928FB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fr-FR" sz="1990" b="1" dirty="0" smtClean="0">
                <a:ln w="1905"/>
                <a:solidFill>
                  <a:srgbClr val="928FB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[91,78</a:t>
            </a:r>
            <a:r>
              <a:rPr lang="fr-FR" sz="1990" b="1" cap="none" spc="0" dirty="0" smtClean="0">
                <a:ln w="1905"/>
                <a:solidFill>
                  <a:srgbClr val="928FB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1990" b="1" cap="none" spc="0" dirty="0">
              <a:ln w="1905"/>
              <a:solidFill>
                <a:srgbClr val="928FB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5" name="Tableau 24"/>
          <p:cNvGraphicFramePr>
            <a:graphicFrameLocks noGrp="1"/>
          </p:cNvGraphicFramePr>
          <p:nvPr/>
        </p:nvGraphicFramePr>
        <p:xfrm>
          <a:off x="2843808" y="6237312"/>
          <a:ext cx="3528392" cy="43204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28F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28F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28F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28F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28F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28F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28F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28FBF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4,90</a:t>
                      </a:r>
                      <a:endParaRPr lang="fr-FR" sz="800" b="1" dirty="0">
                        <a:solidFill>
                          <a:schemeClr val="accent4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4,69</a:t>
                      </a:r>
                      <a:endParaRPr lang="fr-FR" sz="800" b="1" dirty="0">
                        <a:solidFill>
                          <a:schemeClr val="accent4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4,36</a:t>
                      </a:r>
                      <a:endParaRPr lang="fr-FR" sz="800" b="1" dirty="0">
                        <a:solidFill>
                          <a:schemeClr val="accent4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4,32</a:t>
                      </a:r>
                      <a:endParaRPr lang="fr-FR" sz="800" b="1" dirty="0">
                        <a:solidFill>
                          <a:schemeClr val="accent4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4,26</a:t>
                      </a:r>
                      <a:endParaRPr lang="fr-FR" sz="800" b="1" dirty="0">
                        <a:solidFill>
                          <a:schemeClr val="accent4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4,47</a:t>
                      </a:r>
                      <a:endParaRPr lang="fr-FR" sz="800" b="1" dirty="0">
                        <a:solidFill>
                          <a:schemeClr val="accent4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4,82</a:t>
                      </a:r>
                      <a:endParaRPr lang="fr-FR" sz="800" b="1" dirty="0">
                        <a:solidFill>
                          <a:schemeClr val="accent4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4,89</a:t>
                      </a:r>
                      <a:endParaRPr lang="fr-FR" sz="800" b="1" dirty="0">
                        <a:solidFill>
                          <a:schemeClr val="accent4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27" name="Picture 1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843807" y="4758613"/>
            <a:ext cx="1853212" cy="145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7042" name="Picture 2" descr="http://pre04.deviantart.net/fbd4/th/pre/i/2015/129/a/9/madara_uchiha_by_the_danstyle_art-d8spo0h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931992" y="1196752"/>
            <a:ext cx="1775911" cy="99820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5838475" y="601563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6424182" y="520265"/>
            <a:ext cx="71596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Chiyo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Inoichi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- Chiyo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Graphique 5"/>
          <p:cNvGraphicFramePr/>
          <p:nvPr/>
        </p:nvGraphicFramePr>
        <p:xfrm>
          <a:off x="6156176" y="8082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6732240" y="11189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rapèze 7"/>
          <p:cNvSpPr/>
          <p:nvPr/>
        </p:nvSpPr>
        <p:spPr>
          <a:xfrm rot="10800000">
            <a:off x="2245072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/>
          <p:cNvSpPr/>
          <p:nvPr/>
        </p:nvSpPr>
        <p:spPr>
          <a:xfrm>
            <a:off x="2776633" y="548680"/>
            <a:ext cx="82426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Inoichi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" name="Graphique 9"/>
          <p:cNvGraphicFramePr/>
          <p:nvPr/>
        </p:nvGraphicFramePr>
        <p:xfrm>
          <a:off x="2555776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" name="Rectangle 10"/>
          <p:cNvSpPr/>
          <p:nvPr/>
        </p:nvSpPr>
        <p:spPr>
          <a:xfrm>
            <a:off x="3131840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42" name="Picture 2" descr="C:\Mes Documents\Manga\Topic diagramme\Render\I-J-K-L\Inoichi\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21571" y="764704"/>
            <a:ext cx="944620" cy="1584176"/>
          </a:xfrm>
          <a:prstGeom prst="rect">
            <a:avLst/>
          </a:prstGeom>
          <a:noFill/>
        </p:spPr>
      </p:pic>
      <p:pic>
        <p:nvPicPr>
          <p:cNvPr id="10243" name="Picture 3" descr="C:\Mes Documents\Manga\Topic diagramme\Render\A-B-C-D\Chiyo\1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548680"/>
            <a:ext cx="1224136" cy="1774997"/>
          </a:xfrm>
          <a:prstGeom prst="rect">
            <a:avLst/>
          </a:prstGeom>
          <a:noFill/>
        </p:spPr>
      </p:pic>
      <p:graphicFrame>
        <p:nvGraphicFramePr>
          <p:cNvPr id="15" name="Graphique 14"/>
          <p:cNvGraphicFramePr/>
          <p:nvPr/>
        </p:nvGraphicFramePr>
        <p:xfrm>
          <a:off x="2771800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6" name="Rectangle 15"/>
          <p:cNvSpPr/>
          <p:nvPr/>
        </p:nvSpPr>
        <p:spPr>
          <a:xfrm>
            <a:off x="827584" y="266885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Inoichi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Yamanaka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39,33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584" y="2996952"/>
            <a:ext cx="2056046" cy="1540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1" name="Tableau 20"/>
          <p:cNvGraphicFramePr>
            <a:graphicFrameLocks noGrp="1"/>
          </p:cNvGraphicFramePr>
          <p:nvPr/>
        </p:nvGraphicFramePr>
        <p:xfrm>
          <a:off x="827584" y="458112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1,81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graphicFrame>
        <p:nvGraphicFramePr>
          <p:cNvPr id="23" name="Graphique 22"/>
          <p:cNvGraphicFramePr/>
          <p:nvPr/>
        </p:nvGraphicFramePr>
        <p:xfrm>
          <a:off x="6588224" y="31409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25" name="Rectangle 24"/>
          <p:cNvSpPr/>
          <p:nvPr/>
        </p:nvSpPr>
        <p:spPr>
          <a:xfrm>
            <a:off x="4716016" y="2708920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Chiyo [</a:t>
            </a:r>
            <a:r>
              <a:rPr lang="fr-FR" sz="2000" b="1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52,15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16016" y="3068960"/>
            <a:ext cx="1916321" cy="1474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7" name="Tableau 26"/>
          <p:cNvGraphicFramePr>
            <a:graphicFrameLocks noGrp="1"/>
          </p:cNvGraphicFramePr>
          <p:nvPr/>
        </p:nvGraphicFramePr>
        <p:xfrm>
          <a:off x="4704234" y="458112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2,67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-2068137" y="0"/>
            <a:ext cx="2068137" cy="13639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21" name="Picture 1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-2181225" y="1412776"/>
            <a:ext cx="2181225" cy="169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-1168453" y="3140968"/>
            <a:ext cx="1168453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-2476616" y="4941168"/>
            <a:ext cx="2476615" cy="1916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2" descr="http://img96.imageshack.us/img96/5602/chiyos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348536" y="5337966"/>
            <a:ext cx="2795464" cy="15200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5838475" y="745579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6359167" y="664281"/>
            <a:ext cx="84600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Torune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Shikamaru FG -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Torune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Graphique 5"/>
          <p:cNvGraphicFramePr/>
          <p:nvPr/>
        </p:nvGraphicFramePr>
        <p:xfrm>
          <a:off x="6156176" y="95231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6732240" y="1262992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rapèze 7"/>
          <p:cNvSpPr/>
          <p:nvPr/>
        </p:nvSpPr>
        <p:spPr>
          <a:xfrm rot="10800000">
            <a:off x="2245072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/>
          <p:cNvSpPr/>
          <p:nvPr/>
        </p:nvSpPr>
        <p:spPr>
          <a:xfrm>
            <a:off x="2435838" y="548680"/>
            <a:ext cx="150586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Shikamaru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" name="Graphique 9"/>
          <p:cNvGraphicFramePr/>
          <p:nvPr/>
        </p:nvGraphicFramePr>
        <p:xfrm>
          <a:off x="2555776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" name="Rectangle 10"/>
          <p:cNvSpPr/>
          <p:nvPr/>
        </p:nvSpPr>
        <p:spPr>
          <a:xfrm>
            <a:off x="3131840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Mes Documents\Manga\Topic diagramme\Render\Q-R-S-T\Shikamaru\4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764704"/>
            <a:ext cx="748883" cy="1440160"/>
          </a:xfrm>
          <a:prstGeom prst="rect">
            <a:avLst/>
          </a:prstGeom>
          <a:noFill/>
        </p:spPr>
      </p:pic>
      <p:pic>
        <p:nvPicPr>
          <p:cNvPr id="2051" name="Picture 3" descr="C:\Mes Documents\Manga\Topic diagramme\Render\Q-R-S-T\Torune\1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908720"/>
            <a:ext cx="1210608" cy="1584176"/>
          </a:xfrm>
          <a:prstGeom prst="rect">
            <a:avLst/>
          </a:prstGeom>
          <a:noFill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-1244513" y="5085184"/>
            <a:ext cx="1244513" cy="1052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Rectangle 16"/>
          <p:cNvSpPr/>
          <p:nvPr/>
        </p:nvSpPr>
        <p:spPr>
          <a:xfrm>
            <a:off x="827584" y="2812866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Shikamaru Nara (FG)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[27,15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0" name="Graphique 19"/>
          <p:cNvGraphicFramePr/>
          <p:nvPr/>
        </p:nvGraphicFramePr>
        <p:xfrm>
          <a:off x="6660232" y="31409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21" name="Rectangle 20"/>
          <p:cNvSpPr/>
          <p:nvPr/>
        </p:nvSpPr>
        <p:spPr>
          <a:xfrm>
            <a:off x="4716016" y="2852936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Torune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Aburame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42,78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2" name="Tableau 21"/>
          <p:cNvGraphicFramePr>
            <a:graphicFrameLocks noGrp="1"/>
          </p:cNvGraphicFramePr>
          <p:nvPr/>
        </p:nvGraphicFramePr>
        <p:xfrm>
          <a:off x="4716016" y="458112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1,48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1479070" y="4005064"/>
            <a:ext cx="1479070" cy="1052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7" name="Graphique 26"/>
          <p:cNvGraphicFramePr/>
          <p:nvPr/>
        </p:nvGraphicFramePr>
        <p:xfrm>
          <a:off x="2771800" y="31409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graphicFrame>
        <p:nvGraphicFramePr>
          <p:cNvPr id="28" name="Tableau 27"/>
          <p:cNvGraphicFramePr>
            <a:graphicFrameLocks noGrp="1"/>
          </p:cNvGraphicFramePr>
          <p:nvPr/>
        </p:nvGraphicFramePr>
        <p:xfrm>
          <a:off x="827584" y="458112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0,64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16016" y="3212976"/>
            <a:ext cx="2066718" cy="1325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5537" name="Picture 1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827582" y="3140968"/>
            <a:ext cx="1895400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418" name="Picture 2" descr="Shikamaru: The best view by Pinkuh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-951570" y="1556792"/>
            <a:ext cx="951570" cy="1268760"/>
          </a:xfrm>
          <a:prstGeom prst="rect">
            <a:avLst/>
          </a:prstGeom>
          <a:noFill/>
        </p:spPr>
      </p:pic>
      <p:pic>
        <p:nvPicPr>
          <p:cNvPr id="30721" name="Picture 1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-1512168" y="2924944"/>
            <a:ext cx="1512168" cy="1044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2" descr="Shikamaru Nara by Hoenhaimm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-1704450" y="0"/>
            <a:ext cx="1704450" cy="15567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rapèze 6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8" name="Rectangle 7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tx2">
                  <a:lumMod val="50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Nidaime Mizukage l’huileux</a:t>
            </a:r>
            <a:endParaRPr lang="fr-FR" b="1" cap="none" spc="0" dirty="0">
              <a:ln w="11430"/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9" name="Graphique 8"/>
          <p:cNvGraphicFramePr/>
          <p:nvPr/>
        </p:nvGraphicFramePr>
        <p:xfrm>
          <a:off x="4788024" y="24928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19458" name="Picture 2" descr="http://fc01.deviantart.net/fs70/f/2013/166/c/1/nidaime_mizukage_by_uchiha_itasuke-d6964m3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4786663"/>
            <a:ext cx="1944216" cy="2071337"/>
          </a:xfrm>
          <a:prstGeom prst="rect">
            <a:avLst/>
          </a:prstGeom>
          <a:noFill/>
        </p:spPr>
      </p:pic>
      <p:pic>
        <p:nvPicPr>
          <p:cNvPr id="19460" name="Picture 4" descr="http://25.media.tumblr.com/tumblr_lstte14LsL1qd0t7zo1_500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4649753"/>
            <a:ext cx="1656184" cy="2208247"/>
          </a:xfrm>
          <a:prstGeom prst="rect">
            <a:avLst/>
          </a:prstGeom>
          <a:noFill/>
        </p:spPr>
      </p:pic>
      <p:sp>
        <p:nvSpPr>
          <p:cNvPr id="18" name="Rectangle 17"/>
          <p:cNvSpPr/>
          <p:nvPr/>
        </p:nvSpPr>
        <p:spPr>
          <a:xfrm>
            <a:off x="2915816" y="216479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Gengetsu</a:t>
            </a:r>
            <a:r>
              <a:rPr lang="fr-FR" sz="2000" b="1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Hozuki</a:t>
            </a:r>
            <a:r>
              <a:rPr lang="fr-FR" sz="2000" b="1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[60,28%]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2492896"/>
            <a:ext cx="1872208" cy="14302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9" name="Tableau 18"/>
          <p:cNvGraphicFramePr>
            <a:graphicFrameLocks noGrp="1"/>
          </p:cNvGraphicFramePr>
          <p:nvPr/>
        </p:nvGraphicFramePr>
        <p:xfrm>
          <a:off x="2915816" y="397312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/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3,63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2,47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3,91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2,33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3,56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2,15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sp>
        <p:nvSpPr>
          <p:cNvPr id="21" name="Ellipse 20"/>
          <p:cNvSpPr/>
          <p:nvPr/>
        </p:nvSpPr>
        <p:spPr>
          <a:xfrm>
            <a:off x="3528392" y="548680"/>
            <a:ext cx="2267744" cy="1872208"/>
          </a:xfrm>
          <a:prstGeom prst="ellipse">
            <a:avLst/>
          </a:prstGeom>
          <a:blipFill dpi="0" rotWithShape="1">
            <a:blip r:embed="rId6" cstate="print"/>
            <a:srcRect/>
            <a:stretch>
              <a:fillRect l="5000" r="-78000" b="-51000"/>
            </a:stretch>
          </a:blipFill>
          <a:ln w="15875"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2" name="Trapèze 21"/>
          <p:cNvSpPr/>
          <p:nvPr/>
        </p:nvSpPr>
        <p:spPr>
          <a:xfrm rot="10800000">
            <a:off x="3945711" y="557970"/>
            <a:ext cx="1872208" cy="206733"/>
          </a:xfrm>
          <a:prstGeom prst="trapezoid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3" name="Rectangle 22"/>
          <p:cNvSpPr/>
          <p:nvPr/>
        </p:nvSpPr>
        <p:spPr>
          <a:xfrm>
            <a:off x="3910620" y="476672"/>
            <a:ext cx="195752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tx2">
                  <a:lumMod val="75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Nidaime Mizukage</a:t>
            </a:r>
            <a:endParaRPr lang="fr-FR" b="1" cap="none" spc="0" dirty="0">
              <a:ln w="11430"/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4" name="Picture 6" descr="http://fc05.deviantart.net/fs71/f/2013/051/2/b/nidaime_mizukage_by_felipebiel214-d5vmlpf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63888" y="548680"/>
            <a:ext cx="654100" cy="1656183"/>
          </a:xfrm>
          <a:prstGeom prst="rect">
            <a:avLst/>
          </a:prstGeom>
          <a:noFill/>
          <a:effectLst>
            <a:outerShdw blurRad="50800" dist="50800" dir="5400000" sx="115000" sy="115000" algn="ctr" rotWithShape="0">
              <a:srgbClr val="000000">
                <a:alpha val="59000"/>
              </a:srgbClr>
            </a:outerShdw>
          </a:effectLst>
        </p:spPr>
      </p:pic>
      <p:graphicFrame>
        <p:nvGraphicFramePr>
          <p:cNvPr id="27" name="Graphique 26"/>
          <p:cNvGraphicFramePr/>
          <p:nvPr/>
        </p:nvGraphicFramePr>
        <p:xfrm>
          <a:off x="3995936" y="6926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28" name="Rectangle 27"/>
          <p:cNvSpPr/>
          <p:nvPr/>
        </p:nvSpPr>
        <p:spPr>
          <a:xfrm>
            <a:off x="4572000" y="107538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7649" name="Picture 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2780556"/>
            <a:ext cx="1899084" cy="4077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apèze 3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Karin -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Hiaishi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2" name="Trapèze 21"/>
          <p:cNvSpPr/>
          <p:nvPr/>
        </p:nvSpPr>
        <p:spPr>
          <a:xfrm rot="10800000">
            <a:off x="5838475" y="601563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3" name="Rectangle 22"/>
          <p:cNvSpPr/>
          <p:nvPr/>
        </p:nvSpPr>
        <p:spPr>
          <a:xfrm>
            <a:off x="6368445" y="520265"/>
            <a:ext cx="82747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Hiaishi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4" name="Graphique 23"/>
          <p:cNvGraphicFramePr/>
          <p:nvPr/>
        </p:nvGraphicFramePr>
        <p:xfrm>
          <a:off x="6156176" y="8082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5" name="Rectangle 24"/>
          <p:cNvSpPr/>
          <p:nvPr/>
        </p:nvSpPr>
        <p:spPr>
          <a:xfrm>
            <a:off x="6732240" y="11189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6" name="Picture 3" descr="C:\Mes Documents\Manga\Topic diagramme\Render\E-F-G-H\Hiashi\18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692696"/>
            <a:ext cx="1285339" cy="1787363"/>
          </a:xfrm>
          <a:prstGeom prst="rect">
            <a:avLst/>
          </a:prstGeom>
          <a:noFill/>
        </p:spPr>
      </p:pic>
      <p:graphicFrame>
        <p:nvGraphicFramePr>
          <p:cNvPr id="28" name="Graphique 27"/>
          <p:cNvGraphicFramePr/>
          <p:nvPr/>
        </p:nvGraphicFramePr>
        <p:xfrm>
          <a:off x="6588224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0" name="Trapèze 29"/>
          <p:cNvSpPr/>
          <p:nvPr/>
        </p:nvSpPr>
        <p:spPr>
          <a:xfrm rot="10800000">
            <a:off x="1590003" y="601563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1" name="Rectangle 30"/>
          <p:cNvSpPr/>
          <p:nvPr/>
        </p:nvSpPr>
        <p:spPr>
          <a:xfrm>
            <a:off x="2191975" y="520265"/>
            <a:ext cx="68345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Karin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2" name="Graphique 31"/>
          <p:cNvGraphicFramePr/>
          <p:nvPr/>
        </p:nvGraphicFramePr>
        <p:xfrm>
          <a:off x="1907704" y="8082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33" name="Rectangle 32"/>
          <p:cNvSpPr/>
          <p:nvPr/>
        </p:nvSpPr>
        <p:spPr>
          <a:xfrm>
            <a:off x="2483768" y="11189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4" name="Picture 3" descr="C:\Mes Documents\Manga\Topic diagramme\Render\I-J-K-L\Karin\8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03648" y="620688"/>
            <a:ext cx="576064" cy="1716063"/>
          </a:xfrm>
          <a:prstGeom prst="rect">
            <a:avLst/>
          </a:prstGeom>
          <a:noFill/>
        </p:spPr>
      </p:pic>
      <p:graphicFrame>
        <p:nvGraphicFramePr>
          <p:cNvPr id="37" name="Graphique 36"/>
          <p:cNvGraphicFramePr/>
          <p:nvPr/>
        </p:nvGraphicFramePr>
        <p:xfrm>
          <a:off x="2627784" y="267698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21" name="Tableau 20"/>
          <p:cNvGraphicFramePr>
            <a:graphicFrameLocks noGrp="1"/>
          </p:cNvGraphicFramePr>
          <p:nvPr/>
        </p:nvGraphicFramePr>
        <p:xfrm>
          <a:off x="683568" y="411714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1740536" y="1844824"/>
            <a:ext cx="1740536" cy="12393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" name="Rectangle 37"/>
          <p:cNvSpPr/>
          <p:nvPr/>
        </p:nvSpPr>
        <p:spPr>
          <a:xfrm>
            <a:off x="683568" y="227687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Karin </a:t>
            </a:r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Uzumaki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[41,28%]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9" name="Tableau 38"/>
          <p:cNvGraphicFramePr>
            <a:graphicFrameLocks noGrp="1"/>
          </p:cNvGraphicFramePr>
          <p:nvPr/>
        </p:nvGraphicFramePr>
        <p:xfrm>
          <a:off x="4716016" y="462119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2,50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40" name="Rectangle 39"/>
          <p:cNvSpPr/>
          <p:nvPr/>
        </p:nvSpPr>
        <p:spPr>
          <a:xfrm>
            <a:off x="4716016" y="2780928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Hiashi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Hyûga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[55,00%]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-1404664" y="4653136"/>
            <a:ext cx="1944216" cy="1486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5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9144000" y="1628800"/>
            <a:ext cx="1296144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418" name="Picture 2" descr="CM:walking through Konoha by Namariko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9144000" y="0"/>
            <a:ext cx="2084989" cy="1556792"/>
          </a:xfrm>
          <a:prstGeom prst="rect">
            <a:avLst/>
          </a:prstGeom>
          <a:noFill/>
        </p:spPr>
      </p:pic>
      <p:pic>
        <p:nvPicPr>
          <p:cNvPr id="60419" name="Picture 3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 flipH="1">
            <a:off x="4716016" y="3129293"/>
            <a:ext cx="1786676" cy="145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3665" name="Picture 1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83568" y="2611514"/>
            <a:ext cx="1872208" cy="14801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3666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-1404664" y="3177128"/>
            <a:ext cx="2008047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7828" name="Picture 4" descr="Karin by TadloS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635896" y="836712"/>
            <a:ext cx="576064" cy="1309954"/>
          </a:xfrm>
          <a:prstGeom prst="rect">
            <a:avLst/>
          </a:prstGeom>
          <a:noFill/>
        </p:spPr>
      </p:pic>
      <p:graphicFrame>
        <p:nvGraphicFramePr>
          <p:cNvPr id="35" name="Graphique 34"/>
          <p:cNvGraphicFramePr/>
          <p:nvPr/>
        </p:nvGraphicFramePr>
        <p:xfrm>
          <a:off x="2627784" y="498123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graphicFrame>
        <p:nvGraphicFramePr>
          <p:cNvPr id="36" name="Tableau 35"/>
          <p:cNvGraphicFramePr>
            <a:graphicFrameLocks noGrp="1"/>
          </p:cNvGraphicFramePr>
          <p:nvPr/>
        </p:nvGraphicFramePr>
        <p:xfrm>
          <a:off x="683568" y="642139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293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293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293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293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293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293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293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293B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9293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2,59</a:t>
                      </a:r>
                      <a:endParaRPr lang="fr-FR" sz="800" b="1" dirty="0">
                        <a:solidFill>
                          <a:srgbClr val="E9293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949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9293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E9293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949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9293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  <a:endParaRPr lang="fr-FR" sz="800" b="1" dirty="0">
                        <a:solidFill>
                          <a:srgbClr val="E9293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949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9293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2,46</a:t>
                      </a:r>
                      <a:endParaRPr lang="fr-FR" sz="800" b="1" dirty="0">
                        <a:solidFill>
                          <a:srgbClr val="E9293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949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9293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1,34</a:t>
                      </a:r>
                      <a:endParaRPr lang="fr-FR" sz="800" b="1" dirty="0">
                        <a:solidFill>
                          <a:srgbClr val="E9293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949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9293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1,74</a:t>
                      </a:r>
                      <a:endParaRPr lang="fr-FR" sz="800" b="1" dirty="0">
                        <a:solidFill>
                          <a:srgbClr val="E9293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949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9293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3,41</a:t>
                      </a:r>
                      <a:endParaRPr lang="fr-FR" sz="800" b="1" dirty="0">
                        <a:solidFill>
                          <a:srgbClr val="E9293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949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9293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2,69</a:t>
                      </a:r>
                      <a:endParaRPr lang="fr-FR" sz="800" b="1" dirty="0">
                        <a:solidFill>
                          <a:srgbClr val="E9293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949D"/>
                    </a:solidFill>
                  </a:tcPr>
                </a:tc>
              </a:tr>
            </a:tbl>
          </a:graphicData>
        </a:graphic>
      </p:graphicFrame>
      <p:sp>
        <p:nvSpPr>
          <p:cNvPr id="41" name="Rectangle 40"/>
          <p:cNvSpPr/>
          <p:nvPr/>
        </p:nvSpPr>
        <p:spPr>
          <a:xfrm>
            <a:off x="683568" y="458112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E929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Karin </a:t>
            </a:r>
            <a:r>
              <a:rPr lang="fr-FR" sz="2000" b="1" cap="none" spc="0" dirty="0" err="1" smtClean="0">
                <a:ln w="1905"/>
                <a:solidFill>
                  <a:srgbClr val="E929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Uzumaki</a:t>
            </a:r>
            <a:r>
              <a:rPr lang="fr-FR" sz="2000" b="1" cap="none" spc="0" dirty="0" smtClean="0">
                <a:ln w="1905"/>
                <a:solidFill>
                  <a:srgbClr val="E929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[41,28%]</a:t>
            </a:r>
            <a:endParaRPr lang="fr-FR" sz="2000" b="1" cap="none" spc="0" dirty="0">
              <a:ln w="1905"/>
              <a:solidFill>
                <a:srgbClr val="E9293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3" name="Picture 2" descr="Karin by felitomkinso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0" y="0"/>
            <a:ext cx="1296144" cy="1606056"/>
          </a:xfrm>
          <a:prstGeom prst="rect">
            <a:avLst/>
          </a:prstGeom>
          <a:noFill/>
        </p:spPr>
      </p:pic>
      <p:pic>
        <p:nvPicPr>
          <p:cNvPr id="77829" name="Picture 5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683568" y="4892413"/>
            <a:ext cx="1990154" cy="151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4644008" y="5126857"/>
            <a:ext cx="5040560" cy="17311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5838475" y="601563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6076587" y="520265"/>
            <a:ext cx="141115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Obito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gaiden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Zetsu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Obito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gaiden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Graphique 5"/>
          <p:cNvGraphicFramePr/>
          <p:nvPr/>
        </p:nvGraphicFramePr>
        <p:xfrm>
          <a:off x="6156176" y="8082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6732240" y="11189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9219" name="Picture 3" descr="C:\Mes Documents\Manga\Topic diagramme\Render\M-N-O-P\Obito\Jeune\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714462"/>
            <a:ext cx="966748" cy="1490402"/>
          </a:xfrm>
          <a:prstGeom prst="rect">
            <a:avLst/>
          </a:prstGeom>
          <a:noFill/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75022" y="5359674"/>
            <a:ext cx="1668978" cy="1498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 descr="C:\Mes Documents\Manga\Topic\Présentation\Troisème topic\zetsu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47664" y="1631870"/>
            <a:ext cx="2736304" cy="500986"/>
          </a:xfrm>
          <a:prstGeom prst="rect">
            <a:avLst/>
          </a:prstGeom>
          <a:noFill/>
        </p:spPr>
      </p:pic>
      <p:sp>
        <p:nvSpPr>
          <p:cNvPr id="17" name="Trapèze 16"/>
          <p:cNvSpPr/>
          <p:nvPr/>
        </p:nvSpPr>
        <p:spPr>
          <a:xfrm rot="10800000">
            <a:off x="2101056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8" name="Rectangle 17"/>
          <p:cNvSpPr/>
          <p:nvPr/>
        </p:nvSpPr>
        <p:spPr>
          <a:xfrm>
            <a:off x="2694461" y="548680"/>
            <a:ext cx="70057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Zetsu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9" name="Graphique 18"/>
          <p:cNvGraphicFramePr/>
          <p:nvPr/>
        </p:nvGraphicFramePr>
        <p:xfrm>
          <a:off x="2339752" y="7647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0" name="Rectangle 19"/>
          <p:cNvSpPr/>
          <p:nvPr/>
        </p:nvSpPr>
        <p:spPr>
          <a:xfrm>
            <a:off x="2915816" y="107538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1" name="Picture 2" descr="C:\Mes Documents\Manga\Topic diagramme\Render\U-V-W-X-Y-Z\Zetsu\6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91680" y="620688"/>
            <a:ext cx="914438" cy="1512168"/>
          </a:xfrm>
          <a:prstGeom prst="rect">
            <a:avLst/>
          </a:prstGeom>
          <a:noFill/>
        </p:spPr>
      </p:pic>
      <p:graphicFrame>
        <p:nvGraphicFramePr>
          <p:cNvPr id="27" name="Graphique 26"/>
          <p:cNvGraphicFramePr/>
          <p:nvPr/>
        </p:nvGraphicFramePr>
        <p:xfrm>
          <a:off x="6588224" y="29249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28" name="Rectangle 27"/>
          <p:cNvSpPr/>
          <p:nvPr/>
        </p:nvSpPr>
        <p:spPr>
          <a:xfrm>
            <a:off x="4716016" y="2564904"/>
            <a:ext cx="3528391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Obito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gaiden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[25,15%]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5" name="Graphique 24"/>
          <p:cNvGraphicFramePr/>
          <p:nvPr/>
        </p:nvGraphicFramePr>
        <p:xfrm>
          <a:off x="2555776" y="26369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graphicFrame>
        <p:nvGraphicFramePr>
          <p:cNvPr id="31" name="Tableau 30"/>
          <p:cNvGraphicFramePr>
            <a:graphicFrameLocks noGrp="1"/>
          </p:cNvGraphicFramePr>
          <p:nvPr/>
        </p:nvGraphicFramePr>
        <p:xfrm>
          <a:off x="4716016" y="440517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0,36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graphicFrame>
        <p:nvGraphicFramePr>
          <p:cNvPr id="26" name="Tableau 25"/>
          <p:cNvGraphicFramePr>
            <a:graphicFrameLocks noGrp="1"/>
          </p:cNvGraphicFramePr>
          <p:nvPr/>
        </p:nvGraphicFramePr>
        <p:xfrm>
          <a:off x="683568" y="407707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3,58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1,57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1,47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4,70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2,44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3,25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3,77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1,38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</a:tr>
            </a:tbl>
          </a:graphicData>
        </a:graphic>
      </p:graphicFrame>
      <p:pic>
        <p:nvPicPr>
          <p:cNvPr id="68609" name="Picture 1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3568" y="2618204"/>
            <a:ext cx="1872208" cy="1437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Rectangle 29"/>
          <p:cNvSpPr/>
          <p:nvPr/>
        </p:nvSpPr>
        <p:spPr>
          <a:xfrm>
            <a:off x="683568" y="227687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Zetsu (</a:t>
            </a:r>
            <a:r>
              <a:rPr lang="fr-FR" sz="2000" b="1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complet) [55,40%]</a:t>
            </a:r>
            <a:endParaRPr lang="fr-FR" sz="2000" b="1" cap="none" spc="0" dirty="0">
              <a:ln w="1905"/>
              <a:solidFill>
                <a:srgbClr val="8064A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716016" y="2924944"/>
            <a:ext cx="1975877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6321" name="Picture 1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934946" y="5445224"/>
            <a:ext cx="1479899" cy="1412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58" name="Picture 2" descr="http://th09.deviantart.net/fs70/PRE/f/2013/086/7/f/uchiha_obito_by_fabian_94-d5zippi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644008" y="4985142"/>
            <a:ext cx="1407823" cy="1872858"/>
          </a:xfrm>
          <a:prstGeom prst="rect">
            <a:avLst/>
          </a:prstGeom>
          <a:noFill/>
        </p:spPr>
      </p:pic>
      <p:graphicFrame>
        <p:nvGraphicFramePr>
          <p:cNvPr id="29" name="Graphique 28"/>
          <p:cNvGraphicFramePr/>
          <p:nvPr/>
        </p:nvGraphicFramePr>
        <p:xfrm>
          <a:off x="2627784" y="48691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graphicFrame>
        <p:nvGraphicFramePr>
          <p:cNvPr id="32" name="Tableau 31"/>
          <p:cNvGraphicFramePr>
            <a:graphicFrameLocks noGrp="1"/>
          </p:cNvGraphicFramePr>
          <p:nvPr/>
        </p:nvGraphicFramePr>
        <p:xfrm>
          <a:off x="683568" y="63093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C230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3,58</a:t>
                      </a:r>
                      <a:endParaRPr lang="fr-FR" sz="800" b="1" dirty="0">
                        <a:solidFill>
                          <a:srgbClr val="1C230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9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C230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1,57</a:t>
                      </a:r>
                      <a:endParaRPr lang="fr-FR" sz="800" b="1" dirty="0">
                        <a:solidFill>
                          <a:srgbClr val="1C230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9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C230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1,47</a:t>
                      </a:r>
                      <a:endParaRPr lang="fr-FR" sz="800" b="1" dirty="0">
                        <a:solidFill>
                          <a:srgbClr val="1C230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9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C230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4,70</a:t>
                      </a:r>
                      <a:endParaRPr lang="fr-FR" sz="800" b="1" dirty="0">
                        <a:solidFill>
                          <a:srgbClr val="1C230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9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C230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2,44</a:t>
                      </a:r>
                      <a:endParaRPr lang="fr-FR" sz="800" b="1" dirty="0">
                        <a:solidFill>
                          <a:srgbClr val="1C230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9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C230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3,25</a:t>
                      </a:r>
                      <a:endParaRPr lang="fr-FR" sz="800" b="1" dirty="0">
                        <a:solidFill>
                          <a:srgbClr val="1C230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9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C230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3,77</a:t>
                      </a:r>
                      <a:endParaRPr lang="fr-FR" sz="800" b="1" dirty="0">
                        <a:solidFill>
                          <a:srgbClr val="1C230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9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C230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1,38</a:t>
                      </a:r>
                      <a:endParaRPr lang="fr-FR" sz="800" b="1" dirty="0">
                        <a:solidFill>
                          <a:srgbClr val="1C230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9C9"/>
                    </a:solidFill>
                  </a:tcPr>
                </a:tc>
              </a:tr>
            </a:tbl>
          </a:graphicData>
        </a:graphic>
      </p:graphicFrame>
      <p:sp>
        <p:nvSpPr>
          <p:cNvPr id="34" name="Rectangle 33"/>
          <p:cNvSpPr/>
          <p:nvPr/>
        </p:nvSpPr>
        <p:spPr>
          <a:xfrm>
            <a:off x="683568" y="450912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Zetsu (</a:t>
            </a:r>
            <a:r>
              <a:rPr lang="fr-FR" sz="2000" b="1" dirty="0" smtClean="0">
                <a:ln w="1905"/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complet) [55,40%]</a:t>
            </a:r>
            <a:endParaRPr lang="fr-FR" sz="2000" b="1" cap="none" spc="0" dirty="0">
              <a:ln w="1905"/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83568" y="4860658"/>
            <a:ext cx="2016223" cy="14113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Picture 2" descr="http://fc05.deviantart.net/fs32/f/2008/234/5/b/Zetsu_keeps_an_oeil_on_you_by_MastaHicks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-903236" y="0"/>
            <a:ext cx="1806472" cy="12961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aphique 3"/>
          <p:cNvGraphicFramePr/>
          <p:nvPr/>
        </p:nvGraphicFramePr>
        <p:xfrm>
          <a:off x="4067944" y="7647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7" name="Tableau 6"/>
          <p:cNvGraphicFramePr>
            <a:graphicFrameLocks noGrp="1"/>
          </p:cNvGraphicFramePr>
          <p:nvPr/>
        </p:nvGraphicFramePr>
        <p:xfrm>
          <a:off x="2555776" y="4149080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2,24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4,46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2,02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2,75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4,35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1,42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2668690"/>
            <a:ext cx="2072742" cy="14582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9"/>
          <p:cNvSpPr/>
          <p:nvPr/>
        </p:nvSpPr>
        <p:spPr>
          <a:xfrm>
            <a:off x="2555776" y="234888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[65,50%]</a:t>
            </a:r>
            <a:endParaRPr lang="fr-FR" sz="2000" b="1" cap="none" spc="0" dirty="0">
              <a:ln w="1905"/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rapèze 10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FFFF00"/>
              </a:gs>
              <a:gs pos="13000">
                <a:srgbClr val="FFA800"/>
              </a:gs>
              <a:gs pos="28000">
                <a:srgbClr val="FFFF00"/>
              </a:gs>
              <a:gs pos="42999">
                <a:srgbClr val="FFA800"/>
              </a:gs>
              <a:gs pos="58000">
                <a:srgbClr val="FFFF00"/>
              </a:gs>
              <a:gs pos="72000">
                <a:srgbClr val="FFA800"/>
              </a:gs>
              <a:gs pos="87000">
                <a:srgbClr val="FFFF00"/>
              </a:gs>
              <a:gs pos="100000">
                <a:srgbClr val="FFA8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Rectangle 11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, le catcheur électrique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132856"/>
            <a:ext cx="1631915" cy="1745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Rectangle 20"/>
          <p:cNvSpPr/>
          <p:nvPr/>
        </p:nvSpPr>
        <p:spPr>
          <a:xfrm>
            <a:off x="4644008" y="105273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6" name="Trapèze 25"/>
          <p:cNvSpPr/>
          <p:nvPr/>
        </p:nvSpPr>
        <p:spPr>
          <a:xfrm rot="10800000">
            <a:off x="3750243" y="601563"/>
            <a:ext cx="1872208" cy="206733"/>
          </a:xfrm>
          <a:prstGeom prst="trapezoid">
            <a:avLst/>
          </a:prstGeom>
          <a:gradFill>
            <a:gsLst>
              <a:gs pos="0">
                <a:srgbClr val="FFFF00"/>
              </a:gs>
              <a:gs pos="13000">
                <a:srgbClr val="FFA800"/>
              </a:gs>
              <a:gs pos="28000">
                <a:srgbClr val="FFFF00"/>
              </a:gs>
              <a:gs pos="42999">
                <a:srgbClr val="FFA800"/>
              </a:gs>
              <a:gs pos="58000">
                <a:srgbClr val="FFFF00"/>
              </a:gs>
              <a:gs pos="72000">
                <a:srgbClr val="FFA800"/>
              </a:gs>
              <a:gs pos="87000">
                <a:srgbClr val="FFFF00"/>
              </a:gs>
              <a:gs pos="100000">
                <a:srgbClr val="FFA8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7" name="Rectangle 26"/>
          <p:cNvSpPr/>
          <p:nvPr/>
        </p:nvSpPr>
        <p:spPr>
          <a:xfrm>
            <a:off x="4474151" y="520265"/>
            <a:ext cx="43954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8" name="Picture 2" descr="C:\Mes Documents\Manga\Topic diagramme\Render\A-B-C-D\Aa\1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476672"/>
            <a:ext cx="1319212" cy="2016224"/>
          </a:xfrm>
          <a:prstGeom prst="rect">
            <a:avLst/>
          </a:prstGeom>
          <a:noFill/>
        </p:spPr>
      </p:pic>
      <p:graphicFrame>
        <p:nvGraphicFramePr>
          <p:cNvPr id="16" name="Graphique 15"/>
          <p:cNvGraphicFramePr/>
          <p:nvPr/>
        </p:nvGraphicFramePr>
        <p:xfrm>
          <a:off x="4499992" y="266869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pic>
        <p:nvPicPr>
          <p:cNvPr id="44034" name="Picture 2" descr="http://de.img.v4.skyrock.net/de9/konoha8001/pics/2624275276_1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51428" y="4653136"/>
            <a:ext cx="1792572" cy="2204864"/>
          </a:xfrm>
          <a:prstGeom prst="rect">
            <a:avLst/>
          </a:prstGeom>
          <a:noFill/>
        </p:spPr>
      </p:pic>
      <p:graphicFrame>
        <p:nvGraphicFramePr>
          <p:cNvPr id="17" name="Tableau 16"/>
          <p:cNvGraphicFramePr>
            <a:graphicFrameLocks noGrp="1"/>
          </p:cNvGraphicFramePr>
          <p:nvPr/>
        </p:nvGraphicFramePr>
        <p:xfrm>
          <a:off x="2555776" y="6309320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10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10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10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10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10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10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10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101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6D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2,24</a:t>
                      </a:r>
                      <a:endParaRPr lang="fr-FR" sz="800" b="1" dirty="0">
                        <a:solidFill>
                          <a:srgbClr val="F6D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6D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4,46</a:t>
                      </a:r>
                      <a:endParaRPr lang="fr-FR" sz="800" b="1" dirty="0">
                        <a:solidFill>
                          <a:srgbClr val="F6D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6D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2,02</a:t>
                      </a:r>
                      <a:endParaRPr lang="fr-FR" sz="800" b="1" dirty="0">
                        <a:solidFill>
                          <a:srgbClr val="F6D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6D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2,75</a:t>
                      </a:r>
                      <a:endParaRPr lang="fr-FR" sz="800" b="1" dirty="0">
                        <a:solidFill>
                          <a:srgbClr val="F6D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6D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4,38</a:t>
                      </a:r>
                      <a:endParaRPr lang="fr-FR" sz="800" b="1" dirty="0">
                        <a:solidFill>
                          <a:srgbClr val="F6D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6D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4,58</a:t>
                      </a:r>
                      <a:endParaRPr lang="fr-FR" sz="800" b="1" dirty="0">
                        <a:solidFill>
                          <a:srgbClr val="F6D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6D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4,35</a:t>
                      </a:r>
                      <a:endParaRPr lang="fr-FR" sz="800" b="1" dirty="0">
                        <a:solidFill>
                          <a:srgbClr val="F6D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6D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1,42</a:t>
                      </a:r>
                      <a:endParaRPr lang="fr-FR" sz="800" b="1" dirty="0">
                        <a:solidFill>
                          <a:srgbClr val="F6D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sp>
        <p:nvSpPr>
          <p:cNvPr id="19" name="Rectangle 18"/>
          <p:cNvSpPr/>
          <p:nvPr/>
        </p:nvSpPr>
        <p:spPr>
          <a:xfrm>
            <a:off x="2555776" y="450912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FE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</a:t>
            </a:r>
            <a:r>
              <a:rPr lang="fr-FR" sz="2000" b="1" dirty="0" smtClean="0">
                <a:ln w="1905"/>
                <a:solidFill>
                  <a:srgbClr val="FFE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[65,50%]</a:t>
            </a:r>
            <a:endParaRPr lang="fr-FR" sz="2000" b="1" cap="none" spc="0" dirty="0">
              <a:ln w="1905"/>
              <a:solidFill>
                <a:srgbClr val="FFE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0" name="Graphique 19"/>
          <p:cNvGraphicFramePr/>
          <p:nvPr/>
        </p:nvGraphicFramePr>
        <p:xfrm>
          <a:off x="4499992" y="482893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55776" y="4862918"/>
            <a:ext cx="1941340" cy="142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4365104"/>
            <a:ext cx="2484359" cy="24928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236296" y="1"/>
            <a:ext cx="1907704" cy="26997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èze 2"/>
          <p:cNvSpPr/>
          <p:nvPr/>
        </p:nvSpPr>
        <p:spPr>
          <a:xfrm rot="10800000">
            <a:off x="5838475" y="601563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Rectangle 3"/>
          <p:cNvSpPr/>
          <p:nvPr/>
        </p:nvSpPr>
        <p:spPr>
          <a:xfrm>
            <a:off x="6140328" y="520265"/>
            <a:ext cx="128368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Kankuro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rapèze 4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Rectangle 5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Juugo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Kankuro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" name="Graphique 6"/>
          <p:cNvGraphicFramePr/>
          <p:nvPr/>
        </p:nvGraphicFramePr>
        <p:xfrm>
          <a:off x="6156176" y="8082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" name="Rectangle 7"/>
          <p:cNvSpPr/>
          <p:nvPr/>
        </p:nvSpPr>
        <p:spPr>
          <a:xfrm>
            <a:off x="6732240" y="11189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rapèze 8"/>
          <p:cNvSpPr/>
          <p:nvPr/>
        </p:nvSpPr>
        <p:spPr>
          <a:xfrm rot="10800000">
            <a:off x="2245072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/>
          <p:cNvSpPr/>
          <p:nvPr/>
        </p:nvSpPr>
        <p:spPr>
          <a:xfrm>
            <a:off x="2819436" y="548680"/>
            <a:ext cx="73866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Juugo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1" name="Graphique 10"/>
          <p:cNvGraphicFramePr/>
          <p:nvPr/>
        </p:nvGraphicFramePr>
        <p:xfrm>
          <a:off x="2555776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2" name="Rectangle 11"/>
          <p:cNvSpPr/>
          <p:nvPr/>
        </p:nvSpPr>
        <p:spPr>
          <a:xfrm>
            <a:off x="3131840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5" name="Picture 2" descr="C:\Mes Documents\Manga\Topic diagramme\Render\I-J-K-L\Juugo\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19048" y="620688"/>
            <a:ext cx="1118343" cy="1656184"/>
          </a:xfrm>
          <a:prstGeom prst="rect">
            <a:avLst/>
          </a:prstGeom>
          <a:noFill/>
        </p:spPr>
      </p:pic>
      <p:pic>
        <p:nvPicPr>
          <p:cNvPr id="5123" name="Picture 3" descr="C:\Mes Documents\Manga\Topic diagramme\Render\I-J-K-L\Kankuro\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07738" y="692696"/>
            <a:ext cx="1108478" cy="1584176"/>
          </a:xfrm>
          <a:prstGeom prst="rect">
            <a:avLst/>
          </a:prstGeom>
          <a:noFill/>
        </p:spPr>
      </p:pic>
      <p:sp>
        <p:nvSpPr>
          <p:cNvPr id="17" name="Rectangle 16"/>
          <p:cNvSpPr/>
          <p:nvPr/>
        </p:nvSpPr>
        <p:spPr>
          <a:xfrm>
            <a:off x="683569" y="2492896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Jûgo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[44,25%]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9" name="Graphique 18"/>
          <p:cNvGraphicFramePr/>
          <p:nvPr/>
        </p:nvGraphicFramePr>
        <p:xfrm>
          <a:off x="2627784" y="28529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20" name="Graphique 19"/>
          <p:cNvGraphicFramePr/>
          <p:nvPr/>
        </p:nvGraphicFramePr>
        <p:xfrm>
          <a:off x="6576442" y="292329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1971553" y="1772816"/>
            <a:ext cx="1971553" cy="1420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3568" y="2852936"/>
            <a:ext cx="1993881" cy="14645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4" name="Tableau 23"/>
          <p:cNvGraphicFramePr>
            <a:graphicFrameLocks noGrp="1"/>
          </p:cNvGraphicFramePr>
          <p:nvPr/>
        </p:nvGraphicFramePr>
        <p:xfrm>
          <a:off x="683568" y="436510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Tableau 25"/>
          <p:cNvGraphicFramePr>
            <a:graphicFrameLocks noGrp="1"/>
          </p:cNvGraphicFramePr>
          <p:nvPr/>
        </p:nvGraphicFramePr>
        <p:xfrm>
          <a:off x="4704234" y="436510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0,82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1,07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sp>
        <p:nvSpPr>
          <p:cNvPr id="27" name="Rectangle 26"/>
          <p:cNvSpPr/>
          <p:nvPr/>
        </p:nvSpPr>
        <p:spPr>
          <a:xfrm>
            <a:off x="4716016" y="263691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Kankuro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[21,50%]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16016" y="2996951"/>
            <a:ext cx="1899275" cy="13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-2261617" y="0"/>
            <a:ext cx="2261617" cy="16892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7522" name="Picture 2" descr="http://pre15.deviantart.net/20ed/th/pre/i/2011/271/f/0/kankuro_by_silverlarrosa-d4b5wvl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829737" y="4899173"/>
            <a:ext cx="1314263" cy="195882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rapèze 4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6" name="Rectangle 5"/>
          <p:cNvSpPr/>
          <p:nvPr/>
        </p:nvSpPr>
        <p:spPr>
          <a:xfrm>
            <a:off x="3059832" y="44624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FRS  - Réévaluation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2" name="Trapèze 31"/>
          <p:cNvSpPr/>
          <p:nvPr/>
        </p:nvSpPr>
        <p:spPr>
          <a:xfrm rot="10800000">
            <a:off x="3757240" y="386570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3" name="Rectangle 32"/>
          <p:cNvSpPr/>
          <p:nvPr/>
        </p:nvSpPr>
        <p:spPr>
          <a:xfrm>
            <a:off x="4074658" y="305272"/>
            <a:ext cx="125258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FRS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9" name="Rectangle 38"/>
          <p:cNvSpPr/>
          <p:nvPr/>
        </p:nvSpPr>
        <p:spPr>
          <a:xfrm>
            <a:off x="2843809" y="2204864"/>
            <a:ext cx="3456384" cy="400110"/>
          </a:xfrm>
          <a:prstGeom prst="rect">
            <a:avLst/>
          </a:prstGeom>
          <a:noFill/>
        </p:spPr>
        <p:txBody>
          <a:bodyPr wrap="square" lIns="36000" tIns="45720" rIns="3600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Naruto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Uzumaki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(FRS) [42,35%]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Forme libre 20"/>
          <p:cNvSpPr/>
          <p:nvPr/>
        </p:nvSpPr>
        <p:spPr>
          <a:xfrm>
            <a:off x="4716016" y="260648"/>
            <a:ext cx="1152128" cy="1772816"/>
          </a:xfrm>
          <a:custGeom>
            <a:avLst/>
            <a:gdLst>
              <a:gd name="connsiteX0" fmla="*/ 3243532 w 3243532"/>
              <a:gd name="connsiteY0" fmla="*/ 4313208 h 4313208"/>
              <a:gd name="connsiteX1" fmla="*/ 0 w 3243532"/>
              <a:gd name="connsiteY1" fmla="*/ 4313208 h 4313208"/>
              <a:gd name="connsiteX2" fmla="*/ 8626 w 3243532"/>
              <a:gd name="connsiteY2" fmla="*/ 1621766 h 4313208"/>
              <a:gd name="connsiteX3" fmla="*/ 1871932 w 3243532"/>
              <a:gd name="connsiteY3" fmla="*/ 0 h 4313208"/>
              <a:gd name="connsiteX4" fmla="*/ 3079630 w 3243532"/>
              <a:gd name="connsiteY4" fmla="*/ 0 h 4313208"/>
              <a:gd name="connsiteX5" fmla="*/ 3243532 w 3243532"/>
              <a:gd name="connsiteY5" fmla="*/ 4313208 h 43132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43532" h="4313208">
                <a:moveTo>
                  <a:pt x="3243532" y="4313208"/>
                </a:moveTo>
                <a:lnTo>
                  <a:pt x="0" y="4313208"/>
                </a:lnTo>
                <a:cubicBezTo>
                  <a:pt x="2875" y="3416061"/>
                  <a:pt x="5751" y="2518913"/>
                  <a:pt x="8626" y="1621766"/>
                </a:cubicBezTo>
                <a:lnTo>
                  <a:pt x="1871932" y="0"/>
                </a:lnTo>
                <a:lnTo>
                  <a:pt x="3079630" y="0"/>
                </a:lnTo>
                <a:lnTo>
                  <a:pt x="3243532" y="4313208"/>
                </a:lnTo>
                <a:close/>
              </a:path>
            </a:pathLst>
          </a:custGeom>
          <a:blipFill dpi="0" rotWithShape="1">
            <a:blip r:embed="rId2" cstate="print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22" name="Graphique 21"/>
          <p:cNvGraphicFramePr/>
          <p:nvPr/>
        </p:nvGraphicFramePr>
        <p:xfrm>
          <a:off x="3563888" y="5933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3" name="Rectangle 22"/>
          <p:cNvSpPr/>
          <p:nvPr/>
        </p:nvSpPr>
        <p:spPr>
          <a:xfrm>
            <a:off x="4139952" y="90398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70" name="Tableau 69"/>
          <p:cNvGraphicFramePr>
            <a:graphicFrameLocks noGrp="1"/>
          </p:cNvGraphicFramePr>
          <p:nvPr/>
        </p:nvGraphicFramePr>
        <p:xfrm>
          <a:off x="2843808" y="397312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1,51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132856"/>
            <a:ext cx="2100550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2" name="Graphique 71"/>
          <p:cNvGraphicFramePr/>
          <p:nvPr/>
        </p:nvGraphicFramePr>
        <p:xfrm>
          <a:off x="4788024" y="25649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pic>
        <p:nvPicPr>
          <p:cNvPr id="39938" name="Picture 2" descr="http://th06.deviantart.net/fs71/PRE/i/2011/168/3/c/sc_art___naruto_yumeka_by_silvercore94-d3j59go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3573016"/>
            <a:ext cx="1475656" cy="1886079"/>
          </a:xfrm>
          <a:prstGeom prst="rect">
            <a:avLst/>
          </a:prstGeom>
          <a:noFill/>
        </p:spPr>
      </p:pic>
      <p:pic>
        <p:nvPicPr>
          <p:cNvPr id="39940" name="Picture 4" descr="Shiawasena omoide - Happy memories by SilverCore9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12360" y="0"/>
            <a:ext cx="1331640" cy="1945578"/>
          </a:xfrm>
          <a:prstGeom prst="rect">
            <a:avLst/>
          </a:prstGeom>
          <a:noFill/>
        </p:spPr>
      </p:pic>
      <p:pic>
        <p:nvPicPr>
          <p:cNvPr id="56322" name="Picture 2" descr="http://fc00.deviantart.net/fs70/f/2012/112/6/d/6d0a83721f22fb61dd6683a1d4dae1e6-d4wdhig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913170" y="1905489"/>
            <a:ext cx="1230830" cy="1595520"/>
          </a:xfrm>
          <a:prstGeom prst="rect">
            <a:avLst/>
          </a:prstGeom>
          <a:noFill/>
        </p:spPr>
      </p:pic>
      <p:pic>
        <p:nvPicPr>
          <p:cNvPr id="95234" name="Picture 2" descr="http://th04.deviantart.net/fs71/PRE/i/2011/168/d/9/naruto_futonrasenshuriken_by_kasukiii-d3j52dk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0"/>
            <a:ext cx="1835696" cy="2187593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843808" y="2537498"/>
            <a:ext cx="2016224" cy="13955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418" name="Picture 2" descr="http://th04.deviantart.net/fs70/PRE/i/2009/349/1/1/Naruto_Hero_Of_Konoha_by_DarkFlameDragon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516216" y="0"/>
            <a:ext cx="1300009" cy="1833478"/>
          </a:xfrm>
          <a:prstGeom prst="rect">
            <a:avLst/>
          </a:prstGeom>
          <a:noFill/>
        </p:spPr>
      </p:pic>
      <p:pic>
        <p:nvPicPr>
          <p:cNvPr id="60420" name="Picture 4" descr="http://th08.deviantart.net/fs70/PRE/i/2009/342/7/b/Naruto_Shuriken_Attack_by_DarkFlameDragon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870644" y="1844824"/>
            <a:ext cx="1013724" cy="1656184"/>
          </a:xfrm>
          <a:prstGeom prst="rect">
            <a:avLst/>
          </a:prstGeom>
          <a:noFill/>
        </p:spPr>
      </p:pic>
      <p:pic>
        <p:nvPicPr>
          <p:cNvPr id="89090" name="Picture 2" descr="http://fc03.deviantart.net/fs71/f/2015/018/7/5/naruto_kyuubi_color_by_afran67_by_afran67-d8eephi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410498" y="4293096"/>
            <a:ext cx="1385515" cy="2564904"/>
          </a:xfrm>
          <a:prstGeom prst="rect">
            <a:avLst/>
          </a:prstGeom>
          <a:noFill/>
        </p:spPr>
      </p:pic>
      <p:pic>
        <p:nvPicPr>
          <p:cNvPr id="71" name="Picture 2" descr="http://fc07.deviantart.net/fs71/f/2012/141/7/6/naruto_uzumaki_by_minatosama207-d50ljvx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652120" y="4670690"/>
            <a:ext cx="1365785" cy="2187310"/>
          </a:xfrm>
          <a:prstGeom prst="rect">
            <a:avLst/>
          </a:prstGeom>
          <a:noFill/>
        </p:spPr>
      </p:pic>
      <p:pic>
        <p:nvPicPr>
          <p:cNvPr id="89092" name="Picture 4" descr="http://fc08.deviantart.net/fs11/i/2006/195/0/5/Kyuubi_Naruto_by_starlightdevil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859160" y="4509120"/>
            <a:ext cx="1676922" cy="23488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Graphique 6"/>
          <p:cNvGraphicFramePr/>
          <p:nvPr/>
        </p:nvGraphicFramePr>
        <p:xfrm>
          <a:off x="4932040" y="29969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14" name="Picture 6" descr="http://fc01.deviantart.net/fs70/i/2014/144/5/0/madara_sussano_bijuu___render_by_danteg9_2-d7jkezl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91039" y="44623"/>
            <a:ext cx="2965137" cy="2722983"/>
          </a:xfrm>
          <a:prstGeom prst="rect">
            <a:avLst/>
          </a:prstGeom>
          <a:noFill/>
        </p:spPr>
      </p:pic>
      <p:graphicFrame>
        <p:nvGraphicFramePr>
          <p:cNvPr id="15" name="Graphique 14"/>
          <p:cNvGraphicFramePr/>
          <p:nvPr/>
        </p:nvGraphicFramePr>
        <p:xfrm>
          <a:off x="4211960" y="6926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6" name="Rectangle 15"/>
          <p:cNvSpPr/>
          <p:nvPr/>
        </p:nvSpPr>
        <p:spPr>
          <a:xfrm>
            <a:off x="4788024" y="100337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2987824" y="256490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Madara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(MSE) [78,30%]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rapèze 21"/>
          <p:cNvSpPr/>
          <p:nvPr/>
        </p:nvSpPr>
        <p:spPr>
          <a:xfrm rot="10800000">
            <a:off x="2915816" y="-1809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3" name="Rectangle 22"/>
          <p:cNvSpPr/>
          <p:nvPr/>
        </p:nvSpPr>
        <p:spPr>
          <a:xfrm>
            <a:off x="3059832" y="-99392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Madara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MSE, l’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uchiha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ultime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4" name="Trapèze 23"/>
          <p:cNvSpPr/>
          <p:nvPr/>
        </p:nvSpPr>
        <p:spPr>
          <a:xfrm rot="10800000">
            <a:off x="3995937" y="47667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5" name="Rectangle 24"/>
          <p:cNvSpPr/>
          <p:nvPr/>
        </p:nvSpPr>
        <p:spPr>
          <a:xfrm>
            <a:off x="4093445" y="404664"/>
            <a:ext cx="140429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Madara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MSE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6" name="Picture 2" descr="C:\Mes Documents\Manga\Topic diagramme\Render\M-N-O-P\Madara\Vivant\15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821159"/>
            <a:ext cx="1296144" cy="1959769"/>
          </a:xfrm>
          <a:prstGeom prst="rect">
            <a:avLst/>
          </a:prstGeom>
          <a:noFill/>
        </p:spPr>
      </p:pic>
      <p:graphicFrame>
        <p:nvGraphicFramePr>
          <p:cNvPr id="52" name="Tableau 51"/>
          <p:cNvGraphicFramePr>
            <a:graphicFrameLocks noGrp="1"/>
          </p:cNvGraphicFramePr>
          <p:nvPr/>
        </p:nvGraphicFramePr>
        <p:xfrm>
          <a:off x="2987824" y="443711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41481" y="5454000"/>
            <a:ext cx="2002519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8370" name="Picture 2" descr="Uchiha Madara by aCons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1540060"/>
            <a:ext cx="1187624" cy="2969060"/>
          </a:xfrm>
          <a:prstGeom prst="rect">
            <a:avLst/>
          </a:prstGeom>
          <a:noFill/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144000" y="548680"/>
            <a:ext cx="1872209" cy="14225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2" name="Picture 4" descr="http://fc00.deviantart.net/fs70/i/2013/089/d/d/evil_by_themnaxs-d5zuzdu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144000" y="2132856"/>
            <a:ext cx="2088232" cy="1501207"/>
          </a:xfrm>
          <a:prstGeom prst="rect">
            <a:avLst/>
          </a:prstGeom>
          <a:noFill/>
        </p:spPr>
      </p:pic>
      <p:pic>
        <p:nvPicPr>
          <p:cNvPr id="23553" name="Picture 1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187624" y="1556792"/>
            <a:ext cx="1875640" cy="12291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2" descr="http://th09.deviantart.net/fs71/PRE/f/2012/337/9/3/naruto___uchiha_madara_full_power_by_darknes953-d5mwqo7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787974" y="1"/>
            <a:ext cx="1356026" cy="1916831"/>
          </a:xfrm>
          <a:prstGeom prst="rect">
            <a:avLst/>
          </a:prstGeom>
          <a:noFill/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0" y="0"/>
            <a:ext cx="1971188" cy="148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3" name="Picture 3" descr="http://fc05.deviantart.net/fs70/i/2011/292/9/7/the_legend_by_fireeaglespirit-d4db57d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588224" y="1988840"/>
            <a:ext cx="2555776" cy="3001617"/>
          </a:xfrm>
          <a:prstGeom prst="rect">
            <a:avLst/>
          </a:prstGeom>
          <a:noFill/>
        </p:spPr>
      </p:pic>
      <p:pic>
        <p:nvPicPr>
          <p:cNvPr id="66564" name="Picture 4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987824" y="2945070"/>
            <a:ext cx="1903578" cy="14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6" name="Picture 6" descr="http://th03.deviantart.net/fs22/PRE/i/2011/043/6/6/uchiha_madara_by_mikutashi-d17hd5z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0" y="4769096"/>
            <a:ext cx="1619672" cy="2088904"/>
          </a:xfrm>
          <a:prstGeom prst="rect">
            <a:avLst/>
          </a:prstGeom>
          <a:noFill/>
        </p:spPr>
      </p:pic>
      <p:pic>
        <p:nvPicPr>
          <p:cNvPr id="20482" name="Picture 2" descr="Uchiha Madara - Sojobo tenge suusanoo by ANVMADARA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691680" y="2852936"/>
            <a:ext cx="1239523" cy="2196414"/>
          </a:xfrm>
          <a:prstGeom prst="rect">
            <a:avLst/>
          </a:prstGeom>
          <a:noFill/>
        </p:spPr>
      </p:pic>
      <p:pic>
        <p:nvPicPr>
          <p:cNvPr id="52226" name="Picture 2" descr="http://fc04.deviantart.net/fs70/i/2009/359/7/6/Snow_Madara_by_xielunyan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619672" y="5147270"/>
            <a:ext cx="1224136" cy="1710730"/>
          </a:xfrm>
          <a:prstGeom prst="rect">
            <a:avLst/>
          </a:prstGeom>
          <a:noFill/>
        </p:spPr>
      </p:pic>
      <p:pic>
        <p:nvPicPr>
          <p:cNvPr id="77825" name="Picture 1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3059832" y="5211132"/>
            <a:ext cx="1977114" cy="1496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8" name="Graphique 27"/>
          <p:cNvGraphicFramePr/>
          <p:nvPr/>
        </p:nvGraphicFramePr>
        <p:xfrm>
          <a:off x="5004048" y="530120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sp>
        <p:nvSpPr>
          <p:cNvPr id="29" name="Rectangle 28"/>
          <p:cNvSpPr/>
          <p:nvPr/>
        </p:nvSpPr>
        <p:spPr>
          <a:xfrm>
            <a:off x="3059832" y="4869160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B119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Madara</a:t>
            </a:r>
            <a:r>
              <a:rPr lang="fr-FR" sz="2000" b="1" cap="none" spc="0" dirty="0" smtClean="0">
                <a:ln w="1905"/>
                <a:solidFill>
                  <a:srgbClr val="B119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B119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cap="none" spc="0" dirty="0" smtClean="0">
                <a:ln w="1905"/>
                <a:solidFill>
                  <a:srgbClr val="B119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(MSE) [78,30%]</a:t>
            </a:r>
            <a:endParaRPr lang="fr-FR" sz="2000" b="1" cap="none" spc="0" dirty="0">
              <a:ln w="1905"/>
              <a:solidFill>
                <a:srgbClr val="B1195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0" name="Tableau 29"/>
          <p:cNvGraphicFramePr>
            <a:graphicFrameLocks noGrp="1"/>
          </p:cNvGraphicFramePr>
          <p:nvPr/>
        </p:nvGraphicFramePr>
        <p:xfrm>
          <a:off x="3059832" y="674136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1195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1195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1195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1195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1195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1195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1195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11953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1195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4,16</a:t>
                      </a:r>
                      <a:endParaRPr lang="fr-FR" sz="800" b="1" dirty="0">
                        <a:solidFill>
                          <a:srgbClr val="B1195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C0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1195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4,39</a:t>
                      </a:r>
                      <a:endParaRPr lang="fr-FR" sz="800" b="1" dirty="0">
                        <a:solidFill>
                          <a:srgbClr val="B1195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C0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1195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4,35</a:t>
                      </a:r>
                      <a:endParaRPr lang="fr-FR" sz="800" b="1" dirty="0">
                        <a:solidFill>
                          <a:srgbClr val="B1195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C0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1195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4,05</a:t>
                      </a:r>
                      <a:endParaRPr lang="fr-FR" sz="800" b="1" dirty="0">
                        <a:solidFill>
                          <a:srgbClr val="B1195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C0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1195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2,59</a:t>
                      </a:r>
                      <a:endParaRPr lang="fr-FR" sz="800" b="1" dirty="0">
                        <a:solidFill>
                          <a:srgbClr val="B1195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C0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1195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3,96</a:t>
                      </a:r>
                      <a:endParaRPr lang="fr-FR" sz="800" b="1" dirty="0">
                        <a:solidFill>
                          <a:srgbClr val="B1195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C0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1195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4,23</a:t>
                      </a:r>
                      <a:endParaRPr lang="fr-FR" sz="800" b="1" dirty="0">
                        <a:solidFill>
                          <a:srgbClr val="B1195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C0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1195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3,59</a:t>
                      </a:r>
                      <a:endParaRPr lang="fr-FR" sz="800" b="1" dirty="0">
                        <a:solidFill>
                          <a:srgbClr val="B1195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C0D5"/>
                    </a:solidFill>
                  </a:tcPr>
                </a:tc>
              </a:tr>
            </a:tbl>
          </a:graphicData>
        </a:graphic>
      </p:graphicFrame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9144000" y="3717032"/>
            <a:ext cx="2016224" cy="14684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-2268760" y="0"/>
            <a:ext cx="2268759" cy="171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-1836712" y="1700808"/>
            <a:ext cx="1836712" cy="1567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2705" name="Picture 1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-2368862" y="3284985"/>
            <a:ext cx="2368862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èze 2"/>
          <p:cNvSpPr/>
          <p:nvPr/>
        </p:nvSpPr>
        <p:spPr>
          <a:xfrm rot="10800000">
            <a:off x="6715787" y="601563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Rectangle 3"/>
          <p:cNvSpPr/>
          <p:nvPr/>
        </p:nvSpPr>
        <p:spPr>
          <a:xfrm>
            <a:off x="7368731" y="520265"/>
            <a:ext cx="58150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Tobi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rapèze 4"/>
          <p:cNvSpPr/>
          <p:nvPr/>
        </p:nvSpPr>
        <p:spPr>
          <a:xfrm rot="10800000">
            <a:off x="2915816" y="-1809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Rectangle 5"/>
          <p:cNvSpPr/>
          <p:nvPr/>
        </p:nvSpPr>
        <p:spPr>
          <a:xfrm>
            <a:off x="3059832" y="-99392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Shisui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-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Tobi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" name="Graphique 6"/>
          <p:cNvGraphicFramePr/>
          <p:nvPr/>
        </p:nvGraphicFramePr>
        <p:xfrm>
          <a:off x="7033488" y="8082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" name="Rectangle 7"/>
          <p:cNvSpPr/>
          <p:nvPr/>
        </p:nvSpPr>
        <p:spPr>
          <a:xfrm>
            <a:off x="7609552" y="11189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7171" name="Picture 3" descr="C:\Mes Documents\Manga\Topic diagramme\Render\M-N-O-P\Obito\Tobi\26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620688"/>
            <a:ext cx="733295" cy="1796237"/>
          </a:xfrm>
          <a:prstGeom prst="rect">
            <a:avLst/>
          </a:prstGeom>
          <a:noFill/>
        </p:spPr>
      </p:pic>
      <p:pic>
        <p:nvPicPr>
          <p:cNvPr id="38913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15608" y="2712261"/>
            <a:ext cx="1997025" cy="1449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8" name="Graphique 17"/>
          <p:cNvGraphicFramePr/>
          <p:nvPr/>
        </p:nvGraphicFramePr>
        <p:xfrm>
          <a:off x="2123728" y="29249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20" name="Tableau 19"/>
          <p:cNvGraphicFramePr>
            <a:graphicFrameLocks noGrp="1"/>
          </p:cNvGraphicFramePr>
          <p:nvPr/>
        </p:nvGraphicFramePr>
        <p:xfrm>
          <a:off x="179512" y="433316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1,74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1" name="Rectangle 20"/>
          <p:cNvSpPr/>
          <p:nvPr/>
        </p:nvSpPr>
        <p:spPr>
          <a:xfrm>
            <a:off x="179512" y="252483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Shisui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[58,85%]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2225" name="Picture 1" descr="C:\Mes Documents\Manga\Topic diagramme\Render\0-Autre\Susanoo\shisui 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-36512" y="144016"/>
            <a:ext cx="3355543" cy="2348880"/>
          </a:xfrm>
          <a:prstGeom prst="rect">
            <a:avLst/>
          </a:prstGeom>
          <a:noFill/>
        </p:spPr>
      </p:pic>
      <p:pic>
        <p:nvPicPr>
          <p:cNvPr id="26" name="Picture 2" descr="C:\Mes Documents\Manga\Topic diagramme\Render\Q-R-S-T\Shisui\4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4695" y="836712"/>
            <a:ext cx="1152265" cy="1628800"/>
          </a:xfrm>
          <a:prstGeom prst="rect">
            <a:avLst/>
          </a:prstGeom>
          <a:noFill/>
        </p:spPr>
      </p:pic>
      <p:sp>
        <p:nvSpPr>
          <p:cNvPr id="33" name="Trapèze 32"/>
          <p:cNvSpPr/>
          <p:nvPr/>
        </p:nvSpPr>
        <p:spPr>
          <a:xfrm rot="10800000">
            <a:off x="848087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4" name="Rectangle 33"/>
          <p:cNvSpPr/>
          <p:nvPr/>
        </p:nvSpPr>
        <p:spPr>
          <a:xfrm>
            <a:off x="1419730" y="548680"/>
            <a:ext cx="74411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Shisui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5" name="Graphique 34"/>
          <p:cNvGraphicFramePr/>
          <p:nvPr/>
        </p:nvGraphicFramePr>
        <p:xfrm>
          <a:off x="1158791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36" name="Rectangle 35"/>
          <p:cNvSpPr/>
          <p:nvPr/>
        </p:nvSpPr>
        <p:spPr>
          <a:xfrm>
            <a:off x="1734855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5615608" y="234888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Obito</a:t>
            </a:r>
            <a:r>
              <a:rPr lang="fr-FR" sz="2000" b="1" cap="none" spc="0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cap="none" spc="0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Tobi</a:t>
            </a:r>
            <a:r>
              <a:rPr lang="fr-FR" sz="2000" b="1" cap="none" spc="0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[72,95%]</a:t>
            </a:r>
            <a:endParaRPr lang="fr-FR" sz="2000" b="1" cap="none" spc="0" dirty="0">
              <a:ln w="1905"/>
              <a:solidFill>
                <a:srgbClr val="8064A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8" name="Graphique 27"/>
          <p:cNvGraphicFramePr/>
          <p:nvPr/>
        </p:nvGraphicFramePr>
        <p:xfrm>
          <a:off x="7559824" y="274899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graphicFrame>
        <p:nvGraphicFramePr>
          <p:cNvPr id="30" name="Tableau 29"/>
          <p:cNvGraphicFramePr>
            <a:graphicFrameLocks noGrp="1"/>
          </p:cNvGraphicFramePr>
          <p:nvPr/>
        </p:nvGraphicFramePr>
        <p:xfrm>
          <a:off x="5615608" y="418915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3,61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3,31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4,07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3,68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2,97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3,51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4,07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3,96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</a:tr>
            </a:tbl>
          </a:graphicData>
        </a:graphic>
      </p:graphicFrame>
      <p:pic>
        <p:nvPicPr>
          <p:cNvPr id="21509" name="Picture 5" descr="Uchiha Shisui by HatakeAl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-1437624" y="0"/>
            <a:ext cx="1437624" cy="1916832"/>
          </a:xfrm>
          <a:prstGeom prst="rect">
            <a:avLst/>
          </a:prstGeom>
          <a:noFill/>
        </p:spPr>
      </p:pic>
      <p:pic>
        <p:nvPicPr>
          <p:cNvPr id="21510" name="Picture 6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9512" y="2852935"/>
            <a:ext cx="2075896" cy="147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42" name="Picture 2" descr="http://auto.img.v4.skyrock.net/2576/38352576/pics/1504830856_2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0332640" y="2420888"/>
            <a:ext cx="1348228" cy="1352442"/>
          </a:xfrm>
          <a:prstGeom prst="rect">
            <a:avLst/>
          </a:prstGeom>
          <a:noFill/>
        </p:spPr>
      </p:pic>
      <p:pic>
        <p:nvPicPr>
          <p:cNvPr id="39938" name="Picture 2" descr="http://th04.deviantart.net/fs71/PRE/f/2013/214/4/4/masked_man_by_belucen-d6gbzxa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9144000" y="3959692"/>
            <a:ext cx="1404664" cy="2322244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-1332656" y="2985030"/>
            <a:ext cx="1332656" cy="10200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9570" name="Picture 2" descr="http://fc03.deviantart.net/fs71/i/2014/287/b/a/shisui_uchiha_by_tofiqhuseynov-d82smsl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-1691680" y="1916832"/>
            <a:ext cx="1691680" cy="1058240"/>
          </a:xfrm>
          <a:prstGeom prst="rect">
            <a:avLst/>
          </a:prstGeom>
          <a:noFill/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144000" y="2420888"/>
            <a:ext cx="1119954" cy="14638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Rectangle 30"/>
          <p:cNvSpPr/>
          <p:nvPr/>
        </p:nvSpPr>
        <p:spPr>
          <a:xfrm>
            <a:off x="5615608" y="458568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8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Obito</a:t>
            </a:r>
            <a:r>
              <a:rPr lang="fr-FR" sz="2000" b="1" cap="none" spc="0" dirty="0" smtClean="0">
                <a:ln w="1905"/>
                <a:solidFill>
                  <a:srgbClr val="58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58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cap="none" spc="0" dirty="0" smtClean="0">
                <a:ln w="1905"/>
                <a:solidFill>
                  <a:srgbClr val="58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58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Tobi</a:t>
            </a:r>
            <a:r>
              <a:rPr lang="fr-FR" sz="2000" b="1" cap="none" spc="0" dirty="0" smtClean="0">
                <a:ln w="1905"/>
                <a:solidFill>
                  <a:srgbClr val="58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[72,75%]</a:t>
            </a:r>
            <a:endParaRPr lang="fr-FR" sz="2000" b="1" cap="none" spc="0" dirty="0">
              <a:ln w="1905"/>
              <a:solidFill>
                <a:srgbClr val="58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2" name="Graphique 31"/>
          <p:cNvGraphicFramePr/>
          <p:nvPr/>
        </p:nvGraphicFramePr>
        <p:xfrm>
          <a:off x="7559824" y="498579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graphicFrame>
        <p:nvGraphicFramePr>
          <p:cNvPr id="37" name="Tableau 36"/>
          <p:cNvGraphicFramePr>
            <a:graphicFrameLocks noGrp="1"/>
          </p:cNvGraphicFramePr>
          <p:nvPr/>
        </p:nvGraphicFramePr>
        <p:xfrm>
          <a:off x="5615608" y="642595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8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8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8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8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8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8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8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80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8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3,61</a:t>
                      </a:r>
                      <a:endParaRPr lang="fr-FR" sz="800" b="1" dirty="0">
                        <a:solidFill>
                          <a:srgbClr val="58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8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3,31</a:t>
                      </a:r>
                      <a:endParaRPr lang="fr-FR" sz="800" b="1" dirty="0">
                        <a:solidFill>
                          <a:srgbClr val="58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8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4,07</a:t>
                      </a:r>
                      <a:endParaRPr lang="fr-FR" sz="800" b="1" dirty="0">
                        <a:solidFill>
                          <a:srgbClr val="58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8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3,68</a:t>
                      </a:r>
                      <a:endParaRPr lang="fr-FR" sz="800" b="1" dirty="0">
                        <a:solidFill>
                          <a:srgbClr val="58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8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2,97</a:t>
                      </a:r>
                      <a:endParaRPr lang="fr-FR" sz="800" b="1" dirty="0">
                        <a:solidFill>
                          <a:srgbClr val="58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8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3,51</a:t>
                      </a:r>
                      <a:endParaRPr lang="fr-FR" sz="800" b="1" dirty="0">
                        <a:solidFill>
                          <a:srgbClr val="58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8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4,07</a:t>
                      </a:r>
                      <a:endParaRPr lang="fr-FR" sz="800" b="1" dirty="0">
                        <a:solidFill>
                          <a:srgbClr val="58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8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3,96</a:t>
                      </a:r>
                      <a:endParaRPr lang="fr-FR" sz="800" b="1" dirty="0">
                        <a:solidFill>
                          <a:srgbClr val="58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8" name="Picture 2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5615608" y="4923925"/>
            <a:ext cx="2015308" cy="147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5954" name="Picture 2" descr="Naruto 467 by KostanRyuk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9144000" y="1268760"/>
            <a:ext cx="1692696" cy="1132226"/>
          </a:xfrm>
          <a:prstGeom prst="rect">
            <a:avLst/>
          </a:prstGeom>
          <a:noFill/>
        </p:spPr>
      </p:pic>
      <p:pic>
        <p:nvPicPr>
          <p:cNvPr id="71682" name="Picture 2" descr="Tobi - My will by X7Rust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0620672" y="3789040"/>
            <a:ext cx="1224136" cy="1565035"/>
          </a:xfrm>
          <a:prstGeom prst="rect">
            <a:avLst/>
          </a:prstGeom>
          <a:noFill/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-2268760" y="4005064"/>
            <a:ext cx="2268760" cy="1586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5838472" y="601560"/>
            <a:ext cx="2117903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5749231" y="520265"/>
            <a:ext cx="2279153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Yondaime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Kazekage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2915816" y="44624"/>
            <a:ext cx="360040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Ukon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&amp;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Sakon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Yondaime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Kazekage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Graphique 5"/>
          <p:cNvGraphicFramePr/>
          <p:nvPr/>
        </p:nvGraphicFramePr>
        <p:xfrm>
          <a:off x="6084168" y="8082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6660232" y="11189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rapèze 7"/>
          <p:cNvSpPr/>
          <p:nvPr/>
        </p:nvSpPr>
        <p:spPr>
          <a:xfrm rot="10800000">
            <a:off x="2245072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/>
          <p:cNvSpPr/>
          <p:nvPr/>
        </p:nvSpPr>
        <p:spPr>
          <a:xfrm>
            <a:off x="2477809" y="548680"/>
            <a:ext cx="142192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Ukon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&amp;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Sakon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" name="Graphique 9"/>
          <p:cNvGraphicFramePr/>
          <p:nvPr/>
        </p:nvGraphicFramePr>
        <p:xfrm>
          <a:off x="2555776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" name="Rectangle 10"/>
          <p:cNvSpPr/>
          <p:nvPr/>
        </p:nvSpPr>
        <p:spPr>
          <a:xfrm>
            <a:off x="3131840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5" name="Picture 2" descr="C:\Mes Documents\Manga\Topic diagramme\Render\U-V-W-X-Y-Z\Ukon\ukon sako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908720"/>
            <a:ext cx="1821683" cy="1275534"/>
          </a:xfrm>
          <a:prstGeom prst="rect">
            <a:avLst/>
          </a:prstGeom>
          <a:noFill/>
        </p:spPr>
      </p:pic>
      <p:pic>
        <p:nvPicPr>
          <p:cNvPr id="8195" name="Picture 3" descr="C:\Mes Documents\Manga\Topic diagramme\Render\U-V-W-X-Y-Z\Yondaime Kazekage\1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620688"/>
            <a:ext cx="770524" cy="1728192"/>
          </a:xfrm>
          <a:prstGeom prst="rect">
            <a:avLst/>
          </a:prstGeom>
          <a:noFill/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15808" y="4952144"/>
            <a:ext cx="1728192" cy="1905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6" name="Graphique 15"/>
          <p:cNvGraphicFramePr/>
          <p:nvPr/>
        </p:nvGraphicFramePr>
        <p:xfrm>
          <a:off x="2411760" y="29249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17" name="Rectangle 16"/>
          <p:cNvSpPr/>
          <p:nvPr/>
        </p:nvSpPr>
        <p:spPr>
          <a:xfrm>
            <a:off x="611560" y="2564904"/>
            <a:ext cx="3384376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Ukon</a:t>
            </a:r>
            <a:r>
              <a:rPr lang="fr-FR" sz="2000" b="1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</a:t>
            </a:r>
            <a:r>
              <a:rPr lang="fr-FR" sz="2000" b="1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Sakon</a:t>
            </a:r>
            <a:r>
              <a:rPr lang="fr-FR" sz="2000" b="1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[43,88%]</a:t>
            </a:r>
            <a:endParaRPr lang="fr-FR" sz="2000" b="1" cap="none" spc="0" dirty="0">
              <a:ln w="1905"/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8" name="Tableau 17"/>
          <p:cNvGraphicFramePr>
            <a:graphicFrameLocks noGrp="1"/>
          </p:cNvGraphicFramePr>
          <p:nvPr/>
        </p:nvGraphicFramePr>
        <p:xfrm>
          <a:off x="539552" y="43732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2,31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2,41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1,52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1,88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2,30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1,97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2,35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2,81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Graphique 19"/>
          <p:cNvGraphicFramePr/>
          <p:nvPr/>
        </p:nvGraphicFramePr>
        <p:xfrm>
          <a:off x="6660232" y="29969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21" name="Rectangle 20"/>
          <p:cNvSpPr/>
          <p:nvPr/>
        </p:nvSpPr>
        <p:spPr>
          <a:xfrm>
            <a:off x="4716016" y="2596842"/>
            <a:ext cx="345638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Rasa 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[46,55%]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2" name="Tableau 21"/>
          <p:cNvGraphicFramePr>
            <a:graphicFrameLocks noGrp="1"/>
          </p:cNvGraphicFramePr>
          <p:nvPr/>
        </p:nvGraphicFramePr>
        <p:xfrm>
          <a:off x="4704234" y="443711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3,42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16017" y="2970948"/>
            <a:ext cx="1944216" cy="1426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21" name="Picture 1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39552" y="2919167"/>
            <a:ext cx="1842403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" name="Picture 2" descr="4th Kazekage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012160" y="4923433"/>
            <a:ext cx="1368152" cy="1934567"/>
          </a:xfrm>
          <a:prstGeom prst="rect">
            <a:avLst/>
          </a:prstGeom>
          <a:noFill/>
        </p:spPr>
      </p:pic>
      <p:pic>
        <p:nvPicPr>
          <p:cNvPr id="19457" name="Picture 1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9144000" y="0"/>
            <a:ext cx="1381125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2" descr="http://auto.img.v4.skyrock.net/9891/81399891/pics/3103148215_2_5_M7RfXIjm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9144000" y="1484784"/>
            <a:ext cx="2160240" cy="257027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59832" y="2892435"/>
            <a:ext cx="3528392" cy="384721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19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Naruto</a:t>
            </a:r>
            <a:r>
              <a:rPr lang="fr-FR" sz="19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19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Uzumaki</a:t>
            </a:r>
            <a:r>
              <a:rPr lang="fr-FR" sz="19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(KCM3) [75,20%]</a:t>
            </a:r>
            <a:endParaRPr lang="fr-FR" sz="19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rapèze 13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5" name="Rectangle 14"/>
          <p:cNvSpPr/>
          <p:nvPr/>
        </p:nvSpPr>
        <p:spPr>
          <a:xfrm>
            <a:off x="2915816" y="44624"/>
            <a:ext cx="360040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KCM3, le héros de la guerre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7" name="Picture 1" descr="C:\Mes Documents\Manga\Topic diagramme\Render\M-N-O-P\Naruto\Kyuubi\complet 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194923"/>
            <a:ext cx="2863659" cy="2730021"/>
          </a:xfrm>
          <a:prstGeom prst="rect">
            <a:avLst/>
          </a:prstGeom>
          <a:noFill/>
        </p:spPr>
      </p:pic>
      <p:sp>
        <p:nvSpPr>
          <p:cNvPr id="28" name="Trapèze 27"/>
          <p:cNvSpPr/>
          <p:nvPr/>
        </p:nvSpPr>
        <p:spPr>
          <a:xfrm rot="10800000">
            <a:off x="3851921" y="105671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Rectangle 28"/>
          <p:cNvSpPr/>
          <p:nvPr/>
        </p:nvSpPr>
        <p:spPr>
          <a:xfrm>
            <a:off x="3916980" y="975415"/>
            <a:ext cx="146918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KCM3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0" name="Picture 2" descr="C:\Mes Documents\Manga\Topic diagramme\Présentation\Troisème topic\Echelle\brouillon\13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159147"/>
            <a:ext cx="2021023" cy="1665830"/>
          </a:xfrm>
          <a:prstGeom prst="rect">
            <a:avLst/>
          </a:prstGeom>
          <a:noFill/>
        </p:spPr>
      </p:pic>
      <p:graphicFrame>
        <p:nvGraphicFramePr>
          <p:cNvPr id="31" name="Graphique 30"/>
          <p:cNvGraphicFramePr/>
          <p:nvPr/>
        </p:nvGraphicFramePr>
        <p:xfrm>
          <a:off x="3779912" y="127273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2" name="Rectangle 31"/>
          <p:cNvSpPr/>
          <p:nvPr/>
        </p:nvSpPr>
        <p:spPr>
          <a:xfrm>
            <a:off x="4355976" y="1583418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20" name="Tableau 19"/>
          <p:cNvGraphicFramePr>
            <a:graphicFrameLocks noGrp="1"/>
          </p:cNvGraphicFramePr>
          <p:nvPr/>
        </p:nvGraphicFramePr>
        <p:xfrm>
          <a:off x="3059832" y="4671679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2,43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87816" y="5560278"/>
            <a:ext cx="1656184" cy="12977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797152"/>
            <a:ext cx="1944216" cy="1420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9873" name="Picture 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64493" y="1988840"/>
            <a:ext cx="2079507" cy="142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7" name="Graphique 16"/>
          <p:cNvGraphicFramePr/>
          <p:nvPr/>
        </p:nvGraphicFramePr>
        <p:xfrm>
          <a:off x="5004048" y="328498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pic>
        <p:nvPicPr>
          <p:cNvPr id="18" name="Picture 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1700808"/>
            <a:ext cx="1575972" cy="1698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 descr="http://th04.deviantart.net/fs71/PRE/f/2013/305/9/6/naruto_653___last_decision_by_devioussketcher-d6sgx6u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52312" y="3356992"/>
            <a:ext cx="1591688" cy="1844824"/>
          </a:xfrm>
          <a:prstGeom prst="rect">
            <a:avLst/>
          </a:prstGeom>
          <a:noFill/>
        </p:spPr>
      </p:pic>
      <p:pic>
        <p:nvPicPr>
          <p:cNvPr id="21" name="Picture 2" descr="manga Naruto 651 - Naruto and Sasuke Vs Obito by sAmA15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347864" y="5716551"/>
            <a:ext cx="3991080" cy="1141449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059831" y="3212976"/>
            <a:ext cx="2006754" cy="14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èze 2"/>
          <p:cNvSpPr/>
          <p:nvPr/>
        </p:nvSpPr>
        <p:spPr>
          <a:xfrm rot="10800000">
            <a:off x="5838475" y="601563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Rectangle 3"/>
          <p:cNvSpPr/>
          <p:nvPr/>
        </p:nvSpPr>
        <p:spPr>
          <a:xfrm>
            <a:off x="6071343" y="520265"/>
            <a:ext cx="142167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Konohamaru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rapèze 4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Rectangle 5"/>
          <p:cNvSpPr/>
          <p:nvPr/>
        </p:nvSpPr>
        <p:spPr>
          <a:xfrm>
            <a:off x="2915816" y="44624"/>
            <a:ext cx="360040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gaiden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-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Konohamaru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Trapèze 6"/>
          <p:cNvSpPr/>
          <p:nvPr/>
        </p:nvSpPr>
        <p:spPr>
          <a:xfrm rot="10800000">
            <a:off x="2245072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" name="Rectangle 7"/>
          <p:cNvSpPr/>
          <p:nvPr/>
        </p:nvSpPr>
        <p:spPr>
          <a:xfrm>
            <a:off x="2386384" y="548680"/>
            <a:ext cx="160479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gaiden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9" name="Graphique 8"/>
          <p:cNvGraphicFramePr/>
          <p:nvPr/>
        </p:nvGraphicFramePr>
        <p:xfrm>
          <a:off x="2555776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0" name="Rectangle 9"/>
          <p:cNvSpPr/>
          <p:nvPr/>
        </p:nvSpPr>
        <p:spPr>
          <a:xfrm>
            <a:off x="3131840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7" name="Picture 3" descr="C:\Mes Documents\Manga\Topic diagramme\Render\I-J-K-L\Kakashi\Jeune\4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99976" y="692696"/>
            <a:ext cx="555799" cy="1584176"/>
          </a:xfrm>
          <a:prstGeom prst="rect">
            <a:avLst/>
          </a:prstGeom>
          <a:noFill/>
        </p:spPr>
      </p:pic>
      <p:pic>
        <p:nvPicPr>
          <p:cNvPr id="17411" name="Picture 3" descr="C:\Mes Documents\Manga\Topic diagramme\Render\I-J-K-L\Konohamaru\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692696"/>
            <a:ext cx="1224136" cy="1574671"/>
          </a:xfrm>
          <a:prstGeom prst="rect">
            <a:avLst/>
          </a:prstGeom>
          <a:noFill/>
        </p:spPr>
      </p:pic>
      <p:graphicFrame>
        <p:nvGraphicFramePr>
          <p:cNvPr id="17" name="Graphique 16"/>
          <p:cNvGraphicFramePr/>
          <p:nvPr/>
        </p:nvGraphicFramePr>
        <p:xfrm>
          <a:off x="6156176" y="8082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8" name="Rectangle 17"/>
          <p:cNvSpPr/>
          <p:nvPr/>
        </p:nvSpPr>
        <p:spPr>
          <a:xfrm>
            <a:off x="6732240" y="11189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9" name="Graphique 18"/>
          <p:cNvGraphicFramePr/>
          <p:nvPr/>
        </p:nvGraphicFramePr>
        <p:xfrm>
          <a:off x="2555776" y="308780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0" name="Rectangle 19"/>
          <p:cNvSpPr/>
          <p:nvPr/>
        </p:nvSpPr>
        <p:spPr>
          <a:xfrm>
            <a:off x="611560" y="2708920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Kakashi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Hatake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gaiden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37,78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1" name="Tableau 20"/>
          <p:cNvGraphicFramePr>
            <a:graphicFrameLocks noGrp="1"/>
          </p:cNvGraphicFramePr>
          <p:nvPr/>
        </p:nvGraphicFramePr>
        <p:xfrm>
          <a:off x="611560" y="454919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1,14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-2556792" y="1412776"/>
            <a:ext cx="1169340" cy="12392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4" name="Graphique 23"/>
          <p:cNvGraphicFramePr/>
          <p:nvPr/>
        </p:nvGraphicFramePr>
        <p:xfrm>
          <a:off x="6804248" y="31409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25" name="Rectangle 24"/>
          <p:cNvSpPr/>
          <p:nvPr/>
        </p:nvSpPr>
        <p:spPr>
          <a:xfrm>
            <a:off x="4860032" y="2780928"/>
            <a:ext cx="3456384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Konohamaru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Sarutobi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20,23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6" name="Tableau 25"/>
          <p:cNvGraphicFramePr>
            <a:graphicFrameLocks noGrp="1"/>
          </p:cNvGraphicFramePr>
          <p:nvPr/>
        </p:nvGraphicFramePr>
        <p:xfrm>
          <a:off x="4860032" y="458112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0,25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144000" y="3356992"/>
            <a:ext cx="1024159" cy="1484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01" name="Picture 1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860031" y="3140968"/>
            <a:ext cx="2050536" cy="14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298" name="Picture 2" descr="http://fc05.deviantart.net/fs45/f/2009/061/5/e/Chidori_by_goldenhans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-1799760" y="2924944"/>
            <a:ext cx="1799760" cy="1556792"/>
          </a:xfrm>
          <a:prstGeom prst="rect">
            <a:avLst/>
          </a:prstGeom>
          <a:noFill/>
        </p:spPr>
      </p:pic>
      <p:pic>
        <p:nvPicPr>
          <p:cNvPr id="87042" name="Picture 2" descr="http://th08.deviantart.net/fs71/PRE/f/2012/331/3/1/chidori_by_imarx67-d5mdes7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-3492896" y="0"/>
            <a:ext cx="1488672" cy="1512168"/>
          </a:xfrm>
          <a:prstGeom prst="rect">
            <a:avLst/>
          </a:prstGeom>
          <a:noFill/>
        </p:spPr>
      </p:pic>
      <p:pic>
        <p:nvPicPr>
          <p:cNvPr id="104450" name="Picture 2" descr="Naruto 425 : Konohamaru by Rollando35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9144000" y="2276872"/>
            <a:ext cx="1944216" cy="1034755"/>
          </a:xfrm>
          <a:prstGeom prst="rect">
            <a:avLst/>
          </a:prstGeom>
          <a:noFill/>
        </p:spPr>
      </p:pic>
      <p:pic>
        <p:nvPicPr>
          <p:cNvPr id="29" name="Picture 1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-1332656" y="1412776"/>
            <a:ext cx="1332656" cy="14725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451" name="Picture 3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11560" y="3068959"/>
            <a:ext cx="1936684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2" descr="http://fc06.deviantart.net/fs41/i/2009/046/3/1/Kakashi_Gaiden_by_karka92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-1908720" y="0"/>
            <a:ext cx="1908720" cy="1406090"/>
          </a:xfrm>
          <a:prstGeom prst="rect">
            <a:avLst/>
          </a:prstGeom>
          <a:noFill/>
        </p:spPr>
      </p:pic>
      <p:pic>
        <p:nvPicPr>
          <p:cNvPr id="117762" name="Picture 2" descr="http://pre13.deviantart.net/b1bf/th/pre/i/2012/222/9/a/konohamaru_full_powa_by_javiiiiiiiiiiiiiiiii-d5amtla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9144001" y="0"/>
            <a:ext cx="2052736" cy="2257528"/>
          </a:xfrm>
          <a:prstGeom prst="rect">
            <a:avLst/>
          </a:prstGeom>
          <a:noFill/>
        </p:spPr>
      </p:pic>
      <p:pic>
        <p:nvPicPr>
          <p:cNvPr id="68610" name="Picture 2" descr="Naruto - Hatake Kakashi by KhalilXPirates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-1428640" y="4581128"/>
            <a:ext cx="1428640" cy="2091730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9144000" y="4869160"/>
            <a:ext cx="1764704" cy="13267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èze 2"/>
          <p:cNvSpPr/>
          <p:nvPr/>
        </p:nvSpPr>
        <p:spPr>
          <a:xfrm rot="10800000">
            <a:off x="5838475" y="601563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Rectangle 3"/>
          <p:cNvSpPr/>
          <p:nvPr/>
        </p:nvSpPr>
        <p:spPr>
          <a:xfrm>
            <a:off x="6299927" y="520265"/>
            <a:ext cx="96449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Ginkaku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rapèze 4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Rectangle 5"/>
          <p:cNvSpPr/>
          <p:nvPr/>
        </p:nvSpPr>
        <p:spPr>
          <a:xfrm>
            <a:off x="2915816" y="44624"/>
            <a:ext cx="360040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Akatsuchi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-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Ginkaku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Trapèze 8"/>
          <p:cNvSpPr/>
          <p:nvPr/>
        </p:nvSpPr>
        <p:spPr>
          <a:xfrm rot="10800000">
            <a:off x="2245072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/>
          <p:cNvSpPr/>
          <p:nvPr/>
        </p:nvSpPr>
        <p:spPr>
          <a:xfrm>
            <a:off x="2631635" y="548680"/>
            <a:ext cx="111428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Akatsuchi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1" name="Graphique 10"/>
          <p:cNvGraphicFramePr/>
          <p:nvPr/>
        </p:nvGraphicFramePr>
        <p:xfrm>
          <a:off x="2555776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2" name="Rectangle 11"/>
          <p:cNvSpPr/>
          <p:nvPr/>
        </p:nvSpPr>
        <p:spPr>
          <a:xfrm>
            <a:off x="3131840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5" name="Picture 2" descr="C:\Mes Documents\Manga\Topic diagramme\Render\A-B-C-D\Akatsuki\1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620688"/>
            <a:ext cx="788243" cy="1800200"/>
          </a:xfrm>
          <a:prstGeom prst="rect">
            <a:avLst/>
          </a:prstGeom>
          <a:noFill/>
        </p:spPr>
      </p:pic>
      <p:pic>
        <p:nvPicPr>
          <p:cNvPr id="9219" name="Picture 3" descr="C:\Mes Documents\Manga\Topic diagramme\Render\E-F-G-H\Ginkaku\2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332656"/>
            <a:ext cx="1596819" cy="2177480"/>
          </a:xfrm>
          <a:prstGeom prst="rect">
            <a:avLst/>
          </a:prstGeom>
          <a:noFill/>
        </p:spPr>
      </p:pic>
      <p:graphicFrame>
        <p:nvGraphicFramePr>
          <p:cNvPr id="17" name="Graphique 16"/>
          <p:cNvGraphicFramePr/>
          <p:nvPr/>
        </p:nvGraphicFramePr>
        <p:xfrm>
          <a:off x="6156176" y="8082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8" name="Rectangle 17"/>
          <p:cNvSpPr/>
          <p:nvPr/>
        </p:nvSpPr>
        <p:spPr>
          <a:xfrm>
            <a:off x="6732240" y="11189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200" y="5157192"/>
            <a:ext cx="2132086" cy="13479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6" name="Graphique 15"/>
          <p:cNvGraphicFramePr/>
          <p:nvPr/>
        </p:nvGraphicFramePr>
        <p:xfrm>
          <a:off x="2843808" y="315243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19" name="Rectangle 18"/>
          <p:cNvSpPr/>
          <p:nvPr/>
        </p:nvSpPr>
        <p:spPr>
          <a:xfrm>
            <a:off x="899592" y="2720387"/>
            <a:ext cx="3600400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Akatsuchi</a:t>
            </a:r>
            <a:r>
              <a:rPr lang="fr-FR" sz="2000" b="1" cap="none" spc="0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43,83</a:t>
            </a:r>
            <a:r>
              <a:rPr lang="fr-FR" sz="2000" b="1" cap="none" spc="0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E46A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1" name="Tableau 20"/>
          <p:cNvGraphicFramePr>
            <a:graphicFrameLocks noGrp="1"/>
          </p:cNvGraphicFramePr>
          <p:nvPr/>
        </p:nvGraphicFramePr>
        <p:xfrm>
          <a:off x="899592" y="4583792"/>
          <a:ext cx="3528392" cy="42938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2,37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2,76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1,94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3,96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2,24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1,16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leau 22"/>
          <p:cNvGraphicFramePr>
            <a:graphicFrameLocks noGrp="1"/>
          </p:cNvGraphicFramePr>
          <p:nvPr/>
        </p:nvGraphicFramePr>
        <p:xfrm>
          <a:off x="4932040" y="4581128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2,74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1,32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1,97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3,64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2,79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3,92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3,49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sp>
        <p:nvSpPr>
          <p:cNvPr id="24" name="Rectangle 23"/>
          <p:cNvSpPr/>
          <p:nvPr/>
        </p:nvSpPr>
        <p:spPr>
          <a:xfrm>
            <a:off x="4932040" y="2780928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Ginkaku</a:t>
            </a:r>
            <a:r>
              <a:rPr lang="fr-FR" sz="2000" b="1" cap="none" spc="0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58,20</a:t>
            </a:r>
            <a:r>
              <a:rPr lang="fr-FR" sz="2000" b="1" cap="none" spc="0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5" name="Graphique 24"/>
          <p:cNvGraphicFramePr/>
          <p:nvPr/>
        </p:nvGraphicFramePr>
        <p:xfrm>
          <a:off x="6876256" y="31409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pic>
        <p:nvPicPr>
          <p:cNvPr id="61441" name="Picture 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932040" y="3212976"/>
            <a:ext cx="1995607" cy="13113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5402386"/>
            <a:ext cx="1994731" cy="14556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899593" y="3097053"/>
            <a:ext cx="2056343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rapèze 9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" name="Rectangle 10"/>
          <p:cNvSpPr/>
          <p:nvPr/>
        </p:nvSpPr>
        <p:spPr>
          <a:xfrm>
            <a:off x="2843808" y="44624"/>
            <a:ext cx="3816424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Sasuke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MSE, le hargneux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3" name="Tableau 12"/>
          <p:cNvGraphicFramePr>
            <a:graphicFrameLocks noGrp="1"/>
          </p:cNvGraphicFramePr>
          <p:nvPr/>
        </p:nvGraphicFramePr>
        <p:xfrm>
          <a:off x="2987824" y="494116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Graphique 13"/>
          <p:cNvGraphicFramePr/>
          <p:nvPr/>
        </p:nvGraphicFramePr>
        <p:xfrm>
          <a:off x="4932040" y="350100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5" name="Rectangle 14"/>
          <p:cNvSpPr/>
          <p:nvPr/>
        </p:nvSpPr>
        <p:spPr>
          <a:xfrm>
            <a:off x="2987824" y="310089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Sasuke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(MSE) [</a:t>
            </a:r>
            <a:r>
              <a:rPr lang="fr-FR" sz="2000" b="1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69,43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" name="Picture 2" descr="C:\Mes Documents\Manga\Topic diagramme\Render\0-Autre\Susanoo\susanoo sasuk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609617"/>
            <a:ext cx="3101008" cy="2171311"/>
          </a:xfrm>
          <a:prstGeom prst="rect">
            <a:avLst/>
          </a:prstGeom>
          <a:noFill/>
        </p:spPr>
      </p:pic>
      <p:graphicFrame>
        <p:nvGraphicFramePr>
          <p:cNvPr id="17" name="Graphique 16"/>
          <p:cNvGraphicFramePr/>
          <p:nvPr/>
        </p:nvGraphicFramePr>
        <p:xfrm>
          <a:off x="4211960" y="117724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8" name="Rectangle 17"/>
          <p:cNvSpPr/>
          <p:nvPr/>
        </p:nvSpPr>
        <p:spPr>
          <a:xfrm>
            <a:off x="4788024" y="148792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Trapèze 18"/>
          <p:cNvSpPr/>
          <p:nvPr/>
        </p:nvSpPr>
        <p:spPr>
          <a:xfrm rot="10800000">
            <a:off x="3995937" y="879916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0" name="Rectangle 19"/>
          <p:cNvSpPr/>
          <p:nvPr/>
        </p:nvSpPr>
        <p:spPr>
          <a:xfrm>
            <a:off x="4136531" y="807909"/>
            <a:ext cx="131811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Sasuke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MSE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2289" name="Picture 1" descr="C:\Mes Documents\Manga\Topic diagramme\Render\Q-R-S-T\Sasuke\war\18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692696"/>
            <a:ext cx="1631993" cy="2098810"/>
          </a:xfrm>
          <a:prstGeom prst="rect">
            <a:avLst/>
          </a:prstGeom>
          <a:noFill/>
        </p:spPr>
      </p:pic>
      <p:pic>
        <p:nvPicPr>
          <p:cNvPr id="77826" name="Picture 2" descr="http://th04.deviantart.net/fs71/PRE/i/2013/100/9/d/naruto_627_sasuke___by_eikens-d6179qa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3933056"/>
            <a:ext cx="1137705" cy="2924944"/>
          </a:xfrm>
          <a:prstGeom prst="rect">
            <a:avLst/>
          </a:prstGeom>
          <a:noFill/>
        </p:spPr>
      </p:pic>
      <p:pic>
        <p:nvPicPr>
          <p:cNvPr id="32770" name="Picture 2" descr="Naruto 567 by SolarButterfl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30288" y="4509120"/>
            <a:ext cx="2213711" cy="2348880"/>
          </a:xfrm>
          <a:prstGeom prst="rect">
            <a:avLst/>
          </a:prstGeom>
          <a:noFill/>
        </p:spPr>
      </p:pic>
      <p:pic>
        <p:nvPicPr>
          <p:cNvPr id="88066" name="Picture 2" descr="Uchiha Sasuke _ Video Speed Painting! by Gray-Dous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27984" y="5547292"/>
            <a:ext cx="1944216" cy="1310708"/>
          </a:xfrm>
          <a:prstGeom prst="rect">
            <a:avLst/>
          </a:prstGeom>
          <a:noFill/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987825" y="3472622"/>
            <a:ext cx="2039893" cy="142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259633" y="5444483"/>
            <a:ext cx="1872207" cy="14135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3730" name="Picture 2" descr="http://fc03.deviantart.net/fs70/f/2014/257/1/5/uchiha_sasuke_by_khalilxpirates-d7z4pql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0"/>
            <a:ext cx="2278335" cy="1412776"/>
          </a:xfrm>
          <a:prstGeom prst="rect">
            <a:avLst/>
          </a:prstGeom>
          <a:noFill/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0" y="2420888"/>
            <a:ext cx="2016224" cy="13475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124502" y="2204864"/>
            <a:ext cx="2019498" cy="22492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5838475" y="601563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6213336" y="520265"/>
            <a:ext cx="113768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Temari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2915816" y="44624"/>
            <a:ext cx="360040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Yagura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Temari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" name="Graphique 9"/>
          <p:cNvGraphicFramePr/>
          <p:nvPr/>
        </p:nvGraphicFramePr>
        <p:xfrm>
          <a:off x="6156176" y="8082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1" name="Rectangle 10"/>
          <p:cNvSpPr/>
          <p:nvPr/>
        </p:nvSpPr>
        <p:spPr>
          <a:xfrm>
            <a:off x="6732240" y="11189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1" name="Picture 3" descr="C:\Mes Documents\Manga\Topic diagramme\Render\Q-R-S-T\Temari\5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6072" y="620688"/>
            <a:ext cx="868136" cy="1839486"/>
          </a:xfrm>
          <a:prstGeom prst="rect">
            <a:avLst/>
          </a:prstGeom>
          <a:noFill/>
        </p:spPr>
      </p:pic>
      <p:graphicFrame>
        <p:nvGraphicFramePr>
          <p:cNvPr id="15" name="Graphique 14"/>
          <p:cNvGraphicFramePr/>
          <p:nvPr/>
        </p:nvGraphicFramePr>
        <p:xfrm>
          <a:off x="6576442" y="270727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6" name="Rectangle 15"/>
          <p:cNvSpPr/>
          <p:nvPr/>
        </p:nvSpPr>
        <p:spPr>
          <a:xfrm>
            <a:off x="4716017" y="2348880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Temari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</a:t>
            </a:r>
            <a:r>
              <a:rPr lang="fr-FR" sz="2000" b="1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[27,53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7" name="Tableau 16"/>
          <p:cNvGraphicFramePr>
            <a:graphicFrameLocks noGrp="1"/>
          </p:cNvGraphicFramePr>
          <p:nvPr/>
        </p:nvGraphicFramePr>
        <p:xfrm>
          <a:off x="4704234" y="414908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1,22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1,32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Graphique 17"/>
          <p:cNvGraphicFramePr/>
          <p:nvPr/>
        </p:nvGraphicFramePr>
        <p:xfrm>
          <a:off x="2843808" y="301626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1" name="Rectangle 20"/>
          <p:cNvSpPr/>
          <p:nvPr/>
        </p:nvSpPr>
        <p:spPr>
          <a:xfrm>
            <a:off x="899592" y="266885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Yagura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[60,30%]</a:t>
            </a:r>
            <a:endParaRPr lang="fr-FR" sz="2000" b="1" cap="none" spc="0" dirty="0">
              <a:ln w="1905"/>
              <a:solidFill>
                <a:srgbClr val="4F81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Mes Documents\Manga\Topic diagramme\Render\0-Animaux\Bijuu\Sanbi\3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87624" y="238920"/>
            <a:ext cx="3456384" cy="2470000"/>
          </a:xfrm>
          <a:prstGeom prst="rect">
            <a:avLst/>
          </a:prstGeom>
          <a:noFill/>
        </p:spPr>
      </p:pic>
      <p:sp>
        <p:nvSpPr>
          <p:cNvPr id="22" name="Trapèze 21"/>
          <p:cNvSpPr/>
          <p:nvPr/>
        </p:nvSpPr>
        <p:spPr>
          <a:xfrm rot="10800000">
            <a:off x="2245072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3" name="Rectangle 22"/>
          <p:cNvSpPr/>
          <p:nvPr/>
        </p:nvSpPr>
        <p:spPr>
          <a:xfrm>
            <a:off x="2775845" y="548680"/>
            <a:ext cx="82586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Yagura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4" name="Graphique 23"/>
          <p:cNvGraphicFramePr/>
          <p:nvPr/>
        </p:nvGraphicFramePr>
        <p:xfrm>
          <a:off x="2555776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25" name="Rectangle 24"/>
          <p:cNvSpPr/>
          <p:nvPr/>
        </p:nvSpPr>
        <p:spPr>
          <a:xfrm>
            <a:off x="3131840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6" name="Picture 2" descr="C:\Mes Documents\Manga\Topic diagramme\Render\U-V-W-X-Y-Z\Yagura\1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63688" y="476672"/>
            <a:ext cx="1168234" cy="1889448"/>
          </a:xfrm>
          <a:prstGeom prst="rect">
            <a:avLst/>
          </a:prstGeom>
          <a:noFill/>
        </p:spPr>
      </p:pic>
      <p:graphicFrame>
        <p:nvGraphicFramePr>
          <p:cNvPr id="28" name="Tableau 27"/>
          <p:cNvGraphicFramePr>
            <a:graphicFrameLocks noGrp="1"/>
          </p:cNvGraphicFramePr>
          <p:nvPr/>
        </p:nvGraphicFramePr>
        <p:xfrm>
          <a:off x="899592" y="4437112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/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3,65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3,62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2,74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2,83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4,34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2,06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676456" y="3501008"/>
            <a:ext cx="1751184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979712" y="5546402"/>
            <a:ext cx="1711430" cy="13115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226" name="Picture 2" descr="http://auto.img.v4.skyrock.net/1023/30551023/pics/3095859841_1_3_q9riabKx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5273824"/>
            <a:ext cx="1120805" cy="1584176"/>
          </a:xfrm>
          <a:prstGeom prst="rect">
            <a:avLst/>
          </a:prstGeom>
          <a:noFill/>
        </p:spPr>
      </p:pic>
      <p:pic>
        <p:nvPicPr>
          <p:cNvPr id="52227" name="Picture 3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899592" y="3029735"/>
            <a:ext cx="1944216" cy="13811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0" name="Picture 2" descr="http://th02.deviantart.net/fs71/PRE/f/2012/131/c/6/naruto_temari_by_rikamello-d4zcfjp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8532440" y="1988840"/>
            <a:ext cx="2304256" cy="1440415"/>
          </a:xfrm>
          <a:prstGeom prst="rect">
            <a:avLst/>
          </a:prstGeom>
          <a:noFill/>
        </p:spPr>
      </p:pic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716016" y="2684120"/>
            <a:ext cx="1911090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4" name="Tableau 33"/>
          <p:cNvGraphicFramePr>
            <a:graphicFrameLocks noGrp="1"/>
          </p:cNvGraphicFramePr>
          <p:nvPr/>
        </p:nvGraphicFramePr>
        <p:xfrm>
          <a:off x="4644008" y="642595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8A5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8A5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8A5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8A5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8A5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8A5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8A5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8A5CE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590C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1,94</a:t>
                      </a:r>
                      <a:endParaRPr lang="fr-FR" sz="800" b="1" dirty="0">
                        <a:solidFill>
                          <a:srgbClr val="4590C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D7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590C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1,04</a:t>
                      </a:r>
                      <a:endParaRPr lang="fr-FR" sz="800" b="1" dirty="0">
                        <a:solidFill>
                          <a:srgbClr val="4590C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D7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590C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1,22</a:t>
                      </a:r>
                      <a:endParaRPr lang="fr-FR" sz="800" b="1" dirty="0">
                        <a:solidFill>
                          <a:srgbClr val="4590C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D7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590C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2,09</a:t>
                      </a:r>
                      <a:endParaRPr lang="fr-FR" sz="800" b="1" dirty="0">
                        <a:solidFill>
                          <a:srgbClr val="4590C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D7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590C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1,34</a:t>
                      </a:r>
                      <a:endParaRPr lang="fr-FR" sz="800" b="1" dirty="0">
                        <a:solidFill>
                          <a:srgbClr val="4590C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D7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590C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0,96</a:t>
                      </a:r>
                      <a:endParaRPr lang="fr-FR" sz="800" b="1" dirty="0">
                        <a:solidFill>
                          <a:srgbClr val="4590C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D7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590C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1,32</a:t>
                      </a:r>
                      <a:endParaRPr lang="fr-FR" sz="800" b="1" dirty="0">
                        <a:solidFill>
                          <a:srgbClr val="4590C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D7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590C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1,10</a:t>
                      </a:r>
                      <a:endParaRPr lang="fr-FR" sz="800" b="1" dirty="0">
                        <a:solidFill>
                          <a:srgbClr val="4590C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D7EA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5" name="Graphique 34"/>
          <p:cNvGraphicFramePr/>
          <p:nvPr/>
        </p:nvGraphicFramePr>
        <p:xfrm>
          <a:off x="6588224" y="498414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sp>
        <p:nvSpPr>
          <p:cNvPr id="36" name="Rectangle 35"/>
          <p:cNvSpPr/>
          <p:nvPr/>
        </p:nvSpPr>
        <p:spPr>
          <a:xfrm>
            <a:off x="4644008" y="462575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68A5C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Temari</a:t>
            </a:r>
            <a:r>
              <a:rPr lang="fr-FR" sz="2000" b="1" cap="none" spc="0" dirty="0" smtClean="0">
                <a:ln w="1905"/>
                <a:solidFill>
                  <a:srgbClr val="68A5C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</a:t>
            </a:r>
            <a:r>
              <a:rPr lang="fr-FR" sz="2000" b="1" dirty="0" smtClean="0">
                <a:ln w="1905"/>
                <a:solidFill>
                  <a:srgbClr val="68A5C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[27,53</a:t>
            </a:r>
            <a:r>
              <a:rPr lang="fr-FR" sz="2000" b="1" cap="none" spc="0" dirty="0" smtClean="0">
                <a:ln w="1905"/>
                <a:solidFill>
                  <a:srgbClr val="68A5C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68A5C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8" name="Picture 2" descr="http://th09.deviantart.net/fs70/PRE/i/2010/138/f/6/Comiss___Memory_by_RamonnaJones.pn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8316416" y="1"/>
            <a:ext cx="1140102" cy="1700808"/>
          </a:xfrm>
          <a:prstGeom prst="rect">
            <a:avLst/>
          </a:prstGeom>
          <a:noFill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644008" y="4992992"/>
            <a:ext cx="1872207" cy="13954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02" name="Picture 2" descr="http://fc02.deviantart.net/fs71/i/2010/359/9/3/desert_flower_by_lexisss-d35liu5.jp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9612560" y="0"/>
            <a:ext cx="1551493" cy="1882478"/>
          </a:xfrm>
          <a:prstGeom prst="rect">
            <a:avLst/>
          </a:prstGeom>
          <a:noFill/>
        </p:spPr>
      </p:pic>
      <p:pic>
        <p:nvPicPr>
          <p:cNvPr id="14338" name="Picture 2" descr="http://pre01.deviantart.net/3e7d/th/pre/i/2012/035/2/b/yagura_by_godslayerr-d4ojujo.png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-2813030" y="0"/>
            <a:ext cx="2813030" cy="24928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èze 2"/>
          <p:cNvSpPr/>
          <p:nvPr/>
        </p:nvSpPr>
        <p:spPr>
          <a:xfrm rot="10800000">
            <a:off x="5838475" y="601563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Rectangle 3"/>
          <p:cNvSpPr/>
          <p:nvPr/>
        </p:nvSpPr>
        <p:spPr>
          <a:xfrm>
            <a:off x="6394889" y="520265"/>
            <a:ext cx="77457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Samui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rapèze 4"/>
          <p:cNvSpPr/>
          <p:nvPr/>
        </p:nvSpPr>
        <p:spPr>
          <a:xfrm rot="10800000">
            <a:off x="2915816" y="125923"/>
            <a:ext cx="36004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Rectangle 5"/>
          <p:cNvSpPr/>
          <p:nvPr/>
        </p:nvSpPr>
        <p:spPr>
          <a:xfrm>
            <a:off x="2915816" y="44624"/>
            <a:ext cx="360040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Rin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- Samui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Trapèze 6"/>
          <p:cNvSpPr/>
          <p:nvPr/>
        </p:nvSpPr>
        <p:spPr>
          <a:xfrm rot="10800000">
            <a:off x="2245072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" name="Rectangle 7"/>
          <p:cNvSpPr/>
          <p:nvPr/>
        </p:nvSpPr>
        <p:spPr>
          <a:xfrm>
            <a:off x="2941753" y="548680"/>
            <a:ext cx="49404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Rin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9" name="Graphique 8"/>
          <p:cNvGraphicFramePr/>
          <p:nvPr/>
        </p:nvGraphicFramePr>
        <p:xfrm>
          <a:off x="2555776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0" name="Rectangle 9"/>
          <p:cNvSpPr/>
          <p:nvPr/>
        </p:nvSpPr>
        <p:spPr>
          <a:xfrm>
            <a:off x="3131840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1" name="Graphique 10"/>
          <p:cNvGraphicFramePr/>
          <p:nvPr/>
        </p:nvGraphicFramePr>
        <p:xfrm>
          <a:off x="6156176" y="8082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2" name="Rectangle 11"/>
          <p:cNvSpPr/>
          <p:nvPr/>
        </p:nvSpPr>
        <p:spPr>
          <a:xfrm>
            <a:off x="6732240" y="11189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5" name="Picture 2" descr="C:\Mes Documents\Manga\Topic diagramme\Render\Q-R-S-T\Rin\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620688"/>
            <a:ext cx="1258700" cy="1656184"/>
          </a:xfrm>
          <a:prstGeom prst="rect">
            <a:avLst/>
          </a:prstGeom>
          <a:noFill/>
        </p:spPr>
      </p:pic>
      <p:pic>
        <p:nvPicPr>
          <p:cNvPr id="3075" name="Picture 3" descr="C:\Mes Documents\Manga\Topic diagramme\Render\Q-R-S-T\Samui\1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620688"/>
            <a:ext cx="1368152" cy="1824203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5656" y="4904655"/>
            <a:ext cx="1111572" cy="19533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4854128"/>
            <a:ext cx="1497350" cy="2003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8" name="Tableau 17"/>
          <p:cNvGraphicFramePr>
            <a:graphicFrameLocks noGrp="1"/>
          </p:cNvGraphicFramePr>
          <p:nvPr/>
        </p:nvGraphicFramePr>
        <p:xfrm>
          <a:off x="4932040" y="4293096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1,62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2,34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2,62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1,82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1,89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sp>
        <p:nvSpPr>
          <p:cNvPr id="19" name="Rectangle 18"/>
          <p:cNvSpPr/>
          <p:nvPr/>
        </p:nvSpPr>
        <p:spPr>
          <a:xfrm>
            <a:off x="4932040" y="2492896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Samui [36,20%]</a:t>
            </a:r>
            <a:endParaRPr lang="fr-FR" sz="2000" b="1" cap="none" spc="0" dirty="0">
              <a:ln w="1905"/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0" name="Graphique 19"/>
          <p:cNvGraphicFramePr/>
          <p:nvPr/>
        </p:nvGraphicFramePr>
        <p:xfrm>
          <a:off x="6876256" y="28529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graphicFrame>
        <p:nvGraphicFramePr>
          <p:cNvPr id="22" name="Graphique 21"/>
          <p:cNvGraphicFramePr/>
          <p:nvPr/>
        </p:nvGraphicFramePr>
        <p:xfrm>
          <a:off x="2051720" y="29249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graphicFrame>
        <p:nvGraphicFramePr>
          <p:cNvPr id="23" name="Tableau 22"/>
          <p:cNvGraphicFramePr>
            <a:graphicFrameLocks noGrp="1"/>
          </p:cNvGraphicFramePr>
          <p:nvPr/>
        </p:nvGraphicFramePr>
        <p:xfrm>
          <a:off x="179512" y="433316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0,97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4" name="Rectangle 23"/>
          <p:cNvSpPr/>
          <p:nvPr/>
        </p:nvSpPr>
        <p:spPr>
          <a:xfrm>
            <a:off x="179512" y="256490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Rin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Nohara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[24,88%]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555776" y="4869160"/>
            <a:ext cx="1283821" cy="10698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627784" y="5589240"/>
            <a:ext cx="1314757" cy="126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79512" y="2913074"/>
            <a:ext cx="1817170" cy="138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 rot="5400000">
            <a:off x="8180856" y="-224480"/>
            <a:ext cx="1351039" cy="18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716017" y="5445224"/>
            <a:ext cx="2134194" cy="1412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8820472" y="1844824"/>
            <a:ext cx="1892357" cy="141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250" name="Picture 2" descr="[Naruto] Manga 688 - I'll wait for you Obito by AnimeZona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0" y="0"/>
            <a:ext cx="1441520" cy="1273343"/>
          </a:xfrm>
          <a:prstGeom prst="rect">
            <a:avLst/>
          </a:prstGeom>
          <a:noFill/>
        </p:spPr>
      </p:pic>
      <p:pic>
        <p:nvPicPr>
          <p:cNvPr id="123906" name="Picture 2" descr="http://fc01.deviantart.net/fs71/f/2012/291/a/b/rin_by_princesasuke12-d5i6o72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0" y="1268760"/>
            <a:ext cx="1368152" cy="1199413"/>
          </a:xfrm>
          <a:prstGeom prst="rect">
            <a:avLst/>
          </a:prstGeom>
          <a:noFill/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7127776" y="5229200"/>
            <a:ext cx="2016224" cy="13818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4932040" y="2852936"/>
            <a:ext cx="1877038" cy="14167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solidFill>
            <a:schemeClr val="accent1"/>
          </a:solidFill>
        </a:ln>
        <a:scene3d>
          <a:camera prst="orthographicFront"/>
          <a:lightRig rig="glow" dir="tl">
            <a:rot lat="0" lon="0" rev="5400000"/>
          </a:lightRig>
        </a:scene3d>
        <a:sp3d>
          <a:bevelT w="0" h="0"/>
        </a:sp3d>
      </a:spPr>
      <a:bodyPr wrap="square" lIns="91440" tIns="45720" rIns="91440" bIns="45720" rtlCol="0" anchor="ctr">
        <a:spAutoFit/>
        <a:sp3d contourW="12700">
          <a:bevelT w="25400" h="25400"/>
          <a:contourClr>
            <a:schemeClr val="accent1">
              <a:lumMod val="60000"/>
              <a:lumOff val="40000"/>
            </a:schemeClr>
          </a:contourClr>
        </a:sp3d>
      </a:bodyPr>
      <a:lstStyle>
        <a:defPPr algn="ctr">
          <a:defRPr sz="6000" b="1" cap="none" spc="0" dirty="0" smtClean="0">
            <a:ln w="11430"/>
            <a:solidFill>
              <a:schemeClr val="accent1">
                <a:lumMod val="60000"/>
                <a:lumOff val="40000"/>
              </a:schemeClr>
            </a:solidFill>
            <a:effectLst>
              <a:outerShdw blurRad="80000" dist="40000" dir="5040000" algn="tl">
                <a:srgbClr val="000000">
                  <a:alpha val="30000"/>
                </a:srgbClr>
              </a:outerShdw>
            </a:effectLst>
            <a:latin typeface="Ninja Naruto" pitchFamily="2" charset="0"/>
          </a:defRPr>
        </a:defPPr>
      </a:lstStyle>
    </a:spDef>
  </a:objectDefaults>
  <a:extraClrSchemeLst/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103547</TotalTime>
  <Words>3788</Words>
  <Application>Microsoft Office PowerPoint</Application>
  <PresentationFormat>Affichage à l'écran (4:3)</PresentationFormat>
  <Paragraphs>2832</Paragraphs>
  <Slides>61</Slides>
  <Notes>1</Notes>
  <HiddenSlides>0</HiddenSlides>
  <MMClips>0</MMClips>
  <ScaleCrop>false</ScaleCrop>
  <HeadingPairs>
    <vt:vector size="4" baseType="variant">
      <vt:variant>
        <vt:lpstr>Thème</vt:lpstr>
      </vt:variant>
      <vt:variant>
        <vt:i4>1</vt:i4>
      </vt:variant>
      <vt:variant>
        <vt:lpstr>Titres des diapositives</vt:lpstr>
      </vt:variant>
      <vt:variant>
        <vt:i4>61</vt:i4>
      </vt:variant>
    </vt:vector>
  </HeadingPairs>
  <TitlesOfParts>
    <vt:vector size="62" baseType="lpstr">
      <vt:lpstr>Thème Office</vt:lpstr>
      <vt:lpstr>Diapositive 1</vt:lpstr>
      <vt:lpstr>Diapositive 2</vt:lpstr>
      <vt:lpstr>Diapositive 3</vt:lpstr>
      <vt:lpstr>Diapositive 4</vt:lpstr>
      <vt:lpstr>Diapositive 5</vt:lpstr>
      <vt:lpstr>Diapositive 6</vt:lpstr>
      <vt:lpstr>Diapositive 7</vt:lpstr>
      <vt:lpstr>Diapositive 8</vt:lpstr>
      <vt:lpstr>Diapositive 9</vt:lpstr>
      <vt:lpstr>Diapositive 10</vt:lpstr>
      <vt:lpstr>Diapositive 11</vt:lpstr>
      <vt:lpstr>Diapositive 12</vt:lpstr>
      <vt:lpstr>Diapositive 13</vt:lpstr>
      <vt:lpstr>Diapositive 14</vt:lpstr>
      <vt:lpstr>Diapositive 15</vt:lpstr>
      <vt:lpstr>Diapositive 16</vt:lpstr>
      <vt:lpstr>Diapositive 17</vt:lpstr>
      <vt:lpstr>Diapositive 18</vt:lpstr>
      <vt:lpstr>Diapositive 19</vt:lpstr>
      <vt:lpstr>Diapositive 20</vt:lpstr>
      <vt:lpstr>Diapositive 21</vt:lpstr>
      <vt:lpstr>Diapositive 22</vt:lpstr>
      <vt:lpstr>Diapositive 23</vt:lpstr>
      <vt:lpstr>Diapositive 24</vt:lpstr>
      <vt:lpstr>Diapositive 25</vt:lpstr>
      <vt:lpstr>Diapositive 26</vt:lpstr>
      <vt:lpstr>Diapositive 27</vt:lpstr>
      <vt:lpstr>Diapositive 28</vt:lpstr>
      <vt:lpstr>Diapositive 29</vt:lpstr>
      <vt:lpstr>Diapositive 30</vt:lpstr>
      <vt:lpstr>Diapositive 31</vt:lpstr>
      <vt:lpstr>Diapositive 32</vt:lpstr>
      <vt:lpstr>Diapositive 33</vt:lpstr>
      <vt:lpstr>Diapositive 34</vt:lpstr>
      <vt:lpstr>Diapositive 35</vt:lpstr>
      <vt:lpstr>Diapositive 36</vt:lpstr>
      <vt:lpstr>Diapositive 37</vt:lpstr>
      <vt:lpstr>Diapositive 38</vt:lpstr>
      <vt:lpstr>Diapositive 39</vt:lpstr>
      <vt:lpstr>Diapositive 40</vt:lpstr>
      <vt:lpstr>Diapositive 41</vt:lpstr>
      <vt:lpstr>Diapositive 42</vt:lpstr>
      <vt:lpstr>Diapositive 43</vt:lpstr>
      <vt:lpstr>Diapositive 44</vt:lpstr>
      <vt:lpstr>Diapositive 45</vt:lpstr>
      <vt:lpstr>Diapositive 46</vt:lpstr>
      <vt:lpstr>Diapositive 47</vt:lpstr>
      <vt:lpstr>Diapositive 48</vt:lpstr>
      <vt:lpstr>Diapositive 49</vt:lpstr>
      <vt:lpstr>Diapositive 50</vt:lpstr>
      <vt:lpstr>Diapositive 51</vt:lpstr>
      <vt:lpstr>Diapositive 52</vt:lpstr>
      <vt:lpstr>Diapositive 53</vt:lpstr>
      <vt:lpstr>Diapositive 54</vt:lpstr>
      <vt:lpstr>Diapositive 55</vt:lpstr>
      <vt:lpstr>Diapositive 56</vt:lpstr>
      <vt:lpstr>Diapositive 57</vt:lpstr>
      <vt:lpstr>Diapositive 58</vt:lpstr>
      <vt:lpstr>Diapositive 59</vt:lpstr>
      <vt:lpstr>Diapositive 60</vt:lpstr>
      <vt:lpstr>Diapositive 61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Diapositive 1</dc:title>
  <dc:creator>SEDNA</dc:creator>
  <cp:lastModifiedBy>Pierre</cp:lastModifiedBy>
  <cp:revision>8370</cp:revision>
  <dcterms:created xsi:type="dcterms:W3CDTF">2013-12-29T20:38:01Z</dcterms:created>
  <dcterms:modified xsi:type="dcterms:W3CDTF">2015-11-15T23:14:07Z</dcterms:modified>
</cp:coreProperties>
</file>