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85" r:id="rId3"/>
    <p:sldId id="28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91" r:id="rId14"/>
    <p:sldId id="288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UfyBNIOBqKrMP0ZSWOVQ==" hashData="3o9XTVHYkAyiZrTyOUxFb2Lhw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5B5C0D-5B20-4D48-8F88-67EA07B3AC96}" type="datetimeFigureOut">
              <a:rPr lang="fr-FR" smtClean="0"/>
              <a:t>15/11/2015</a:t>
            </a:fld>
            <a:endParaRPr lang="fr-FR" dirty="0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DC5C9A3-F7C1-44B7-84F3-376C15FC2D81}" type="slidenum">
              <a:rPr lang="fr-FR" smtClean="0"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36555" y="2967335"/>
            <a:ext cx="6070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RECUEILLEMENT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Emji -Amazing grac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Emji -Amazing grace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3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http://angeoudemongif.a.n.pic.centerblog.net/020ec5a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1051"/>
            <a:ext cx="9144000" cy="763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ageheureux.a.g.pic.centerblog.net/superfrancehw6ku8rc4skzy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07" y="2348880"/>
            <a:ext cx="3333750" cy="33337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pastouch.fr/wp-content/uploads/2014/07/Cadiou_drapeau_en_bern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346037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ifdrole.com/horreur/bv00002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05388"/>
            <a:ext cx="87630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211960" y="332656"/>
            <a:ext cx="4248472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F0"/>
                </a:solidFill>
              </a:rPr>
              <a:t>    Nous n’étions pas armés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Nous n’étions pas des soldats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Nous n’étions pas des lâches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 </a:t>
            </a:r>
            <a:r>
              <a:rPr lang="fr-FR" b="1" i="1" dirty="0" smtClean="0">
                <a:solidFill>
                  <a:srgbClr val="00B0F0"/>
                </a:solidFill>
              </a:rPr>
              <a:t>Mais nous étions amour</a:t>
            </a:r>
          </a:p>
          <a:p>
            <a:endParaRPr lang="fr-FR" b="1" i="1" dirty="0">
              <a:solidFill>
                <a:srgbClr val="00B0F0"/>
              </a:solidFill>
            </a:endParaRPr>
          </a:p>
          <a:p>
            <a:r>
              <a:rPr lang="fr-FR" b="1" i="1" dirty="0" smtClean="0">
                <a:solidFill>
                  <a:srgbClr val="00B0F0"/>
                </a:solidFill>
              </a:rPr>
              <a:t>La France nous pleure, la France prie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 </a:t>
            </a:r>
            <a:r>
              <a:rPr lang="fr-FR" b="1" i="1" dirty="0" smtClean="0">
                <a:solidFill>
                  <a:srgbClr val="00B0F0"/>
                </a:solidFill>
              </a:rPr>
              <a:t>              PARIS meurtri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      Notre Pays  est en deuil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       il n’a pas peur de vous</a:t>
            </a:r>
          </a:p>
          <a:p>
            <a:endParaRPr lang="fr-FR" b="1" i="1" dirty="0">
              <a:solidFill>
                <a:srgbClr val="00B0F0"/>
              </a:solidFill>
            </a:endParaRPr>
          </a:p>
          <a:p>
            <a:r>
              <a:rPr lang="fr-FR" b="1" i="1" dirty="0" smtClean="0">
                <a:solidFill>
                  <a:srgbClr val="00B0F0"/>
                </a:solidFill>
              </a:rPr>
              <a:t>    Etres abjects, manipulés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        Conditionnés à tuer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           Lâches armés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Pour en faire un pays de haine</a:t>
            </a:r>
          </a:p>
          <a:p>
            <a:endParaRPr lang="fr-FR" b="1" i="1" dirty="0" smtClean="0">
              <a:solidFill>
                <a:srgbClr val="00B0F0"/>
              </a:solidFill>
            </a:endParaRPr>
          </a:p>
          <a:p>
            <a:r>
              <a:rPr lang="fr-FR" b="1" i="1" dirty="0" smtClean="0">
                <a:solidFill>
                  <a:srgbClr val="00B0F0"/>
                </a:solidFill>
              </a:rPr>
              <a:t>Notre Nation gronde de colère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 </a:t>
            </a:r>
            <a:r>
              <a:rPr lang="fr-FR" b="1" i="1" dirty="0" smtClean="0">
                <a:solidFill>
                  <a:srgbClr val="00B0F0"/>
                </a:solidFill>
              </a:rPr>
              <a:t>     Elle vous enverra en enfer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    Innocents , nous au paradis 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Nous ne serons pas morts pour rien</a:t>
            </a:r>
          </a:p>
          <a:p>
            <a:endParaRPr lang="fr-FR" b="1" i="1" dirty="0" smtClean="0">
              <a:solidFill>
                <a:srgbClr val="00B0F0"/>
              </a:solidFill>
            </a:endParaRPr>
          </a:p>
          <a:p>
            <a:r>
              <a:rPr lang="fr-FR" b="1" i="1" dirty="0" smtClean="0">
                <a:solidFill>
                  <a:srgbClr val="00B0F0"/>
                </a:solidFill>
              </a:rPr>
              <a:t>Chrys@ck</a:t>
            </a:r>
          </a:p>
          <a:p>
            <a:endParaRPr lang="fr-FR" b="1" i="1" dirty="0" smtClean="0">
              <a:solidFill>
                <a:srgbClr val="00B0F0"/>
              </a:solidFill>
            </a:endParaRPr>
          </a:p>
          <a:p>
            <a:endParaRPr lang="fr-FR" b="1" i="1" dirty="0">
              <a:solidFill>
                <a:srgbClr val="00B0F0"/>
              </a:solidFill>
            </a:endParaRPr>
          </a:p>
          <a:p>
            <a:endParaRPr lang="fr-FR" b="1" i="1" dirty="0" smtClean="0">
              <a:solidFill>
                <a:srgbClr val="00B0F0"/>
              </a:solidFill>
            </a:endParaRPr>
          </a:p>
          <a:p>
            <a:endParaRPr lang="fr-FR" sz="1600" b="1" i="1" dirty="0" smtClean="0">
              <a:solidFill>
                <a:srgbClr val="FF0000"/>
              </a:solidFill>
            </a:endParaRPr>
          </a:p>
          <a:p>
            <a:endParaRPr lang="fr-FR" sz="1600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7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624"/>
            <a:ext cx="9143999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31640" y="3284984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QUELQUES VISAGES DE VICTIMES</a:t>
            </a:r>
          </a:p>
          <a:p>
            <a:r>
              <a:rPr lang="fr-FR" dirty="0" smtClean="0"/>
              <a:t>QUI NOUS SERONS PLUS INCONNUS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18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8" y="1772816"/>
            <a:ext cx="6372225" cy="3480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339752" y="54868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QUENTIN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049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866900"/>
            <a:ext cx="64198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195736" y="54868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GLORIANE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5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704975"/>
            <a:ext cx="64484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619672" y="69269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WILL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106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704975"/>
            <a:ext cx="661035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907704" y="54868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MATHIAS ET MARIE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083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633538"/>
            <a:ext cx="659130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483768" y="54868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PIERRE</a:t>
            </a:r>
            <a:endParaRPr lang="fr-FR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75" y="5334000"/>
            <a:ext cx="52768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10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609725"/>
            <a:ext cx="6448425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339752" y="47667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MAXIME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269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538288"/>
            <a:ext cx="65341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691680" y="54868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AMELIE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88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1876425"/>
            <a:ext cx="4686300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28850" y="692696"/>
            <a:ext cx="4719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ALIMA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505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933575"/>
            <a:ext cx="610552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691680" y="76470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ODA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882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ersonnel\Desktop\N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9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3000">
        <p:fade/>
      </p:transition>
    </mc:Choice>
    <mc:Fallback>
      <p:transition spd="med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C:\Users\Personnel\Desktop\BIENVENU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Je suis PARIS</a:t>
            </a:r>
            <a:endParaRPr lang="fr-FR" sz="3600" b="1" i="1" dirty="0"/>
          </a:p>
        </p:txBody>
      </p:sp>
      <p:pic>
        <p:nvPicPr>
          <p:cNvPr id="15363" name="Picture 3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4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483768" y="6525344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50"/>
                </a:solidFill>
              </a:rPr>
              <a:t>Création </a:t>
            </a:r>
            <a:r>
              <a:rPr lang="fr-FR" b="1" i="1" dirty="0" smtClean="0">
                <a:solidFill>
                  <a:srgbClr val="00B050"/>
                </a:solidFill>
              </a:rPr>
              <a:t>chrysange</a:t>
            </a:r>
            <a:r>
              <a:rPr lang="fr-FR" b="1" i="1" dirty="0" smtClean="0">
                <a:solidFill>
                  <a:srgbClr val="00B050"/>
                </a:solidFill>
              </a:rPr>
              <a:t> ATTENTAT PARIS 13 NOMBRE 2015 </a:t>
            </a:r>
            <a:endParaRPr lang="fr-FR" b="1" i="1" dirty="0">
              <a:solidFill>
                <a:srgbClr val="00B05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876256" y="357301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EMJI</a:t>
            </a:r>
          </a:p>
          <a:p>
            <a:r>
              <a:rPr lang="fr-FR" dirty="0" smtClean="0"/>
              <a:t>AMAZING GRACE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0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Technique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88</TotalTime>
  <Words>122</Words>
  <Application>Microsoft Office PowerPoint</Application>
  <PresentationFormat>Affichage à l'écran (4:3)</PresentationFormat>
  <Paragraphs>43</Paragraphs>
  <Slides>14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Technique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9</cp:revision>
  <dcterms:created xsi:type="dcterms:W3CDTF">2015-11-15T14:10:32Z</dcterms:created>
  <dcterms:modified xsi:type="dcterms:W3CDTF">2015-11-15T15:54:40Z</dcterms:modified>
</cp:coreProperties>
</file>