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71" r:id="rId6"/>
    <p:sldId id="267" r:id="rId7"/>
    <p:sldId id="268" r:id="rId8"/>
    <p:sldId id="272" r:id="rId9"/>
    <p:sldId id="270" r:id="rId10"/>
    <p:sldId id="266" r:id="rId11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2sS87LUqjds++6CT1vorgg==" hashData="gGocCeEF7kFFX5y48mH3NWxW30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799D70-778D-409F-9B67-8388B935AA5D}" type="datetimeFigureOut">
              <a:rPr lang="fr-FR" smtClean="0"/>
              <a:t>12/11/2015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878701-BA99-4169-A8C2-810B6098799D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2376061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799D70-778D-409F-9B67-8388B935AA5D}" type="datetimeFigureOut">
              <a:rPr lang="fr-FR" smtClean="0"/>
              <a:t>12/11/2015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878701-BA99-4169-A8C2-810B6098799D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110299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799D70-778D-409F-9B67-8388B935AA5D}" type="datetimeFigureOut">
              <a:rPr lang="fr-FR" smtClean="0"/>
              <a:t>12/11/2015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878701-BA99-4169-A8C2-810B6098799D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1253233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799D70-778D-409F-9B67-8388B935AA5D}" type="datetimeFigureOut">
              <a:rPr lang="fr-FR" smtClean="0"/>
              <a:t>12/11/2015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878701-BA99-4169-A8C2-810B6098799D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2644386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799D70-778D-409F-9B67-8388B935AA5D}" type="datetimeFigureOut">
              <a:rPr lang="fr-FR" smtClean="0"/>
              <a:t>12/11/2015</a:t>
            </a:fld>
            <a:endParaRPr lang="fr-FR" dirty="0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878701-BA99-4169-A8C2-810B6098799D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9635796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799D70-778D-409F-9B67-8388B935AA5D}" type="datetimeFigureOut">
              <a:rPr lang="fr-FR" smtClean="0"/>
              <a:t>12/11/2015</a:t>
            </a:fld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878701-BA99-4169-A8C2-810B6098799D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0729924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799D70-778D-409F-9B67-8388B935AA5D}" type="datetimeFigureOut">
              <a:rPr lang="fr-FR" smtClean="0"/>
              <a:t>12/11/2015</a:t>
            </a:fld>
            <a:endParaRPr lang="fr-FR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878701-BA99-4169-A8C2-810B6098799D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48423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799D70-778D-409F-9B67-8388B935AA5D}" type="datetimeFigureOut">
              <a:rPr lang="fr-FR" smtClean="0"/>
              <a:t>12/11/2015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878701-BA99-4169-A8C2-810B6098799D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507847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799D70-778D-409F-9B67-8388B935AA5D}" type="datetimeFigureOut">
              <a:rPr lang="fr-FR" smtClean="0"/>
              <a:t>12/11/2015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878701-BA99-4169-A8C2-810B6098799D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8330161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799D70-778D-409F-9B67-8388B935AA5D}" type="datetimeFigureOut">
              <a:rPr lang="fr-FR" smtClean="0"/>
              <a:t>12/11/2015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878701-BA99-4169-A8C2-810B6098799D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8289265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799D70-778D-409F-9B67-8388B935AA5D}" type="datetimeFigureOut">
              <a:rPr lang="fr-FR" smtClean="0"/>
              <a:t>12/11/2015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878701-BA99-4169-A8C2-810B6098799D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2239907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799D70-778D-409F-9B67-8388B935AA5D}" type="datetimeFigureOut">
              <a:rPr lang="fr-FR" smtClean="0"/>
              <a:t>12/11/2015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878701-BA99-4169-A8C2-810B6098799D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7619437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1026" name="Picture 2" descr="https://tse4.mm.bing.net/th?id=OIP.M24bd25fccfffd98dc1555b94bafdec21o0&amp;pid=15.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1656781" y="2967335"/>
            <a:ext cx="5830442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i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REFLEXION</a:t>
            </a:r>
          </a:p>
          <a:p>
            <a:pPr algn="ctr"/>
            <a:r>
              <a:rPr lang="fr-FR" sz="5400" b="1" i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SUR </a:t>
            </a:r>
          </a:p>
          <a:p>
            <a:pPr algn="ctr"/>
            <a:r>
              <a:rPr lang="fr-FR" sz="5400" b="1" i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LA GENTILLESSE</a:t>
            </a:r>
            <a:endParaRPr lang="fr-FR" sz="5400" b="1" i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pic>
        <p:nvPicPr>
          <p:cNvPr id="5" name="Yo Soy Solo Una Mujer - Ernesto Cortazar  (Sentimientos)_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06077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10000">
        <p14:ripple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6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0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1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2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6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5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6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9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098" name="Picture 2" descr="Afficher l'image d'origin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251520" y="332656"/>
            <a:ext cx="763284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 smtClean="0">
                <a:solidFill>
                  <a:srgbClr val="FF0000"/>
                </a:solidFill>
              </a:rPr>
              <a:t>La gentillesse est l'intelligence du cœur, un état d'esprit</a:t>
            </a:r>
            <a:br>
              <a:rPr lang="fr-FR" sz="2000" b="1" i="1" dirty="0" smtClean="0">
                <a:solidFill>
                  <a:srgbClr val="FF0000"/>
                </a:solidFill>
              </a:rPr>
            </a:br>
            <a:r>
              <a:rPr lang="fr-FR" sz="2000" b="1" i="1" dirty="0" smtClean="0">
                <a:solidFill>
                  <a:srgbClr val="FF0000"/>
                </a:solidFill>
              </a:rPr>
              <a:t>En la croyance des valeurs humaines, des qualités de cœur</a:t>
            </a:r>
            <a:br>
              <a:rPr lang="fr-FR" sz="2000" b="1" i="1" dirty="0" smtClean="0">
                <a:solidFill>
                  <a:srgbClr val="FF0000"/>
                </a:solidFill>
              </a:rPr>
            </a:br>
            <a:r>
              <a:rPr lang="fr-FR" sz="2000" b="1" i="1" dirty="0" smtClean="0">
                <a:solidFill>
                  <a:srgbClr val="FF0000"/>
                </a:solidFill>
              </a:rPr>
              <a:t>Spontanée et généreuse, une personne gentille est prête</a:t>
            </a:r>
            <a:br>
              <a:rPr lang="fr-FR" sz="2000" b="1" i="1" dirty="0" smtClean="0">
                <a:solidFill>
                  <a:srgbClr val="FF0000"/>
                </a:solidFill>
              </a:rPr>
            </a:br>
            <a:r>
              <a:rPr lang="fr-FR" sz="2000" b="1" i="1" dirty="0" smtClean="0">
                <a:solidFill>
                  <a:srgbClr val="FF0000"/>
                </a:solidFill>
              </a:rPr>
              <a:t>A épauler  son prochain,  c'est naturellement normal</a:t>
            </a:r>
            <a:br>
              <a:rPr lang="fr-FR" sz="2000" b="1" i="1" dirty="0" smtClean="0">
                <a:solidFill>
                  <a:srgbClr val="FF0000"/>
                </a:solidFill>
              </a:rPr>
            </a:br>
            <a:r>
              <a:rPr lang="fr-FR" sz="2000" b="1" i="1" dirty="0" smtClean="0">
                <a:solidFill>
                  <a:srgbClr val="FF0000"/>
                </a:solidFill>
              </a:rPr>
              <a:t>Elle est source d'empathie, de tolérance, d'indulgence</a:t>
            </a:r>
            <a:br>
              <a:rPr lang="fr-FR" sz="2000" b="1" i="1" dirty="0" smtClean="0">
                <a:solidFill>
                  <a:srgbClr val="FF0000"/>
                </a:solidFill>
              </a:rPr>
            </a:br>
            <a:r>
              <a:rPr lang="fr-FR" sz="2000" b="1" i="1" dirty="0" smtClean="0">
                <a:solidFill>
                  <a:srgbClr val="FF0000"/>
                </a:solidFill>
              </a:rPr>
              <a:t>Toutes ces  qualités n'en font pas une naïve ou une sotte</a:t>
            </a:r>
            <a:endParaRPr lang="fr-FR" sz="2000" b="1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8139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40000">
        <p14:ripple/>
      </p:transition>
    </mc:Choice>
    <mc:Fallback xmlns="">
      <p:transition spd="slow" advClick="0" advTm="4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2050" name="Picture 2" descr="Afficher l'image d'origin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467544" y="260648"/>
            <a:ext cx="756084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 smtClean="0">
                <a:solidFill>
                  <a:srgbClr val="FF0000"/>
                </a:solidFill>
              </a:rPr>
              <a:t>La gentillesse dans le bon sens du terme, est une personne</a:t>
            </a:r>
            <a:br>
              <a:rPr lang="fr-FR" sz="2000" b="1" i="1" dirty="0" smtClean="0">
                <a:solidFill>
                  <a:srgbClr val="FF0000"/>
                </a:solidFill>
              </a:rPr>
            </a:br>
            <a:r>
              <a:rPr lang="fr-FR" sz="2000" b="1" i="1" dirty="0" smtClean="0">
                <a:solidFill>
                  <a:srgbClr val="FF0000"/>
                </a:solidFill>
              </a:rPr>
              <a:t>Qui charme en  son aisance, et sa puissance de raisonnement</a:t>
            </a:r>
            <a:br>
              <a:rPr lang="fr-FR" sz="2000" b="1" i="1" dirty="0" smtClean="0">
                <a:solidFill>
                  <a:srgbClr val="FF0000"/>
                </a:solidFill>
              </a:rPr>
            </a:br>
            <a:r>
              <a:rPr lang="fr-FR" sz="2000" b="1" i="1" dirty="0" smtClean="0">
                <a:solidFill>
                  <a:srgbClr val="FF0000"/>
                </a:solidFill>
              </a:rPr>
              <a:t>Beaucoup sont en osmose  avec elle, en lui donnant raison</a:t>
            </a:r>
            <a:br>
              <a:rPr lang="fr-FR" sz="2000" b="1" i="1" dirty="0" smtClean="0">
                <a:solidFill>
                  <a:srgbClr val="FF0000"/>
                </a:solidFill>
              </a:rPr>
            </a:br>
            <a:r>
              <a:rPr lang="fr-FR" sz="2000" b="1" i="1" dirty="0" smtClean="0">
                <a:solidFill>
                  <a:srgbClr val="FF0000"/>
                </a:solidFill>
              </a:rPr>
              <a:t>Mais attention aux méchants qui n'aiment pas les gentils</a:t>
            </a:r>
            <a:endParaRPr lang="fr-FR" sz="2000" b="1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8103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30000">
        <p14:ripple/>
      </p:transition>
    </mc:Choice>
    <mc:Fallback xmlns="">
      <p:transition spd="slow" advClick="0" advTm="3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3074" name="Picture 2" descr="Afficher l'image d'origin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251520" y="188640"/>
            <a:ext cx="684076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 smtClean="0">
                <a:solidFill>
                  <a:srgbClr val="FF0000"/>
                </a:solidFill>
              </a:rPr>
              <a:t>Il y a une autre facette de la gentillesse, dans le profit</a:t>
            </a:r>
            <a:br>
              <a:rPr lang="fr-FR" sz="2000" b="1" i="1" dirty="0" smtClean="0">
                <a:solidFill>
                  <a:srgbClr val="FF0000"/>
                </a:solidFill>
              </a:rPr>
            </a:br>
            <a:r>
              <a:rPr lang="fr-FR" sz="2000" b="1" i="1" dirty="0" smtClean="0">
                <a:solidFill>
                  <a:srgbClr val="FF0000"/>
                </a:solidFill>
              </a:rPr>
              <a:t>A vous soumettre à son  autorité, ces personnes cyniques</a:t>
            </a:r>
            <a:br>
              <a:rPr lang="fr-FR" sz="2000" b="1" i="1" dirty="0" smtClean="0">
                <a:solidFill>
                  <a:srgbClr val="FF0000"/>
                </a:solidFill>
              </a:rPr>
            </a:br>
            <a:r>
              <a:rPr lang="fr-FR" sz="2000" b="1" i="1" dirty="0" smtClean="0">
                <a:solidFill>
                  <a:srgbClr val="FF0000"/>
                </a:solidFill>
              </a:rPr>
              <a:t>Sont des pervers narcissiques, pensant que vous êtes crédules</a:t>
            </a:r>
            <a:br>
              <a:rPr lang="fr-FR" sz="2000" b="1" i="1" dirty="0" smtClean="0">
                <a:solidFill>
                  <a:srgbClr val="FF0000"/>
                </a:solidFill>
              </a:rPr>
            </a:br>
            <a:r>
              <a:rPr lang="fr-FR" sz="2000" b="1" i="1" dirty="0" smtClean="0">
                <a:solidFill>
                  <a:srgbClr val="FF0000"/>
                </a:solidFill>
              </a:rPr>
              <a:t>Si vous leur tenez tête , ils vous feront vivre alors un enfer</a:t>
            </a:r>
            <a:br>
              <a:rPr lang="fr-FR" sz="2000" b="1" i="1" dirty="0" smtClean="0">
                <a:solidFill>
                  <a:srgbClr val="FF0000"/>
                </a:solidFill>
              </a:rPr>
            </a:br>
            <a:r>
              <a:rPr lang="fr-FR" sz="2000" b="1" i="1" dirty="0" smtClean="0">
                <a:solidFill>
                  <a:srgbClr val="FF0000"/>
                </a:solidFill>
              </a:rPr>
              <a:t>Par  » sous-estime de soi, » en  la crainte  de ne pas être aimés</a:t>
            </a:r>
            <a:br>
              <a:rPr lang="fr-FR" sz="2000" b="1" i="1" dirty="0" smtClean="0">
                <a:solidFill>
                  <a:srgbClr val="FF0000"/>
                </a:solidFill>
              </a:rPr>
            </a:br>
            <a:endParaRPr lang="fr-FR" sz="2000" b="1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97781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40000">
        <p14:ripple/>
      </p:transition>
    </mc:Choice>
    <mc:Fallback xmlns="">
      <p:transition spd="slow" advClick="0" advTm="4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Picture 2" descr="Les enfants et les animaux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517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oneTexte 4"/>
          <p:cNvSpPr txBox="1"/>
          <p:nvPr/>
        </p:nvSpPr>
        <p:spPr>
          <a:xfrm>
            <a:off x="467544" y="404664"/>
            <a:ext cx="72008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 smtClean="0">
                <a:solidFill>
                  <a:srgbClr val="FF0000"/>
                </a:solidFill>
              </a:rPr>
              <a:t>Également le profit pour vous soutirer quelque argent</a:t>
            </a:r>
            <a:br>
              <a:rPr lang="fr-FR" b="1" i="1" dirty="0" smtClean="0">
                <a:solidFill>
                  <a:srgbClr val="FF0000"/>
                </a:solidFill>
              </a:rPr>
            </a:br>
            <a:r>
              <a:rPr lang="fr-FR" b="1" i="1" dirty="0" smtClean="0">
                <a:solidFill>
                  <a:srgbClr val="FF0000"/>
                </a:solidFill>
              </a:rPr>
              <a:t>Parfois on peut confondre s'épancher et tirer de l'intérêt</a:t>
            </a:r>
            <a:br>
              <a:rPr lang="fr-FR" b="1" i="1" dirty="0" smtClean="0">
                <a:solidFill>
                  <a:srgbClr val="FF0000"/>
                </a:solidFill>
              </a:rPr>
            </a:br>
            <a:r>
              <a:rPr lang="fr-FR" b="1" i="1" dirty="0" smtClean="0">
                <a:solidFill>
                  <a:srgbClr val="FF0000"/>
                </a:solidFill>
              </a:rPr>
              <a:t>En se faisant plaindre de mal chance, soyez très vigilants</a:t>
            </a:r>
            <a:br>
              <a:rPr lang="fr-FR" b="1" i="1" dirty="0" smtClean="0">
                <a:solidFill>
                  <a:srgbClr val="FF0000"/>
                </a:solidFill>
              </a:rPr>
            </a:br>
            <a:r>
              <a:rPr lang="fr-FR" b="1" i="1" dirty="0" smtClean="0">
                <a:solidFill>
                  <a:srgbClr val="FF0000"/>
                </a:solidFill>
              </a:rPr>
              <a:t>Une personne honnête se sentira humiliée en éludant </a:t>
            </a:r>
            <a:br>
              <a:rPr lang="fr-FR" b="1" i="1" dirty="0" smtClean="0">
                <a:solidFill>
                  <a:srgbClr val="FF0000"/>
                </a:solidFill>
              </a:rPr>
            </a:br>
            <a:r>
              <a:rPr lang="fr-FR" b="1" i="1" dirty="0" smtClean="0">
                <a:solidFill>
                  <a:srgbClr val="FF0000"/>
                </a:solidFill>
              </a:rPr>
              <a:t>Le sujet, les fallacieux vous diront non en tendant la main</a:t>
            </a:r>
          </a:p>
          <a:p>
            <a:r>
              <a:rPr lang="fr-FR" b="1" i="1" dirty="0" smtClean="0">
                <a:solidFill>
                  <a:srgbClr val="FF0000"/>
                </a:solidFill>
              </a:rPr>
              <a:t>Mais aussi et surtout les manipulateurs sans vergogne</a:t>
            </a:r>
            <a:br>
              <a:rPr lang="fr-FR" b="1" i="1" dirty="0" smtClean="0">
                <a:solidFill>
                  <a:srgbClr val="FF0000"/>
                </a:solidFill>
              </a:rPr>
            </a:br>
            <a:endParaRPr lang="fr-FR" b="1" i="1" dirty="0" smtClean="0">
              <a:solidFill>
                <a:srgbClr val="FF0000"/>
              </a:solidFill>
            </a:endParaRPr>
          </a:p>
          <a:p>
            <a:endParaRPr lang="fr-FR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69054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40000">
        <p14:ripple/>
      </p:transition>
    </mc:Choice>
    <mc:Fallback xmlns="">
      <p:transition spd="slow" advClick="0" advTm="4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10242" name="Picture 2" descr="Afficher l'image d'origin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183726" y="0"/>
            <a:ext cx="7308304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 smtClean="0"/>
              <a:t/>
            </a:r>
            <a:br>
              <a:rPr lang="fr-FR" sz="2000" dirty="0" smtClean="0"/>
            </a:br>
            <a:r>
              <a:rPr lang="fr-FR" sz="2000" b="1" i="1" dirty="0" smtClean="0">
                <a:solidFill>
                  <a:srgbClr val="FF0000"/>
                </a:solidFill>
              </a:rPr>
              <a:t>Il y a surtout les faux gentils, ceux qui vous nuisent</a:t>
            </a:r>
            <a:br>
              <a:rPr lang="fr-FR" sz="2000" b="1" i="1" dirty="0" smtClean="0">
                <a:solidFill>
                  <a:srgbClr val="FF0000"/>
                </a:solidFill>
              </a:rPr>
            </a:br>
            <a:r>
              <a:rPr lang="fr-FR" sz="2000" b="1" i="1" dirty="0" smtClean="0">
                <a:solidFill>
                  <a:srgbClr val="FF0000"/>
                </a:solidFill>
              </a:rPr>
              <a:t>Les faux-culs , les hypocrites, tous ces  mielleux</a:t>
            </a:r>
            <a:br>
              <a:rPr lang="fr-FR" sz="2000" b="1" i="1" dirty="0" smtClean="0">
                <a:solidFill>
                  <a:srgbClr val="FF0000"/>
                </a:solidFill>
              </a:rPr>
            </a:br>
            <a:r>
              <a:rPr lang="fr-FR" sz="2000" b="1" i="1" dirty="0" smtClean="0">
                <a:solidFill>
                  <a:srgbClr val="FF0000"/>
                </a:solidFill>
              </a:rPr>
              <a:t>Par jalousie,  leurs médisances disant détenir vérité</a:t>
            </a:r>
            <a:br>
              <a:rPr lang="fr-FR" sz="2000" b="1" i="1" dirty="0" smtClean="0">
                <a:solidFill>
                  <a:srgbClr val="FF0000"/>
                </a:solidFill>
              </a:rPr>
            </a:br>
            <a:r>
              <a:rPr lang="fr-FR" sz="2000" b="1" i="1" dirty="0" smtClean="0">
                <a:solidFill>
                  <a:srgbClr val="FF0000"/>
                </a:solidFill>
              </a:rPr>
              <a:t>Jusqu'à faire douter de votre honnête et sincérité</a:t>
            </a:r>
            <a:br>
              <a:rPr lang="fr-FR" sz="2000" b="1" i="1" dirty="0" smtClean="0">
                <a:solidFill>
                  <a:srgbClr val="FF0000"/>
                </a:solidFill>
              </a:rPr>
            </a:br>
            <a:r>
              <a:rPr lang="fr-FR" sz="2000" b="1" i="1" dirty="0" smtClean="0">
                <a:solidFill>
                  <a:srgbClr val="FF0000"/>
                </a:solidFill>
              </a:rPr>
              <a:t>Ne vous y laissez pas prendre, seule la personne</a:t>
            </a:r>
            <a:br>
              <a:rPr lang="fr-FR" sz="2000" b="1" i="1" dirty="0" smtClean="0">
                <a:solidFill>
                  <a:srgbClr val="FF0000"/>
                </a:solidFill>
              </a:rPr>
            </a:br>
            <a:r>
              <a:rPr lang="fr-FR" sz="2000" b="1" i="1" dirty="0" smtClean="0">
                <a:solidFill>
                  <a:srgbClr val="FF0000"/>
                </a:solidFill>
              </a:rPr>
              <a:t>Concernée détient l'entière vérité, soyez en seul juge</a:t>
            </a:r>
            <a:br>
              <a:rPr lang="fr-FR" sz="2000" b="1" i="1" dirty="0" smtClean="0">
                <a:solidFill>
                  <a:srgbClr val="FF0000"/>
                </a:solidFill>
              </a:rPr>
            </a:br>
            <a:r>
              <a:rPr lang="fr-FR" sz="2000" b="1" i="1" dirty="0" smtClean="0">
                <a:solidFill>
                  <a:srgbClr val="FF0000"/>
                </a:solidFill>
              </a:rPr>
              <a:t/>
            </a:r>
            <a:br>
              <a:rPr lang="fr-FR" sz="2000" b="1" i="1" dirty="0" smtClean="0">
                <a:solidFill>
                  <a:srgbClr val="FF0000"/>
                </a:solidFill>
              </a:rPr>
            </a:br>
            <a:r>
              <a:rPr lang="fr-FR" sz="2000" b="1" i="1" dirty="0" smtClean="0">
                <a:solidFill>
                  <a:srgbClr val="FF0000"/>
                </a:solidFill>
              </a:rPr>
              <a:t/>
            </a:r>
            <a:br>
              <a:rPr lang="fr-FR" sz="2000" b="1" i="1" dirty="0" smtClean="0">
                <a:solidFill>
                  <a:srgbClr val="FF0000"/>
                </a:solidFill>
              </a:rPr>
            </a:br>
            <a:endParaRPr lang="fr-FR" sz="2000" b="1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1066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40000">
        <p14:ripple/>
      </p:transition>
    </mc:Choice>
    <mc:Fallback xmlns="">
      <p:transition spd="slow" advClick="0" advTm="4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11266" name="Picture 2" descr="photo humanité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251520" y="260648"/>
            <a:ext cx="669674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 smtClean="0">
                <a:solidFill>
                  <a:srgbClr val="FF0000"/>
                </a:solidFill>
              </a:rPr>
              <a:t>La gentillesse est une certaine philosophie de la vie</a:t>
            </a:r>
            <a:br>
              <a:rPr lang="fr-FR" sz="2000" b="1" i="1" dirty="0" smtClean="0">
                <a:solidFill>
                  <a:srgbClr val="FF0000"/>
                </a:solidFill>
              </a:rPr>
            </a:br>
            <a:r>
              <a:rPr lang="fr-FR" sz="2000" b="1" i="1" dirty="0" smtClean="0">
                <a:solidFill>
                  <a:srgbClr val="FF0000"/>
                </a:solidFill>
              </a:rPr>
              <a:t>Elle apporte du bien être à tous ceux qui la témoignent </a:t>
            </a:r>
            <a:br>
              <a:rPr lang="fr-FR" sz="2000" b="1" i="1" dirty="0" smtClean="0">
                <a:solidFill>
                  <a:srgbClr val="FF0000"/>
                </a:solidFill>
              </a:rPr>
            </a:br>
            <a:r>
              <a:rPr lang="fr-FR" sz="2000" b="1" i="1" dirty="0" smtClean="0">
                <a:solidFill>
                  <a:srgbClr val="FF0000"/>
                </a:solidFill>
              </a:rPr>
              <a:t>Ainsi qu'à ceux qui la reçoivent, par  la bienveillance</a:t>
            </a:r>
            <a:br>
              <a:rPr lang="fr-FR" sz="2000" b="1" i="1" dirty="0" smtClean="0">
                <a:solidFill>
                  <a:srgbClr val="FF0000"/>
                </a:solidFill>
              </a:rPr>
            </a:br>
            <a:r>
              <a:rPr lang="fr-FR" sz="2000" b="1" i="1" dirty="0" smtClean="0">
                <a:solidFill>
                  <a:srgbClr val="FF0000"/>
                </a:solidFill>
              </a:rPr>
              <a:t>De non indifférence dans le respect de ses congénères</a:t>
            </a:r>
            <a:endParaRPr lang="fr-FR" sz="2000" b="1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3003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30000">
        <p14:ripple/>
      </p:transition>
    </mc:Choice>
    <mc:Fallback xmlns="">
      <p:transition spd="slow" advClick="0" advTm="3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Picture 2" descr="Afficher l'image d'origin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ZoneTexte 5"/>
          <p:cNvSpPr txBox="1"/>
          <p:nvPr/>
        </p:nvSpPr>
        <p:spPr>
          <a:xfrm>
            <a:off x="251520" y="260648"/>
            <a:ext cx="7776864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 smtClean="0">
                <a:solidFill>
                  <a:srgbClr val="FF0000"/>
                </a:solidFill>
              </a:rPr>
              <a:t>Soyez gentils naturellement, mais soyez prudents</a:t>
            </a:r>
            <a:br>
              <a:rPr lang="fr-FR" sz="2000" b="1" i="1" dirty="0" smtClean="0">
                <a:solidFill>
                  <a:srgbClr val="FF0000"/>
                </a:solidFill>
              </a:rPr>
            </a:br>
            <a:r>
              <a:rPr lang="fr-FR" sz="2000" b="1" i="1" dirty="0" smtClean="0">
                <a:solidFill>
                  <a:srgbClr val="FF0000"/>
                </a:solidFill>
              </a:rPr>
              <a:t>Laissez le temps au temps, pour faire la différence</a:t>
            </a:r>
            <a:br>
              <a:rPr lang="fr-FR" sz="2000" b="1" i="1" dirty="0" smtClean="0">
                <a:solidFill>
                  <a:srgbClr val="FF0000"/>
                </a:solidFill>
              </a:rPr>
            </a:br>
            <a:r>
              <a:rPr lang="fr-FR" sz="2000" b="1" i="1" dirty="0" smtClean="0">
                <a:solidFill>
                  <a:srgbClr val="FF0000"/>
                </a:solidFill>
              </a:rPr>
              <a:t>Entre un vrai ou faux gentil, ne faisons surtout pas</a:t>
            </a:r>
            <a:br>
              <a:rPr lang="fr-FR" sz="2000" b="1" i="1" dirty="0" smtClean="0">
                <a:solidFill>
                  <a:srgbClr val="FF0000"/>
                </a:solidFill>
              </a:rPr>
            </a:br>
            <a:r>
              <a:rPr lang="fr-FR" sz="2000" b="1" i="1" dirty="0" smtClean="0">
                <a:solidFill>
                  <a:srgbClr val="FF0000"/>
                </a:solidFill>
              </a:rPr>
              <a:t>Une généralité au risque de blesser un être gentil</a:t>
            </a:r>
          </a:p>
          <a:p>
            <a:endParaRPr lang="fr-FR" sz="2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9255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30000">
        <p14:ripple/>
      </p:transition>
    </mc:Choice>
    <mc:Fallback xmlns="">
      <p:transition spd="slow" advClick="0" advTm="3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13314" name="Picture 2" descr="photo humanité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323528" y="260648"/>
            <a:ext cx="7776864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 smtClean="0">
                <a:solidFill>
                  <a:srgbClr val="FF0000"/>
                </a:solidFill>
              </a:rPr>
              <a:t>Attention  qu'en vous vous adressez à une femme</a:t>
            </a:r>
            <a:br>
              <a:rPr lang="fr-FR" sz="2000" b="1" i="1" dirty="0" smtClean="0">
                <a:solidFill>
                  <a:srgbClr val="FF0000"/>
                </a:solidFill>
              </a:rPr>
            </a:br>
            <a:r>
              <a:rPr lang="fr-FR" sz="2000" b="1" i="1" dirty="0" smtClean="0">
                <a:solidFill>
                  <a:srgbClr val="FF0000"/>
                </a:solidFill>
              </a:rPr>
              <a:t>Messieurs" Vous êtes gentille" au lieu de lui dire</a:t>
            </a:r>
            <a:br>
              <a:rPr lang="fr-FR" sz="2000" b="1" i="1" dirty="0" smtClean="0">
                <a:solidFill>
                  <a:srgbClr val="FF0000"/>
                </a:solidFill>
              </a:rPr>
            </a:br>
            <a:r>
              <a:rPr lang="fr-FR" sz="2000" b="1" i="1" dirty="0" smtClean="0">
                <a:solidFill>
                  <a:srgbClr val="FF0000"/>
                </a:solidFill>
              </a:rPr>
              <a:t>"Vous avez de la gentillesse" il peut y avoir méprise</a:t>
            </a:r>
            <a:br>
              <a:rPr lang="fr-FR" sz="2000" b="1" i="1" dirty="0" smtClean="0">
                <a:solidFill>
                  <a:srgbClr val="FF0000"/>
                </a:solidFill>
              </a:rPr>
            </a:br>
            <a:r>
              <a:rPr lang="fr-FR" sz="2000" b="1" i="1" dirty="0" smtClean="0">
                <a:solidFill>
                  <a:srgbClr val="FF0000"/>
                </a:solidFill>
              </a:rPr>
              <a:t>Avec, quelconque, idiote, et avoir  de la compassion</a:t>
            </a:r>
            <a:br>
              <a:rPr lang="fr-FR" sz="2000" b="1" i="1" dirty="0" smtClean="0">
                <a:solidFill>
                  <a:srgbClr val="FF0000"/>
                </a:solidFill>
              </a:rPr>
            </a:br>
            <a:r>
              <a:rPr lang="fr-FR" sz="2000" b="1" i="1" dirty="0" smtClean="0">
                <a:solidFill>
                  <a:srgbClr val="FF0000"/>
                </a:solidFill>
              </a:rPr>
              <a:t>L'un n'empêche pas l'autre, mais peut- être mal perçu</a:t>
            </a:r>
            <a:endParaRPr lang="fr-FR" sz="2000" b="1" i="1" dirty="0">
              <a:solidFill>
                <a:srgbClr val="FF0000"/>
              </a:solidFill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467544" y="2204864"/>
            <a:ext cx="30243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 smtClean="0">
                <a:solidFill>
                  <a:srgbClr val="FF0000"/>
                </a:solidFill>
              </a:rPr>
              <a:t>CHRYS@CK</a:t>
            </a:r>
            <a:endParaRPr lang="fr-FR" b="1" i="1" dirty="0">
              <a:solidFill>
                <a:srgbClr val="FF0000"/>
              </a:solidFill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179512" y="6093296"/>
            <a:ext cx="8712968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 smtClean="0">
                <a:solidFill>
                  <a:srgbClr val="FF0000"/>
                </a:solidFill>
              </a:rPr>
              <a:t>CECI N’ ENGAGE QUE MOI SANS PRETENTION DE VOULOIR DONNER DES LECONS</a:t>
            </a:r>
          </a:p>
          <a:p>
            <a:r>
              <a:rPr lang="fr-FR" b="1" i="1" dirty="0" smtClean="0">
                <a:solidFill>
                  <a:srgbClr val="FF0000"/>
                </a:solidFill>
              </a:rPr>
              <a:t>                             </a:t>
            </a:r>
            <a:endParaRPr lang="fr-FR" b="1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67723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40000">
        <p14:ripple/>
      </p:transition>
    </mc:Choice>
    <mc:Fallback xmlns="">
      <p:transition spd="slow" advClick="0" advTm="4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9220" name="Picture 4" descr="https://lespetitsbricolos.files.wordpress.com/2012/10/rose6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5252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1" name="Picture 5" descr="C:\Users\Personnel\Desktop\8c8715c5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3" y="2996951"/>
            <a:ext cx="1440160" cy="16014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395536" y="332656"/>
            <a:ext cx="633670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b="1" i="1" dirty="0" smtClean="0">
                <a:solidFill>
                  <a:srgbClr val="FF0000"/>
                </a:solidFill>
              </a:rPr>
              <a:t>CREATION CHRYSANGE</a:t>
            </a:r>
            <a:endParaRPr lang="fr-FR" sz="4000" b="1" i="1" dirty="0">
              <a:solidFill>
                <a:srgbClr val="FF0000"/>
              </a:solidFill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251520" y="5805264"/>
            <a:ext cx="47525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dirty="0" smtClean="0"/>
              <a:t>YO SOY SOLO UNA MUJER –ERNESTO CORTAZA</a:t>
            </a:r>
            <a:endParaRPr lang="fr-FR" sz="1400" dirty="0"/>
          </a:p>
        </p:txBody>
      </p:sp>
      <p:sp>
        <p:nvSpPr>
          <p:cNvPr id="6" name="ZoneTexte 5"/>
          <p:cNvSpPr txBox="1"/>
          <p:nvPr/>
        </p:nvSpPr>
        <p:spPr>
          <a:xfrm>
            <a:off x="1907704" y="6340678"/>
            <a:ext cx="59046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0000"/>
                </a:solidFill>
              </a:rPr>
              <a:t>http://poetessechrys.vip-blog.com/</a:t>
            </a:r>
          </a:p>
        </p:txBody>
      </p:sp>
      <p:sp>
        <p:nvSpPr>
          <p:cNvPr id="7" name="ZoneTexte 6"/>
          <p:cNvSpPr txBox="1"/>
          <p:nvPr/>
        </p:nvSpPr>
        <p:spPr>
          <a:xfrm>
            <a:off x="395536" y="1916832"/>
            <a:ext cx="237626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b="1" i="1" dirty="0" smtClean="0"/>
              <a:t>Texte chrys@ck</a:t>
            </a:r>
          </a:p>
          <a:p>
            <a:r>
              <a:rPr lang="fr-FR" sz="1600" b="1" i="1" dirty="0" smtClean="0"/>
              <a:t>Merci de respecter </a:t>
            </a:r>
          </a:p>
          <a:p>
            <a:r>
              <a:rPr lang="fr-FR" sz="1600" b="1" i="1" dirty="0" smtClean="0"/>
              <a:t>Mes droits d’auteur</a:t>
            </a:r>
            <a:endParaRPr lang="fr-FR" sz="1600" b="1" i="1" dirty="0"/>
          </a:p>
        </p:txBody>
      </p:sp>
    </p:spTree>
    <p:extLst>
      <p:ext uri="{BB962C8B-B14F-4D97-AF65-F5344CB8AC3E}">
        <p14:creationId xmlns:p14="http://schemas.microsoft.com/office/powerpoint/2010/main" val="28713769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555</TotalTime>
  <Words>108</Words>
  <Application>Microsoft Office PowerPoint</Application>
  <PresentationFormat>Affichage à l'écran (4:3)</PresentationFormat>
  <Paragraphs>21</Paragraphs>
  <Slides>10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10</vt:i4>
      </vt:variant>
    </vt:vector>
  </HeadingPairs>
  <TitlesOfParts>
    <vt:vector size="11" baseType="lpstr"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CHRYS</dc:creator>
  <cp:keywords>194219531988</cp:keywords>
  <cp:lastModifiedBy>CHRYS</cp:lastModifiedBy>
  <cp:revision>22</cp:revision>
  <dcterms:created xsi:type="dcterms:W3CDTF">2015-11-11T05:59:05Z</dcterms:created>
  <dcterms:modified xsi:type="dcterms:W3CDTF">2015-11-12T05:18:44Z</dcterms:modified>
</cp:coreProperties>
</file>